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2" r:id="rId7"/>
    <p:sldId id="257" r:id="rId8"/>
    <p:sldId id="261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17A5E5"/>
    <a:srgbClr val="1ABCE2"/>
    <a:srgbClr val="212121"/>
    <a:srgbClr val="DF2985"/>
    <a:srgbClr val="FFFA8F"/>
    <a:srgbClr val="71FE50"/>
    <a:srgbClr val="1D1D1D"/>
    <a:srgbClr val="2E1A3C"/>
    <a:srgbClr val="19F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21CAB-002F-48AD-904D-44554542BC86}" v="6" dt="2021-10-29T04:34:2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4" d="100"/>
          <a:sy n="114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은" userId="70cc4ebfd6bb1773" providerId="LiveId" clId="{A7A21CAB-002F-48AD-904D-44554542BC86}"/>
    <pc:docChg chg="custSel modSld">
      <pc:chgData name="예은" userId="70cc4ebfd6bb1773" providerId="LiveId" clId="{A7A21CAB-002F-48AD-904D-44554542BC86}" dt="2021-10-29T04:34:22.703" v="10" actId="1076"/>
      <pc:docMkLst>
        <pc:docMk/>
      </pc:docMkLst>
      <pc:sldChg chg="addSp delSp modSp mod">
        <pc:chgData name="예은" userId="70cc4ebfd6bb1773" providerId="LiveId" clId="{A7A21CAB-002F-48AD-904D-44554542BC86}" dt="2021-10-29T04:28:14.308" v="4" actId="478"/>
        <pc:sldMkLst>
          <pc:docMk/>
          <pc:sldMk cId="1235044009" sldId="256"/>
        </pc:sldMkLst>
        <pc:picChg chg="add mod">
          <ac:chgData name="예은" userId="70cc4ebfd6bb1773" providerId="LiveId" clId="{A7A21CAB-002F-48AD-904D-44554542BC86}" dt="2021-10-29T04:15:13.138" v="1"/>
          <ac:picMkLst>
            <pc:docMk/>
            <pc:sldMk cId="1235044009" sldId="256"/>
            <ac:picMk id="6" creationId="{7FB03451-64A0-4488-86A2-6300B31DE141}"/>
          </ac:picMkLst>
        </pc:picChg>
        <pc:picChg chg="del mod">
          <ac:chgData name="예은" userId="70cc4ebfd6bb1773" providerId="LiveId" clId="{A7A21CAB-002F-48AD-904D-44554542BC86}" dt="2021-10-29T04:28:14.308" v="4" actId="478"/>
          <ac:picMkLst>
            <pc:docMk/>
            <pc:sldMk cId="1235044009" sldId="256"/>
            <ac:picMk id="16" creationId="{4D895B7E-24BA-465D-B05D-0A8183421786}"/>
          </ac:picMkLst>
        </pc:picChg>
      </pc:sldChg>
      <pc:sldChg chg="addSp delSp modSp mod">
        <pc:chgData name="예은" userId="70cc4ebfd6bb1773" providerId="LiveId" clId="{A7A21CAB-002F-48AD-904D-44554542BC86}" dt="2021-10-29T04:27:41.649" v="3" actId="27636"/>
        <pc:sldMkLst>
          <pc:docMk/>
          <pc:sldMk cId="1995229002" sldId="259"/>
        </pc:sldMkLst>
        <pc:spChg chg="add mod">
          <ac:chgData name="예은" userId="70cc4ebfd6bb1773" providerId="LiveId" clId="{A7A21CAB-002F-48AD-904D-44554542BC86}" dt="2021-10-29T04:27:41.649" v="3" actId="27636"/>
          <ac:spMkLst>
            <pc:docMk/>
            <pc:sldMk cId="1995229002" sldId="259"/>
            <ac:spMk id="4" creationId="{20569C80-B2EA-4C86-AEBF-EBCF85763387}"/>
          </ac:spMkLst>
        </pc:spChg>
        <pc:spChg chg="del">
          <ac:chgData name="예은" userId="70cc4ebfd6bb1773" providerId="LiveId" clId="{A7A21CAB-002F-48AD-904D-44554542BC86}" dt="2021-10-29T04:27:41.625" v="2" actId="478"/>
          <ac:spMkLst>
            <pc:docMk/>
            <pc:sldMk cId="1995229002" sldId="259"/>
            <ac:spMk id="9" creationId="{00000000-0000-0000-0000-000000000000}"/>
          </ac:spMkLst>
        </pc:spChg>
      </pc:sldChg>
      <pc:sldChg chg="addSp delSp modSp mod">
        <pc:chgData name="예은" userId="70cc4ebfd6bb1773" providerId="LiveId" clId="{A7A21CAB-002F-48AD-904D-44554542BC86}" dt="2021-10-29T04:34:22.703" v="10" actId="1076"/>
        <pc:sldMkLst>
          <pc:docMk/>
          <pc:sldMk cId="3943301366" sldId="262"/>
        </pc:sldMkLst>
        <pc:spChg chg="add mod">
          <ac:chgData name="예은" userId="70cc4ebfd6bb1773" providerId="LiveId" clId="{A7A21CAB-002F-48AD-904D-44554542BC86}" dt="2021-10-29T04:34:10.504" v="5" actId="478"/>
          <ac:spMkLst>
            <pc:docMk/>
            <pc:sldMk cId="3943301366" sldId="262"/>
            <ac:spMk id="7" creationId="{349495D5-E8C0-48ED-A0D6-4A62D080FD04}"/>
          </ac:spMkLst>
        </pc:spChg>
        <pc:picChg chg="del">
          <ac:chgData name="예은" userId="70cc4ebfd6bb1773" providerId="LiveId" clId="{A7A21CAB-002F-48AD-904D-44554542BC86}" dt="2021-10-29T04:34:10.504" v="5" actId="478"/>
          <ac:picMkLst>
            <pc:docMk/>
            <pc:sldMk cId="3943301366" sldId="262"/>
            <ac:picMk id="12" creationId="{579F31BB-4218-497E-97A4-A9D22CF41D20}"/>
          </ac:picMkLst>
        </pc:picChg>
        <pc:picChg chg="add mod">
          <ac:chgData name="예은" userId="70cc4ebfd6bb1773" providerId="LiveId" clId="{A7A21CAB-002F-48AD-904D-44554542BC86}" dt="2021-10-29T04:34:22.703" v="10" actId="1076"/>
          <ac:picMkLst>
            <pc:docMk/>
            <pc:sldMk cId="3943301366" sldId="262"/>
            <ac:picMk id="1026" creationId="{FA53C4CE-FB8C-4AD3-9554-E9817E49B5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2021-11-05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../../Downloads/bumbercar/Debug/doodle.ex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26445" y="1984687"/>
            <a:ext cx="2120997" cy="724314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US" altLang="ko-KR" sz="1100" dirty="0">
                <a:latin typeface="+mn-lt"/>
                <a:ea typeface="+mn-ea"/>
                <a:cs typeface="+mn-cs"/>
              </a:rPr>
              <a:t>GAM100</a:t>
            </a:r>
            <a:endParaRPr lang="ko-KR" altLang="en-US" sz="11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CEA71-2140-4E75-B344-13E805694DEB}"/>
              </a:ext>
            </a:extLst>
          </p:cNvPr>
          <p:cNvSpPr txBox="1"/>
          <p:nvPr/>
        </p:nvSpPr>
        <p:spPr>
          <a:xfrm>
            <a:off x="3383998" y="3795325"/>
            <a:ext cx="237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Minjae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Yoo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Minki</a:t>
            </a:r>
            <a:r>
              <a:rPr lang="en-US" altLang="ko-KR" sz="1400" dirty="0">
                <a:solidFill>
                  <a:schemeClr val="bg1"/>
                </a:solidFill>
              </a:rPr>
              <a:t> Cho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Yeeun Kim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B03451-64A0-4488-86A2-6300B31D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0" y="1341000"/>
            <a:ext cx="3897423" cy="38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212972" y="2127751"/>
            <a:ext cx="2718055" cy="4419478"/>
          </a:xfrm>
        </p:spPr>
        <p:txBody>
          <a:bodyPr>
            <a:normAutofit fontScale="92500" lnSpcReduction="10000"/>
          </a:bodyPr>
          <a:lstStyle/>
          <a:p>
            <a:pPr lvl="0" algn="dist"/>
            <a:r>
              <a:rPr lang="en-US" altLang="ko-KR" sz="1800" b="1" dirty="0"/>
              <a:t>-</a:t>
            </a:r>
          </a:p>
          <a:p>
            <a:pPr marL="342900" lvl="0" indent="-342900" algn="dist">
              <a:buAutoNum type="arabicPeriod"/>
            </a:pPr>
            <a:r>
              <a:rPr lang="en-US" altLang="ko-KR" sz="1800" dirty="0"/>
              <a:t>HIGH CONCEPT</a:t>
            </a:r>
          </a:p>
          <a:p>
            <a:pPr marL="342900" lvl="0" indent="-342900" algn="dist">
              <a:buAutoNum type="arabicPeriod"/>
            </a:pP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1ABCE2"/>
                </a:solidFill>
              </a:rPr>
              <a:t>02. </a:t>
            </a:r>
            <a:r>
              <a:rPr lang="en-US" altLang="ko-KR" sz="1800" dirty="0"/>
              <a:t>GAME SUMMARY</a:t>
            </a:r>
          </a:p>
          <a:p>
            <a:pPr lvl="0" algn="dist"/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71FE50"/>
                </a:solidFill>
              </a:rPr>
              <a:t>03.</a:t>
            </a:r>
            <a:r>
              <a:rPr lang="en-US" altLang="ko-KR" sz="1800" dirty="0"/>
              <a:t>GAME FEATURES</a:t>
            </a:r>
          </a:p>
          <a:p>
            <a:pPr lvl="0" algn="dist"/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chemeClr val="bg1"/>
                </a:solidFill>
              </a:rPr>
              <a:t>04. </a:t>
            </a:r>
            <a:r>
              <a:rPr lang="en-US" altLang="ko-KR" sz="1800" dirty="0"/>
              <a:t>GAME DEMO</a:t>
            </a:r>
          </a:p>
          <a:p>
            <a:pPr lvl="0" algn="dist"/>
            <a:r>
              <a:rPr lang="en-US" altLang="ko-KR" sz="1800" b="1" dirty="0"/>
              <a:t>-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C440349-754B-4964-97BB-FB82E41B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64" y="-428250"/>
            <a:ext cx="2237250" cy="22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</a:t>
            </a:r>
            <a:br>
              <a:rPr lang="en-US" altLang="ko-KR" dirty="0"/>
            </a:br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706500" y="2243679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706500" y="3861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A1B15-FBE7-47F8-8343-84B1AAFF1C64}"/>
              </a:ext>
            </a:extLst>
          </p:cNvPr>
          <p:cNvSpPr txBox="1"/>
          <p:nvPr/>
        </p:nvSpPr>
        <p:spPr>
          <a:xfrm>
            <a:off x="1017835" y="2093124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LOOK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1ABD8-E4E5-4FCF-8461-BE995AEF9E16}"/>
              </a:ext>
            </a:extLst>
          </p:cNvPr>
          <p:cNvSpPr txBox="1"/>
          <p:nvPr/>
        </p:nvSpPr>
        <p:spPr>
          <a:xfrm>
            <a:off x="962192" y="3727203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GENRE</a:t>
            </a:r>
            <a:endParaRPr lang="ko-KR" altLang="en-US" sz="2000" dirty="0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25B83558-C300-4C9B-BADA-A6B5EF949C04}"/>
              </a:ext>
            </a:extLst>
          </p:cNvPr>
          <p:cNvSpPr>
            <a:spLocks noChangeAspect="1"/>
          </p:cNvSpPr>
          <p:nvPr/>
        </p:nvSpPr>
        <p:spPr>
          <a:xfrm>
            <a:off x="706500" y="544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12B7E-400C-45C4-938E-D10CBFAB89C3}"/>
              </a:ext>
            </a:extLst>
          </p:cNvPr>
          <p:cNvSpPr txBox="1"/>
          <p:nvPr/>
        </p:nvSpPr>
        <p:spPr>
          <a:xfrm>
            <a:off x="1017835" y="5327766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THEME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9F18B9-7A1F-4B10-8A1A-A60DA89A487C}"/>
              </a:ext>
            </a:extLst>
          </p:cNvPr>
          <p:cNvSpPr/>
          <p:nvPr/>
        </p:nvSpPr>
        <p:spPr>
          <a:xfrm>
            <a:off x="930145" y="204978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549E6F-1AA8-4C01-B617-B8991275F386}"/>
              </a:ext>
            </a:extLst>
          </p:cNvPr>
          <p:cNvSpPr/>
          <p:nvPr/>
        </p:nvSpPr>
        <p:spPr>
          <a:xfrm>
            <a:off x="930145" y="368386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729BA-4795-4FD2-A6F9-C6745308C7B1}"/>
              </a:ext>
            </a:extLst>
          </p:cNvPr>
          <p:cNvSpPr/>
          <p:nvPr/>
        </p:nvSpPr>
        <p:spPr>
          <a:xfrm>
            <a:off x="962192" y="527407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9FB9CDDC-6B8D-4129-9DA1-B8AE82CD5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99869-C981-45FE-BF7F-F1DDC19E1534}"/>
              </a:ext>
            </a:extLst>
          </p:cNvPr>
          <p:cNvSpPr txBox="1"/>
          <p:nvPr/>
        </p:nvSpPr>
        <p:spPr>
          <a:xfrm>
            <a:off x="2238169" y="209312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2D, top-down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C1616-EDC6-42D6-B980-4C5E270413C0}"/>
              </a:ext>
            </a:extLst>
          </p:cNvPr>
          <p:cNvSpPr txBox="1"/>
          <p:nvPr/>
        </p:nvSpPr>
        <p:spPr>
          <a:xfrm>
            <a:off x="2238169" y="370476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PVP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6F8B5-221D-457D-8F4B-4A09E01586B4}"/>
              </a:ext>
            </a:extLst>
          </p:cNvPr>
          <p:cNvSpPr txBox="1"/>
          <p:nvPr/>
        </p:nvSpPr>
        <p:spPr>
          <a:xfrm>
            <a:off x="2238169" y="5338516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Survival</a:t>
            </a:r>
            <a:endParaRPr lang="ko-KR" altLang="en-US" sz="2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4CEA752-4DB4-413B-BF50-73FC9E11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62" y="3565811"/>
            <a:ext cx="1638300" cy="12096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0F2C086-06A7-40E6-BC61-0F66D32C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1" y="3595616"/>
            <a:ext cx="1638300" cy="12096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69C80-B2EA-4C86-AEBF-EBCF85763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단색으로 채워진 천사 얼굴 단색으로 채워진">
            <a:extLst>
              <a:ext uri="{FF2B5EF4-FFF2-40B4-BE49-F238E27FC236}">
                <a16:creationId xmlns:a16="http://schemas.microsoft.com/office/drawing/2014/main" id="{E56A8130-4C3A-4A6E-8DFC-B55F9A86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212" y="3654425"/>
            <a:ext cx="914400" cy="914400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8664BD-EB1B-4BD3-83CF-AC03404D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BCA037-98F0-4442-AA7E-F45B2DA7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SUMMARY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4EAA98-4909-4852-A4C1-3A3C44029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85C4A05-0F26-4EC2-B073-7D52589E8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2494B6-1A4F-441C-8C20-D7AF1E61A6CC}"/>
              </a:ext>
            </a:extLst>
          </p:cNvPr>
          <p:cNvSpPr/>
          <p:nvPr/>
        </p:nvSpPr>
        <p:spPr>
          <a:xfrm>
            <a:off x="321884" y="1646784"/>
            <a:ext cx="8555416" cy="4926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0959E8-AC9C-4AC8-8DEB-279B91BD175D}"/>
              </a:ext>
            </a:extLst>
          </p:cNvPr>
          <p:cNvSpPr/>
          <p:nvPr/>
        </p:nvSpPr>
        <p:spPr>
          <a:xfrm>
            <a:off x="1923953" y="1915525"/>
            <a:ext cx="5284999" cy="43890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AB5FCF6-147E-453E-841B-EF3AE43BD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8153" y="3213000"/>
            <a:ext cx="1638300" cy="120967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72CB131-4285-4C6E-A82F-B0ADF68EE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88" y="3978860"/>
            <a:ext cx="1638300" cy="12096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70B7AF-86A0-4BA5-A5B7-D80406E4CA79}"/>
              </a:ext>
            </a:extLst>
          </p:cNvPr>
          <p:cNvSpPr txBox="1"/>
          <p:nvPr/>
        </p:nvSpPr>
        <p:spPr>
          <a:xfrm>
            <a:off x="3747303" y="2600975"/>
            <a:ext cx="18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GREEN LOSE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22208E-3931-42B7-82CF-7550C3567925}"/>
              </a:ext>
            </a:extLst>
          </p:cNvPr>
          <p:cNvSpPr/>
          <p:nvPr/>
        </p:nvSpPr>
        <p:spPr>
          <a:xfrm>
            <a:off x="1923952" y="1918878"/>
            <a:ext cx="5284999" cy="43890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DAD45A-2A38-4F65-AB15-B65FB3763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62" y="2896761"/>
            <a:ext cx="280718" cy="3317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DD7F44-FCD2-41EC-8F24-BB62103D47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03" y="5283066"/>
            <a:ext cx="280718" cy="3317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D87ABB-72B9-46C1-A329-D8297B4C9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89" y="2657199"/>
            <a:ext cx="1638300" cy="12096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1E6EAA-F749-49FB-9516-C8FDF1DD1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3017" y="4053086"/>
            <a:ext cx="1638300" cy="12096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1AF75C-7371-450D-9D5D-F49895F5F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08" y="1947987"/>
            <a:ext cx="2698557" cy="19925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39CB7D-3094-4DAA-8233-17EE2097C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1469" y="5090260"/>
            <a:ext cx="1092386" cy="8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3565 L 0.01267 -0.03565 C 0.00573 -0.03797 -0.00104 -0.04028 -0.00799 -0.04236 C -0.01025 -0.04306 -0.01268 -0.0426 -0.01476 -0.04352 C -0.01632 -0.04445 -0.01736 -0.0463 -0.01875 -0.04746 C -0.02448 -0.05278 -0.03004 -0.05903 -0.03629 -0.0632 C -0.03768 -0.06412 -0.03907 -0.06482 -0.04028 -0.06574 C -0.0566 -0.07963 -0.03542 -0.06459 -0.05886 -0.0801 L -0.06667 -0.08542 C -0.05695 -0.08982 -0.06337 -0.08727 -0.04132 -0.08797 C 0.03264 -0.09051 0.10642 -0.09445 0.18038 -0.09445 L 0.18038 -0.09445 " pathEditMode="relative" ptsTypes="AAAAAAAAAAAA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2 -0.00139 L 0.04982 -0.00139 C 0.05451 0.00232 0.06423 0.00996 0.06944 0.01181 C 0.07604 0.01435 0.08316 0.01505 0.08993 0.0169 C 0.09253 0.0176 0.09513 0.01875 0.09774 0.01968 C 0.10364 0.01922 0.11059 0.02269 0.11545 0.01829 C 0.11788 0.01598 0.11215 0.01135 0.10954 0.00903 C 0.10607 0.00602 0.10191 0.00394 0.09774 0.00255 C 0.07152 -0.00555 0.06597 -0.00509 0.04479 -0.00902 C 0.03402 -0.01134 0.02326 -0.01319 0.0125 -0.01574 C -0.00851 -0.0206 -0.02952 -0.02523 -0.05018 -0.03125 C -0.06441 -0.03565 -0.07848 -0.04143 -0.09237 -0.04699 C -0.09566 -0.04838 -0.10209 -0.05208 -0.10209 -0.05208 L -0.10018 -0.05208 L -0.09931 -0.05208 L -0.09931 -0.05092 " pathEditMode="relative" ptsTypes="AAAAAAAAAAAAAAAA"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037 L -0.0118 -0.0037 C -0.0158 -0.00555 -0.01962 -0.0081 -0.02361 -0.00902 C -0.0625 -0.01736 -0.14027 -0.03148 -0.14027 -0.03148 C -0.14132 -0.03217 -0.14201 -0.03379 -0.14323 -0.03402 C -0.17482 -0.04097 -0.16128 -0.0324 -0.17152 -0.03912 L -0.17152 -0.03912 " pathEditMode="relative" ptsTypes="AAAAA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-0.00463 L 0.00955 -0.00463 C 0.02153 0.01782 0.03264 0.04143 0.04566 0.06319 C 0.05816 0.08402 0.05157 0.08009 0.06042 0.08426 C 0.06372 0.08773 0.06702 0.09097 0.07032 0.09467 C 0.07101 0.09537 0.07153 0.09652 0.07223 0.09722 C 0.0783 0.10301 0.08473 0.10833 0.0908 0.11412 C 0.09202 0.11527 0.09289 0.11689 0.09375 0.11805 C 0.09618 0.12152 0.09809 0.12523 0.1007 0.1287 C 0.10139 0.12963 0.10261 0.13032 0.10365 0.13125 C 0.10573 0.13564 0.10469 0.13402 0.1066 0.13657 L 0.1066 0.13657 " pathEditMode="relative" ptsTypes="AAAAAAAAAAAA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EF39F8-E5F8-4A59-A1F3-1D2691FD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120C57-9CB2-41E2-ABE3-835BD4B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CDB343F-89C0-47DB-B9D0-B002415B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SUMMARY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D7A91-1060-41C6-B402-7C1CD61E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5788A20-AA01-4D6B-80C8-9A364062E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6FF95-A601-4868-BD90-8188E8C16C83}"/>
              </a:ext>
            </a:extLst>
          </p:cNvPr>
          <p:cNvSpPr txBox="1"/>
          <p:nvPr/>
        </p:nvSpPr>
        <p:spPr>
          <a:xfrm>
            <a:off x="1017834" y="2093124"/>
            <a:ext cx="197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Prototype value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E6F4AE-4B54-4200-9164-D199B6AEDBCD}"/>
              </a:ext>
            </a:extLst>
          </p:cNvPr>
          <p:cNvSpPr/>
          <p:nvPr/>
        </p:nvSpPr>
        <p:spPr>
          <a:xfrm>
            <a:off x="930144" y="2049788"/>
            <a:ext cx="2059161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C17B8-1F4D-403F-909A-A0FEC3927DFD}"/>
              </a:ext>
            </a:extLst>
          </p:cNvPr>
          <p:cNvSpPr txBox="1"/>
          <p:nvPr/>
        </p:nvSpPr>
        <p:spPr>
          <a:xfrm>
            <a:off x="3275510" y="2108512"/>
            <a:ext cx="5887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It will be more fun to develop by adding items and maps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D075C-B736-4B9F-96F1-CBACCAF27147}"/>
              </a:ext>
            </a:extLst>
          </p:cNvPr>
          <p:cNvSpPr txBox="1"/>
          <p:nvPr/>
        </p:nvSpPr>
        <p:spPr>
          <a:xfrm>
            <a:off x="1017833" y="4011942"/>
            <a:ext cx="197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What we learned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528E0B-E652-4F1D-814A-A7B14E006FCF}"/>
              </a:ext>
            </a:extLst>
          </p:cNvPr>
          <p:cNvSpPr/>
          <p:nvPr/>
        </p:nvSpPr>
        <p:spPr>
          <a:xfrm>
            <a:off x="930143" y="3968606"/>
            <a:ext cx="2059161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4142A-C67D-4A8F-B5D7-392D96FE2470}"/>
              </a:ext>
            </a:extLst>
          </p:cNvPr>
          <p:cNvSpPr txBox="1"/>
          <p:nvPr/>
        </p:nvSpPr>
        <p:spPr>
          <a:xfrm>
            <a:off x="3347884" y="4027330"/>
            <a:ext cx="581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learned that asking for help instantly is important.</a:t>
            </a:r>
            <a:endParaRPr lang="ko-KR" altLang="en-US" sz="20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7DBCC97-E3CB-41FB-B7F7-577D198822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C3F7CB-6797-4D66-A9CC-669F7651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7C1E25-1158-4BFF-A96B-D08CB1BC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PLAN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D32E8-ED7D-44F8-BCF6-BAF40E44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129A887-F70B-40F3-99F6-BC182205A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2245B47-1114-4A55-86A3-A0D9B1362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9495D5-E8C0-48ED-A0D6-4A62D080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3C4CE-FB8C-4AD3-9554-E9817E49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1821791"/>
            <a:ext cx="8105394" cy="446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352DE-73A9-4EBE-A3D1-5A7BF63FBEA2}"/>
              </a:ext>
            </a:extLst>
          </p:cNvPr>
          <p:cNvSpPr txBox="1"/>
          <p:nvPr/>
        </p:nvSpPr>
        <p:spPr>
          <a:xfrm>
            <a:off x="1548000" y="3021393"/>
            <a:ext cx="12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9433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DEMO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15874" y="4639759"/>
            <a:ext cx="6110251" cy="921284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72000" y="6138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70ED1BB-A407-4726-93BD-9008A57E1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pic>
        <p:nvPicPr>
          <p:cNvPr id="14" name="그림 13">
            <a:hlinkClick r:id="rId4" action="ppaction://hlinkfile"/>
            <a:extLst>
              <a:ext uri="{FF2B5EF4-FFF2-40B4-BE49-F238E27FC236}">
                <a16:creationId xmlns:a16="http://schemas.microsoft.com/office/drawing/2014/main" id="{8E770CDF-6E63-4576-B995-9FB5386DB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0" y="-819000"/>
            <a:ext cx="8145057" cy="8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AAF326-2160-417E-8B29-C94DA7C0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9E7A34-DF5C-4B44-A80E-26E1455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36586C-4C52-4271-B20C-CD4D52B2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FEATURES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05751-085C-4068-8AE5-CB44CD75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51B140-A570-4FCF-93F7-D2A88DCA0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4F9D004-FBE7-478A-93BA-EC8D5ADA6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8B7B2-54DE-4293-BAEC-9E3A469B776A}"/>
              </a:ext>
            </a:extLst>
          </p:cNvPr>
          <p:cNvSpPr txBox="1"/>
          <p:nvPr/>
        </p:nvSpPr>
        <p:spPr>
          <a:xfrm>
            <a:off x="1017834" y="2093124"/>
            <a:ext cx="217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CORE MECHANICS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9FCC-4E83-43BE-8CE1-747591C8C05E}"/>
              </a:ext>
            </a:extLst>
          </p:cNvPr>
          <p:cNvSpPr txBox="1"/>
          <p:nvPr/>
        </p:nvSpPr>
        <p:spPr>
          <a:xfrm>
            <a:off x="962192" y="3727203"/>
            <a:ext cx="209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WIN/LOSE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63DA2-A3EE-499A-B872-8474CDB94E1A}"/>
              </a:ext>
            </a:extLst>
          </p:cNvPr>
          <p:cNvSpPr txBox="1"/>
          <p:nvPr/>
        </p:nvSpPr>
        <p:spPr>
          <a:xfrm>
            <a:off x="1017834" y="5361282"/>
            <a:ext cx="217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SPECIAL FEATURES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0C526-6491-4E5E-A25A-4336B433FA3F}"/>
              </a:ext>
            </a:extLst>
          </p:cNvPr>
          <p:cNvSpPr/>
          <p:nvPr/>
        </p:nvSpPr>
        <p:spPr>
          <a:xfrm>
            <a:off x="930144" y="2049788"/>
            <a:ext cx="2173465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2E1705-FC98-4182-877B-2E2096C501FB}"/>
              </a:ext>
            </a:extLst>
          </p:cNvPr>
          <p:cNvSpPr/>
          <p:nvPr/>
        </p:nvSpPr>
        <p:spPr>
          <a:xfrm>
            <a:off x="954555" y="3640532"/>
            <a:ext cx="1313445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D9D775-DA08-4B1B-B057-238325F664D2}"/>
              </a:ext>
            </a:extLst>
          </p:cNvPr>
          <p:cNvSpPr/>
          <p:nvPr/>
        </p:nvSpPr>
        <p:spPr>
          <a:xfrm>
            <a:off x="1030374" y="5317947"/>
            <a:ext cx="2073235" cy="511238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>
            <a:extLst>
              <a:ext uri="{FF2B5EF4-FFF2-40B4-BE49-F238E27FC236}">
                <a16:creationId xmlns:a16="http://schemas.microsoft.com/office/drawing/2014/main" id="{5D78CF71-1DDC-458E-8F6E-E2E4910D1404}"/>
              </a:ext>
            </a:extLst>
          </p:cNvPr>
          <p:cNvSpPr>
            <a:spLocks noChangeAspect="1"/>
          </p:cNvSpPr>
          <p:nvPr/>
        </p:nvSpPr>
        <p:spPr>
          <a:xfrm>
            <a:off x="706500" y="2243679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C90C3238-B828-4D6A-8019-F4B8EB41FCA1}"/>
              </a:ext>
            </a:extLst>
          </p:cNvPr>
          <p:cNvSpPr>
            <a:spLocks noChangeAspect="1"/>
          </p:cNvSpPr>
          <p:nvPr/>
        </p:nvSpPr>
        <p:spPr>
          <a:xfrm>
            <a:off x="706500" y="3861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6CA6E2F1-708C-4C7D-8619-FE43FD1A606F}"/>
              </a:ext>
            </a:extLst>
          </p:cNvPr>
          <p:cNvSpPr>
            <a:spLocks noChangeAspect="1"/>
          </p:cNvSpPr>
          <p:nvPr/>
        </p:nvSpPr>
        <p:spPr>
          <a:xfrm>
            <a:off x="706500" y="5517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0B692-2618-4F7A-AA21-94D4D8BC1EB1}"/>
              </a:ext>
            </a:extLst>
          </p:cNvPr>
          <p:cNvSpPr txBox="1"/>
          <p:nvPr/>
        </p:nvSpPr>
        <p:spPr>
          <a:xfrm>
            <a:off x="3278990" y="209312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pushing back out of the map each other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A7D88-46F6-4ED0-9538-4258DD8C0452}"/>
              </a:ext>
            </a:extLst>
          </p:cNvPr>
          <p:cNvSpPr txBox="1"/>
          <p:nvPr/>
        </p:nvSpPr>
        <p:spPr>
          <a:xfrm>
            <a:off x="3278990" y="3710445"/>
            <a:ext cx="5887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Lose when got out of the map by another player or trap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42AD7-8CA6-4E09-92C3-3B3A71123CDE}"/>
              </a:ext>
            </a:extLst>
          </p:cNvPr>
          <p:cNvSpPr txBox="1"/>
          <p:nvPr/>
        </p:nvSpPr>
        <p:spPr>
          <a:xfrm>
            <a:off x="3275510" y="5361282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 traps to the basic mechanic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04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042102-30EA-4437-B337-222CC948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TAHNK YOU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4C6366-68C0-45A3-A40A-71E68A2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8B6D94-8798-4D13-A7F4-1B9B711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53856"/>
            <a:ext cx="2955750" cy="1152001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33FC3-9E11-4B07-8986-F08C75EF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3ADA2EB-B0EB-4A11-BFA1-AE8A53FFC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CBB2C52-07B1-463D-A861-733FEF3B3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152</Words>
  <Application>Microsoft Office PowerPoint</Application>
  <PresentationFormat>화면 슬라이드 쇼(4:3)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한나</vt:lpstr>
      <vt:lpstr>Arial</vt:lpstr>
      <vt:lpstr>Office 테마</vt:lpstr>
      <vt:lpstr>GAM100</vt:lpstr>
      <vt:lpstr>PowerPoint 프레젠테이션</vt:lpstr>
      <vt:lpstr>HIGH CONCEPT</vt:lpstr>
      <vt:lpstr>GAME SUMMARY</vt:lpstr>
      <vt:lpstr>GAME SUMMARY</vt:lpstr>
      <vt:lpstr> PLAN</vt:lpstr>
      <vt:lpstr>GAME DEMO</vt:lpstr>
      <vt:lpstr>GAME FEATURES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예은</cp:lastModifiedBy>
  <cp:revision>62</cp:revision>
  <dcterms:created xsi:type="dcterms:W3CDTF">2015-06-25T00:21:41Z</dcterms:created>
  <dcterms:modified xsi:type="dcterms:W3CDTF">2021-11-05T06:58:17Z</dcterms:modified>
</cp:coreProperties>
</file>