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7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1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4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87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6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6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40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78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0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6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4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5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7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5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9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0A0390-A46D-4D91-8407-5BB19E11AD48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6F96B7-2534-43E4-9A3E-6FA592EC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53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9FCBB-10E2-4DD9-908F-8B7DBD688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线上线下融合教学平台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F17F71-B899-4798-8F21-8EDC162D8359}"/>
              </a:ext>
            </a:extLst>
          </p:cNvPr>
          <p:cNvSpPr txBox="1"/>
          <p:nvPr/>
        </p:nvSpPr>
        <p:spPr>
          <a:xfrm>
            <a:off x="7280032" y="4941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419668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203C5-8BD3-4D91-B61C-79742447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47" y="1140722"/>
            <a:ext cx="8761413" cy="706964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选题意义与可行性分析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37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4FEBF-274B-41E0-BCA5-C40E34B8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1.1	</a:t>
            </a:r>
            <a:r>
              <a:rPr lang="zh-CN" altLang="en-US" sz="2400" dirty="0"/>
              <a:t>研究目的和意义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4BFDDF7-35A5-447B-B740-19C9BB6E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47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22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离子会议室</vt:lpstr>
      <vt:lpstr>线上线下融合教学平台</vt:lpstr>
      <vt:lpstr>1 选题意义与可行性分析.</vt:lpstr>
      <vt:lpstr>1.1 研究目的和意义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2268731813@qq.com</dc:creator>
  <cp:lastModifiedBy>2268731813@qq.com</cp:lastModifiedBy>
  <cp:revision>11</cp:revision>
  <dcterms:created xsi:type="dcterms:W3CDTF">2023-12-04T07:54:17Z</dcterms:created>
  <dcterms:modified xsi:type="dcterms:W3CDTF">2023-12-04T09:54:27Z</dcterms:modified>
</cp:coreProperties>
</file>