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466.08496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4-09-26T08:16:11.164"/>
    </inkml:context>
    <inkml:brush xml:id="br0">
      <inkml:brushProperty name="width" value="0.26667" units="cm"/>
      <inkml:brushProperty name="height" value="0.53333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25 549 0,'0'0'1'0,"0"0"-10"15,0 0 14-15,0 0 4 16,0 0 8-16,0 0-9 16,0 0-10-16,0 0 4 15,0 0-15-15,0 0-50 16,0 0-52-16,0-4-1 16,0-5 41-16,0-3-35 15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bg>
      <p:bgPr>
        <a:solidFill>
          <a:srgbClr val="43A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2896964"/>
            <a:ext cx="10839448" cy="686946"/>
          </a:xfrm>
        </p:spPr>
        <p:txBody>
          <a:bodyPr anchor="ctr">
            <a:noAutofit/>
          </a:bodyPr>
          <a:lstStyle>
            <a:lvl1pPr algn="l">
              <a:defRPr sz="5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3645231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153080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 rot="2700000">
            <a:off x="-2913925" y="-3497970"/>
            <a:ext cx="5067267" cy="5046995"/>
          </a:xfrm>
          <a:prstGeom prst="rect">
            <a:avLst/>
          </a:prstGeom>
          <a:solidFill>
            <a:srgbClr val="5C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056608" y="4322808"/>
              <a:ext cx="3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208" y="4267008"/>
                <a:ext cx="651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6" y="159025"/>
            <a:ext cx="3920334" cy="1304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4204" y="697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89" y="4171400"/>
            <a:ext cx="2983775" cy="33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088334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283189" y="1486895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2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97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2BCD4A-FF19-4C5A-813F-6B7C9AF3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2894606-E36F-4F8B-98A2-06EF224F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6BE3A7E-B315-42C1-9046-436867E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73C5-2D0A-4B8B-8297-535EC6C0052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A530FAC-6D7C-4D79-A0AA-91B33CE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F513F0A-AC64-4EE8-B62A-E5164EF5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slide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donchominkov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minko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8E45B10-849E-4E3D-AEA7-29E86348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 with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DD3ADC9-3785-4EE1-B315-C2F1D95E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2" y="3955773"/>
            <a:ext cx="10839448" cy="446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Simplify the execution of </a:t>
            </a:r>
            <a:r>
              <a:rPr lang="en-US" dirty="0" err="1"/>
              <a:t>async</a:t>
            </a:r>
            <a:r>
              <a:rPr lang="en-US" dirty="0"/>
              <a:t> and concurrent tasks</a:t>
            </a:r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8837421D-8977-4F5F-A1C7-58B750A98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2" y="4463622"/>
            <a:ext cx="2757488" cy="390525"/>
          </a:xfrm>
        </p:spPr>
        <p:txBody>
          <a:bodyPr/>
          <a:lstStyle/>
          <a:p>
            <a:r>
              <a:rPr lang="en-US" dirty="0"/>
              <a:t>18 October 2017</a:t>
            </a:r>
          </a:p>
        </p:txBody>
      </p:sp>
    </p:spTree>
    <p:extLst>
      <p:ext uri="{BB962C8B-B14F-4D97-AF65-F5344CB8AC3E}">
        <p14:creationId xmlns:p14="http://schemas.microsoft.com/office/powerpoint/2010/main" val="9309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D51119A7-DEB3-450B-BDCA-8579C68C4B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3"/>
            <a:ext cx="6852112" cy="498872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Doncho Minkov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Principal Technical Trainer @ Telerik Academy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10+ years in 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7 as a trainer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Front-end developer by heart</a:t>
            </a:r>
          </a:p>
          <a:p>
            <a:pPr lvl="3">
              <a:lnSpc>
                <a:spcPct val="110000"/>
              </a:lnSpc>
            </a:pPr>
            <a:r>
              <a:rPr lang="en-US" dirty="0"/>
              <a:t>Software developer by need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Experience with all popular mobile platforms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Android, iOS, Windows</a:t>
            </a:r>
          </a:p>
          <a:p>
            <a:pPr lvl="1">
              <a:lnSpc>
                <a:spcPct val="110000"/>
              </a:lnSpc>
            </a:pPr>
            <a:r>
              <a:rPr lang="nl-NL" dirty="0"/>
              <a:t>Fluent in Android, Node.js, Angular, Java, C++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Deep knowledge of Data Structures and Algorithms</a:t>
            </a:r>
            <a:br>
              <a:rPr lang="en-US" dirty="0"/>
            </a:br>
            <a:endParaRPr lang="en-US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9E58EA2-9E5C-4F9A-8182-E1E5C955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1026" name="Picture 2" descr="https://github.com/Minkov/reactivex-android-seminar/raw/master/imgs/doncho-minkov.jpeg">
            <a:extLst>
              <a:ext uri="{FF2B5EF4-FFF2-40B4-BE49-F238E27FC236}">
                <a16:creationId xmlns:a16="http://schemas.microsoft.com/office/drawing/2014/main" id="{509B8350-4A49-4B76-AF79-7198557B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18" y="1"/>
            <a:ext cx="4364182" cy="4364182"/>
          </a:xfrm>
          <a:prstGeom prst="roundRect">
            <a:avLst>
              <a:gd name="adj" fmla="val 26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52D1BB0A-11E7-4DD4-8C37-6780ED0E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9459" y="4493098"/>
            <a:ext cx="581822" cy="58182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28178210-EC33-476F-A47A-1B32C42C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13355" y="5907514"/>
            <a:ext cx="572731" cy="581822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0BEDE2FB-F212-4F06-9499-51C0D071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59" y="5200306"/>
            <a:ext cx="576627" cy="581822"/>
          </a:xfrm>
          <a:prstGeom prst="rect">
            <a:avLst/>
          </a:prstGeom>
        </p:spPr>
      </p:pic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D50D4F95-2304-4F90-80C7-D3C9188C202E}"/>
              </a:ext>
            </a:extLst>
          </p:cNvPr>
          <p:cNvSpPr/>
          <p:nvPr/>
        </p:nvSpPr>
        <p:spPr>
          <a:xfrm>
            <a:off x="8449519" y="4493098"/>
            <a:ext cx="3345084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Github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31DBD4D2-9BCD-4B3B-88E7-945B118AD153}"/>
              </a:ext>
            </a:extLst>
          </p:cNvPr>
          <p:cNvSpPr/>
          <p:nvPr/>
        </p:nvSpPr>
        <p:spPr>
          <a:xfrm>
            <a:off x="8449519" y="5200306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id="{E3A7E747-EE68-4785-BF85-5D0A982DADEE}"/>
              </a:ext>
            </a:extLst>
          </p:cNvPr>
          <p:cNvSpPr/>
          <p:nvPr/>
        </p:nvSpPr>
        <p:spPr>
          <a:xfrm>
            <a:off x="8449519" y="5907514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E-mail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AF9C52BE-CF7C-4BB7-A6CE-7EB4E775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A5A3ACA2-6C31-4B20-8CFD-3CD15CAE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  <a:p>
            <a:pPr lvl="1"/>
            <a:r>
              <a:rPr lang="en-US" dirty="0" err="1"/>
              <a:t>AsyncTask</a:t>
            </a:r>
            <a:r>
              <a:rPr lang="en-US" dirty="0"/>
              <a:t>, Threads,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Brief intro, Observables, Observers, Schedulers</a:t>
            </a:r>
          </a:p>
          <a:p>
            <a:pPr lvl="1"/>
            <a:r>
              <a:rPr lang="en-US" dirty="0"/>
              <a:t>Installation</a:t>
            </a:r>
          </a:p>
          <a:p>
            <a:r>
              <a:rPr lang="en-US" dirty="0"/>
              <a:t>Handling </a:t>
            </a:r>
            <a:r>
              <a:rPr lang="en-US" dirty="0" err="1"/>
              <a:t>async</a:t>
            </a:r>
            <a:r>
              <a:rPr lang="en-US" dirty="0"/>
              <a:t> tasks with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Simple HTTP</a:t>
            </a:r>
          </a:p>
          <a:p>
            <a:r>
              <a:rPr lang="en-US" dirty="0"/>
              <a:t>Unit testing with </a:t>
            </a:r>
            <a:r>
              <a:rPr lang="en-US" dirty="0" err="1"/>
              <a:t>ReactiveX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A02DCB-263B-44EC-8540-F98F664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FB02E2-D6D8-478E-B5E0-9F65AA87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496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academy-light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Бледи тел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-academy-light" id="{F67D4233-BB18-4DFC-B760-B943CB414778}" vid="{1796F72D-590D-4BA1-B12F-6E7A57454D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telerik-academy-light</Template>
  <TotalTime>29</TotalTime>
  <Words>120</Words>
  <Application>Microsoft Office PowerPoint</Application>
  <PresentationFormat>Широк екран</PresentationFormat>
  <Paragraphs>27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9" baseType="lpstr">
      <vt:lpstr>Arial</vt:lpstr>
      <vt:lpstr>Lato</vt:lpstr>
      <vt:lpstr>Open Sans</vt:lpstr>
      <vt:lpstr>Open Sans Light</vt:lpstr>
      <vt:lpstr>telerik-academy-light</vt:lpstr>
      <vt:lpstr>Async Programming in Android with ReactiveX</vt:lpstr>
      <vt:lpstr>Who Am I?</vt:lpstr>
      <vt:lpstr>Contents</vt:lpstr>
      <vt:lpstr>Async Programming in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Android with ReactiveX</dc:title>
  <dc:creator>Doncho Minkov</dc:creator>
  <cp:lastModifiedBy>Doncho Minkov</cp:lastModifiedBy>
  <cp:revision>10</cp:revision>
  <dcterms:created xsi:type="dcterms:W3CDTF">2017-10-16T00:41:20Z</dcterms:created>
  <dcterms:modified xsi:type="dcterms:W3CDTF">2017-10-16T01:10:45Z</dcterms:modified>
</cp:coreProperties>
</file>