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6" r:id="rId10"/>
    <p:sldId id="268" r:id="rId11"/>
    <p:sldId id="269" r:id="rId12"/>
    <p:sldId id="262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5"/>
    <p:restoredTop sz="94720"/>
  </p:normalViewPr>
  <p:slideViewPr>
    <p:cSldViewPr snapToGrid="0" snapToObjects="1">
      <p:cViewPr varScale="1">
        <p:scale>
          <a:sx n="69" d="100"/>
          <a:sy n="69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90C-52E5-E14F-A677-B2B74CEB4D3B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BCE6-C28F-1045-AA49-B40A8EB40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3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14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6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69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1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6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6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06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8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D345-FBE6-F246-A03E-589715B4296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EDAA2-717B-BF49-A45C-BD50ADCEF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3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医学关系知识系统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组长：陈旻宇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组员：马振文 钟绿波 罗艺康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32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医学关系知识系统设计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Istio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80" y="2517269"/>
            <a:ext cx="8024440" cy="33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医学关系知识系统设计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load </a:t>
            </a:r>
            <a:r>
              <a:rPr kumimoji="1" lang="en-US" altLang="zh-CN" dirty="0" smtClean="0"/>
              <a:t>balancer</a:t>
            </a:r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16" y="2632363"/>
            <a:ext cx="8966967" cy="8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9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调研三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55" y="1461008"/>
            <a:ext cx="4191090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72" y="1307128"/>
            <a:ext cx="3294000" cy="45052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799" y="1492027"/>
            <a:ext cx="4410369" cy="4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8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调研三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从本次的调查问卷显示，基本上所有年龄段的人对医学关系系统表示喜欢，而 喜欢的原因，约百分之五十八的人觉得是知识可靠，约百分之二十七的人觉得 是使用简单，剩下的人觉得是界面美观。在使用过程中百分之五十四的人觉得 使用非常简单，百分之三十九的人觉得使用相对较简单，总体而言，基本上都 认为使用起来简单。此外，几乎所有人都认为会使用这个软件的频率会很高。 调查的人中，所有人都认为这个系统的知识很可靠。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2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由于目前的医学关系知识系统，没有相对较权威，较准确的实现。人们对于医学关系知识的需求绝大多数都是通过百度，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去实现的，但是这其中不乏一些不准确的信息误导人们。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我们组通过收集大量的图书信息，构建成一个知识图谱，然后通过图形化的界面供人们去查询。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60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调研一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597"/>
            <a:ext cx="10515600" cy="618086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在实现这个医学知识关系之前进行了一次调研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48" y="1593878"/>
            <a:ext cx="4143703" cy="5272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17" y="1501502"/>
            <a:ext cx="4196214" cy="53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调研一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合分析上述的问卷结果，首先，人们对于医学关系知识的需求有超过八成以上，所以本项目设计一个关于医学关系的图谱是迎合了市场的需求。其次，人们在利用网络的一些医学关系的知识的时候，在日常生活中有七成以上都是有作用的。最后，从问卷的反馈来看，虽让现在网络上有大量的医学关系的知识，但是人们还是希望能够有更加权威的医学关系知识来帮助他们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7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调研二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753" y="1290945"/>
            <a:ext cx="4017195" cy="524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47" y="1474930"/>
            <a:ext cx="4368714" cy="43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调研二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此次调查主要是调研用户对医学关系知识系统只是系统的功能期望。我们</a:t>
            </a:r>
            <a:r>
              <a:rPr lang="zh-CN" altLang="en-US" dirty="0" smtClean="0"/>
              <a:t>调研的用户中他们</a:t>
            </a:r>
            <a:r>
              <a:rPr lang="zh-CN" altLang="en-US" dirty="0"/>
              <a:t>大多是大学生和研究生，也包括一些社会人士，通过调研结果可以看出他们大部分是低收入群体。他们都对医学关系知识系统的查询疾病、查询药物、查询治疗方法、查询偏方等功能有较高的期望。同时也期望医学知识系统可以查询科室，在线医生问答等功能也有很大的兴趣。但后一个可以在后续的版本中实现。</a:t>
            </a:r>
          </a:p>
          <a:p>
            <a:r>
              <a:rPr lang="zh-CN" altLang="en-US" dirty="0"/>
              <a:t>所调研的用户都表现出对医学关系知识系统的强烈兴趣，因为他们都愿意为自己使用医学关系知识系统。有的还愿意为儿童和老人、宠物使用。并且他们都会通过互联网等途径获得医学相关的知识。</a:t>
            </a:r>
          </a:p>
          <a:p>
            <a:r>
              <a:rPr lang="zh-CN" altLang="en-US" dirty="0"/>
              <a:t>几乎全部用户都会推荐给自己的亲人、朋友使用医学关系知识系统。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4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医学关系知识系统设计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services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08" y="2752003"/>
            <a:ext cx="10154984" cy="14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医学关系知识系统设计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Autoscaling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3885"/>
            <a:ext cx="10927762" cy="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医学关系知识系统设计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Autoscaling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3 micro </a:t>
            </a:r>
            <a:r>
              <a:rPr kumimoji="1" lang="en-US" altLang="zh-CN" dirty="0" smtClean="0"/>
              <a:t>services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3885"/>
            <a:ext cx="10927762" cy="601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07" y="4378110"/>
            <a:ext cx="7482448" cy="15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537</Words>
  <Application>Microsoft Office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医学关系知识系统</vt:lpstr>
      <vt:lpstr>简介</vt:lpstr>
      <vt:lpstr>调研一</vt:lpstr>
      <vt:lpstr>调研一</vt:lpstr>
      <vt:lpstr>调研二</vt:lpstr>
      <vt:lpstr>调研二</vt:lpstr>
      <vt:lpstr>医学关系知识系统设计</vt:lpstr>
      <vt:lpstr>医学关系知识系统设计</vt:lpstr>
      <vt:lpstr>医学关系知识系统设计</vt:lpstr>
      <vt:lpstr>医学关系知识系统设计</vt:lpstr>
      <vt:lpstr>医学关系知识系统设计</vt:lpstr>
      <vt:lpstr>调研三</vt:lpstr>
      <vt:lpstr>调研三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医学关系知识系统</dc:title>
  <dc:creator>Microsoft Office 用户</dc:creator>
  <cp:lastModifiedBy>马 okla</cp:lastModifiedBy>
  <cp:revision>8</cp:revision>
  <dcterms:created xsi:type="dcterms:W3CDTF">2019-06-28T05:55:24Z</dcterms:created>
  <dcterms:modified xsi:type="dcterms:W3CDTF">2019-06-28T08:36:15Z</dcterms:modified>
</cp:coreProperties>
</file>