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86" r:id="rId7"/>
    <p:sldId id="266" r:id="rId8"/>
    <p:sldId id="270" r:id="rId9"/>
    <p:sldId id="291" r:id="rId10"/>
    <p:sldId id="272" r:id="rId11"/>
    <p:sldId id="290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6133" autoAdjust="0"/>
  </p:normalViewPr>
  <p:slideViewPr>
    <p:cSldViewPr snapToGrid="0">
      <p:cViewPr varScale="1">
        <p:scale>
          <a:sx n="108" d="100"/>
          <a:sy n="108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56B26-7323-4AD1-935D-BDF1ADE2C831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1F8D8-FB88-41F9-8852-F4F39BB7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4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!~</a:t>
            </a:r>
          </a:p>
          <a:p>
            <a:r>
              <a:rPr lang="en-US" altLang="ko-KR" dirty="0"/>
              <a:t>( </a:t>
            </a:r>
            <a:r>
              <a:rPr lang="ko-KR" altLang="en-US" dirty="0"/>
              <a:t>소리 체크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저는 오늘 삼성드림클래스 프로젝트동아리 오리엔테이션을 진행할 드림클래스 운영자 입니다</a:t>
            </a:r>
            <a:r>
              <a:rPr lang="en-US" altLang="ko-KR" dirty="0"/>
              <a:t>. </a:t>
            </a:r>
          </a:p>
          <a:p>
            <a:r>
              <a:rPr lang="ko-KR" altLang="en-US" b="1" dirty="0"/>
              <a:t>만나서 반갑습니다</a:t>
            </a:r>
            <a:r>
              <a:rPr lang="en-US" altLang="ko-KR" b="1" dirty="0"/>
              <a:t>~</a:t>
            </a:r>
          </a:p>
          <a:p>
            <a:r>
              <a:rPr lang="ko-KR" altLang="en-US" b="1" dirty="0"/>
              <a:t>그럼 오리엔테이션을 시작하겠습니다</a:t>
            </a:r>
            <a:r>
              <a:rPr lang="en-US" altLang="ko-KR" b="1" dirty="0"/>
              <a:t>. </a:t>
            </a:r>
            <a:endParaRPr lang="ko-KR" altLang="en-US" dirty="0"/>
          </a:p>
          <a:p>
            <a:r>
              <a:rPr lang="en-US" altLang="ko-KR" sz="1200" b="1" dirty="0"/>
              <a:t>. 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94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자기 소개와 동아리와 관련된 깜짝 퀴즈를 풀어보았는데요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다음은 우리 동아리의 약속을 전달하겠습니다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동아리 활동 전 지켜야 할 약속 먼저 전달해드립니다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첫번째 </a:t>
            </a:r>
            <a:endParaRPr lang="en-US" altLang="ko-KR" dirty="0"/>
          </a:p>
          <a:p>
            <a:r>
              <a:rPr lang="ko-KR" altLang="en-US" dirty="0"/>
              <a:t>두번째</a:t>
            </a:r>
            <a:endParaRPr lang="en-US" altLang="ko-KR" dirty="0"/>
          </a:p>
          <a:p>
            <a:r>
              <a:rPr lang="ko-KR" altLang="en-US" dirty="0"/>
              <a:t>세번째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다음으로 </a:t>
            </a:r>
            <a:endParaRPr lang="en-US" altLang="ko-KR" dirty="0"/>
          </a:p>
          <a:p>
            <a:r>
              <a:rPr lang="ko-KR" altLang="en-US" dirty="0"/>
              <a:t>동아리 활동 중 지켜야 할 약속도 </a:t>
            </a:r>
            <a:r>
              <a:rPr lang="ko-KR" altLang="en-US" dirty="0" err="1"/>
              <a:t>전달드릴게요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</a:t>
            </a:r>
            <a:endParaRPr lang="en-US" altLang="ko-KR" dirty="0"/>
          </a:p>
          <a:p>
            <a:r>
              <a:rPr lang="ko-KR" altLang="en-US" dirty="0"/>
              <a:t>두번째</a:t>
            </a:r>
            <a:endParaRPr lang="en-US" altLang="ko-KR" dirty="0"/>
          </a:p>
          <a:p>
            <a:r>
              <a:rPr lang="ko-KR" altLang="en-US" dirty="0"/>
              <a:t>세번째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여러분 모두 </a:t>
            </a:r>
            <a:r>
              <a:rPr lang="ko-KR" altLang="en-US" dirty="0" err="1"/>
              <a:t>우리동아리</a:t>
            </a:r>
            <a:r>
              <a:rPr lang="ko-KR" altLang="en-US" dirty="0"/>
              <a:t> 약속 잘 </a:t>
            </a:r>
            <a:r>
              <a:rPr lang="ko-KR" altLang="en-US" dirty="0" err="1"/>
              <a:t>지켜주실</a:t>
            </a:r>
            <a:r>
              <a:rPr lang="ko-KR" altLang="en-US" dirty="0"/>
              <a:t> 수 있으시죠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약속의 의미로 채팅창에 대답이나 화면에 동그라미 해주시면 감사하겠습니다</a:t>
            </a:r>
            <a:r>
              <a:rPr lang="en-US" altLang="ko-KR" dirty="0"/>
              <a:t>. ~~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30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우리 동아리 활동일정을 </a:t>
            </a:r>
            <a:r>
              <a:rPr lang="ko-KR" altLang="en-US" dirty="0" err="1"/>
              <a:t>안내드리겠습니다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 동아리의 활동 일정은 </a:t>
            </a:r>
            <a:r>
              <a:rPr lang="ko-KR" altLang="en-US" dirty="0" err="1"/>
              <a:t>일정은</a:t>
            </a:r>
            <a:r>
              <a:rPr lang="ko-KR" altLang="en-US" dirty="0"/>
              <a:t> 격주 토요일 아침 </a:t>
            </a:r>
            <a:r>
              <a:rPr lang="en-US" altLang="ko-KR" dirty="0"/>
              <a:t>11</a:t>
            </a:r>
            <a:r>
              <a:rPr lang="ko-KR" altLang="en-US" dirty="0"/>
              <a:t>시</a:t>
            </a:r>
            <a:r>
              <a:rPr lang="en-US" altLang="ko-KR" dirty="0"/>
              <a:t>~12</a:t>
            </a:r>
            <a:r>
              <a:rPr lang="ko-KR" altLang="en-US" dirty="0"/>
              <a:t>시입니다</a:t>
            </a:r>
            <a:r>
              <a:rPr lang="en-US" altLang="ko-KR" dirty="0"/>
              <a:t>.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*</a:t>
            </a:r>
            <a:r>
              <a:rPr lang="ko-KR" altLang="en-US" dirty="0"/>
              <a:t>격주는 한 주를 건너 뛴 다음주 </a:t>
            </a:r>
            <a:r>
              <a:rPr lang="en-US" altLang="ko-KR" dirty="0"/>
              <a:t>(</a:t>
            </a:r>
            <a:r>
              <a:rPr lang="ko-KR" altLang="en-US" dirty="0"/>
              <a:t>혹시 이해못하는 </a:t>
            </a:r>
            <a:r>
              <a:rPr lang="ko-KR" altLang="en-US" dirty="0" err="1"/>
              <a:t>드클이를</a:t>
            </a:r>
            <a:r>
              <a:rPr lang="ko-KR" altLang="en-US" dirty="0"/>
              <a:t> 위해 설명</a:t>
            </a:r>
            <a:r>
              <a:rPr lang="en-US" altLang="ko-KR" dirty="0"/>
              <a:t>~)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월 다음 활동 날짜는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토요일입니다</a:t>
            </a:r>
            <a:r>
              <a:rPr lang="en-US" altLang="ko-KR" dirty="0"/>
              <a:t>~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1F8D8-FB88-41F9-8852-F4F39BB703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8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여러분의 소통 창구를 </a:t>
            </a:r>
            <a:r>
              <a:rPr lang="ko-KR" altLang="en-US" dirty="0" err="1"/>
              <a:t>안내드립니다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첫번째 드림클래스 온라인 플랫폼입니다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여기에서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여러분의 과제 게시물을 업로드 합니다</a:t>
            </a:r>
            <a:r>
              <a:rPr lang="en-US" altLang="ko-KR" dirty="0"/>
              <a:t>. 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 질문이 있다면 이 곳에 댓글을 </a:t>
            </a:r>
            <a:r>
              <a:rPr lang="ko-KR" altLang="en-US" dirty="0" err="1"/>
              <a:t>남겨주시면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우리 지난 동아리 활동 영상을 확인할 수 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다음으로는 오픈채팅방</a:t>
            </a:r>
            <a:r>
              <a:rPr lang="en-US" altLang="ko-KR" dirty="0"/>
              <a:t>!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동아리 활동 일자와 과제를 공지할 예정이고</a:t>
            </a:r>
            <a:r>
              <a:rPr lang="en-US" altLang="ko-KR" dirty="0"/>
              <a:t>, </a:t>
            </a:r>
            <a:r>
              <a:rPr lang="ko-KR" altLang="en-US" dirty="0"/>
              <a:t>동아리 참석 여부도 알려주세요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99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이것으로 오리엔테이션 </a:t>
            </a:r>
            <a:r>
              <a:rPr lang="en-US" altLang="ko-KR" dirty="0"/>
              <a:t>1</a:t>
            </a:r>
            <a:r>
              <a:rPr lang="ko-KR" altLang="en-US" dirty="0"/>
              <a:t>부를 마치겠습니다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우리 친구들 열심히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감사학고요 </a:t>
            </a:r>
            <a:endParaRPr lang="en-US" altLang="ko-KR" dirty="0"/>
          </a:p>
          <a:p>
            <a:r>
              <a:rPr lang="ko-KR" altLang="en-US" dirty="0"/>
              <a:t>이어서 </a:t>
            </a:r>
            <a:r>
              <a:rPr lang="en-US" altLang="ko-KR" dirty="0"/>
              <a:t>2</a:t>
            </a:r>
            <a:r>
              <a:rPr lang="ko-KR" altLang="en-US" dirty="0"/>
              <a:t>부는 멘토님이 진행하십니다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멘토님</a:t>
            </a:r>
            <a:r>
              <a:rPr lang="en-US" altLang="ko-KR" dirty="0"/>
              <a:t>~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94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81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오리엔테이션 </a:t>
            </a:r>
            <a:r>
              <a:rPr lang="en-US" altLang="ko-KR" dirty="0"/>
              <a:t>2</a:t>
            </a:r>
            <a:r>
              <a:rPr lang="ko-KR" altLang="en-US" dirty="0"/>
              <a:t>부도 무사히 마쳤습니다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오늘 시간을 내어 열심히 참여해 주신 멘토님과 </a:t>
            </a:r>
            <a:r>
              <a:rPr lang="ko-KR" altLang="en-US" dirty="0" err="1"/>
              <a:t>드클이</a:t>
            </a:r>
            <a:r>
              <a:rPr lang="ko-KR" altLang="en-US" dirty="0"/>
              <a:t> 여러분 모두 고생하셨습니다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오늘 우리 동아리의 목적과 약속 잊지 마시고</a:t>
            </a:r>
            <a:r>
              <a:rPr lang="en-US" altLang="ko-KR" dirty="0"/>
              <a:t>, </a:t>
            </a:r>
            <a:r>
              <a:rPr lang="ko-KR" altLang="en-US" dirty="0"/>
              <a:t>열심히 활동하는 동아리가 되길 바라겠습니다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8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화면 체크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오늘 오리엔테이션은 약 </a:t>
            </a:r>
            <a:r>
              <a:rPr lang="en-US" altLang="ko-KR" dirty="0"/>
              <a:t>15</a:t>
            </a:r>
            <a:r>
              <a:rPr lang="ko-KR" altLang="en-US" dirty="0"/>
              <a:t>분 동안 다음과 같은 순서로 진행됩니다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출석체크 후 간단한 자기소개가 있을 예정입니다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우리 동아리활동 관련한 깜짝 퀴즈도 준비되어 있으니 많은 기대와 참여 </a:t>
            </a:r>
            <a:r>
              <a:rPr lang="ko-KR" altLang="en-US" dirty="0" err="1"/>
              <a:t>부탁드릴게요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46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줌 기능을 확인하는 시간을 갖겠습니다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먼저 본인이름 으로 이름을 바꿔주세요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이름 바구기는 </a:t>
            </a:r>
            <a:r>
              <a:rPr lang="en-US" altLang="ko-KR" dirty="0"/>
              <a:t>[</a:t>
            </a:r>
            <a:r>
              <a:rPr lang="ko-KR" altLang="en-US" dirty="0"/>
              <a:t>참가자</a:t>
            </a:r>
            <a:r>
              <a:rPr lang="en-US" altLang="ko-KR" dirty="0"/>
              <a:t>]</a:t>
            </a:r>
            <a:r>
              <a:rPr lang="ko-KR" altLang="en-US" dirty="0"/>
              <a:t>에서 더보기를 눌러 </a:t>
            </a:r>
            <a:r>
              <a:rPr lang="en-US" altLang="ko-KR" dirty="0"/>
              <a:t>[</a:t>
            </a:r>
            <a:r>
              <a:rPr lang="ko-KR" altLang="en-US" dirty="0"/>
              <a:t>이름 바꾸기</a:t>
            </a:r>
            <a:r>
              <a:rPr lang="en-US" altLang="ko-KR" dirty="0"/>
              <a:t>]</a:t>
            </a:r>
            <a:r>
              <a:rPr lang="ko-KR" altLang="en-US" dirty="0"/>
              <a:t>를 클릭하면 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오디오는 </a:t>
            </a:r>
            <a:r>
              <a:rPr lang="ko-KR" altLang="en-US" dirty="0" err="1"/>
              <a:t>음소거</a:t>
            </a:r>
            <a:r>
              <a:rPr lang="en-US" altLang="ko-KR" dirty="0"/>
              <a:t> </a:t>
            </a:r>
            <a:r>
              <a:rPr lang="ko-KR" altLang="en-US" dirty="0" err="1"/>
              <a:t>부탁드릴게요</a:t>
            </a:r>
            <a:r>
              <a:rPr lang="en-US" altLang="ko-KR" dirty="0"/>
              <a:t>~ </a:t>
            </a:r>
            <a:r>
              <a:rPr lang="ko-KR" altLang="en-US" dirty="0"/>
              <a:t>자기소개 등</a:t>
            </a:r>
            <a:r>
              <a:rPr lang="en-US" altLang="ko-KR" dirty="0"/>
              <a:t> </a:t>
            </a:r>
            <a:r>
              <a:rPr lang="ko-KR" altLang="en-US" dirty="0" err="1"/>
              <a:t>필요할때만</a:t>
            </a:r>
            <a:r>
              <a:rPr lang="ko-KR" altLang="en-US" dirty="0"/>
              <a:t> 오디오를 사용해주시고</a:t>
            </a:r>
            <a:r>
              <a:rPr lang="en-US" altLang="ko-KR" dirty="0"/>
              <a:t>! </a:t>
            </a:r>
          </a:p>
          <a:p>
            <a:pPr marL="0" indent="0">
              <a:buNone/>
            </a:pPr>
            <a:r>
              <a:rPr lang="ko-KR" altLang="en-US" dirty="0"/>
              <a:t>비디오는 다같이 </a:t>
            </a:r>
            <a:r>
              <a:rPr lang="ko-KR" altLang="en-US" dirty="0" err="1"/>
              <a:t>켜주시기</a:t>
            </a:r>
            <a:r>
              <a:rPr lang="ko-KR" altLang="en-US" dirty="0"/>
              <a:t> 바랍니다</a:t>
            </a:r>
            <a:r>
              <a:rPr lang="en-US" altLang="ko-KR" dirty="0"/>
              <a:t>. </a:t>
            </a:r>
            <a:r>
              <a:rPr lang="ko-KR" altLang="en-US" dirty="0"/>
              <a:t>우리 동아리원들끼리 처음 만나는 자리이므로 서로 얼굴을 마주보면 더 좋을 </a:t>
            </a:r>
            <a:r>
              <a:rPr lang="ko-KR" altLang="en-US" dirty="0" err="1"/>
              <a:t>거같아요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무단 촬영 및 </a:t>
            </a:r>
            <a:r>
              <a:rPr lang="en-US" altLang="ko-KR" dirty="0"/>
              <a:t> </a:t>
            </a:r>
            <a:r>
              <a:rPr lang="ko-KR" altLang="en-US" dirty="0"/>
              <a:t>캡처는 금지하니</a:t>
            </a:r>
            <a:r>
              <a:rPr lang="en-US" altLang="ko-KR" dirty="0"/>
              <a:t> </a:t>
            </a:r>
            <a:r>
              <a:rPr lang="ko-KR" altLang="en-US" dirty="0"/>
              <a:t>주의 부탁드립니다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마지막으로 채팅창을 통해 활발히 소통해주시면 더욱 좋겠죠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~2</a:t>
            </a:r>
            <a:r>
              <a:rPr lang="ko-KR" altLang="en-US" dirty="0"/>
              <a:t>분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50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출석 주석으로 확인 후 캡쳐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우리 다같이 간단한 출석체크를 </a:t>
            </a:r>
            <a:r>
              <a:rPr lang="ko-KR" altLang="en-US" dirty="0" err="1"/>
              <a:t>진행해볼게요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제가 이름을 부르면 채팅창에 </a:t>
            </a:r>
            <a:r>
              <a:rPr lang="en-US" altLang="ko-KR" dirty="0"/>
              <a:t>1</a:t>
            </a:r>
            <a:r>
              <a:rPr lang="ko-KR" altLang="en-US" dirty="0"/>
              <a:t>을 적거나 화면에 동그라미 표시 해주세요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이렇게 스탬프로 찍어보았는데 혹시 본인이름 체크 안된 친구 있나요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그럼 우리 이 출석판은 우리 동아리 첫 발자국이니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제가 캡쳐를 해서 </a:t>
            </a:r>
            <a:r>
              <a:rPr lang="ko-KR" altLang="en-US" sz="1200" dirty="0" err="1"/>
              <a:t>저장해볼게요</a:t>
            </a:r>
            <a:r>
              <a:rPr lang="en-US" altLang="ko-KR" sz="1200" dirty="0"/>
              <a:t>! </a:t>
            </a:r>
            <a:r>
              <a:rPr lang="ko-KR" altLang="en-US" sz="1200" dirty="0"/>
              <a:t>잠시만요</a:t>
            </a:r>
            <a:r>
              <a:rPr lang="en-US" altLang="ko-KR" sz="1200" dirty="0"/>
              <a:t>~~ (</a:t>
            </a:r>
            <a:r>
              <a:rPr lang="ko-KR" altLang="en-US" sz="1200" dirty="0"/>
              <a:t>출석화면 캡쳐</a:t>
            </a:r>
            <a:r>
              <a:rPr lang="en-US" altLang="ko-KR" sz="120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9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 간단한 자기소개를 해 볼 건데요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제가 이름을 부르면 이름과 참여동기</a:t>
            </a:r>
            <a:r>
              <a:rPr lang="en-US" altLang="ko-KR" dirty="0"/>
              <a:t>, </a:t>
            </a:r>
            <a:r>
              <a:rPr lang="ko-KR" altLang="en-US" dirty="0"/>
              <a:t>각오 한마디를 간단히 발표해주세요</a:t>
            </a:r>
            <a:r>
              <a:rPr lang="en-US" altLang="ko-KR" dirty="0"/>
              <a:t>. (</a:t>
            </a:r>
            <a:r>
              <a:rPr lang="ko-KR" altLang="en-US" dirty="0"/>
              <a:t>줌 참가자 목록 순서로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발표자는 </a:t>
            </a:r>
            <a:r>
              <a:rPr lang="ko-KR" altLang="en-US" dirty="0" err="1"/>
              <a:t>음소거를</a:t>
            </a:r>
            <a:r>
              <a:rPr lang="ko-KR" altLang="en-US" dirty="0"/>
              <a:t> 해제하고 다른 친구들은 열심히 </a:t>
            </a:r>
            <a:r>
              <a:rPr lang="ko-KR" altLang="en-US" dirty="0" err="1"/>
              <a:t>들어주시고</a:t>
            </a:r>
            <a:r>
              <a:rPr lang="ko-KR" altLang="en-US" dirty="0"/>
              <a:t> 채팅을 통해 환영해주세요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r>
              <a:rPr lang="en-US" altLang="ko-KR" dirty="0"/>
              <a:t>000 </a:t>
            </a:r>
            <a:r>
              <a:rPr lang="ko-KR" altLang="en-US" dirty="0"/>
              <a:t>친구부터 시작하겠습니다</a:t>
            </a:r>
            <a:r>
              <a:rPr lang="en-US" altLang="ko-KR" dirty="0"/>
              <a:t>~~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(</a:t>
            </a:r>
            <a:r>
              <a:rPr lang="ko-KR" altLang="en-US" sz="1200" dirty="0"/>
              <a:t>마이크 문제 시 다음 친구로 넘어가고 자기소개는 채팅창에 적기로</a:t>
            </a:r>
            <a:r>
              <a:rPr lang="en-US" altLang="ko-KR" sz="1200" dirty="0"/>
              <a:t>!)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네 우리 모두 자기소개까지 해봤습니다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참여동기는 다 달랐지만 열심히 하겠다는 의지는 다 같은 마음인 것 같습니다</a:t>
            </a:r>
            <a:r>
              <a:rPr lang="en-US" altLang="ko-KR" sz="120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우리 동아리 한학기 활동 너무 기대되는데요</a:t>
            </a:r>
            <a:r>
              <a:rPr lang="en-US" altLang="ko-KR" sz="120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우리 친구들</a:t>
            </a:r>
            <a:r>
              <a:rPr lang="en-US" altLang="ko-KR" sz="1200" dirty="0"/>
              <a:t>! </a:t>
            </a:r>
            <a:r>
              <a:rPr lang="ko-KR" altLang="en-US" sz="1200" dirty="0"/>
              <a:t>이번 시간을 통해 서로에 대해 조금씩 알아가는 느낌이 들었다면 좋겠습니다</a:t>
            </a:r>
            <a:r>
              <a:rPr lang="en-US" altLang="ko-KR" sz="1200" dirty="0"/>
              <a:t>.!!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0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잠깐 우리 동아리에 대해 퀴즈를 준비했는데요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내용 어디서 많이 본 적 있죠</a:t>
            </a:r>
            <a:r>
              <a:rPr lang="en-US" altLang="ko-KR" dirty="0"/>
              <a:t>?? </a:t>
            </a:r>
            <a:r>
              <a:rPr lang="ko-KR" altLang="en-US" dirty="0"/>
              <a:t>네</a:t>
            </a:r>
            <a:r>
              <a:rPr lang="en-US" altLang="ko-KR" dirty="0"/>
              <a:t>!</a:t>
            </a:r>
            <a:r>
              <a:rPr lang="ko-KR" altLang="en-US" dirty="0"/>
              <a:t>우리 </a:t>
            </a:r>
            <a:r>
              <a:rPr lang="ko-KR" altLang="en-US" dirty="0" err="1"/>
              <a:t>드클이</a:t>
            </a:r>
            <a:r>
              <a:rPr lang="ko-KR" altLang="en-US" dirty="0"/>
              <a:t> 여러분들 프로젝트 동아리 신청 때 </a:t>
            </a:r>
            <a:endParaRPr lang="en-US" altLang="ko-KR" dirty="0"/>
          </a:p>
          <a:p>
            <a:r>
              <a:rPr lang="ko-KR" altLang="en-US" dirty="0"/>
              <a:t>드림클래스 온라인플랫폼에서 많이 보셨을 거예요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그럼 이렇게 중요 내용을 가린다는 건 </a:t>
            </a:r>
            <a:r>
              <a:rPr lang="en-US" altLang="ko-KR" dirty="0"/>
              <a:t>? </a:t>
            </a:r>
            <a:r>
              <a:rPr lang="ko-KR" altLang="en-US" dirty="0"/>
              <a:t>눈치 챈 </a:t>
            </a:r>
            <a:r>
              <a:rPr lang="ko-KR" altLang="en-US" dirty="0" err="1"/>
              <a:t>드클이도</a:t>
            </a:r>
            <a:r>
              <a:rPr lang="ko-KR" altLang="en-US" dirty="0"/>
              <a:t> 있겠는데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</a:t>
            </a:r>
            <a:r>
              <a:rPr lang="en-US" altLang="ko-KR" dirty="0"/>
              <a:t>~ </a:t>
            </a:r>
            <a:r>
              <a:rPr lang="ko-KR" altLang="en-US" dirty="0"/>
              <a:t>이와 관련된 퀴즈가 있다는 </a:t>
            </a:r>
            <a:r>
              <a:rPr lang="ko-KR" altLang="en-US" dirty="0" err="1"/>
              <a:t>의미겠죠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그럼 우리 함께 우리 동아리에 대해 같이 살펴보며 퀴즈도 풀어볼까요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0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제일 먼저 채팅창에 남겨주는 </a:t>
            </a:r>
            <a:r>
              <a:rPr lang="ko-KR" altLang="en-US" dirty="0" err="1"/>
              <a:t>드클이에게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포인트 지급됩니다</a:t>
            </a:r>
            <a:r>
              <a:rPr lang="en-US" altLang="ko-KR" dirty="0"/>
              <a:t>! </a:t>
            </a:r>
            <a:r>
              <a:rPr lang="ko-KR" altLang="en-US" dirty="0"/>
              <a:t>채팅창에 남겨주세요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첫 번째 문제</a:t>
            </a:r>
            <a:r>
              <a:rPr lang="en-US" altLang="ko-KR" dirty="0"/>
              <a:t>~ </a:t>
            </a:r>
            <a:r>
              <a:rPr lang="ko-KR" altLang="en-US" dirty="0"/>
              <a:t>두번째 문제</a:t>
            </a:r>
            <a:r>
              <a:rPr lang="en-US" altLang="ko-KR" dirty="0"/>
              <a:t>~ </a:t>
            </a:r>
          </a:p>
          <a:p>
            <a:endParaRPr lang="en-US" altLang="ko-KR" dirty="0"/>
          </a:p>
          <a:p>
            <a:r>
              <a:rPr lang="ko-KR" altLang="en-US" dirty="0"/>
              <a:t>우리 동아리를 </a:t>
            </a:r>
            <a:r>
              <a:rPr lang="ko-KR" altLang="en-US" dirty="0" err="1"/>
              <a:t>이끌어주실</a:t>
            </a:r>
            <a:r>
              <a:rPr lang="ko-KR" altLang="en-US" dirty="0"/>
              <a:t> 멘토님의 성함과 소속에 대해 알아봤습니다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멘토님 성함은 우리 동아리 친구들이 다 알고 있겠지만 그래도 한 번 더 새겨 넣기를 </a:t>
            </a:r>
            <a:r>
              <a:rPr lang="ko-KR" altLang="en-US" dirty="0" err="1"/>
              <a:t>바라겠고요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26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우리 동아리의 이름과 어떤 활동을 하는 지를 알아볼 차례입니다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우리 동아리 이름은</a:t>
            </a:r>
            <a:r>
              <a:rPr lang="en-US" altLang="ko-KR" dirty="0"/>
              <a:t>? </a:t>
            </a:r>
            <a:r>
              <a:rPr lang="ko-KR" altLang="en-US" dirty="0"/>
              <a:t>정답자 호명 및 기록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우리 동아리는 어떤 활동을 할까요</a:t>
            </a:r>
            <a:r>
              <a:rPr lang="en-US" altLang="ko-KR" dirty="0"/>
              <a:t>? </a:t>
            </a:r>
            <a:r>
              <a:rPr lang="ko-KR" altLang="en-US" dirty="0"/>
              <a:t>채팅으로 적어주세요</a:t>
            </a:r>
            <a:r>
              <a:rPr lang="en-US" altLang="ko-KR" dirty="0"/>
              <a:t>.</a:t>
            </a:r>
            <a:r>
              <a:rPr lang="ko-KR" altLang="en-US" dirty="0"/>
              <a:t>여러분</a:t>
            </a:r>
            <a:r>
              <a:rPr lang="en-US" altLang="ko-KR" dirty="0"/>
              <a:t>~ </a:t>
            </a:r>
          </a:p>
          <a:p>
            <a:endParaRPr lang="en-US" altLang="ko-KR" dirty="0"/>
          </a:p>
          <a:p>
            <a:r>
              <a:rPr lang="ko-KR" altLang="en-US" dirty="0"/>
              <a:t>정답자 호명 및 기록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 동아리 활동에 대해 한 문장으로 표현한다면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어렵다면 키워드만 맞춰도 됩니다</a:t>
            </a:r>
            <a:r>
              <a:rPr lang="en-US" altLang="ko-KR" dirty="0"/>
              <a:t>.  (</a:t>
            </a:r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나만의 홈페이지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정답자 호명 및 기록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22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이렇게 우리 동아리의 이름과</a:t>
            </a:r>
            <a:endParaRPr lang="en-US" altLang="ko-KR" dirty="0"/>
          </a:p>
          <a:p>
            <a:r>
              <a:rPr lang="ko-KR" altLang="en-US" dirty="0"/>
              <a:t>어떤 목표를 갖고 무엇을 함께 배우는지를</a:t>
            </a:r>
            <a:r>
              <a:rPr lang="en-US" altLang="ko-KR" dirty="0"/>
              <a:t> </a:t>
            </a:r>
            <a:r>
              <a:rPr lang="ko-KR" altLang="en-US" dirty="0"/>
              <a:t>살펴보았습니다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여러분이 동아리 활동을 시작하는 데 목적을 명확히 아는 것이 매우 중요하기때문에</a:t>
            </a:r>
            <a:endParaRPr lang="en-US" altLang="ko-KR" dirty="0"/>
          </a:p>
          <a:p>
            <a:r>
              <a:rPr lang="ko-KR" altLang="en-US" dirty="0"/>
              <a:t>이 시간을 통해 한 번 더 우리 동아리의 활동 목표를 살펴보았습니다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어떠신가요</a:t>
            </a:r>
            <a:r>
              <a:rPr lang="en-US" altLang="ko-KR" dirty="0"/>
              <a:t>? </a:t>
            </a:r>
            <a:r>
              <a:rPr lang="ko-KR" altLang="en-US" dirty="0"/>
              <a:t>우리 활동의 목적과 의의를 다시 한 번 느끼게 되셨나요</a:t>
            </a:r>
            <a:r>
              <a:rPr lang="en-US" altLang="ko-KR" dirty="0"/>
              <a:t>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1F8D8-FB88-41F9-8852-F4F39BB703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07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2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4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4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9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8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7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76.png"/><Relationship Id="rId3" Type="http://schemas.openxmlformats.org/officeDocument/2006/relationships/image" Target="../media/image1.png"/><Relationship Id="rId21" Type="http://schemas.openxmlformats.org/officeDocument/2006/relationships/image" Target="../media/image43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7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image" Target="../media/image119.png"/><Relationship Id="rId10" Type="http://schemas.openxmlformats.org/officeDocument/2006/relationships/image" Target="../media/image111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122.png"/><Relationship Id="rId5" Type="http://schemas.openxmlformats.org/officeDocument/2006/relationships/image" Target="../media/image13.png"/><Relationship Id="rId10" Type="http://schemas.openxmlformats.org/officeDocument/2006/relationships/image" Target="../media/image121.png"/><Relationship Id="rId4" Type="http://schemas.openxmlformats.org/officeDocument/2006/relationships/image" Target="../media/image2.png"/><Relationship Id="rId9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7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43.png"/><Relationship Id="rId7" Type="http://schemas.openxmlformats.org/officeDocument/2006/relationships/image" Target="../media/image123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26.png"/><Relationship Id="rId5" Type="http://schemas.openxmlformats.org/officeDocument/2006/relationships/image" Target="../media/image106.png"/><Relationship Id="rId15" Type="http://schemas.openxmlformats.org/officeDocument/2006/relationships/image" Target="../media/image129.png"/><Relationship Id="rId10" Type="http://schemas.openxmlformats.org/officeDocument/2006/relationships/image" Target="../media/image125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10.png"/><Relationship Id="rId14" Type="http://schemas.openxmlformats.org/officeDocument/2006/relationships/image" Target="../media/image128.png"/><Relationship Id="rId22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3" Type="http://schemas.openxmlformats.org/officeDocument/2006/relationships/image" Target="../media/image1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5" Type="http://schemas.openxmlformats.org/officeDocument/2006/relationships/image" Target="../media/image6.png"/><Relationship Id="rId10" Type="http://schemas.openxmlformats.org/officeDocument/2006/relationships/image" Target="../media/image137.png"/><Relationship Id="rId4" Type="http://schemas.openxmlformats.org/officeDocument/2006/relationships/image" Target="../media/image2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3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43.png"/><Relationship Id="rId18" Type="http://schemas.openxmlformats.org/officeDocument/2006/relationships/image" Target="../media/image154.jpg"/><Relationship Id="rId3" Type="http://schemas.openxmlformats.org/officeDocument/2006/relationships/image" Target="../media/image2.png"/><Relationship Id="rId7" Type="http://schemas.openxmlformats.org/officeDocument/2006/relationships/image" Target="../media/image146.png"/><Relationship Id="rId12" Type="http://schemas.openxmlformats.org/officeDocument/2006/relationships/image" Target="../media/image44.png"/><Relationship Id="rId17" Type="http://schemas.openxmlformats.org/officeDocument/2006/relationships/image" Target="../media/image153.png"/><Relationship Id="rId2" Type="http://schemas.openxmlformats.org/officeDocument/2006/relationships/image" Target="../media/image1.png"/><Relationship Id="rId16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5" Type="http://schemas.openxmlformats.org/officeDocument/2006/relationships/image" Target="../media/image151.png"/><Relationship Id="rId10" Type="http://schemas.openxmlformats.org/officeDocument/2006/relationships/image" Target="../media/image149.png"/><Relationship Id="rId4" Type="http://schemas.openxmlformats.org/officeDocument/2006/relationships/image" Target="../media/image13.png"/><Relationship Id="rId9" Type="http://schemas.openxmlformats.org/officeDocument/2006/relationships/image" Target="../media/image148.png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57.png"/><Relationship Id="rId3" Type="http://schemas.openxmlformats.org/officeDocument/2006/relationships/image" Target="../media/image1.png"/><Relationship Id="rId7" Type="http://schemas.openxmlformats.org/officeDocument/2006/relationships/image" Target="../media/image145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43.png"/><Relationship Id="rId5" Type="http://schemas.openxmlformats.org/officeDocument/2006/relationships/image" Target="../media/image13.png"/><Relationship Id="rId15" Type="http://schemas.openxmlformats.org/officeDocument/2006/relationships/image" Target="../media/image159.png"/><Relationship Id="rId10" Type="http://schemas.openxmlformats.org/officeDocument/2006/relationships/image" Target="../media/image44.png"/><Relationship Id="rId4" Type="http://schemas.openxmlformats.org/officeDocument/2006/relationships/image" Target="../media/image2.png"/><Relationship Id="rId9" Type="http://schemas.openxmlformats.org/officeDocument/2006/relationships/image" Target="../media/image156.png"/><Relationship Id="rId14" Type="http://schemas.openxmlformats.org/officeDocument/2006/relationships/image" Target="../media/image1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61.png"/><Relationship Id="rId3" Type="http://schemas.openxmlformats.org/officeDocument/2006/relationships/image" Target="../media/image1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60.png"/><Relationship Id="rId5" Type="http://schemas.openxmlformats.org/officeDocument/2006/relationships/image" Target="../media/image132.png"/><Relationship Id="rId15" Type="http://schemas.openxmlformats.org/officeDocument/2006/relationships/image" Target="../media/image6.png"/><Relationship Id="rId10" Type="http://schemas.openxmlformats.org/officeDocument/2006/relationships/image" Target="../media/image137.png"/><Relationship Id="rId4" Type="http://schemas.openxmlformats.org/officeDocument/2006/relationships/image" Target="../media/image2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openxmlformats.org/officeDocument/2006/relationships/image" Target="../media/image1.png"/><Relationship Id="rId21" Type="http://schemas.openxmlformats.org/officeDocument/2006/relationships/image" Target="../media/image29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2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1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26" Type="http://schemas.openxmlformats.org/officeDocument/2006/relationships/image" Target="../media/image53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1.png"/><Relationship Id="rId5" Type="http://schemas.openxmlformats.org/officeDocument/2006/relationships/image" Target="../media/image34.png"/><Relationship Id="rId15" Type="http://schemas.openxmlformats.org/officeDocument/2006/relationships/image" Target="../media/image6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9.png"/><Relationship Id="rId19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58.png"/><Relationship Id="rId5" Type="http://schemas.openxmlformats.org/officeDocument/2006/relationships/image" Target="../media/image56.png"/><Relationship Id="rId10" Type="http://schemas.openxmlformats.org/officeDocument/2006/relationships/image" Target="../media/image44.png"/><Relationship Id="rId4" Type="http://schemas.openxmlformats.org/officeDocument/2006/relationships/image" Target="../media/image2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1.png"/><Relationship Id="rId21" Type="http://schemas.openxmlformats.org/officeDocument/2006/relationships/image" Target="../media/image76.png"/><Relationship Id="rId7" Type="http://schemas.openxmlformats.org/officeDocument/2006/relationships/image" Target="../media/image63.png"/><Relationship Id="rId12" Type="http://schemas.openxmlformats.org/officeDocument/2006/relationships/image" Target="../media/image27.png"/><Relationship Id="rId17" Type="http://schemas.openxmlformats.org/officeDocument/2006/relationships/image" Target="../media/image72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23" Type="http://schemas.openxmlformats.org/officeDocument/2006/relationships/image" Target="../media/image44.png"/><Relationship Id="rId10" Type="http://schemas.openxmlformats.org/officeDocument/2006/relationships/image" Target="../media/image66.png"/><Relationship Id="rId19" Type="http://schemas.openxmlformats.org/officeDocument/2006/relationships/image" Target="../media/image74.png"/><Relationship Id="rId4" Type="http://schemas.openxmlformats.org/officeDocument/2006/relationships/image" Target="../media/image2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Relationship Id="rId2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7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34.png"/><Relationship Id="rId5" Type="http://schemas.openxmlformats.org/officeDocument/2006/relationships/image" Target="../media/image78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46.png"/><Relationship Id="rId1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3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" Type="http://schemas.openxmlformats.org/officeDocument/2006/relationships/image" Target="../media/image1.png"/><Relationship Id="rId21" Type="http://schemas.openxmlformats.org/officeDocument/2006/relationships/image" Target="../media/image88.png"/><Relationship Id="rId7" Type="http://schemas.openxmlformats.org/officeDocument/2006/relationships/image" Target="../media/image79.png"/><Relationship Id="rId12" Type="http://schemas.openxmlformats.org/officeDocument/2006/relationships/image" Target="../media/image46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4.png"/><Relationship Id="rId24" Type="http://schemas.openxmlformats.org/officeDocument/2006/relationships/image" Target="../media/image91.png"/><Relationship Id="rId5" Type="http://schemas.openxmlformats.org/officeDocument/2006/relationships/image" Target="../media/image34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10" Type="http://schemas.openxmlformats.org/officeDocument/2006/relationships/image" Target="../media/image6.png"/><Relationship Id="rId19" Type="http://schemas.openxmlformats.org/officeDocument/2006/relationships/image" Target="../media/image86.png"/><Relationship Id="rId4" Type="http://schemas.openxmlformats.org/officeDocument/2006/relationships/image" Target="../media/image2.png"/><Relationship Id="rId9" Type="http://schemas.openxmlformats.org/officeDocument/2006/relationships/image" Target="../media/image43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3.png"/><Relationship Id="rId18" Type="http://schemas.openxmlformats.org/officeDocument/2006/relationships/image" Target="../media/image100.png"/><Relationship Id="rId3" Type="http://schemas.openxmlformats.org/officeDocument/2006/relationships/image" Target="../media/image1.png"/><Relationship Id="rId21" Type="http://schemas.openxmlformats.org/officeDocument/2006/relationships/image" Target="../media/image103.png"/><Relationship Id="rId7" Type="http://schemas.openxmlformats.org/officeDocument/2006/relationships/image" Target="../media/image79.png"/><Relationship Id="rId12" Type="http://schemas.openxmlformats.org/officeDocument/2006/relationships/image" Target="../media/image46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4.png"/><Relationship Id="rId5" Type="http://schemas.openxmlformats.org/officeDocument/2006/relationships/image" Target="../media/image34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10" Type="http://schemas.openxmlformats.org/officeDocument/2006/relationships/image" Target="../media/image6.png"/><Relationship Id="rId19" Type="http://schemas.openxmlformats.org/officeDocument/2006/relationships/image" Target="../media/image101.png"/><Relationship Id="rId4" Type="http://schemas.openxmlformats.org/officeDocument/2006/relationships/image" Target="../media/image2.png"/><Relationship Id="rId9" Type="http://schemas.openxmlformats.org/officeDocument/2006/relationships/image" Target="../media/image43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7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34.png"/><Relationship Id="rId5" Type="http://schemas.openxmlformats.org/officeDocument/2006/relationships/image" Target="../media/image78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46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0535" y="1061594"/>
            <a:ext cx="4686567" cy="4381519"/>
            <a:chOff x="915801" y="1592391"/>
            <a:chExt cx="7029851" cy="65722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5801" y="1592391"/>
              <a:ext cx="7029851" cy="65722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534" y="2360000"/>
            <a:ext cx="1908961" cy="1784707"/>
            <a:chOff x="915801" y="3539999"/>
            <a:chExt cx="2863442" cy="26770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801" y="3539999"/>
              <a:ext cx="2863442" cy="26770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68110" y="4214491"/>
            <a:ext cx="2022366" cy="2619909"/>
            <a:chOff x="15252165" y="6321736"/>
            <a:chExt cx="3033549" cy="3929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52165" y="6321736"/>
              <a:ext cx="3033549" cy="3929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00830" y="889887"/>
            <a:ext cx="402079" cy="402079"/>
            <a:chOff x="14251245" y="1334831"/>
            <a:chExt cx="603118" cy="6031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51245" y="1334831"/>
              <a:ext cx="603118" cy="60311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40235" y="-273299"/>
            <a:ext cx="16627524" cy="1028884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80216" y="5066706"/>
            <a:ext cx="4052629" cy="10632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253038" y="552513"/>
            <a:ext cx="5684401" cy="508983"/>
            <a:chOff x="4879557" y="828769"/>
            <a:chExt cx="8526601" cy="76347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9557" y="828769"/>
              <a:ext cx="8526601" cy="76347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449655" y="531266"/>
            <a:ext cx="5076660" cy="6486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91077" y="4201279"/>
            <a:ext cx="417367" cy="417367"/>
            <a:chOff x="1636615" y="6301917"/>
            <a:chExt cx="626051" cy="6260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140000">
              <a:off x="1636615" y="6301917"/>
              <a:ext cx="626051" cy="6260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01869" y="1096697"/>
            <a:ext cx="597491" cy="597491"/>
            <a:chOff x="14552804" y="1645045"/>
            <a:chExt cx="896236" cy="89623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52804" y="1645045"/>
              <a:ext cx="896236" cy="8962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9401" y="3194297"/>
            <a:ext cx="4415881" cy="2370430"/>
            <a:chOff x="9329101" y="4791445"/>
            <a:chExt cx="6623822" cy="3555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5210" y="3071644"/>
              <a:ext cx="13247644" cy="7111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9101" y="4791445"/>
              <a:ext cx="6623822" cy="355564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353606" y="37654"/>
            <a:ext cx="16404311" cy="51572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29044" y="3398697"/>
            <a:ext cx="5071149" cy="6868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91806" y="3935808"/>
            <a:ext cx="4071069" cy="106415"/>
            <a:chOff x="9587709" y="5903712"/>
            <a:chExt cx="6106604" cy="1596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7709" y="5903712"/>
              <a:ext cx="6106604" cy="15962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03933" y="4095019"/>
            <a:ext cx="5402616" cy="6868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54245" y="4805147"/>
            <a:ext cx="4433067" cy="6868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219401" y="2653210"/>
            <a:ext cx="4415881" cy="715865"/>
            <a:chOff x="9329101" y="3979815"/>
            <a:chExt cx="6623822" cy="10737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29101" y="3979815"/>
              <a:ext cx="6623822" cy="10737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91806" y="4641359"/>
            <a:ext cx="4071069" cy="106415"/>
            <a:chOff x="9587709" y="6962038"/>
            <a:chExt cx="6106604" cy="1596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7709" y="6962038"/>
              <a:ext cx="6106604" cy="1596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91806" y="5346910"/>
            <a:ext cx="4071069" cy="106415"/>
            <a:chOff x="9587709" y="8020365"/>
            <a:chExt cx="6106604" cy="1596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7709" y="8020365"/>
              <a:ext cx="6106604" cy="15962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01492" y="2577564"/>
            <a:ext cx="4865841" cy="110161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55195" y="3194297"/>
            <a:ext cx="4415881" cy="2370430"/>
            <a:chOff x="2332792" y="4791445"/>
            <a:chExt cx="6623822" cy="35556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21098" y="3071644"/>
              <a:ext cx="13247644" cy="7111289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2792" y="4791445"/>
              <a:ext cx="6623822" cy="355564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2585" y="3398697"/>
            <a:ext cx="4659759" cy="6868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27601" y="3935808"/>
            <a:ext cx="4071069" cy="106415"/>
            <a:chOff x="2591401" y="5903712"/>
            <a:chExt cx="6106604" cy="15962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1401" y="5903712"/>
              <a:ext cx="6106604" cy="15962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7810" y="4095019"/>
            <a:ext cx="5031899" cy="68687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9119" y="4805147"/>
            <a:ext cx="4679308" cy="6868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55195" y="2653210"/>
            <a:ext cx="4415881" cy="715865"/>
            <a:chOff x="2332792" y="3979815"/>
            <a:chExt cx="6623822" cy="107379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32792" y="3979815"/>
              <a:ext cx="6623822" cy="107379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27601" y="4641359"/>
            <a:ext cx="4071069" cy="106415"/>
            <a:chOff x="2591401" y="6962038"/>
            <a:chExt cx="6106604" cy="15962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1401" y="6962038"/>
              <a:ext cx="6106604" cy="15962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27601" y="5346910"/>
            <a:ext cx="4071069" cy="106415"/>
            <a:chOff x="2591401" y="8020365"/>
            <a:chExt cx="6106604" cy="15962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1401" y="8020365"/>
              <a:ext cx="6106604" cy="15962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912154" y="4166322"/>
            <a:ext cx="2266951" cy="2796810"/>
            <a:chOff x="14868230" y="6249482"/>
            <a:chExt cx="3400427" cy="419521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68230" y="6249482"/>
              <a:ext cx="3400427" cy="419521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12105" y="2615728"/>
            <a:ext cx="4891022" cy="11016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728857" y="37654"/>
            <a:ext cx="15763079" cy="5157213"/>
          </a:xfrm>
          <a:prstGeom prst="rect">
            <a:avLst/>
          </a:prstGeom>
        </p:spPr>
      </p:pic>
      <p:grpSp>
        <p:nvGrpSpPr>
          <p:cNvPr id="2" name="그룹 1002">
            <a:extLst>
              <a:ext uri="{FF2B5EF4-FFF2-40B4-BE49-F238E27FC236}">
                <a16:creationId xmlns:a16="http://schemas.microsoft.com/office/drawing/2014/main" id="{4A6D6EA7-961E-0D8E-DC92-753EF5C2002A}"/>
              </a:ext>
            </a:extLst>
          </p:cNvPr>
          <p:cNvGrpSpPr/>
          <p:nvPr/>
        </p:nvGrpSpPr>
        <p:grpSpPr>
          <a:xfrm>
            <a:off x="3146022" y="2052752"/>
            <a:ext cx="6171429" cy="4451310"/>
            <a:chOff x="12411299" y="3892838"/>
            <a:chExt cx="6171429" cy="5119071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36B51BDD-CBBF-EE28-2FF1-39AEA524B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/>
            <a:srcRect t="17052"/>
            <a:stretch/>
          </p:blipFill>
          <p:spPr>
            <a:xfrm>
              <a:off x="12411299" y="3892838"/>
              <a:ext cx="6171429" cy="5119071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3C19E-36B2-6927-27A1-D85C3BE6CD29}"/>
              </a:ext>
            </a:extLst>
          </p:cNvPr>
          <p:cNvSpPr/>
          <p:nvPr/>
        </p:nvSpPr>
        <p:spPr>
          <a:xfrm>
            <a:off x="8358749" y="4168425"/>
            <a:ext cx="457200" cy="5877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4E31E4-AC38-FFE7-7202-A8AF39D5CF68}"/>
              </a:ext>
            </a:extLst>
          </p:cNvPr>
          <p:cNvSpPr/>
          <p:nvPr/>
        </p:nvSpPr>
        <p:spPr>
          <a:xfrm>
            <a:off x="8317185" y="2844631"/>
            <a:ext cx="457200" cy="5877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098847F8-92E0-1467-7046-92018BDAC513}"/>
              </a:ext>
            </a:extLst>
          </p:cNvPr>
          <p:cNvGrpSpPr/>
          <p:nvPr/>
        </p:nvGrpSpPr>
        <p:grpSpPr>
          <a:xfrm rot="20328107">
            <a:off x="814554" y="1416815"/>
            <a:ext cx="1965548" cy="1714392"/>
            <a:chOff x="6057143" y="2639571"/>
            <a:chExt cx="6171429" cy="5006571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00B284F9-F3FC-C2A6-0C70-36D31AC39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7143" y="2639571"/>
              <a:ext cx="6171429" cy="5006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9401" y="3194297"/>
            <a:ext cx="4415881" cy="2370430"/>
            <a:chOff x="9329101" y="4791445"/>
            <a:chExt cx="6623822" cy="3555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5210" y="3071644"/>
              <a:ext cx="13247644" cy="7111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9101" y="4791445"/>
              <a:ext cx="6623822" cy="355564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805047" y="37654"/>
            <a:ext cx="15836730" cy="51572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0631" y="3398697"/>
            <a:ext cx="5337759" cy="6868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91806" y="3935808"/>
            <a:ext cx="4071069" cy="106415"/>
            <a:chOff x="9587709" y="5903712"/>
            <a:chExt cx="6106604" cy="1596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7709" y="5903712"/>
              <a:ext cx="6106604" cy="15962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83012" y="4095019"/>
            <a:ext cx="5585378" cy="6868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43788" y="4805147"/>
            <a:ext cx="5324413" cy="6868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219401" y="2653210"/>
            <a:ext cx="4415881" cy="715865"/>
            <a:chOff x="9329101" y="3979815"/>
            <a:chExt cx="6623822" cy="10737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29101" y="3979815"/>
              <a:ext cx="6623822" cy="10737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91806" y="4641359"/>
            <a:ext cx="4071069" cy="106415"/>
            <a:chOff x="9587709" y="6962038"/>
            <a:chExt cx="6106604" cy="1596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7709" y="6962038"/>
              <a:ext cx="6106604" cy="1596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91806" y="5346910"/>
            <a:ext cx="4071069" cy="106415"/>
            <a:chOff x="9587709" y="8020365"/>
            <a:chExt cx="6106604" cy="1596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7709" y="8020365"/>
              <a:ext cx="6106604" cy="15962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19244" y="2577564"/>
            <a:ext cx="5241733" cy="110161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55195" y="3194297"/>
            <a:ext cx="4415881" cy="2370430"/>
            <a:chOff x="2332792" y="4791445"/>
            <a:chExt cx="6623822" cy="35556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21098" y="3071644"/>
              <a:ext cx="13247644" cy="7111289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2792" y="4791445"/>
              <a:ext cx="6623822" cy="355564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7346" y="3398697"/>
            <a:ext cx="5155035" cy="6868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27601" y="3935808"/>
            <a:ext cx="4071069" cy="106415"/>
            <a:chOff x="2591401" y="5903712"/>
            <a:chExt cx="6106604" cy="15962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1401" y="5903712"/>
              <a:ext cx="6106604" cy="15962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7810" y="4095019"/>
            <a:ext cx="5044597" cy="68687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78928" y="4805147"/>
            <a:ext cx="4731492" cy="6868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55195" y="2653210"/>
            <a:ext cx="4415881" cy="715865"/>
            <a:chOff x="2332792" y="3979815"/>
            <a:chExt cx="6623822" cy="107379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32792" y="3979815"/>
              <a:ext cx="6623822" cy="107379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27601" y="4641359"/>
            <a:ext cx="4071069" cy="106415"/>
            <a:chOff x="2591401" y="6962038"/>
            <a:chExt cx="6106604" cy="15962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1401" y="6962038"/>
              <a:ext cx="6106604" cy="15962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27601" y="5346910"/>
            <a:ext cx="4071069" cy="106415"/>
            <a:chOff x="2591401" y="8020365"/>
            <a:chExt cx="6106604" cy="15962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1401" y="8020365"/>
              <a:ext cx="6106604" cy="15962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168110" y="4214491"/>
            <a:ext cx="2022366" cy="2619909"/>
            <a:chOff x="15252165" y="6321736"/>
            <a:chExt cx="3033549" cy="392986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252165" y="6321736"/>
              <a:ext cx="3033549" cy="392986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12829" y="2615728"/>
            <a:ext cx="4977600" cy="11016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9181" y="2173532"/>
            <a:ext cx="2570521" cy="2403205"/>
            <a:chOff x="2023771" y="3260297"/>
            <a:chExt cx="3855781" cy="36048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3771" y="3260297"/>
              <a:ext cx="3855781" cy="36048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02472" y="1286481"/>
            <a:ext cx="2570521" cy="2403205"/>
            <a:chOff x="11703707" y="1929721"/>
            <a:chExt cx="3855781" cy="36048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7200000">
              <a:off x="11703707" y="1929721"/>
              <a:ext cx="3855781" cy="36048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71786" y="2050213"/>
            <a:ext cx="1604338" cy="1898993"/>
            <a:chOff x="13907679" y="3075319"/>
            <a:chExt cx="2406507" cy="28484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07679" y="3075319"/>
              <a:ext cx="2406507" cy="28484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9181" y="2050213"/>
            <a:ext cx="1336533" cy="1951655"/>
            <a:chOff x="2023771" y="3075319"/>
            <a:chExt cx="2004799" cy="29274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3771" y="3075319"/>
              <a:ext cx="2004799" cy="29274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7846" y="3822222"/>
            <a:ext cx="10009615" cy="1656528"/>
            <a:chOff x="1661769" y="5733333"/>
            <a:chExt cx="15014422" cy="24847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791380" y="4544999"/>
              <a:ext cx="30028844" cy="496958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1769" y="5733333"/>
              <a:ext cx="15014422" cy="248479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421867" y="3828996"/>
            <a:ext cx="12524883" cy="150304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787333" y="5159379"/>
            <a:ext cx="4650640" cy="638743"/>
            <a:chOff x="5680999" y="7739068"/>
            <a:chExt cx="6975960" cy="9581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80999" y="7739068"/>
              <a:ext cx="6975960" cy="95811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7397" y="5140687"/>
            <a:ext cx="4465003" cy="78234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4761" y="178350"/>
            <a:ext cx="10983289" cy="60315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239034" y="1393308"/>
            <a:ext cx="402079" cy="402079"/>
            <a:chOff x="15358551" y="2089962"/>
            <a:chExt cx="603118" cy="6031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58551" y="2089962"/>
              <a:ext cx="603118" cy="6031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38256" y="1393308"/>
            <a:ext cx="496186" cy="496186"/>
            <a:chOff x="3207383" y="2089962"/>
            <a:chExt cx="744279" cy="74427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7383" y="2089962"/>
              <a:ext cx="744279" cy="7442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0535" y="1061594"/>
            <a:ext cx="4686567" cy="4381519"/>
            <a:chOff x="915801" y="1592391"/>
            <a:chExt cx="7029851" cy="65722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801" y="1592391"/>
              <a:ext cx="7029851" cy="65722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534" y="2360000"/>
            <a:ext cx="1908961" cy="1784707"/>
            <a:chOff x="915801" y="3539999"/>
            <a:chExt cx="2863442" cy="26770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5801" y="3539999"/>
              <a:ext cx="2863442" cy="26770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68110" y="4214491"/>
            <a:ext cx="2022366" cy="2619909"/>
            <a:chOff x="15252165" y="6321736"/>
            <a:chExt cx="3033549" cy="3929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52165" y="6321736"/>
              <a:ext cx="3033549" cy="3929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00830" y="889887"/>
            <a:ext cx="402079" cy="402079"/>
            <a:chOff x="14251245" y="1334831"/>
            <a:chExt cx="603118" cy="6031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51245" y="1334831"/>
              <a:ext cx="603118" cy="60311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40235" y="-273299"/>
            <a:ext cx="16627524" cy="1028884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80217" y="5066706"/>
            <a:ext cx="4086971" cy="10632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253038" y="552513"/>
            <a:ext cx="5684401" cy="508983"/>
            <a:chOff x="4879557" y="828769"/>
            <a:chExt cx="8526601" cy="76347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9557" y="828769"/>
              <a:ext cx="8526601" cy="76347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49655" y="531266"/>
            <a:ext cx="5076660" cy="6486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91077" y="4201279"/>
            <a:ext cx="417367" cy="417367"/>
            <a:chOff x="1636615" y="6301917"/>
            <a:chExt cx="626051" cy="6260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140000">
              <a:off x="1636615" y="6301917"/>
              <a:ext cx="626051" cy="6260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01869" y="1096697"/>
            <a:ext cx="597491" cy="597491"/>
            <a:chOff x="14552804" y="1645045"/>
            <a:chExt cx="896236" cy="89623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52804" y="1645045"/>
              <a:ext cx="896236" cy="8962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7846" y="2160625"/>
            <a:ext cx="10009615" cy="3695807"/>
            <a:chOff x="1661769" y="3240938"/>
            <a:chExt cx="15014422" cy="55437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724827" y="589698"/>
              <a:ext cx="30028844" cy="1108742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1769" y="3240938"/>
              <a:ext cx="15014422" cy="554371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044445" y="37654"/>
            <a:ext cx="17073593" cy="515721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07742" y="3163867"/>
            <a:ext cx="1533873" cy="6868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30574" y="4008529"/>
            <a:ext cx="5474637" cy="106415"/>
            <a:chOff x="7695861" y="6012793"/>
            <a:chExt cx="8211955" cy="1596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5861" y="6012793"/>
              <a:ext cx="8211955" cy="1596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62344" y="2357606"/>
            <a:ext cx="5793045" cy="715865"/>
            <a:chOff x="7593516" y="3536408"/>
            <a:chExt cx="8689567" cy="10737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93516" y="3536408"/>
              <a:ext cx="8689567" cy="10737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85088" y="5472245"/>
            <a:ext cx="5474637" cy="106415"/>
            <a:chOff x="7627631" y="8208367"/>
            <a:chExt cx="8211955" cy="1596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27631" y="8208367"/>
              <a:ext cx="8211955" cy="1596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3651" y="2357606"/>
            <a:ext cx="3687841" cy="3364817"/>
            <a:chOff x="1790476" y="3536408"/>
            <a:chExt cx="5531761" cy="50472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0476" y="3536408"/>
              <a:ext cx="5531761" cy="50472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85088" y="4916902"/>
            <a:ext cx="5474637" cy="106415"/>
            <a:chOff x="7627631" y="7375353"/>
            <a:chExt cx="8211955" cy="15962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27631" y="7375353"/>
              <a:ext cx="8211955" cy="15962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064850" y="2304535"/>
            <a:ext cx="2142813" cy="110161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886961" y="4069435"/>
            <a:ext cx="2123238" cy="68687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78927" y="4853836"/>
            <a:ext cx="2187473" cy="11016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6D45E9-ECB6-48CF-A00A-6BE0CCDD84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17" y="2466189"/>
            <a:ext cx="1988878" cy="2557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3CB95-4C7A-415E-A72C-13D1E4717764}"/>
              </a:ext>
            </a:extLst>
          </p:cNvPr>
          <p:cNvSpPr txBox="1"/>
          <p:nvPr/>
        </p:nvSpPr>
        <p:spPr>
          <a:xfrm>
            <a:off x="7364771" y="2505976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삼성전자 </a:t>
            </a:r>
            <a:r>
              <a:rPr lang="en-US" altLang="ko-KR" sz="2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/ </a:t>
            </a:r>
            <a:r>
              <a:rPr lang="ko-KR" altLang="en-US" sz="200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구민구</a:t>
            </a:r>
            <a:endParaRPr lang="ko-KR" altLang="en-US" sz="20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CFB886-D7AC-4112-B143-9A21480C57FB}"/>
              </a:ext>
            </a:extLst>
          </p:cNvPr>
          <p:cNvSpPr txBox="1"/>
          <p:nvPr/>
        </p:nvSpPr>
        <p:spPr>
          <a:xfrm>
            <a:off x="6382631" y="3359959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나도 누군가의 도움으로 성장하였으니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, </a:t>
            </a:r>
          </a:p>
          <a:p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나 또한 누군가에게 도움이 되고 싶은 마음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A57FF6-32D8-4D0E-B587-6FC7BEE993F9}"/>
              </a:ext>
            </a:extLst>
          </p:cNvPr>
          <p:cNvSpPr txBox="1"/>
          <p:nvPr/>
        </p:nvSpPr>
        <p:spPr>
          <a:xfrm>
            <a:off x="5037387" y="4531559"/>
            <a:ext cx="5686172" cy="877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잘 하는 것이 아닌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, </a:t>
            </a: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흥미를 느끼는 것이 목적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활동시간 동안 스트레스 </a:t>
            </a:r>
            <a:r>
              <a:rPr lang="ko-KR" altLang="en-US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받지않고</a:t>
            </a: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즐겁게 참여해봐요 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sym typeface="Wingdings" panose="05000000000000000000" pitchFamily="2" charset="2"/>
              </a:rPr>
              <a:t></a:t>
            </a:r>
            <a:endParaRPr lang="en-US" altLang="ko-KR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7846" y="2160625"/>
            <a:ext cx="10009615" cy="3695807"/>
            <a:chOff x="1661769" y="3240938"/>
            <a:chExt cx="15014422" cy="55437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724827" y="589698"/>
              <a:ext cx="30028844" cy="1108742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1769" y="3240938"/>
              <a:ext cx="15014422" cy="55437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2384" y="2278004"/>
            <a:ext cx="3123957" cy="715865"/>
            <a:chOff x="1983575" y="3417005"/>
            <a:chExt cx="4685935" cy="107379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3575" y="3417005"/>
              <a:ext cx="4685935" cy="10737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2384" y="4039929"/>
            <a:ext cx="3123957" cy="715865"/>
            <a:chOff x="1983575" y="6059893"/>
            <a:chExt cx="4685935" cy="10737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3575" y="6059893"/>
              <a:ext cx="4685935" cy="10737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0186" y="3701493"/>
            <a:ext cx="9390105" cy="106415"/>
            <a:chOff x="2100278" y="5552239"/>
            <a:chExt cx="14085158" cy="15962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278" y="5552239"/>
              <a:ext cx="14085158" cy="1596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7600" y="5565901"/>
            <a:ext cx="9390105" cy="106415"/>
            <a:chOff x="2126400" y="8348851"/>
            <a:chExt cx="14085158" cy="15962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6400" y="8348851"/>
              <a:ext cx="14085158" cy="1596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2489968" y="37654"/>
            <a:ext cx="16536762" cy="515721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12190" y="2224933"/>
            <a:ext cx="2945841" cy="110161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8592" y="3986858"/>
            <a:ext cx="3581193" cy="11016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07D2E8F-5810-44AD-A868-C4BA1137F417}"/>
              </a:ext>
            </a:extLst>
          </p:cNvPr>
          <p:cNvSpPr txBox="1"/>
          <p:nvPr/>
        </p:nvSpPr>
        <p:spPr>
          <a:xfrm>
            <a:off x="4800847" y="2383860"/>
            <a:ext cx="5239798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나의 정보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,</a:t>
            </a: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내가 좋아하는 것들을 알려줄 수 있는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하나의 홈페이지 만들기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HTML/CSS </a:t>
            </a: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개념을 알고 적용해보기</a:t>
            </a:r>
            <a:endParaRPr lang="en-US" altLang="ko-KR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04AA6-60BB-4A36-914A-D1250EF1DEA0}"/>
              </a:ext>
            </a:extLst>
          </p:cNvPr>
          <p:cNvSpPr txBox="1"/>
          <p:nvPr/>
        </p:nvSpPr>
        <p:spPr>
          <a:xfrm>
            <a:off x="4839785" y="3943124"/>
            <a:ext cx="5239798" cy="11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내 정보와 관심사에 대해 정리해보는 시간</a:t>
            </a:r>
            <a:endParaRPr lang="en-US" altLang="ko-KR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코딩을 직접 경험할 수 있는 시간</a:t>
            </a:r>
            <a:endParaRPr lang="en-US" altLang="ko-KR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9181" y="2173532"/>
            <a:ext cx="2570521" cy="2403205"/>
            <a:chOff x="2023771" y="3260297"/>
            <a:chExt cx="3855781" cy="36048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3771" y="3260297"/>
              <a:ext cx="3855781" cy="36048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02472" y="1286481"/>
            <a:ext cx="2570521" cy="2403205"/>
            <a:chOff x="11703707" y="1929721"/>
            <a:chExt cx="3855781" cy="36048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7200000">
              <a:off x="11703707" y="1929721"/>
              <a:ext cx="3855781" cy="36048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71786" y="2050213"/>
            <a:ext cx="1604338" cy="1898993"/>
            <a:chOff x="13907679" y="3075319"/>
            <a:chExt cx="2406507" cy="28484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07679" y="3075319"/>
              <a:ext cx="2406507" cy="28484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9181" y="2050213"/>
            <a:ext cx="1336533" cy="1951655"/>
            <a:chOff x="2023771" y="3075319"/>
            <a:chExt cx="2004799" cy="29274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3771" y="3075319"/>
              <a:ext cx="2004799" cy="29274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7846" y="3822222"/>
            <a:ext cx="10009615" cy="1656528"/>
            <a:chOff x="1661769" y="5733333"/>
            <a:chExt cx="15014422" cy="24847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791380" y="4544999"/>
              <a:ext cx="30028844" cy="496958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1769" y="5733333"/>
              <a:ext cx="15014422" cy="248479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564508" y="3828996"/>
            <a:ext cx="11680273" cy="150304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787333" y="5159379"/>
            <a:ext cx="4650640" cy="638743"/>
            <a:chOff x="5680999" y="7739068"/>
            <a:chExt cx="6975960" cy="9581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80999" y="7739068"/>
              <a:ext cx="6975960" cy="95811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11422" y="5063699"/>
            <a:ext cx="5401765" cy="8679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4761" y="178350"/>
            <a:ext cx="10983289" cy="60315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239034" y="1393308"/>
            <a:ext cx="402079" cy="402079"/>
            <a:chOff x="15358551" y="2089962"/>
            <a:chExt cx="603118" cy="6031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58551" y="2089962"/>
              <a:ext cx="603118" cy="6031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38256" y="1393308"/>
            <a:ext cx="496186" cy="496186"/>
            <a:chOff x="3207383" y="2089962"/>
            <a:chExt cx="744279" cy="74427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7383" y="2089962"/>
              <a:ext cx="744279" cy="7442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84425" y="161179"/>
            <a:ext cx="13242571" cy="47615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60389" y="2500317"/>
            <a:ext cx="4267233" cy="662204"/>
            <a:chOff x="9990583" y="3750475"/>
            <a:chExt cx="6400849" cy="99330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372141" y="3768513"/>
              <a:ext cx="6019290" cy="929575"/>
              <a:chOff x="10372141" y="3768513"/>
              <a:chExt cx="6019290" cy="92957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423171" y="3364400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372141" y="3768513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88638" y="3800590"/>
              <a:ext cx="2243829" cy="173333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990583" y="3750475"/>
              <a:ext cx="993306" cy="993306"/>
              <a:chOff x="9990583" y="3750475"/>
              <a:chExt cx="993306" cy="99330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990583" y="3750475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2449" y="3864225"/>
              <a:ext cx="1046705" cy="8517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4732" y="1829030"/>
            <a:ext cx="352513" cy="352513"/>
            <a:chOff x="2017098" y="2743545"/>
            <a:chExt cx="528770" cy="5287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140000">
              <a:off x="2017098" y="2743545"/>
              <a:ext cx="528770" cy="5287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83132" y="4460015"/>
            <a:ext cx="4267233" cy="662204"/>
            <a:chOff x="10024698" y="6690023"/>
            <a:chExt cx="6400849" cy="99330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406257" y="6708061"/>
              <a:ext cx="6019290" cy="929575"/>
              <a:chOff x="10406257" y="6708061"/>
              <a:chExt cx="6019290" cy="92957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457286" y="6303948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406257" y="6708061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13259" y="6690832"/>
              <a:ext cx="2605667" cy="1293295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0024698" y="6690023"/>
              <a:ext cx="993306" cy="993306"/>
              <a:chOff x="10024698" y="6690023"/>
              <a:chExt cx="993306" cy="99330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024698" y="6690023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94140" y="6813296"/>
              <a:ext cx="1025895" cy="8517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43551" y="1436271"/>
            <a:ext cx="484057" cy="484057"/>
            <a:chOff x="1565326" y="2154406"/>
            <a:chExt cx="726085" cy="72608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65326" y="2154406"/>
              <a:ext cx="726085" cy="7260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32702" y="2568888"/>
            <a:ext cx="4267233" cy="662204"/>
            <a:chOff x="2299052" y="3853332"/>
            <a:chExt cx="6400849" cy="99330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680611" y="3871370"/>
              <a:ext cx="6019290" cy="929575"/>
              <a:chOff x="2680611" y="3871370"/>
              <a:chExt cx="6019290" cy="92957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268360" y="3467257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680611" y="3871370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97107" y="3903447"/>
              <a:ext cx="3464390" cy="1733333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2299052" y="3853332"/>
              <a:ext cx="993306" cy="993306"/>
              <a:chOff x="2299052" y="3853332"/>
              <a:chExt cx="993306" cy="99330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299052" y="3853332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34290" y="3871954"/>
              <a:ext cx="1038971" cy="9942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20989" y="3497143"/>
            <a:ext cx="4267233" cy="662204"/>
            <a:chOff x="2281483" y="5245714"/>
            <a:chExt cx="6400849" cy="99330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663041" y="5263752"/>
              <a:ext cx="6019290" cy="929575"/>
              <a:chOff x="2663041" y="5263752"/>
              <a:chExt cx="6019290" cy="929575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285929" y="4859640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663041" y="5263752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70044" y="5246524"/>
              <a:ext cx="3348524" cy="1293295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2281483" y="5245714"/>
              <a:ext cx="993306" cy="993306"/>
              <a:chOff x="2281483" y="5245714"/>
              <a:chExt cx="993306" cy="993306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281483" y="5245714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43353" y="5273859"/>
              <a:ext cx="1039086" cy="99426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20989" y="4460015"/>
            <a:ext cx="4267233" cy="662204"/>
            <a:chOff x="2281483" y="6690023"/>
            <a:chExt cx="6400849" cy="99330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2663041" y="6708061"/>
              <a:ext cx="6019290" cy="929575"/>
              <a:chOff x="2663041" y="6708061"/>
              <a:chExt cx="6019290" cy="929575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285929" y="6303948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663041" y="6708061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60491" y="6707452"/>
              <a:ext cx="3325667" cy="1293295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2281483" y="6690023"/>
              <a:ext cx="993306" cy="993306"/>
              <a:chOff x="2281483" y="6690023"/>
              <a:chExt cx="993306" cy="993306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281483" y="6690023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37616" y="6803773"/>
              <a:ext cx="1027714" cy="85172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671761" y="3497143"/>
            <a:ext cx="4267233" cy="662204"/>
            <a:chOff x="10007641" y="5245714"/>
            <a:chExt cx="6400849" cy="99330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0389199" y="5263752"/>
              <a:ext cx="6019290" cy="929575"/>
              <a:chOff x="10389199" y="5263752"/>
              <a:chExt cx="6019290" cy="929575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440229" y="4859640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389199" y="5263752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096202" y="5246524"/>
              <a:ext cx="4367552" cy="1293295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10007641" y="5245714"/>
              <a:ext cx="993306" cy="993306"/>
              <a:chOff x="10007641" y="5245714"/>
              <a:chExt cx="993306" cy="993306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007641" y="5245714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73301" y="5368987"/>
              <a:ext cx="1023905" cy="851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272" y="292132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7636" y="2438096"/>
            <a:ext cx="9735206" cy="640033"/>
            <a:chOff x="1841453" y="3657143"/>
            <a:chExt cx="14602809" cy="9600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402510" y="3234560"/>
              <a:ext cx="29205618" cy="19200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1453" y="3657143"/>
              <a:ext cx="14602809" cy="9600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7636" y="3319449"/>
            <a:ext cx="3117755" cy="2391843"/>
            <a:chOff x="1841453" y="4979172"/>
            <a:chExt cx="4676633" cy="35877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38319" y="3243834"/>
              <a:ext cx="9353266" cy="717553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1453" y="4979172"/>
              <a:ext cx="4676633" cy="358776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8680" y="2476867"/>
            <a:ext cx="8607473" cy="7106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20824" y="3480246"/>
            <a:ext cx="931377" cy="127141"/>
            <a:chOff x="3481236" y="5220368"/>
            <a:chExt cx="1397066" cy="1907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3481236" y="5220368"/>
              <a:ext cx="1397066" cy="19071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34286" y="3294695"/>
            <a:ext cx="727181" cy="53370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01688" y="3680924"/>
            <a:ext cx="2726793" cy="6082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363044" y="85449"/>
            <a:ext cx="9659860" cy="51572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536361" y="3319449"/>
            <a:ext cx="3117755" cy="2391843"/>
            <a:chOff x="6804541" y="4979172"/>
            <a:chExt cx="4676633" cy="358776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4769" y="3243834"/>
              <a:ext cx="9353266" cy="7175530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04541" y="4979172"/>
              <a:ext cx="4676633" cy="35877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629550" y="3480246"/>
            <a:ext cx="931377" cy="127141"/>
            <a:chOff x="8444324" y="5220368"/>
            <a:chExt cx="1397066" cy="19071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8444324" y="5220368"/>
              <a:ext cx="1397066" cy="19071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17353" y="3309334"/>
            <a:ext cx="493581" cy="48977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25854" y="3661282"/>
            <a:ext cx="2706121" cy="60822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845087" y="3319449"/>
            <a:ext cx="3117755" cy="2391843"/>
            <a:chOff x="11767629" y="4979172"/>
            <a:chExt cx="4676633" cy="358776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87857" y="3243834"/>
              <a:ext cx="9353266" cy="717553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767629" y="4979172"/>
              <a:ext cx="4676633" cy="35877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938275" y="3480246"/>
            <a:ext cx="931377" cy="127141"/>
            <a:chOff x="13407412" y="5220368"/>
            <a:chExt cx="1397066" cy="19071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3407412" y="5220368"/>
              <a:ext cx="1397066" cy="19071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334696" y="4272909"/>
            <a:ext cx="1521085" cy="1438383"/>
            <a:chOff x="8002043" y="6409362"/>
            <a:chExt cx="2281628" cy="215757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02043" y="6409362"/>
              <a:ext cx="2281628" cy="215757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759922" y="4381681"/>
            <a:ext cx="1466525" cy="1033793"/>
            <a:chOff x="13139882" y="6572521"/>
            <a:chExt cx="2199787" cy="155069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139882" y="6572521"/>
              <a:ext cx="2199787" cy="15506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36236" y="5218557"/>
            <a:ext cx="2373412" cy="789159"/>
            <a:chOff x="2304354" y="6773054"/>
            <a:chExt cx="3560118" cy="118373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04354" y="6773054"/>
              <a:ext cx="3560118" cy="1183739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062946" y="3309334"/>
            <a:ext cx="721067" cy="489778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877366" y="3655233"/>
            <a:ext cx="2753079" cy="60822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993425" y="5376484"/>
            <a:ext cx="1955365" cy="649517"/>
          </a:xfrm>
          <a:prstGeom prst="rect">
            <a:avLst/>
          </a:prstGeom>
        </p:spPr>
      </p:pic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51F9F759-D791-6DB6-D21C-3FADE838E67F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3948" t="36439" r="64298" b="44665"/>
          <a:stretch/>
        </p:blipFill>
        <p:spPr>
          <a:xfrm>
            <a:off x="1420421" y="4213387"/>
            <a:ext cx="2789206" cy="9335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Object 140">
            <a:extLst>
              <a:ext uri="{FF2B5EF4-FFF2-40B4-BE49-F238E27FC236}">
                <a16:creationId xmlns:a16="http://schemas.microsoft.com/office/drawing/2014/main" id="{EE1CA503-449D-BA0E-06CB-5D1CB61B62EE}"/>
              </a:ext>
            </a:extLst>
          </p:cNvPr>
          <p:cNvSpPr txBox="1"/>
          <p:nvPr/>
        </p:nvSpPr>
        <p:spPr>
          <a:xfrm>
            <a:off x="4021035" y="6139987"/>
            <a:ext cx="450795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100" dirty="0">
                <a:solidFill>
                  <a:srgbClr val="EF6262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활발한 채팅</a:t>
            </a:r>
            <a:r>
              <a:rPr lang="ko-KR" altLang="en-US" sz="2400" kern="0" spc="-100" dirty="0">
                <a:solidFill>
                  <a:srgbClr val="00000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으로 우리 함께 소통해요</a:t>
            </a:r>
            <a:r>
              <a:rPr lang="en-US" altLang="ko-KR" sz="2400" kern="0" spc="-100" dirty="0">
                <a:solidFill>
                  <a:srgbClr val="00000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!</a:t>
            </a:r>
            <a:r>
              <a:rPr lang="en-US" sz="2400" kern="0" spc="-100" dirty="0">
                <a:solidFill>
                  <a:srgbClr val="EF6262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 </a:t>
            </a:r>
            <a:endParaRPr 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0EBD64-76F2-36B9-139A-EACF1F1BD22E}"/>
              </a:ext>
            </a:extLst>
          </p:cNvPr>
          <p:cNvSpPr/>
          <p:nvPr/>
        </p:nvSpPr>
        <p:spPr>
          <a:xfrm>
            <a:off x="2914285" y="4795736"/>
            <a:ext cx="1197946" cy="284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4734" y="2462347"/>
            <a:ext cx="2291033" cy="619975"/>
            <a:chOff x="1492100" y="3693520"/>
            <a:chExt cx="3436550" cy="92996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0534" y="3284180"/>
              <a:ext cx="6873100" cy="185992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2100" y="3693520"/>
              <a:ext cx="3436550" cy="9299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4734" y="3260936"/>
            <a:ext cx="2291033" cy="619975"/>
            <a:chOff x="1492100" y="4891403"/>
            <a:chExt cx="3436550" cy="9299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0534" y="4482063"/>
              <a:ext cx="6873100" cy="185992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2100" y="4891403"/>
              <a:ext cx="3436550" cy="92996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4734" y="4101769"/>
            <a:ext cx="2291033" cy="619975"/>
            <a:chOff x="1492100" y="6152652"/>
            <a:chExt cx="3436550" cy="92996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0534" y="5743312"/>
              <a:ext cx="6873100" cy="1859926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2100" y="6152652"/>
              <a:ext cx="3436550" cy="9299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4734" y="4904913"/>
            <a:ext cx="2291033" cy="619975"/>
            <a:chOff x="1492100" y="7357369"/>
            <a:chExt cx="3436550" cy="92996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0534" y="6948029"/>
              <a:ext cx="6873100" cy="1859926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2100" y="7357369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804205" y="2462347"/>
            <a:ext cx="2291033" cy="619975"/>
            <a:chOff x="5706307" y="3693520"/>
            <a:chExt cx="3436550" cy="92996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3674" y="3284180"/>
              <a:ext cx="6873100" cy="1859926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6307" y="3693520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804205" y="3260936"/>
            <a:ext cx="2291033" cy="619975"/>
            <a:chOff x="5706307" y="4891403"/>
            <a:chExt cx="3436550" cy="92996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3674" y="4482063"/>
              <a:ext cx="6873100" cy="1859926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06307" y="4891403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04205" y="4101769"/>
            <a:ext cx="2291033" cy="619975"/>
            <a:chOff x="5706307" y="6152652"/>
            <a:chExt cx="3436550" cy="92996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3674" y="5743312"/>
              <a:ext cx="6873100" cy="1859926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6307" y="6152652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804205" y="4904913"/>
            <a:ext cx="2291033" cy="619975"/>
            <a:chOff x="5706307" y="7357369"/>
            <a:chExt cx="3436550" cy="92996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3674" y="6948029"/>
              <a:ext cx="6873100" cy="1859926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6307" y="7357369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468888" y="2462347"/>
            <a:ext cx="2291033" cy="619975"/>
            <a:chOff x="9703332" y="3693520"/>
            <a:chExt cx="3436550" cy="92996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0698" y="3284180"/>
              <a:ext cx="6873100" cy="1859926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03332" y="3693520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68888" y="3260936"/>
            <a:ext cx="2291033" cy="619975"/>
            <a:chOff x="9703332" y="4891403"/>
            <a:chExt cx="3436550" cy="92996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0698" y="4482063"/>
              <a:ext cx="6873100" cy="1859926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03332" y="4891403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468888" y="4101769"/>
            <a:ext cx="2291033" cy="619975"/>
            <a:chOff x="9703332" y="6152652"/>
            <a:chExt cx="3436550" cy="92996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0698" y="5743312"/>
              <a:ext cx="6873100" cy="1859926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03332" y="6152652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468888" y="4904913"/>
            <a:ext cx="2291033" cy="619975"/>
            <a:chOff x="9703332" y="7357369"/>
            <a:chExt cx="3436550" cy="92996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0698" y="6948029"/>
              <a:ext cx="6873100" cy="1859926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03332" y="7357369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070208" y="2462347"/>
            <a:ext cx="2291033" cy="619975"/>
            <a:chOff x="13605311" y="3693520"/>
            <a:chExt cx="3436550" cy="92996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42677" y="3284180"/>
              <a:ext cx="6873100" cy="1859926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05311" y="3693520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070208" y="3260936"/>
            <a:ext cx="2291033" cy="619975"/>
            <a:chOff x="13605311" y="4891403"/>
            <a:chExt cx="3436550" cy="92996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42677" y="4482063"/>
              <a:ext cx="6873100" cy="1859926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05311" y="4891403"/>
              <a:ext cx="3436550" cy="92996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070208" y="4101769"/>
            <a:ext cx="2291033" cy="619975"/>
            <a:chOff x="13605311" y="6152652"/>
            <a:chExt cx="3436550" cy="92996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42677" y="5743312"/>
              <a:ext cx="6873100" cy="1859926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05311" y="6152652"/>
              <a:ext cx="3436550" cy="92996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070208" y="4904913"/>
            <a:ext cx="2291033" cy="619975"/>
            <a:chOff x="13605311" y="7357369"/>
            <a:chExt cx="3436550" cy="929963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42677" y="6948029"/>
              <a:ext cx="6873100" cy="1859926"/>
            </a:xfrm>
            <a:prstGeom prst="rect">
              <a:avLst/>
            </a:prstGeom>
          </p:spPr>
        </p:pic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05311" y="7357369"/>
              <a:ext cx="3436550" cy="929963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2332379" y="102232"/>
            <a:ext cx="16320101" cy="5157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0159" y="2873582"/>
            <a:ext cx="3117755" cy="2533041"/>
            <a:chOff x="1695238" y="4310372"/>
            <a:chExt cx="4676633" cy="3799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81078" y="2472592"/>
              <a:ext cx="9353266" cy="759912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5238" y="4310372"/>
              <a:ext cx="4676633" cy="3799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984" y="3454881"/>
            <a:ext cx="3810584" cy="8734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6275" y="4418210"/>
            <a:ext cx="2696246" cy="103042"/>
            <a:chOff x="2004412" y="6627315"/>
            <a:chExt cx="4044369" cy="1545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4412" y="6627315"/>
              <a:ext cx="4044369" cy="15456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7384" y="4629232"/>
            <a:ext cx="3833245" cy="7092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352958" y="96177"/>
            <a:ext cx="16393447" cy="51572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57935" y="2542479"/>
            <a:ext cx="662204" cy="662204"/>
            <a:chOff x="3536902" y="3813719"/>
            <a:chExt cx="993306" cy="99330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6902" y="3813719"/>
              <a:ext cx="993306" cy="99330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77027" y="2573942"/>
            <a:ext cx="692647" cy="6628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36361" y="2873582"/>
            <a:ext cx="3117755" cy="2533041"/>
            <a:chOff x="6804541" y="4310372"/>
            <a:chExt cx="4676633" cy="37995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8225" y="2472592"/>
              <a:ext cx="9353266" cy="759912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4541" y="4310372"/>
              <a:ext cx="4676633" cy="37995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61031" y="3454881"/>
            <a:ext cx="3294445" cy="8734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747116" y="4418210"/>
            <a:ext cx="2696246" cy="103042"/>
            <a:chOff x="7120673" y="6627315"/>
            <a:chExt cx="4044369" cy="15456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0673" y="6627315"/>
              <a:ext cx="4044369" cy="15456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94504" y="4534833"/>
            <a:ext cx="4203645" cy="8096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764136" y="2542479"/>
            <a:ext cx="662204" cy="662204"/>
            <a:chOff x="8646204" y="3813719"/>
            <a:chExt cx="993306" cy="99330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46204" y="3813719"/>
              <a:ext cx="993306" cy="99330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00978" y="2597391"/>
            <a:ext cx="692724" cy="59250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942563" y="2873582"/>
            <a:ext cx="3117755" cy="2533041"/>
            <a:chOff x="11913843" y="4310372"/>
            <a:chExt cx="4676633" cy="379956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7527" y="2472592"/>
              <a:ext cx="9353266" cy="7599123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13843" y="4310372"/>
              <a:ext cx="4676633" cy="379956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14339" y="3454881"/>
            <a:ext cx="3461791" cy="8734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153317" y="4418210"/>
            <a:ext cx="2696246" cy="103042"/>
            <a:chOff x="12229975" y="6627315"/>
            <a:chExt cx="4044369" cy="15456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29975" y="6627315"/>
              <a:ext cx="4044369" cy="15456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74413" y="4629232"/>
            <a:ext cx="3152914" cy="70923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170338" y="2542479"/>
            <a:ext cx="662204" cy="662204"/>
            <a:chOff x="13755507" y="3813719"/>
            <a:chExt cx="993306" cy="99330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755507" y="3813719"/>
              <a:ext cx="993306" cy="99330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203491" y="2573943"/>
            <a:ext cx="708743" cy="66284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809240" y="4421987"/>
            <a:ext cx="2266951" cy="2796810"/>
            <a:chOff x="14713859" y="6632980"/>
            <a:chExt cx="3400427" cy="419521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13859" y="6632980"/>
              <a:ext cx="3400427" cy="419521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 rot="-480000">
            <a:off x="6584993" y="5507793"/>
            <a:ext cx="4348407" cy="657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62899" y="85449"/>
            <a:ext cx="10062647" cy="51572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17353" y="3309334"/>
            <a:ext cx="493581" cy="4897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2436" y="2092682"/>
            <a:ext cx="9735206" cy="640033"/>
            <a:chOff x="1668653" y="3139023"/>
            <a:chExt cx="14602809" cy="96004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5575310" y="2716441"/>
              <a:ext cx="29205618" cy="192009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8653" y="3139023"/>
              <a:ext cx="14602809" cy="96004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17740" y="2182247"/>
            <a:ext cx="7117600" cy="7106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3980F4-DF99-9E3A-8308-92D9FE80F8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2512" y="2731175"/>
            <a:ext cx="4893850" cy="369848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A78B977-E905-A060-B378-CB606399CA27}"/>
              </a:ext>
            </a:extLst>
          </p:cNvPr>
          <p:cNvSpPr/>
          <p:nvPr/>
        </p:nvSpPr>
        <p:spPr>
          <a:xfrm>
            <a:off x="5880240" y="3276083"/>
            <a:ext cx="2162747" cy="687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732259-D114-D283-0D2E-6A758C428E22}"/>
              </a:ext>
            </a:extLst>
          </p:cNvPr>
          <p:cNvSpPr/>
          <p:nvPr/>
        </p:nvSpPr>
        <p:spPr>
          <a:xfrm>
            <a:off x="5880240" y="4032101"/>
            <a:ext cx="1397638" cy="2319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A39523-B111-F483-45EA-98FFBCFA305D}"/>
              </a:ext>
            </a:extLst>
          </p:cNvPr>
          <p:cNvSpPr/>
          <p:nvPr/>
        </p:nvSpPr>
        <p:spPr>
          <a:xfrm>
            <a:off x="4543273" y="4977664"/>
            <a:ext cx="3452327" cy="2319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2436" y="2092682"/>
            <a:ext cx="9735206" cy="640033"/>
            <a:chOff x="1668653" y="3139023"/>
            <a:chExt cx="14602809" cy="9600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75310" y="2716441"/>
              <a:ext cx="29205618" cy="19200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8653" y="3139023"/>
              <a:ext cx="14602809" cy="96004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17740" y="2182247"/>
            <a:ext cx="7117600" cy="7106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62899" y="85449"/>
            <a:ext cx="10062647" cy="51572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17353" y="3309334"/>
            <a:ext cx="493581" cy="4897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1693" y="2855809"/>
            <a:ext cx="7813935" cy="3011995"/>
            <a:chOff x="992540" y="4283714"/>
            <a:chExt cx="11720902" cy="451799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4794187" y="2098442"/>
              <a:ext cx="23441805" cy="903598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540" y="4283714"/>
              <a:ext cx="11720902" cy="45179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01837" y="3364498"/>
            <a:ext cx="2859379" cy="2335551"/>
            <a:chOff x="12902754" y="5046746"/>
            <a:chExt cx="4289069" cy="350332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15386" y="3352249"/>
              <a:ext cx="8578138" cy="7006654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902754" y="5046746"/>
              <a:ext cx="4289069" cy="350332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47430" y="3422017"/>
            <a:ext cx="3252514" cy="122379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557591" y="4133726"/>
            <a:ext cx="2951816" cy="151515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815686" y="2591605"/>
            <a:ext cx="569611" cy="747531"/>
            <a:chOff x="16223528" y="3887407"/>
            <a:chExt cx="854417" cy="112129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2820000">
              <a:off x="16223528" y="3887407"/>
              <a:ext cx="854417" cy="112129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067348" y="3194032"/>
            <a:ext cx="5222631" cy="2335551"/>
            <a:chOff x="4601021" y="4791047"/>
            <a:chExt cx="7833947" cy="350332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1214" y="3096550"/>
              <a:ext cx="15667895" cy="7006654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01021" y="4791047"/>
              <a:ext cx="7833947" cy="350332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95638" y="3001365"/>
            <a:ext cx="2199861" cy="2720883"/>
            <a:chOff x="1193457" y="4502048"/>
            <a:chExt cx="3299791" cy="40813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93457" y="4502048"/>
              <a:ext cx="3299791" cy="4081324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121122" y="3149806"/>
            <a:ext cx="3230514" cy="122379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122278" y="3869851"/>
            <a:ext cx="1838146" cy="169516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093186" y="4451119"/>
            <a:ext cx="1720114" cy="134615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140501" y="3852777"/>
            <a:ext cx="2588432" cy="122379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147174" y="4539360"/>
            <a:ext cx="1909645" cy="1695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2436" y="2092682"/>
            <a:ext cx="9735206" cy="640033"/>
            <a:chOff x="1668653" y="3139023"/>
            <a:chExt cx="14602809" cy="9600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75310" y="2716441"/>
              <a:ext cx="29205618" cy="19200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8653" y="3139023"/>
              <a:ext cx="14602809" cy="96004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17740" y="2182247"/>
            <a:ext cx="7117600" cy="7106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62899" y="85449"/>
            <a:ext cx="10062647" cy="51572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17353" y="3309334"/>
            <a:ext cx="493581" cy="4897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2436" y="2867182"/>
            <a:ext cx="6090002" cy="3137083"/>
            <a:chOff x="1668653" y="4300772"/>
            <a:chExt cx="9135003" cy="47056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2822063" y="2024745"/>
              <a:ext cx="18270007" cy="941125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8653" y="4300772"/>
              <a:ext cx="9135003" cy="47056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87835" y="2867182"/>
            <a:ext cx="3389782" cy="3137083"/>
            <a:chOff x="11081752" y="4300772"/>
            <a:chExt cx="5084673" cy="47056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16201" y="2024745"/>
              <a:ext cx="10169347" cy="9411250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081752" y="4300772"/>
              <a:ext cx="5084673" cy="470562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441285" y="2838534"/>
            <a:ext cx="3357060" cy="122379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17713" y="3767599"/>
            <a:ext cx="5246235" cy="122379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48275" y="4855663"/>
            <a:ext cx="6409193" cy="122379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215644" y="2765718"/>
            <a:ext cx="4051638" cy="169153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735801" y="3869945"/>
            <a:ext cx="4533276" cy="122379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259077" y="4673916"/>
            <a:ext cx="4031283" cy="1691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62899" y="85449"/>
            <a:ext cx="10062647" cy="51572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17353" y="3309334"/>
            <a:ext cx="493581" cy="4897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2436" y="2092682"/>
            <a:ext cx="9735206" cy="640033"/>
            <a:chOff x="1668653" y="3139023"/>
            <a:chExt cx="14602809" cy="96004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5575310" y="2716441"/>
              <a:ext cx="29205618" cy="192009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8653" y="3139023"/>
              <a:ext cx="14602809" cy="96004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17740" y="2182247"/>
            <a:ext cx="7117600" cy="7106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3980F4-DF99-9E3A-8308-92D9FE80F8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2512" y="2731175"/>
            <a:ext cx="4893850" cy="36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5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789</Words>
  <Application>Microsoft Office PowerPoint</Application>
  <PresentationFormat>와이드스크린</PresentationFormat>
  <Paragraphs>145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Pretendard ExtraBold</vt:lpstr>
      <vt:lpstr>맑은 고딕</vt:lpstr>
      <vt:lpstr>에스코어 드림 8 Heavy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가희 신</dc:creator>
  <cp:lastModifiedBy>minku.koo</cp:lastModifiedBy>
  <cp:revision>20</cp:revision>
  <dcterms:created xsi:type="dcterms:W3CDTF">2024-04-22T03:37:16Z</dcterms:created>
  <dcterms:modified xsi:type="dcterms:W3CDTF">2024-04-27T14:00:32Z</dcterms:modified>
</cp:coreProperties>
</file>