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ku.koo" initials="m" lastIdx="1" clrIdx="0">
    <p:extLst>
      <p:ext uri="{19B8F6BF-5375-455C-9EA6-DF929625EA0E}">
        <p15:presenceInfo xmlns:p15="http://schemas.microsoft.com/office/powerpoint/2012/main" userId="minku.ko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9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AAB4-D137-4189-9A39-781E2CF10F48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5E00-A464-456F-B91D-2707A37B9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29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AAB4-D137-4189-9A39-781E2CF10F48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5E00-A464-456F-B91D-2707A37B9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32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AAB4-D137-4189-9A39-781E2CF10F48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5E00-A464-456F-B91D-2707A37B9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88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AAB4-D137-4189-9A39-781E2CF10F48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5E00-A464-456F-B91D-2707A37B9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71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AAB4-D137-4189-9A39-781E2CF10F48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5E00-A464-456F-B91D-2707A37B9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24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AAB4-D137-4189-9A39-781E2CF10F48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5E00-A464-456F-B91D-2707A37B9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43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AAB4-D137-4189-9A39-781E2CF10F48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5E00-A464-456F-B91D-2707A37B9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64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AAB4-D137-4189-9A39-781E2CF10F48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5E00-A464-456F-B91D-2707A37B9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13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AAB4-D137-4189-9A39-781E2CF10F48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5E00-A464-456F-B91D-2707A37B9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42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AAB4-D137-4189-9A39-781E2CF10F48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5E00-A464-456F-B91D-2707A37B9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76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AAB4-D137-4189-9A39-781E2CF10F48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5E00-A464-456F-B91D-2707A37B9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31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7AAB4-D137-4189-9A39-781E2CF10F48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25E00-A464-456F-B91D-2707A37B9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70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BEE0C42F-6122-4B66-ACB8-E67135E618A9}"/>
              </a:ext>
            </a:extLst>
          </p:cNvPr>
          <p:cNvSpPr>
            <a:spLocks noChangeAspect="1"/>
          </p:cNvSpPr>
          <p:nvPr/>
        </p:nvSpPr>
        <p:spPr>
          <a:xfrm>
            <a:off x="2293273" y="615172"/>
            <a:ext cx="1958301" cy="195830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내 사진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또는 아바타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FBD88-4BE1-4FA6-A9F3-CD47A31AF44D}"/>
              </a:ext>
            </a:extLst>
          </p:cNvPr>
          <p:cNvSpPr txBox="1"/>
          <p:nvPr/>
        </p:nvSpPr>
        <p:spPr>
          <a:xfrm>
            <a:off x="2437288" y="2859597"/>
            <a:ext cx="1670269" cy="300082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/>
              <a:t>내 이름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CCDD28-B979-4834-95E8-6B9A0FBE3DA8}"/>
              </a:ext>
            </a:extLst>
          </p:cNvPr>
          <p:cNvSpPr txBox="1"/>
          <p:nvPr/>
        </p:nvSpPr>
        <p:spPr>
          <a:xfrm>
            <a:off x="2079467" y="3563052"/>
            <a:ext cx="1192955" cy="17241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b="1" dirty="0"/>
              <a:t>생 일</a:t>
            </a:r>
            <a:endParaRPr lang="en-US" altLang="ko-KR" sz="1200" b="1" dirty="0"/>
          </a:p>
          <a:p>
            <a:pPr algn="r">
              <a:lnSpc>
                <a:spcPct val="150000"/>
              </a:lnSpc>
            </a:pPr>
            <a:r>
              <a:rPr lang="ko-KR" altLang="en-US" sz="1200" b="1" dirty="0"/>
              <a:t>학 교</a:t>
            </a:r>
            <a:endParaRPr lang="en-US" altLang="ko-KR" sz="1200" b="1" dirty="0"/>
          </a:p>
          <a:p>
            <a:pPr algn="r">
              <a:lnSpc>
                <a:spcPct val="150000"/>
              </a:lnSpc>
            </a:pPr>
            <a:r>
              <a:rPr lang="ko-KR" altLang="en-US" sz="1200" b="1" dirty="0"/>
              <a:t>취 미</a:t>
            </a:r>
            <a:endParaRPr lang="en-US" altLang="ko-KR" sz="1200" b="1" dirty="0"/>
          </a:p>
          <a:p>
            <a:pPr algn="r">
              <a:lnSpc>
                <a:spcPct val="150000"/>
              </a:lnSpc>
            </a:pPr>
            <a:r>
              <a:rPr lang="ko-KR" altLang="en-US" sz="1200" b="1" dirty="0" err="1"/>
              <a:t>특</a:t>
            </a:r>
            <a:r>
              <a:rPr lang="ko-KR" altLang="en-US" sz="1200" b="1" dirty="0"/>
              <a:t> 기</a:t>
            </a:r>
            <a:endParaRPr lang="en-US" altLang="ko-KR" sz="1200" b="1" dirty="0"/>
          </a:p>
          <a:p>
            <a:pPr algn="r">
              <a:lnSpc>
                <a:spcPct val="150000"/>
              </a:lnSpc>
            </a:pPr>
            <a:r>
              <a:rPr lang="ko-KR" altLang="en-US" sz="1200" b="1" dirty="0"/>
              <a:t>목 표</a:t>
            </a:r>
            <a:endParaRPr lang="en-US" altLang="ko-KR" sz="1200" b="1" dirty="0"/>
          </a:p>
          <a:p>
            <a:pPr algn="r">
              <a:lnSpc>
                <a:spcPct val="150000"/>
              </a:lnSpc>
            </a:pPr>
            <a:r>
              <a:rPr lang="ko-KR" altLang="en-US" sz="1200" b="1" dirty="0"/>
              <a:t>싫어하는 음식</a:t>
            </a:r>
            <a:r>
              <a:rPr lang="en-US" altLang="ko-KR" sz="1200" b="1" dirty="0"/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D68E7-5E57-412B-A58D-E7E5B4912D74}"/>
              </a:ext>
            </a:extLst>
          </p:cNvPr>
          <p:cNvSpPr txBox="1"/>
          <p:nvPr/>
        </p:nvSpPr>
        <p:spPr>
          <a:xfrm>
            <a:off x="3429000" y="3563052"/>
            <a:ext cx="835485" cy="17241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10.05.13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삼성중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해외축구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영화 분석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AI </a:t>
            </a:r>
            <a:r>
              <a:rPr lang="ko-KR" altLang="en-US" sz="1200" dirty="0"/>
              <a:t>개발자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오이</a:t>
            </a:r>
            <a:endParaRPr lang="en-US" altLang="ko-KR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7900E83-9CB3-499E-814B-149EBB0BF9C5}"/>
              </a:ext>
            </a:extLst>
          </p:cNvPr>
          <p:cNvCxnSpPr>
            <a:cxnSpLocks/>
          </p:cNvCxnSpPr>
          <p:nvPr/>
        </p:nvCxnSpPr>
        <p:spPr>
          <a:xfrm>
            <a:off x="516636" y="5690616"/>
            <a:ext cx="5824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75A5D0-9428-4B0E-BB52-8D95FDB09832}"/>
              </a:ext>
            </a:extLst>
          </p:cNvPr>
          <p:cNvSpPr txBox="1"/>
          <p:nvPr/>
        </p:nvSpPr>
        <p:spPr>
          <a:xfrm>
            <a:off x="516636" y="5943950"/>
            <a:ext cx="1670269" cy="300082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/>
              <a:t>인생 타임라인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D6EE8BF-68C9-47C3-81DD-7B24E10FDEEB}"/>
              </a:ext>
            </a:extLst>
          </p:cNvPr>
          <p:cNvCxnSpPr>
            <a:cxnSpLocks/>
          </p:cNvCxnSpPr>
          <p:nvPr/>
        </p:nvCxnSpPr>
        <p:spPr>
          <a:xfrm>
            <a:off x="3350483" y="6349973"/>
            <a:ext cx="0" cy="29646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6C1BC7-D49F-400B-AEC9-A1832EA7AE63}"/>
              </a:ext>
            </a:extLst>
          </p:cNvPr>
          <p:cNvSpPr txBox="1"/>
          <p:nvPr/>
        </p:nvSpPr>
        <p:spPr>
          <a:xfrm>
            <a:off x="790049" y="6276821"/>
            <a:ext cx="2255809" cy="2786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50000"/>
              </a:lnSpc>
            </a:pPr>
            <a:r>
              <a:rPr lang="en-US" altLang="ko-KR" sz="1200" dirty="0"/>
              <a:t>17</a:t>
            </a:r>
            <a:r>
              <a:rPr lang="ko-KR" altLang="en-US" sz="1200" dirty="0"/>
              <a:t>살</a:t>
            </a:r>
            <a:endParaRPr lang="en-US" altLang="ko-KR" sz="1200" dirty="0"/>
          </a:p>
          <a:p>
            <a:pPr algn="r">
              <a:lnSpc>
                <a:spcPct val="250000"/>
              </a:lnSpc>
            </a:pPr>
            <a:r>
              <a:rPr lang="ko-KR" altLang="en-US" sz="1200" b="1" u="sng" dirty="0"/>
              <a:t>삼성대학교 컴퓨터공학과</a:t>
            </a:r>
            <a:r>
              <a:rPr lang="en-US" altLang="ko-KR" sz="1200" b="1" u="sng" dirty="0"/>
              <a:t> </a:t>
            </a:r>
            <a:r>
              <a:rPr lang="ko-KR" altLang="en-US" sz="1200" b="1" u="sng" dirty="0"/>
              <a:t>입학</a:t>
            </a:r>
            <a:endParaRPr lang="en-US" altLang="ko-KR" sz="1200" b="1" u="sng" dirty="0"/>
          </a:p>
          <a:p>
            <a:pPr algn="r">
              <a:lnSpc>
                <a:spcPct val="250000"/>
              </a:lnSpc>
            </a:pPr>
            <a:r>
              <a:rPr lang="en-US" altLang="ko-KR" sz="1200" dirty="0"/>
              <a:t>21</a:t>
            </a:r>
            <a:r>
              <a:rPr lang="ko-KR" altLang="en-US" sz="1200" dirty="0"/>
              <a:t>살</a:t>
            </a:r>
            <a:endParaRPr lang="en-US" altLang="ko-KR" sz="1200" dirty="0"/>
          </a:p>
          <a:p>
            <a:pPr algn="r">
              <a:lnSpc>
                <a:spcPct val="250000"/>
              </a:lnSpc>
            </a:pPr>
            <a:r>
              <a:rPr lang="ko-KR" altLang="en-US" sz="1200" b="1" u="sng" dirty="0"/>
              <a:t>미국 교환학생</a:t>
            </a:r>
            <a:endParaRPr lang="en-US" altLang="ko-KR" sz="1200" b="1" u="sng" dirty="0"/>
          </a:p>
          <a:p>
            <a:pPr algn="r">
              <a:lnSpc>
                <a:spcPct val="250000"/>
              </a:lnSpc>
            </a:pPr>
            <a:r>
              <a:rPr lang="en-US" altLang="ko-KR" sz="1200" dirty="0"/>
              <a:t>24</a:t>
            </a:r>
            <a:r>
              <a:rPr lang="ko-KR" altLang="en-US" sz="1200" dirty="0"/>
              <a:t>살</a:t>
            </a:r>
            <a:endParaRPr lang="en-US" altLang="ko-KR" sz="1200" dirty="0"/>
          </a:p>
          <a:p>
            <a:pPr algn="r">
              <a:lnSpc>
                <a:spcPct val="250000"/>
              </a:lnSpc>
            </a:pPr>
            <a:r>
              <a:rPr lang="ko-KR" altLang="en-US" sz="1200" b="1" u="sng" dirty="0"/>
              <a:t>삼성전자 입사</a:t>
            </a:r>
            <a:r>
              <a:rPr lang="en-US" altLang="ko-KR" sz="1200" b="1" u="sng" dirty="0"/>
              <a:t>!!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FBD0DA-F8CE-4C61-BA17-5ECBD2699802}"/>
              </a:ext>
            </a:extLst>
          </p:cNvPr>
          <p:cNvSpPr txBox="1"/>
          <p:nvPr/>
        </p:nvSpPr>
        <p:spPr>
          <a:xfrm>
            <a:off x="3521333" y="6276821"/>
            <a:ext cx="1486304" cy="2786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200" b="1" u="sng" dirty="0"/>
              <a:t>삼성고등학교 진학</a:t>
            </a:r>
            <a:endParaRPr lang="en-US" altLang="ko-KR" sz="1200" b="1" u="sng" dirty="0"/>
          </a:p>
          <a:p>
            <a:pPr>
              <a:lnSpc>
                <a:spcPct val="250000"/>
              </a:lnSpc>
            </a:pPr>
            <a:r>
              <a:rPr lang="en-US" altLang="ko-KR" sz="1200" dirty="0"/>
              <a:t>20</a:t>
            </a:r>
            <a:r>
              <a:rPr lang="ko-KR" altLang="en-US" sz="1200" dirty="0"/>
              <a:t>살</a:t>
            </a:r>
            <a:endParaRPr lang="en-US" altLang="ko-KR" sz="1200" dirty="0"/>
          </a:p>
          <a:p>
            <a:pPr>
              <a:lnSpc>
                <a:spcPct val="250000"/>
              </a:lnSpc>
            </a:pPr>
            <a:r>
              <a:rPr lang="ko-KR" altLang="en-US" sz="1200" b="1" u="sng" dirty="0"/>
              <a:t>유럽 한달 배낭여행</a:t>
            </a:r>
            <a:endParaRPr lang="en-US" altLang="ko-KR" sz="1200" b="1" u="sng" dirty="0"/>
          </a:p>
          <a:p>
            <a:pPr>
              <a:lnSpc>
                <a:spcPct val="250000"/>
              </a:lnSpc>
            </a:pPr>
            <a:r>
              <a:rPr lang="en-US" altLang="ko-KR" sz="1200" dirty="0"/>
              <a:t>23</a:t>
            </a:r>
            <a:r>
              <a:rPr lang="ko-KR" altLang="en-US" sz="1200" dirty="0"/>
              <a:t>살</a:t>
            </a:r>
            <a:endParaRPr lang="en-US" altLang="ko-KR" sz="1200" dirty="0"/>
          </a:p>
          <a:p>
            <a:pPr>
              <a:lnSpc>
                <a:spcPct val="250000"/>
              </a:lnSpc>
            </a:pPr>
            <a:r>
              <a:rPr lang="ko-KR" altLang="en-US" sz="1200" b="1" u="sng" dirty="0"/>
              <a:t>국내 해킹대회 </a:t>
            </a:r>
            <a:r>
              <a:rPr lang="en-US" altLang="ko-KR" sz="1200" b="1" u="sng" dirty="0"/>
              <a:t>1</a:t>
            </a:r>
            <a:r>
              <a:rPr lang="ko-KR" altLang="en-US" sz="1200" b="1" u="sng" dirty="0"/>
              <a:t>등</a:t>
            </a:r>
            <a:endParaRPr lang="en-US" altLang="ko-KR" sz="1200" b="1" u="sng" dirty="0"/>
          </a:p>
          <a:p>
            <a:pPr>
              <a:lnSpc>
                <a:spcPct val="250000"/>
              </a:lnSpc>
            </a:pPr>
            <a:r>
              <a:rPr lang="en-US" altLang="ko-KR" sz="1200" dirty="0"/>
              <a:t>25</a:t>
            </a:r>
            <a:r>
              <a:rPr lang="ko-KR" altLang="en-US" sz="1200" dirty="0"/>
              <a:t>살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08634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생계형 개발자입니다] 현직자가 느끼는 프로그래머의 단점 - 모비인사이드 MOBIINSIDE">
            <a:extLst>
              <a:ext uri="{FF2B5EF4-FFF2-40B4-BE49-F238E27FC236}">
                <a16:creationId xmlns:a16="http://schemas.microsoft.com/office/drawing/2014/main" id="{E9DB61E1-4CC6-4FE5-A65C-85FB08895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96" y="1220239"/>
            <a:ext cx="2982922" cy="198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F65732-332C-4A76-A90F-B85D604EC53D}"/>
              </a:ext>
            </a:extLst>
          </p:cNvPr>
          <p:cNvSpPr txBox="1"/>
          <p:nvPr/>
        </p:nvSpPr>
        <p:spPr>
          <a:xfrm>
            <a:off x="3641002" y="1220239"/>
            <a:ext cx="2608922" cy="2001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“</a:t>
            </a:r>
            <a:r>
              <a:rPr lang="ko-KR" altLang="en-US" sz="1200" b="1" u="sng" dirty="0"/>
              <a:t>나만큼 똑똑한</a:t>
            </a:r>
            <a:r>
              <a:rPr lang="ko-KR" altLang="en-US" sz="1200" dirty="0"/>
              <a:t> </a:t>
            </a:r>
            <a:r>
              <a:rPr lang="en-US" altLang="ko-KR" sz="1200" dirty="0"/>
              <a:t>AI</a:t>
            </a:r>
            <a:r>
              <a:rPr lang="ko-KR" altLang="en-US" sz="1200" dirty="0"/>
              <a:t>를 만드는 개발자</a:t>
            </a:r>
            <a:r>
              <a:rPr lang="en-US" altLang="ko-KR" sz="1200" dirty="0"/>
              <a:t>“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삼성전자 입사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인간과 같이 실수도 하는 말동무 </a:t>
            </a:r>
            <a:r>
              <a:rPr lang="en-US" altLang="ko-KR" sz="1200" dirty="0"/>
              <a:t>AI </a:t>
            </a:r>
            <a:r>
              <a:rPr lang="ko-KR" altLang="en-US" sz="1200" dirty="0"/>
              <a:t>개발하기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얼굴 표정이 사람처럼 변하는 </a:t>
            </a:r>
            <a:r>
              <a:rPr lang="en-US" altLang="ko-KR" sz="1200" dirty="0"/>
              <a:t>AI </a:t>
            </a:r>
            <a:r>
              <a:rPr lang="ko-KR" altLang="en-US" sz="1200" dirty="0"/>
              <a:t>아바타 개발하기</a:t>
            </a:r>
            <a:endParaRPr lang="en-US" altLang="ko-KR" sz="12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E370935-D9DD-4712-835C-834F788A8D5D}"/>
              </a:ext>
            </a:extLst>
          </p:cNvPr>
          <p:cNvCxnSpPr>
            <a:cxnSpLocks/>
          </p:cNvCxnSpPr>
          <p:nvPr/>
        </p:nvCxnSpPr>
        <p:spPr>
          <a:xfrm>
            <a:off x="425196" y="268224"/>
            <a:ext cx="5824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CF211AF-C213-480D-8F3B-0E022E2BBA61}"/>
              </a:ext>
            </a:extLst>
          </p:cNvPr>
          <p:cNvSpPr txBox="1"/>
          <p:nvPr/>
        </p:nvSpPr>
        <p:spPr>
          <a:xfrm>
            <a:off x="425196" y="453596"/>
            <a:ext cx="1670269" cy="300082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/>
              <a:t>장래 희망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0F83F75-3C4B-4E20-8453-FA9E13DB9A22}"/>
              </a:ext>
            </a:extLst>
          </p:cNvPr>
          <p:cNvCxnSpPr>
            <a:cxnSpLocks/>
          </p:cNvCxnSpPr>
          <p:nvPr/>
        </p:nvCxnSpPr>
        <p:spPr>
          <a:xfrm>
            <a:off x="425196" y="3509809"/>
            <a:ext cx="5824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ABAAAA-C1F0-4FC9-906C-84F288C0FB33}"/>
              </a:ext>
            </a:extLst>
          </p:cNvPr>
          <p:cNvSpPr txBox="1"/>
          <p:nvPr/>
        </p:nvSpPr>
        <p:spPr>
          <a:xfrm>
            <a:off x="4579655" y="3701142"/>
            <a:ext cx="1670269" cy="300082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err="1"/>
              <a:t>최애</a:t>
            </a:r>
            <a:r>
              <a:rPr lang="ko-KR" altLang="en-US" sz="1350" dirty="0"/>
              <a:t> 아이돌</a:t>
            </a:r>
          </a:p>
        </p:txBody>
      </p:sp>
      <p:pic>
        <p:nvPicPr>
          <p:cNvPr id="2050" name="Picture 2" descr="자유수다: 차쥐뿔 카리나편 안... | 강남언니 - 1등 성형수술&amp;피부시술 정보앱">
            <a:extLst>
              <a:ext uri="{FF2B5EF4-FFF2-40B4-BE49-F238E27FC236}">
                <a16:creationId xmlns:a16="http://schemas.microsoft.com/office/drawing/2014/main" id="{25EDDFFE-21C9-4C88-B809-1708F9548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12" y="4332770"/>
            <a:ext cx="2462012" cy="245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F839F1-A316-400B-A56C-A43957BCBDAE}"/>
              </a:ext>
            </a:extLst>
          </p:cNvPr>
          <p:cNvSpPr txBox="1"/>
          <p:nvPr/>
        </p:nvSpPr>
        <p:spPr>
          <a:xfrm>
            <a:off x="1042416" y="4332770"/>
            <a:ext cx="1991702" cy="236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i="1" dirty="0" err="1"/>
              <a:t>aespa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카리나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 algn="r">
              <a:lnSpc>
                <a:spcPct val="150000"/>
              </a:lnSpc>
            </a:pPr>
            <a:r>
              <a:rPr lang="en-US" altLang="ko-KR" sz="1200" dirty="0"/>
              <a:t>2000</a:t>
            </a:r>
            <a:r>
              <a:rPr lang="ko-KR" altLang="en-US" sz="1200" dirty="0"/>
              <a:t>년 </a:t>
            </a:r>
            <a:r>
              <a:rPr lang="en-US" altLang="ko-KR" sz="1200" dirty="0"/>
              <a:t>4</a:t>
            </a:r>
            <a:r>
              <a:rPr lang="ko-KR" altLang="en-US" sz="1200" dirty="0"/>
              <a:t>월 </a:t>
            </a:r>
            <a:r>
              <a:rPr lang="en-US" altLang="ko-KR" sz="1200" dirty="0"/>
              <a:t>11</a:t>
            </a:r>
            <a:r>
              <a:rPr lang="ko-KR" altLang="en-US" sz="1200" dirty="0"/>
              <a:t>일</a:t>
            </a:r>
            <a:endParaRPr lang="en-US" altLang="ko-KR" sz="1200" dirty="0"/>
          </a:p>
          <a:p>
            <a:pPr algn="r">
              <a:lnSpc>
                <a:spcPct val="150000"/>
              </a:lnSpc>
            </a:pPr>
            <a:r>
              <a:rPr lang="en-US" altLang="ko-KR" sz="1200" dirty="0"/>
              <a:t>168cm B</a:t>
            </a:r>
            <a:r>
              <a:rPr lang="ko-KR" altLang="en-US" sz="1200" dirty="0"/>
              <a:t>형</a:t>
            </a:r>
            <a:endParaRPr lang="en-US" altLang="ko-KR" sz="1200" dirty="0"/>
          </a:p>
          <a:p>
            <a:pPr algn="r">
              <a:lnSpc>
                <a:spcPct val="150000"/>
              </a:lnSpc>
            </a:pPr>
            <a:r>
              <a:rPr lang="en-US" altLang="ko-KR" sz="1200" dirty="0"/>
              <a:t>SM</a:t>
            </a:r>
            <a:r>
              <a:rPr lang="ko-KR" altLang="en-US" sz="1200" dirty="0"/>
              <a:t>엔터테인먼트</a:t>
            </a:r>
            <a:endParaRPr lang="en-US" altLang="ko-KR" sz="1200" dirty="0"/>
          </a:p>
          <a:p>
            <a:pPr algn="r">
              <a:lnSpc>
                <a:spcPct val="150000"/>
              </a:lnSpc>
            </a:pPr>
            <a:r>
              <a:rPr lang="en-US" altLang="ko-KR" sz="1200" dirty="0"/>
              <a:t>ENFP</a:t>
            </a:r>
          </a:p>
          <a:p>
            <a:pPr algn="r">
              <a:lnSpc>
                <a:spcPct val="150000"/>
              </a:lnSpc>
            </a:pPr>
            <a:r>
              <a:rPr lang="en-US" altLang="ko-KR" sz="1200" dirty="0"/>
              <a:t>2020</a:t>
            </a:r>
            <a:r>
              <a:rPr lang="ko-KR" altLang="en-US" sz="1200" dirty="0"/>
              <a:t>년 데뷔</a:t>
            </a:r>
            <a:endParaRPr lang="en-US" altLang="ko-KR" sz="1200" dirty="0"/>
          </a:p>
          <a:p>
            <a:pPr algn="r">
              <a:lnSpc>
                <a:spcPct val="150000"/>
              </a:lnSpc>
            </a:pPr>
            <a:r>
              <a:rPr lang="en-US" altLang="ko-KR" sz="16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Next Level</a:t>
            </a:r>
            <a:endParaRPr lang="en-US" altLang="ko-KR" sz="12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7C546F-8C86-47D2-9002-267663BE49D5}"/>
              </a:ext>
            </a:extLst>
          </p:cNvPr>
          <p:cNvCxnSpPr>
            <a:cxnSpLocks/>
          </p:cNvCxnSpPr>
          <p:nvPr/>
        </p:nvCxnSpPr>
        <p:spPr>
          <a:xfrm>
            <a:off x="495754" y="7082065"/>
            <a:ext cx="5824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9F8D4A-D033-43DF-8A0B-9D76028E7DE3}"/>
              </a:ext>
            </a:extLst>
          </p:cNvPr>
          <p:cNvSpPr txBox="1"/>
          <p:nvPr/>
        </p:nvSpPr>
        <p:spPr>
          <a:xfrm>
            <a:off x="495754" y="7335399"/>
            <a:ext cx="1670269" cy="300082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/>
              <a:t>나의 취미</a:t>
            </a:r>
            <a:endParaRPr lang="en-US" altLang="ko-KR" sz="1350" dirty="0"/>
          </a:p>
        </p:txBody>
      </p:sp>
      <p:pic>
        <p:nvPicPr>
          <p:cNvPr id="14" name="Picture 2" descr="Z세대 핫플레이스, 메타버스를 알아봅시다! ③ 로블록스">
            <a:extLst>
              <a:ext uri="{FF2B5EF4-FFF2-40B4-BE49-F238E27FC236}">
                <a16:creationId xmlns:a16="http://schemas.microsoft.com/office/drawing/2014/main" id="{27FE0B8F-B9A1-4A3C-9E50-A881A77EC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54" y="7888814"/>
            <a:ext cx="3022092" cy="181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124230F-7B38-42BA-BC37-5B602541213E}"/>
              </a:ext>
            </a:extLst>
          </p:cNvPr>
          <p:cNvSpPr txBox="1"/>
          <p:nvPr/>
        </p:nvSpPr>
        <p:spPr>
          <a:xfrm>
            <a:off x="3751184" y="7854964"/>
            <a:ext cx="2535467" cy="503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 dirty="0" err="1">
                <a:solidFill>
                  <a:srgbClr val="FF0000"/>
                </a:solidFill>
              </a:rPr>
              <a:t>로블록스</a:t>
            </a:r>
            <a:endParaRPr lang="en-US" altLang="ko-KR" sz="2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192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885879E-B6A6-47C4-B03B-6DB54CFD6805}"/>
              </a:ext>
            </a:extLst>
          </p:cNvPr>
          <p:cNvCxnSpPr>
            <a:cxnSpLocks/>
          </p:cNvCxnSpPr>
          <p:nvPr/>
        </p:nvCxnSpPr>
        <p:spPr>
          <a:xfrm>
            <a:off x="431292" y="569976"/>
            <a:ext cx="5824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9013945-E0E1-4783-99CA-A604206C30F6}"/>
              </a:ext>
            </a:extLst>
          </p:cNvPr>
          <p:cNvSpPr txBox="1"/>
          <p:nvPr/>
        </p:nvSpPr>
        <p:spPr>
          <a:xfrm>
            <a:off x="4585751" y="761309"/>
            <a:ext cx="1670269" cy="300082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/>
              <a:t>인생 영화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00CC48E-E7CA-4535-AE86-3CD1654E2A05}"/>
              </a:ext>
            </a:extLst>
          </p:cNvPr>
          <p:cNvCxnSpPr>
            <a:cxnSpLocks/>
          </p:cNvCxnSpPr>
          <p:nvPr/>
        </p:nvCxnSpPr>
        <p:spPr>
          <a:xfrm>
            <a:off x="516636" y="5406891"/>
            <a:ext cx="5824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B73884-978B-4F5E-AD52-21F2F24FC1D3}"/>
              </a:ext>
            </a:extLst>
          </p:cNvPr>
          <p:cNvSpPr txBox="1"/>
          <p:nvPr/>
        </p:nvSpPr>
        <p:spPr>
          <a:xfrm>
            <a:off x="516636" y="5625656"/>
            <a:ext cx="1670269" cy="300082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/>
              <a:t>버킷 리스트</a:t>
            </a:r>
          </a:p>
        </p:txBody>
      </p:sp>
      <p:pic>
        <p:nvPicPr>
          <p:cNvPr id="3086" name="Picture 14" descr="당신의 인생을 바꿀 영화 〈22〉 〈뷰티풀 마인드〉 &lt; 문화 &lt; 매거진 &lt; 기사본문 - 톱클래스">
            <a:extLst>
              <a:ext uri="{FF2B5EF4-FFF2-40B4-BE49-F238E27FC236}">
                <a16:creationId xmlns:a16="http://schemas.microsoft.com/office/drawing/2014/main" id="{980C9FCD-1908-4D27-A851-89593FC87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21" y="1226972"/>
            <a:ext cx="2835275" cy="305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오코노미] 영화 '뷰티풀 마인드', 조현병 딛고 노벨 경제학상 받은 천재 수학자 이야기 - 이투데이">
            <a:extLst>
              <a:ext uri="{FF2B5EF4-FFF2-40B4-BE49-F238E27FC236}">
                <a16:creationId xmlns:a16="http://schemas.microsoft.com/office/drawing/2014/main" id="{E83D0027-6528-4494-9554-618D48068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657" y="1226972"/>
            <a:ext cx="2480363" cy="320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3DD5040-B1A3-4C0D-A47A-37AD32E46945}"/>
              </a:ext>
            </a:extLst>
          </p:cNvPr>
          <p:cNvSpPr txBox="1"/>
          <p:nvPr/>
        </p:nvSpPr>
        <p:spPr>
          <a:xfrm>
            <a:off x="516636" y="6222007"/>
            <a:ext cx="2766060" cy="23243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에펠탑</a:t>
            </a:r>
            <a:r>
              <a:rPr lang="ko-KR" altLang="en-US" sz="1200" dirty="0"/>
              <a:t> 배경으로 스냅사진 촬영</a:t>
            </a:r>
            <a:endParaRPr lang="en-US" altLang="ko-KR" sz="1200" dirty="0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수능 수학 </a:t>
            </a:r>
            <a:r>
              <a:rPr lang="en-US" altLang="ko-KR" sz="1200" dirty="0"/>
              <a:t>1</a:t>
            </a:r>
            <a:r>
              <a:rPr lang="ko-KR" altLang="en-US" sz="1200" dirty="0"/>
              <a:t>등급 </a:t>
            </a:r>
            <a:r>
              <a:rPr lang="ko-KR" altLang="en-US" sz="1200" dirty="0" err="1"/>
              <a:t>맞아보기</a:t>
            </a:r>
            <a:endParaRPr lang="en-US" altLang="ko-KR" sz="1200" dirty="0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남극에서 펭귄보기</a:t>
            </a:r>
            <a:endParaRPr lang="en-US" altLang="ko-KR" sz="1200" dirty="0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기타 배우기</a:t>
            </a:r>
            <a:endParaRPr lang="en-US" altLang="ko-KR" sz="1200" dirty="0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자전거 국토대장정</a:t>
            </a:r>
            <a:endParaRPr lang="en-US" altLang="ko-KR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0245BD-36CC-4C0B-890C-DDAC1A5FF12B}"/>
              </a:ext>
            </a:extLst>
          </p:cNvPr>
          <p:cNvSpPr txBox="1"/>
          <p:nvPr/>
        </p:nvSpPr>
        <p:spPr>
          <a:xfrm>
            <a:off x="3489960" y="6222007"/>
            <a:ext cx="2766060" cy="232589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미국으로 교환학생 가기</a:t>
            </a:r>
            <a:endParaRPr lang="en-US" altLang="ko-KR" sz="1200" dirty="0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호주 워킹 홀리데이</a:t>
            </a:r>
            <a:endParaRPr lang="en-US" altLang="ko-KR" sz="1200" dirty="0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나만의 노래 작곡 해보기</a:t>
            </a:r>
            <a:endParaRPr lang="en-US" altLang="ko-KR" sz="1200" dirty="0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부모님과 유럽여행</a:t>
            </a:r>
            <a:endParaRPr lang="en-US" altLang="ko-KR" sz="1200" dirty="0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유튜브 구독자 </a:t>
            </a:r>
            <a:r>
              <a:rPr lang="en-US" altLang="ko-KR" sz="1200" dirty="0"/>
              <a:t>1000</a:t>
            </a:r>
            <a:r>
              <a:rPr lang="ko-KR" altLang="en-US" sz="1200" dirty="0"/>
              <a:t>명 달성해보기</a:t>
            </a:r>
            <a:endParaRPr lang="en-US" altLang="ko-KR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ED3F6A-8300-4DA7-90EC-DD344886CD06}"/>
              </a:ext>
            </a:extLst>
          </p:cNvPr>
          <p:cNvSpPr txBox="1"/>
          <p:nvPr/>
        </p:nvSpPr>
        <p:spPr>
          <a:xfrm>
            <a:off x="487644" y="4576614"/>
            <a:ext cx="5611403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u="sng" dirty="0">
                <a:solidFill>
                  <a:srgbClr val="0070C0"/>
                </a:solidFill>
              </a:rPr>
              <a:t>“</a:t>
            </a:r>
            <a:r>
              <a:rPr lang="ko-KR" altLang="en-US" sz="1400" b="1" u="sng" dirty="0" err="1">
                <a:solidFill>
                  <a:srgbClr val="0070C0"/>
                </a:solidFill>
              </a:rPr>
              <a:t>뷰티풀</a:t>
            </a:r>
            <a:r>
              <a:rPr lang="ko-KR" altLang="en-US" sz="1400" b="1" u="sng" dirty="0">
                <a:solidFill>
                  <a:srgbClr val="0070C0"/>
                </a:solidFill>
              </a:rPr>
              <a:t> 마인드</a:t>
            </a:r>
            <a:r>
              <a:rPr lang="en-US" altLang="ko-KR" sz="1400" b="1" u="sng" dirty="0">
                <a:solidFill>
                  <a:srgbClr val="0070C0"/>
                </a:solidFill>
              </a:rPr>
              <a:t>“</a:t>
            </a:r>
            <a:endParaRPr lang="en-US" altLang="ko-KR" sz="1200" b="1" u="sng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/>
              <a:t>명작 영화에 눈을 뜨게 해준 첫 영화이자</a:t>
            </a:r>
            <a:r>
              <a:rPr lang="en-US" altLang="ko-KR" sz="1200" dirty="0"/>
              <a:t>, </a:t>
            </a:r>
            <a:r>
              <a:rPr lang="ko-KR" altLang="en-US" sz="1200" dirty="0"/>
              <a:t>대단한 반전 영화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643165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5554</TotalTime>
  <Words>159</Words>
  <Application>Microsoft Office PowerPoint</Application>
  <PresentationFormat>A4 용지(210x297mm)</PresentationFormat>
  <Paragraphs>59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minku.koo</dc:creator>
  <cp:lastModifiedBy>minku.koo</cp:lastModifiedBy>
  <cp:revision>54</cp:revision>
  <dcterms:created xsi:type="dcterms:W3CDTF">2024-04-06T14:49:41Z</dcterms:created>
  <dcterms:modified xsi:type="dcterms:W3CDTF">2024-04-10T11:24:12Z</dcterms:modified>
</cp:coreProperties>
</file>