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1" r:id="rId5"/>
    <p:sldId id="266" r:id="rId6"/>
    <p:sldId id="259" r:id="rId7"/>
    <p:sldId id="267" r:id="rId8"/>
    <p:sldId id="268" r:id="rId9"/>
    <p:sldId id="275" r:id="rId10"/>
    <p:sldId id="276" r:id="rId11"/>
    <p:sldId id="278" r:id="rId12"/>
    <p:sldId id="286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99"/>
    <a:srgbClr val="CFD9E0"/>
    <a:srgbClr val="8EA6B6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2" autoAdjust="0"/>
    <p:restoredTop sz="94660"/>
  </p:normalViewPr>
  <p:slideViewPr>
    <p:cSldViewPr>
      <p:cViewPr varScale="1">
        <p:scale>
          <a:sx n="88" d="100"/>
          <a:sy n="88" d="100"/>
        </p:scale>
        <p:origin x="782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640F-93E8-4DA8-936A-C2EF6FF007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04CD-FF83-4D3A-B70D-E0F429A9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3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3336-E740-4C0A-8F63-65CA84D4BED1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2374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Library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사용될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599234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인플루언서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검색 라이브러리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(Finding Instagram Influencer Library)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4067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374920"/>
            <a:ext cx="346963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445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40817" y="5501889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stagram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8255999" y="1629000"/>
            <a:ext cx="3420000" cy="218365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00" y="4221000"/>
            <a:ext cx="2371725" cy="183832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1" y="1944000"/>
            <a:ext cx="49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982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726" y="386760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719991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4776880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9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2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34" y="5463311"/>
            <a:ext cx="154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852524" y="1950265"/>
            <a:ext cx="347266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2523" y="870265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1323" y="33121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2523" y="1662265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1323" y="3619953"/>
            <a:ext cx="442867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23" y="447234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222921" y="4529229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70" y="5175311"/>
            <a:ext cx="2520000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18" y="5175311"/>
            <a:ext cx="2541544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Development 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6"/>
            <a:ext cx="8752691" cy="3600000"/>
            <a:chOff x="6777990" y="3710194"/>
            <a:chExt cx="1646915" cy="677382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975457" y="304524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에세이 작성 및 출판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343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팀원들과 함께 팀을 이루어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9068" y="41371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전공이 다른 친구들과 함께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0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528567" y="1263542"/>
            <a:ext cx="2880000" cy="2880000"/>
          </a:xfrm>
          <a:prstGeom prst="ellipse">
            <a:avLst/>
          </a:prstGeom>
        </p:spPr>
      </p:pic>
      <p:pic>
        <p:nvPicPr>
          <p:cNvPr id="102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2319383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nstagram icon.png - Me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3011666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ail Icon Large Envelope | Ikon gratis, Clip art, Foto abstrak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028273"/>
            <a:ext cx="324000" cy="2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764" y="1228315"/>
            <a:ext cx="265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 민 구 </a:t>
            </a:r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 Minku Koo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8764" y="3668435"/>
            <a:ext cx="228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Graduation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6971" y="1228315"/>
            <a:ext cx="34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SW Development Values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6971" y="3133569"/>
            <a:ext cx="141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Activities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2358" y="156645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97.12.04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6000" y="2321396"/>
            <a:ext cx="969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Minku-Koo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000" y="1998452"/>
            <a:ext cx="173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orleone@kakao.com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6000" y="3011666"/>
            <a:ext cx="1149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in9_koo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8764" y="4020887"/>
            <a:ext cx="3919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🎓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청주대학교 인공지능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전공 재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(4.29 / 4.5)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54" name="Picture 6" descr="Blogger 아이콘 - 무료 다운로드, PNG 및 벡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643306"/>
            <a:ext cx="324000" cy="3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536000" y="2662076"/>
            <a:ext cx="182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tech-diary.tistory.com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8764" y="4746421"/>
            <a:ext cx="124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Awards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8764" y="5098873"/>
            <a:ext cx="4030346" cy="11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창업경진대회 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실감콘텐츠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XR </a:t>
            </a: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스토리텔링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경진대회 최우수상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우수 창업 아이템 경진대회 선정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토론대회 장려상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56970" y="1628425"/>
            <a:ext cx="375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사회에 기여할 수 있는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개발하자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Zero to One :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기존에 없는 아이디어를 생각하자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주관은 뚜렷하게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사고는 유연하게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여러 사람과 함께 개발하는 것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6971" y="3533679"/>
            <a:ext cx="3484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학부 연구생 연구 활동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연구실장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16.04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학술대회 논문 투고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(21.04.)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창업 동아리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“SHARP” 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2020.03.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사진예술연구회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(16.03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소설 책 출판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(20.03.)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33060" y="4350179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16.03. ~ 22.02.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81694" y="1802674"/>
            <a:ext cx="3765422" cy="1150376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7" y="40020"/>
            <a:ext cx="576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Development </a:t>
            </a:r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Experiences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89" y="1117779"/>
            <a:ext cx="150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 Set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7152" y="2185262"/>
            <a:ext cx="132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Projects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38" name="Picture 14" descr="programming Languag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3" y="2052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gramming Language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7" y="2033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gramming Languag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37" y="20544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gramming Language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36" y="460160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9" y="3441714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jango 강의] python, django 장고로 만드는 개발자 포트폴리오, 블로그 사이트-두번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5" y="3458009"/>
            <a:ext cx="118681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파일:OpenCV Logo with text.png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3" y="3415064"/>
            <a:ext cx="4387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ile:Selenium Logo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8" y="5786534"/>
            <a:ext cx="51679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파일:Oracle logo.svg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27" y="4841865"/>
            <a:ext cx="1080000" cy="1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ySQL 로고 PNG 이미지는 무료로 다운로드 할 수 있습니다. - Crazy Png-Png 이미지 무료 다운로드-Crazy Png- Png 이미지 무료 다운로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8" y="4619853"/>
            <a:ext cx="104519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Official MariaDB Logos | MariaD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13" y="4619853"/>
            <a:ext cx="66244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18" y="5811097"/>
            <a:ext cx="90250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Git - Logo Download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22" y="578653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SS logo and symbol, meaning, history, 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r="18317"/>
          <a:stretch/>
        </p:blipFill>
        <p:spPr bwMode="auto">
          <a:xfrm>
            <a:off x="5101605" y="4583469"/>
            <a:ext cx="55601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File:C Logo.png - Wikimedia Comm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67" y="2059508"/>
            <a:ext cx="6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File:Tensorflow logo.svg - Wikimedia Common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45" y="3401476"/>
            <a:ext cx="5050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5588" y="1673227"/>
            <a:ext cx="23178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Programming Languages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91935" y="3223146"/>
            <a:ext cx="204983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75830" y="3093699"/>
            <a:ext cx="169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Machine Learning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2688" y="4410134"/>
            <a:ext cx="3626085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6584" y="4280687"/>
            <a:ext cx="10299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Database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95547" y="4410134"/>
            <a:ext cx="134045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79442" y="4280687"/>
            <a:ext cx="1003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785" y="3227655"/>
            <a:ext cx="2117076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6680" y="3098208"/>
            <a:ext cx="9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2688" y="5594980"/>
            <a:ext cx="2631179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86583" y="5465533"/>
            <a:ext cx="7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Others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271451"/>
            <a:ext cx="0" cy="505508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4000" y="2576056"/>
            <a:ext cx="49500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PDF Table Auto Extraction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Painting Canvas Auto Creation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Comment Sentiments Analysis (for Paper)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Classifier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Design Trading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Influencer 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etc</a:t>
            </a:r>
            <a:endParaRPr lang="en-US" altLang="ko-KR" sz="16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84000" y="1117779"/>
            <a:ext cx="10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Paper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84000" y="1626380"/>
            <a:ext cx="53154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Analysis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of Perception Changes in Religion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after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COVID-19 using Deep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Learning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66533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Fileds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234446"/>
            <a:ext cx="12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Summary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0717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6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690896"/>
            <a:ext cx="6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573000"/>
            <a:ext cx="6240000" cy="283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댓글을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댓글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6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8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4000" y="1944000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및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재가공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3866470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94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35598" y="4997889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83330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캔버스로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위한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 작업 소요 시간 약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 미만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382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캔버스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canvas 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3948054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525347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55614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000" y="5560820"/>
            <a:ext cx="49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 제작 시간을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Days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Minutes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단위로 줄임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1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5" y="630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237043" y="6365889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977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라이브러리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태그의 구조를 확인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 가능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추가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0801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후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변환하는 라이브러리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(HTML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to Excel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46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4470"/>
            <a:ext cx="37309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050" name="Picture 2" descr="weather-we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404366"/>
            <a:ext cx="3420000" cy="2528634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bs-weathe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4269160"/>
            <a:ext cx="3420000" cy="146384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5285889"/>
            <a:ext cx="3185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0023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데이터 분류 프로그램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xe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0620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분류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Classifier)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51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8920"/>
            <a:ext cx="27642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5285889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122" name="Picture 2" descr="m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641124"/>
            <a:ext cx="3420000" cy="178787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l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3787047"/>
            <a:ext cx="3420000" cy="179224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31585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예술 대학 재학생들의 재능을 인정하고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수익 창출 수단으로서 활용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대학생들이 주 고객이며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디자인 요소가 필요한 각종 분야에서 수요 발생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기능 활성화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조건으로 검색 가능한 필터 기능을 통해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91192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플랫폼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Platform)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923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30920"/>
            <a:ext cx="434049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804388"/>
            <a:ext cx="3240000" cy="175948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753890"/>
            <a:ext cx="3240000" cy="181472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999900"/>
            <a:ext cx="3240000" cy="1518219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602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6077889"/>
            <a:ext cx="2630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</a:t>
            </a:r>
            <a:r>
              <a:rPr lang="en-US" altLang="ko-KR" sz="1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000" y="5229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000" y="5536343"/>
            <a:ext cx="30024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창업경진대회 우수상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1224</Words>
  <Application>Microsoft Office PowerPoint</Application>
  <PresentationFormat>와이드스크린</PresentationFormat>
  <Paragraphs>207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425</cp:revision>
  <dcterms:created xsi:type="dcterms:W3CDTF">2021-06-17T18:13:18Z</dcterms:created>
  <dcterms:modified xsi:type="dcterms:W3CDTF">2021-06-19T15:01:59Z</dcterms:modified>
</cp:coreProperties>
</file>