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58" r:id="rId4"/>
    <p:sldId id="261" r:id="rId5"/>
    <p:sldId id="266" r:id="rId6"/>
    <p:sldId id="259" r:id="rId7"/>
    <p:sldId id="267" r:id="rId8"/>
    <p:sldId id="268" r:id="rId9"/>
    <p:sldId id="275" r:id="rId10"/>
    <p:sldId id="276" r:id="rId11"/>
    <p:sldId id="278" r:id="rId12"/>
    <p:sldId id="286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FF9999"/>
    <a:srgbClr val="CFD9E0"/>
    <a:srgbClr val="8EA6B6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82" autoAdjust="0"/>
    <p:restoredTop sz="94660"/>
  </p:normalViewPr>
  <p:slideViewPr>
    <p:cSldViewPr>
      <p:cViewPr varScale="1">
        <p:scale>
          <a:sx n="70" d="100"/>
          <a:sy n="70" d="100"/>
        </p:scale>
        <p:origin x="48" y="245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9640F-93E8-4DA8-936A-C2EF6FF007AE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604CD-FF83-4D3A-B70D-E0F429A91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07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3efb1ce1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3efb1ce1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28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49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19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46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ctrTitle"/>
          </p:nvPr>
        </p:nvSpPr>
        <p:spPr>
          <a:xfrm>
            <a:off x="1881251" y="3121100"/>
            <a:ext cx="2296400" cy="7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ctrTitle" idx="2"/>
          </p:nvPr>
        </p:nvSpPr>
        <p:spPr>
          <a:xfrm>
            <a:off x="4947792" y="3121100"/>
            <a:ext cx="2296400" cy="7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ctrTitle" idx="3"/>
          </p:nvPr>
        </p:nvSpPr>
        <p:spPr>
          <a:xfrm>
            <a:off x="8014333" y="3121100"/>
            <a:ext cx="2296400" cy="7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0"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1881267" y="3868967"/>
            <a:ext cx="2296400" cy="20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ubTitle" idx="4"/>
          </p:nvPr>
        </p:nvSpPr>
        <p:spPr>
          <a:xfrm>
            <a:off x="4947800" y="3868967"/>
            <a:ext cx="2296400" cy="20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5"/>
          </p:nvPr>
        </p:nvSpPr>
        <p:spPr>
          <a:xfrm>
            <a:off x="8014333" y="3868967"/>
            <a:ext cx="2296400" cy="20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ctrTitle" idx="6"/>
          </p:nvPr>
        </p:nvSpPr>
        <p:spPr>
          <a:xfrm>
            <a:off x="2898500" y="954800"/>
            <a:ext cx="8373600" cy="4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 b="0"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730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4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23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53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4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77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3336-E740-4C0A-8F63-65CA84D4BED1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94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C3336-E740-4C0A-8F63-65CA84D4BED1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16D15-AC15-445E-919D-10F07147C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06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9862" y="1674674"/>
            <a:ext cx="6352276" cy="1661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일상을 스마트하게 만들고 싶은</a:t>
            </a:r>
            <a:endParaRPr lang="en-US" altLang="ko-KR" sz="3600" dirty="0" smtClean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개발자 </a:t>
            </a:r>
            <a:r>
              <a:rPr lang="ko-KR" altLang="en-US" sz="3600" dirty="0" err="1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구민구입니다</a:t>
            </a:r>
            <a:endParaRPr lang="ko-KR" altLang="en-US" sz="36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3819" y="5290455"/>
            <a:ext cx="2804362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PORTFOLIO 2021</a:t>
            </a:r>
            <a:endParaRPr lang="ko-KR" altLang="en-US" sz="24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12" name="직선 연결선 11"/>
          <p:cNvCxnSpPr>
            <a:stCxn id="2" idx="2"/>
            <a:endCxn id="14" idx="0"/>
          </p:cNvCxnSpPr>
          <p:nvPr/>
        </p:nvCxnSpPr>
        <p:spPr>
          <a:xfrm>
            <a:off x="6096000" y="3336539"/>
            <a:ext cx="0" cy="19539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2" idx="0"/>
          </p:cNvCxnSpPr>
          <p:nvPr/>
        </p:nvCxnSpPr>
        <p:spPr>
          <a:xfrm>
            <a:off x="6094325" y="-46272"/>
            <a:ext cx="1675" cy="17209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426233" y="5627168"/>
            <a:ext cx="2073256" cy="599943"/>
            <a:chOff x="381847" y="5806973"/>
            <a:chExt cx="2073256" cy="599943"/>
          </a:xfrm>
        </p:grpSpPr>
        <p:pic>
          <p:nvPicPr>
            <p:cNvPr id="6" name="Picture 2" descr="Github 로고 - 무료 소셜 미디어개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847" y="6127904"/>
              <a:ext cx="288000" cy="279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Email Icon Large Envelope | Ikon gratis, Clip art, Foto abstrak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847" y="5836794"/>
              <a:ext cx="324000" cy="209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18602" y="6129917"/>
              <a:ext cx="969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Minku-Koo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8602" y="5806973"/>
              <a:ext cx="1736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</a:t>
              </a:r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orleone@kakao.com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520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64000" y="1944000"/>
            <a:ext cx="5237477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제품 마케팅을 위한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인스타그램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인플루언서를 찾아주는 라이브러리 개발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사용자가 원하는 조건을 만족하는 인플루언서를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Crawling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통해 검색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조건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게시글에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포함되는 해시태그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게시글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수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팔로워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수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키워드 포함 개수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Crawler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모듈 형태로 제작하여 다른 프로그램에서 사용될 수 있도록 제작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Flask Framework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기반의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Application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 제작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에서 쉽게 조건을 설정하고 검색할 수 있도록 하여 편의성 향상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결과는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csv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파일로 다운로드되어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사용자가 데이터를 보관할 수 있도록 제작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08" y="40020"/>
            <a:ext cx="167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Project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4000" y="864000"/>
            <a:ext cx="599234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조건에 맞는 </a:t>
            </a:r>
            <a:r>
              <a:rPr lang="ko-KR" altLang="en-US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인스타그램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인플루언서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검색 라이브러리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(Finding Instagram Influencer Library)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4000" y="406736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Informations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000" y="165600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Contents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4000" y="4374920"/>
            <a:ext cx="346963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2020.03. ~ 2020.05.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프로젝트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Selenium, BeautifulSoup4, Flask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5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0" y="5445000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240817" y="5501889"/>
            <a:ext cx="37753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https://github.com/Minku-Koo/finding-Instagram-Influencer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541623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stagram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5" r="16306"/>
          <a:stretch/>
        </p:blipFill>
        <p:spPr bwMode="auto">
          <a:xfrm>
            <a:off x="8255999" y="1629000"/>
            <a:ext cx="3420000" cy="2183659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99886226-3153a980-2c7e-11eb-8781-a0285231a77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000" y="4221000"/>
            <a:ext cx="2371725" cy="1838325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64001" y="1944000"/>
            <a:ext cx="49440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기업에서 직원들의 출퇴근 시간 및 급여를 관리할 수 있는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Application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관리자 계정을 별도로 생성하여 관리 화면 별도 구현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직원들의 출퇴근 시간을 관리하고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근무 시간에 맞는 추가 급여를 계산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직원 연봉 설정 및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년도별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급여 관리 확인 기능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공지사항을 통해 직원들에게 일정 및 확인 사항 전파 기능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Class,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Usecase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Sequence Diagram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제작을 통해 시스템 설계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08" y="40020"/>
            <a:ext cx="167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Project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4000" y="864000"/>
            <a:ext cx="332187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기업 직원 관리 시스템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(Company Manager System)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000" y="3559827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Informations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000" y="165600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Contents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3726" y="3867604"/>
            <a:ext cx="386400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2020.03. ~ 2020.06.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팀 프로젝트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인원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명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Django, MySQL,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JavaScript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CSS3, HTML5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5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0" y="4719991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235598" y="4776880"/>
            <a:ext cx="32095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https://github.com/Minku-Koo/company-manager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096000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7F4BC512-D1B3-44C8-AE06-F1C1D276B44F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29" y="5463311"/>
            <a:ext cx="1728000" cy="1008000"/>
          </a:xfrm>
          <a:prstGeom prst="rect">
            <a:avLst/>
          </a:prstGeom>
          <a:ln w="6350">
            <a:solidFill>
              <a:srgbClr val="6699FF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2B0B7E3-C16C-4577-AF45-616B6D80B456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832" y="5463311"/>
            <a:ext cx="1728000" cy="1008000"/>
          </a:xfrm>
          <a:prstGeom prst="rect">
            <a:avLst/>
          </a:prstGeom>
          <a:ln w="6350">
            <a:solidFill>
              <a:srgbClr val="6699FF"/>
            </a:solidFill>
          </a:ln>
        </p:spPr>
      </p:pic>
      <p:pic>
        <p:nvPicPr>
          <p:cNvPr id="6" name="그림 5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434" y="5463311"/>
            <a:ext cx="1548000" cy="1008000"/>
          </a:xfrm>
          <a:prstGeom prst="rect">
            <a:avLst/>
          </a:prstGeom>
          <a:ln w="6350">
            <a:solidFill>
              <a:srgbClr val="6699FF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6852524" y="1950265"/>
            <a:ext cx="3472666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간단한 쇼핑몰 구축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관리자 계정을 통해 제품 등록 및 회원 관리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회원 가입 및 소셜 로그인 기능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IAMPORT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이용한 결제 기능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AWS S3, DB, EC2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이용하여 배포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52523" y="870265"/>
            <a:ext cx="269817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간단한 쇼핑몰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(Simple Shopping mall)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1323" y="3312176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Informations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52523" y="1662265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Contents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51323" y="3619953"/>
            <a:ext cx="442867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2021.05. ~ 2021.06.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프로젝트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Django, AWS, MySQL,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JavaScript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CSS3, HTML5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5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323" y="4472340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7222921" y="4529229"/>
            <a:ext cx="33794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https://github.com/Minku-Koo/simple_shopping_mall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9" name="Picture 4" descr="https://github.com/Minku-Koo/simple_shopping_mall/raw/main/images/views/main.PN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870" y="5175311"/>
            <a:ext cx="2520000" cy="1296000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thub.com/Minku-Koo/simple_shopping_mall/raw/main/images/views/car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618" y="5175311"/>
            <a:ext cx="2541544" cy="1296000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5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327608" y="40020"/>
            <a:ext cx="5840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Capabilities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34" name="Google Shape;5078;p96"/>
          <p:cNvGrpSpPr>
            <a:grpSpLocks noChangeAspect="1"/>
          </p:cNvGrpSpPr>
          <p:nvPr/>
        </p:nvGrpSpPr>
        <p:grpSpPr>
          <a:xfrm>
            <a:off x="1735309" y="1977146"/>
            <a:ext cx="8752691" cy="3600000"/>
            <a:chOff x="6777990" y="3710194"/>
            <a:chExt cx="1646915" cy="677382"/>
          </a:xfrm>
        </p:grpSpPr>
        <p:grpSp>
          <p:nvGrpSpPr>
            <p:cNvPr id="135" name="Google Shape;5079;p96"/>
            <p:cNvGrpSpPr/>
            <p:nvPr/>
          </p:nvGrpSpPr>
          <p:grpSpPr>
            <a:xfrm>
              <a:off x="6777990" y="3874492"/>
              <a:ext cx="411129" cy="513083"/>
              <a:chOff x="6777990" y="3874492"/>
              <a:chExt cx="411129" cy="513083"/>
            </a:xfrm>
          </p:grpSpPr>
          <p:cxnSp>
            <p:nvCxnSpPr>
              <p:cNvPr id="198" name="Google Shape;5080;p96"/>
              <p:cNvCxnSpPr/>
              <p:nvPr/>
            </p:nvCxnSpPr>
            <p:spPr>
              <a:xfrm>
                <a:off x="6977019" y="4216875"/>
                <a:ext cx="0" cy="17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99FF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199" name="Google Shape;5081;p96"/>
              <p:cNvSpPr/>
              <p:nvPr/>
            </p:nvSpPr>
            <p:spPr>
              <a:xfrm>
                <a:off x="6777990" y="3874492"/>
                <a:ext cx="411129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2" h="60023" extrusionOk="0">
                    <a:moveTo>
                      <a:pt x="17333" y="0"/>
                    </a:moveTo>
                    <a:lnTo>
                      <a:pt x="0" y="30011"/>
                    </a:lnTo>
                    <a:lnTo>
                      <a:pt x="17333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rgbClr val="6699FF">
                  <a:alpha val="80000"/>
                </a:srgbClr>
              </a:solidFill>
              <a:ln w="25400" cap="flat" cmpd="sng">
                <a:noFill/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36" name="Google Shape;5082;p96"/>
            <p:cNvGrpSpPr/>
            <p:nvPr/>
          </p:nvGrpSpPr>
          <p:grpSpPr>
            <a:xfrm>
              <a:off x="7188425" y="3710194"/>
              <a:ext cx="411123" cy="520535"/>
              <a:chOff x="7188425" y="3710194"/>
              <a:chExt cx="411123" cy="520535"/>
            </a:xfrm>
          </p:grpSpPr>
          <p:cxnSp>
            <p:nvCxnSpPr>
              <p:cNvPr id="196" name="Google Shape;5083;p96"/>
              <p:cNvCxnSpPr/>
              <p:nvPr/>
            </p:nvCxnSpPr>
            <p:spPr>
              <a:xfrm rot="10800000">
                <a:off x="7393988" y="3710194"/>
                <a:ext cx="0" cy="17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99FF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197" name="Google Shape;5084;p96"/>
              <p:cNvSpPr/>
              <p:nvPr/>
            </p:nvSpPr>
            <p:spPr>
              <a:xfrm>
                <a:off x="7188425" y="3874492"/>
                <a:ext cx="411123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1" h="60023" extrusionOk="0">
                    <a:moveTo>
                      <a:pt x="17274" y="0"/>
                    </a:moveTo>
                    <a:lnTo>
                      <a:pt x="0" y="30011"/>
                    </a:lnTo>
                    <a:lnTo>
                      <a:pt x="17274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rgbClr val="6699FF">
                  <a:alpha val="80000"/>
                </a:srgbClr>
              </a:solidFill>
              <a:ln w="25400" cap="flat" cmpd="sng">
                <a:noFill/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37" name="Google Shape;5085;p96"/>
            <p:cNvGrpSpPr/>
            <p:nvPr/>
          </p:nvGrpSpPr>
          <p:grpSpPr>
            <a:xfrm>
              <a:off x="7603341" y="3874492"/>
              <a:ext cx="411474" cy="513083"/>
              <a:chOff x="7603341" y="3874492"/>
              <a:chExt cx="411474" cy="513083"/>
            </a:xfrm>
          </p:grpSpPr>
          <p:cxnSp>
            <p:nvCxnSpPr>
              <p:cNvPr id="194" name="Google Shape;5086;p96"/>
              <p:cNvCxnSpPr/>
              <p:nvPr/>
            </p:nvCxnSpPr>
            <p:spPr>
              <a:xfrm>
                <a:off x="7809095" y="4216875"/>
                <a:ext cx="0" cy="17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99FF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195" name="Google Shape;5087;p96"/>
              <p:cNvSpPr/>
              <p:nvPr/>
            </p:nvSpPr>
            <p:spPr>
              <a:xfrm>
                <a:off x="7603341" y="3874492"/>
                <a:ext cx="411474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330" h="60023" extrusionOk="0">
                    <a:moveTo>
                      <a:pt x="17333" y="0"/>
                    </a:moveTo>
                    <a:lnTo>
                      <a:pt x="1" y="30011"/>
                    </a:lnTo>
                    <a:lnTo>
                      <a:pt x="17333" y="60023"/>
                    </a:lnTo>
                    <a:lnTo>
                      <a:pt x="51998" y="60023"/>
                    </a:lnTo>
                    <a:lnTo>
                      <a:pt x="69330" y="30011"/>
                    </a:lnTo>
                    <a:lnTo>
                      <a:pt x="51998" y="0"/>
                    </a:lnTo>
                    <a:close/>
                  </a:path>
                </a:pathLst>
              </a:custGeom>
              <a:solidFill>
                <a:srgbClr val="6699FF">
                  <a:alpha val="80000"/>
                </a:srgbClr>
              </a:solidFill>
              <a:ln w="25400" cap="flat" cmpd="sng">
                <a:noFill/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38" name="Google Shape;5088;p96"/>
            <p:cNvGrpSpPr/>
            <p:nvPr/>
          </p:nvGrpSpPr>
          <p:grpSpPr>
            <a:xfrm>
              <a:off x="8013776" y="3722847"/>
              <a:ext cx="411129" cy="507881"/>
              <a:chOff x="8013776" y="3722847"/>
              <a:chExt cx="411129" cy="507881"/>
            </a:xfrm>
          </p:grpSpPr>
          <p:cxnSp>
            <p:nvCxnSpPr>
              <p:cNvPr id="192" name="Google Shape;5089;p96"/>
              <p:cNvCxnSpPr/>
              <p:nvPr/>
            </p:nvCxnSpPr>
            <p:spPr>
              <a:xfrm rot="10800000">
                <a:off x="8219339" y="3722847"/>
                <a:ext cx="0" cy="169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99FF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193" name="Google Shape;5090;p96"/>
              <p:cNvSpPr/>
              <p:nvPr/>
            </p:nvSpPr>
            <p:spPr>
              <a:xfrm>
                <a:off x="8013776" y="3874492"/>
                <a:ext cx="411129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2" h="60023" extrusionOk="0">
                    <a:moveTo>
                      <a:pt x="17333" y="0"/>
                    </a:moveTo>
                    <a:lnTo>
                      <a:pt x="0" y="30011"/>
                    </a:lnTo>
                    <a:lnTo>
                      <a:pt x="17333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rgbClr val="6699FF">
                  <a:alpha val="80000"/>
                </a:srgbClr>
              </a:solidFill>
              <a:ln w="25400" cap="flat" cmpd="sng">
                <a:noFill/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200" name="TextBox 199"/>
          <p:cNvSpPr txBox="1"/>
          <p:nvPr/>
        </p:nvSpPr>
        <p:spPr>
          <a:xfrm>
            <a:off x="8975457" y="304524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인문학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8589530" y="1541667"/>
            <a:ext cx="161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유럽과 남미 배낭 여행</a:t>
            </a: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소설과 에세이 작성 및 출판 경험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762105" y="414343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협동심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137110" y="5723239"/>
            <a:ext cx="216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연구실 선후배들</a:t>
            </a: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창업 동아리 팀원들과 함께 팀을 이루어 </a:t>
            </a: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SW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개발한 경험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239068" y="413714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의사소통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719977" y="5723668"/>
            <a:ext cx="220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창업동아리를 이끌며</a:t>
            </a: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전공이 다른 친구들과 함께 프로젝트를 진행한 경험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9383" y="3047814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리더쉽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4139753" y="1341000"/>
            <a:ext cx="17275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연구실장</a:t>
            </a: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창업 동아리 회장을 도맡으며 여러 사람과 함께 공동의 목표를 향해 나아간 경험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247" name="Google Shape;7875;p101"/>
          <p:cNvGrpSpPr>
            <a:grpSpLocks noChangeAspect="1"/>
          </p:cNvGrpSpPr>
          <p:nvPr/>
        </p:nvGrpSpPr>
        <p:grpSpPr>
          <a:xfrm>
            <a:off x="8986759" y="3705146"/>
            <a:ext cx="827262" cy="828000"/>
            <a:chOff x="3508282" y="3810341"/>
            <a:chExt cx="351644" cy="351959"/>
          </a:xfrm>
        </p:grpSpPr>
        <p:sp>
          <p:nvSpPr>
            <p:cNvPr id="248" name="Google Shape;7876;p101"/>
            <p:cNvSpPr/>
            <p:nvPr/>
          </p:nvSpPr>
          <p:spPr>
            <a:xfrm>
              <a:off x="3508282" y="3810341"/>
              <a:ext cx="133180" cy="64232"/>
            </a:xfrm>
            <a:custGeom>
              <a:avLst/>
              <a:gdLst/>
              <a:ahLst/>
              <a:cxnLst/>
              <a:rect l="l" t="t" r="r" b="b"/>
              <a:pathLst>
                <a:path w="8895" h="4290" extrusionOk="0">
                  <a:moveTo>
                    <a:pt x="2503" y="1"/>
                  </a:moveTo>
                  <a:cubicBezTo>
                    <a:pt x="1115" y="1"/>
                    <a:pt x="1" y="1115"/>
                    <a:pt x="1" y="2503"/>
                  </a:cubicBezTo>
                  <a:cubicBezTo>
                    <a:pt x="1" y="3491"/>
                    <a:pt x="800" y="4290"/>
                    <a:pt x="1788" y="4290"/>
                  </a:cubicBezTo>
                  <a:cubicBezTo>
                    <a:pt x="2797" y="4290"/>
                    <a:pt x="7191" y="3491"/>
                    <a:pt x="7191" y="2503"/>
                  </a:cubicBezTo>
                  <a:lnTo>
                    <a:pt x="8600" y="2503"/>
                  </a:lnTo>
                  <a:cubicBezTo>
                    <a:pt x="8600" y="1809"/>
                    <a:pt x="8894" y="1178"/>
                    <a:pt x="8432" y="737"/>
                  </a:cubicBezTo>
                  <a:cubicBezTo>
                    <a:pt x="7990" y="274"/>
                    <a:pt x="3197" y="1"/>
                    <a:pt x="2503" y="1"/>
                  </a:cubicBez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7877;p101"/>
            <p:cNvSpPr/>
            <p:nvPr/>
          </p:nvSpPr>
          <p:spPr>
            <a:xfrm>
              <a:off x="3535053" y="3847802"/>
              <a:ext cx="58872" cy="26771"/>
            </a:xfrm>
            <a:custGeom>
              <a:avLst/>
              <a:gdLst/>
              <a:ahLst/>
              <a:cxnLst/>
              <a:rect l="l" t="t" r="r" b="b"/>
              <a:pathLst>
                <a:path w="3932" h="1788" extrusionOk="0">
                  <a:moveTo>
                    <a:pt x="1808" y="1"/>
                  </a:moveTo>
                  <a:cubicBezTo>
                    <a:pt x="1808" y="989"/>
                    <a:pt x="1009" y="1788"/>
                    <a:pt x="0" y="1788"/>
                  </a:cubicBezTo>
                  <a:lnTo>
                    <a:pt x="3932" y="1788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7878;p101"/>
            <p:cNvSpPr/>
            <p:nvPr/>
          </p:nvSpPr>
          <p:spPr>
            <a:xfrm>
              <a:off x="3545743" y="3810341"/>
              <a:ext cx="239261" cy="351959"/>
            </a:xfrm>
            <a:custGeom>
              <a:avLst/>
              <a:gdLst/>
              <a:ahLst/>
              <a:cxnLst/>
              <a:rect l="l" t="t" r="r" b="b"/>
              <a:pathLst>
                <a:path w="15980" h="23507" extrusionOk="0">
                  <a:moveTo>
                    <a:pt x="1" y="1"/>
                  </a:moveTo>
                  <a:cubicBezTo>
                    <a:pt x="653" y="1"/>
                    <a:pt x="1304" y="253"/>
                    <a:pt x="1767" y="737"/>
                  </a:cubicBezTo>
                  <a:cubicBezTo>
                    <a:pt x="1872" y="821"/>
                    <a:pt x="1956" y="926"/>
                    <a:pt x="2040" y="1031"/>
                  </a:cubicBezTo>
                  <a:cubicBezTo>
                    <a:pt x="2335" y="1451"/>
                    <a:pt x="2503" y="1977"/>
                    <a:pt x="2503" y="2503"/>
                  </a:cubicBezTo>
                  <a:lnTo>
                    <a:pt x="2503" y="21004"/>
                  </a:lnTo>
                  <a:cubicBezTo>
                    <a:pt x="2503" y="22371"/>
                    <a:pt x="3617" y="23506"/>
                    <a:pt x="5005" y="23506"/>
                  </a:cubicBezTo>
                  <a:lnTo>
                    <a:pt x="8747" y="23506"/>
                  </a:lnTo>
                  <a:cubicBezTo>
                    <a:pt x="9209" y="23065"/>
                    <a:pt x="11312" y="23212"/>
                    <a:pt x="11312" y="22539"/>
                  </a:cubicBezTo>
                  <a:lnTo>
                    <a:pt x="15979" y="19217"/>
                  </a:lnTo>
                  <a:lnTo>
                    <a:pt x="15979" y="2503"/>
                  </a:lnTo>
                  <a:cubicBezTo>
                    <a:pt x="15979" y="1115"/>
                    <a:pt x="14865" y="1"/>
                    <a:pt x="13477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7879;p101"/>
            <p:cNvSpPr/>
            <p:nvPr/>
          </p:nvSpPr>
          <p:spPr>
            <a:xfrm>
              <a:off x="3583205" y="4082317"/>
              <a:ext cx="201799" cy="79983"/>
            </a:xfrm>
            <a:custGeom>
              <a:avLst/>
              <a:gdLst/>
              <a:ahLst/>
              <a:cxnLst/>
              <a:rect l="l" t="t" r="r" b="b"/>
              <a:pathLst>
                <a:path w="13478" h="5342" extrusionOk="0">
                  <a:moveTo>
                    <a:pt x="1" y="1"/>
                  </a:moveTo>
                  <a:lnTo>
                    <a:pt x="1" y="2839"/>
                  </a:lnTo>
                  <a:cubicBezTo>
                    <a:pt x="1" y="4206"/>
                    <a:pt x="1115" y="5341"/>
                    <a:pt x="2503" y="5341"/>
                  </a:cubicBezTo>
                  <a:lnTo>
                    <a:pt x="6245" y="5341"/>
                  </a:lnTo>
                  <a:cubicBezTo>
                    <a:pt x="6707" y="4900"/>
                    <a:pt x="8810" y="5047"/>
                    <a:pt x="8810" y="4374"/>
                  </a:cubicBezTo>
                  <a:lnTo>
                    <a:pt x="13477" y="1052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7880;p101"/>
            <p:cNvSpPr/>
            <p:nvPr/>
          </p:nvSpPr>
          <p:spPr>
            <a:xfrm>
              <a:off x="3545429" y="3810341"/>
              <a:ext cx="232328" cy="15437"/>
            </a:xfrm>
            <a:custGeom>
              <a:avLst/>
              <a:gdLst/>
              <a:ahLst/>
              <a:cxnLst/>
              <a:rect l="l" t="t" r="r" b="b"/>
              <a:pathLst>
                <a:path w="15517" h="1031" extrusionOk="0">
                  <a:moveTo>
                    <a:pt x="1" y="1"/>
                  </a:moveTo>
                  <a:cubicBezTo>
                    <a:pt x="674" y="1"/>
                    <a:pt x="1304" y="253"/>
                    <a:pt x="1788" y="737"/>
                  </a:cubicBezTo>
                  <a:cubicBezTo>
                    <a:pt x="1872" y="821"/>
                    <a:pt x="1956" y="926"/>
                    <a:pt x="2040" y="1031"/>
                  </a:cubicBezTo>
                  <a:lnTo>
                    <a:pt x="15517" y="1031"/>
                  </a:lnTo>
                  <a:cubicBezTo>
                    <a:pt x="15054" y="379"/>
                    <a:pt x="14297" y="1"/>
                    <a:pt x="13498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7881;p101"/>
            <p:cNvSpPr/>
            <p:nvPr/>
          </p:nvSpPr>
          <p:spPr>
            <a:xfrm>
              <a:off x="3620666" y="4097753"/>
              <a:ext cx="239261" cy="64546"/>
            </a:xfrm>
            <a:custGeom>
              <a:avLst/>
              <a:gdLst/>
              <a:ahLst/>
              <a:cxnLst/>
              <a:rect l="l" t="t" r="r" b="b"/>
              <a:pathLst>
                <a:path w="15980" h="4311" extrusionOk="0">
                  <a:moveTo>
                    <a:pt x="715" y="0"/>
                  </a:moveTo>
                  <a:cubicBezTo>
                    <a:pt x="1704" y="0"/>
                    <a:pt x="2503" y="820"/>
                    <a:pt x="2503" y="1808"/>
                  </a:cubicBezTo>
                  <a:cubicBezTo>
                    <a:pt x="2503" y="2355"/>
                    <a:pt x="2313" y="2901"/>
                    <a:pt x="1977" y="3343"/>
                  </a:cubicBezTo>
                  <a:cubicBezTo>
                    <a:pt x="1914" y="3406"/>
                    <a:pt x="1851" y="3490"/>
                    <a:pt x="1767" y="3574"/>
                  </a:cubicBezTo>
                  <a:cubicBezTo>
                    <a:pt x="1304" y="4037"/>
                    <a:pt x="673" y="4310"/>
                    <a:pt x="1" y="4310"/>
                  </a:cubicBezTo>
                  <a:lnTo>
                    <a:pt x="13477" y="4310"/>
                  </a:lnTo>
                  <a:cubicBezTo>
                    <a:pt x="14129" y="4310"/>
                    <a:pt x="14760" y="4037"/>
                    <a:pt x="15243" y="3574"/>
                  </a:cubicBezTo>
                  <a:cubicBezTo>
                    <a:pt x="15306" y="3490"/>
                    <a:pt x="15390" y="3406"/>
                    <a:pt x="15454" y="3343"/>
                  </a:cubicBezTo>
                  <a:cubicBezTo>
                    <a:pt x="15790" y="2901"/>
                    <a:pt x="15979" y="2355"/>
                    <a:pt x="15979" y="1808"/>
                  </a:cubicBezTo>
                  <a:cubicBezTo>
                    <a:pt x="15979" y="820"/>
                    <a:pt x="15180" y="21"/>
                    <a:pt x="14192" y="0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7882;p101"/>
            <p:cNvSpPr/>
            <p:nvPr/>
          </p:nvSpPr>
          <p:spPr>
            <a:xfrm>
              <a:off x="3620666" y="4147791"/>
              <a:ext cx="231385" cy="14508"/>
            </a:xfrm>
            <a:custGeom>
              <a:avLst/>
              <a:gdLst/>
              <a:ahLst/>
              <a:cxnLst/>
              <a:rect l="l" t="t" r="r" b="b"/>
              <a:pathLst>
                <a:path w="15454" h="969" extrusionOk="0">
                  <a:moveTo>
                    <a:pt x="1977" y="1"/>
                  </a:moveTo>
                  <a:cubicBezTo>
                    <a:pt x="1914" y="64"/>
                    <a:pt x="1851" y="148"/>
                    <a:pt x="1767" y="232"/>
                  </a:cubicBezTo>
                  <a:cubicBezTo>
                    <a:pt x="1304" y="695"/>
                    <a:pt x="673" y="968"/>
                    <a:pt x="1" y="968"/>
                  </a:cubicBezTo>
                  <a:lnTo>
                    <a:pt x="13477" y="968"/>
                  </a:lnTo>
                  <a:cubicBezTo>
                    <a:pt x="14129" y="968"/>
                    <a:pt x="14760" y="695"/>
                    <a:pt x="15243" y="232"/>
                  </a:cubicBezTo>
                  <a:cubicBezTo>
                    <a:pt x="15306" y="148"/>
                    <a:pt x="15390" y="64"/>
                    <a:pt x="15454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7883;p101"/>
            <p:cNvSpPr/>
            <p:nvPr/>
          </p:nvSpPr>
          <p:spPr>
            <a:xfrm>
              <a:off x="3604301" y="4097753"/>
              <a:ext cx="53841" cy="27085"/>
            </a:xfrm>
            <a:custGeom>
              <a:avLst/>
              <a:gdLst/>
              <a:ahLst/>
              <a:cxnLst/>
              <a:rect l="l" t="t" r="r" b="b"/>
              <a:pathLst>
                <a:path w="3596" h="1809" extrusionOk="0">
                  <a:moveTo>
                    <a:pt x="1787" y="0"/>
                  </a:moveTo>
                  <a:cubicBezTo>
                    <a:pt x="799" y="0"/>
                    <a:pt x="0" y="820"/>
                    <a:pt x="0" y="1808"/>
                  </a:cubicBezTo>
                  <a:lnTo>
                    <a:pt x="3596" y="1808"/>
                  </a:lnTo>
                  <a:cubicBezTo>
                    <a:pt x="3575" y="820"/>
                    <a:pt x="2776" y="0"/>
                    <a:pt x="1787" y="0"/>
                  </a:cubicBez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7884;p101"/>
            <p:cNvSpPr/>
            <p:nvPr/>
          </p:nvSpPr>
          <p:spPr>
            <a:xfrm>
              <a:off x="3606187" y="3867401"/>
              <a:ext cx="159292" cy="25124"/>
            </a:xfrm>
            <a:custGeom>
              <a:avLst/>
              <a:gdLst/>
              <a:ahLst/>
              <a:cxnLst/>
              <a:rect l="l" t="t" r="r" b="b"/>
              <a:pathLst>
                <a:path w="10639" h="1678" extrusionOk="0">
                  <a:moveTo>
                    <a:pt x="4353" y="0"/>
                  </a:moveTo>
                  <a:cubicBezTo>
                    <a:pt x="3901" y="0"/>
                    <a:pt x="3449" y="195"/>
                    <a:pt x="3133" y="584"/>
                  </a:cubicBezTo>
                  <a:cubicBezTo>
                    <a:pt x="2954" y="836"/>
                    <a:pt x="2681" y="962"/>
                    <a:pt x="2410" y="962"/>
                  </a:cubicBezTo>
                  <a:cubicBezTo>
                    <a:pt x="2140" y="962"/>
                    <a:pt x="1872" y="836"/>
                    <a:pt x="1703" y="584"/>
                  </a:cubicBezTo>
                  <a:cubicBezTo>
                    <a:pt x="1388" y="226"/>
                    <a:pt x="947" y="16"/>
                    <a:pt x="484" y="16"/>
                  </a:cubicBezTo>
                  <a:cubicBezTo>
                    <a:pt x="477" y="16"/>
                    <a:pt x="471" y="16"/>
                    <a:pt x="464" y="16"/>
                  </a:cubicBezTo>
                  <a:cubicBezTo>
                    <a:pt x="1" y="16"/>
                    <a:pt x="7" y="731"/>
                    <a:pt x="484" y="731"/>
                  </a:cubicBezTo>
                  <a:cubicBezTo>
                    <a:pt x="757" y="731"/>
                    <a:pt x="1031" y="878"/>
                    <a:pt x="1199" y="1109"/>
                  </a:cubicBezTo>
                  <a:cubicBezTo>
                    <a:pt x="1514" y="1488"/>
                    <a:pt x="1966" y="1677"/>
                    <a:pt x="2418" y="1677"/>
                  </a:cubicBezTo>
                  <a:cubicBezTo>
                    <a:pt x="2870" y="1677"/>
                    <a:pt x="3322" y="1488"/>
                    <a:pt x="3638" y="1109"/>
                  </a:cubicBezTo>
                  <a:cubicBezTo>
                    <a:pt x="3806" y="857"/>
                    <a:pt x="4079" y="731"/>
                    <a:pt x="4353" y="731"/>
                  </a:cubicBezTo>
                  <a:cubicBezTo>
                    <a:pt x="4626" y="731"/>
                    <a:pt x="4899" y="857"/>
                    <a:pt x="5067" y="1109"/>
                  </a:cubicBezTo>
                  <a:cubicBezTo>
                    <a:pt x="5383" y="1488"/>
                    <a:pt x="5835" y="1677"/>
                    <a:pt x="6287" y="1677"/>
                  </a:cubicBezTo>
                  <a:cubicBezTo>
                    <a:pt x="6739" y="1677"/>
                    <a:pt x="7191" y="1488"/>
                    <a:pt x="7506" y="1109"/>
                  </a:cubicBezTo>
                  <a:cubicBezTo>
                    <a:pt x="7685" y="857"/>
                    <a:pt x="7958" y="731"/>
                    <a:pt x="8229" y="731"/>
                  </a:cubicBezTo>
                  <a:cubicBezTo>
                    <a:pt x="8500" y="731"/>
                    <a:pt x="8768" y="857"/>
                    <a:pt x="8936" y="1109"/>
                  </a:cubicBezTo>
                  <a:cubicBezTo>
                    <a:pt x="9251" y="1467"/>
                    <a:pt x="9693" y="1677"/>
                    <a:pt x="10176" y="1677"/>
                  </a:cubicBezTo>
                  <a:cubicBezTo>
                    <a:pt x="10639" y="1677"/>
                    <a:pt x="10639" y="962"/>
                    <a:pt x="10176" y="962"/>
                  </a:cubicBezTo>
                  <a:cubicBezTo>
                    <a:pt x="9882" y="962"/>
                    <a:pt x="9609" y="815"/>
                    <a:pt x="9461" y="584"/>
                  </a:cubicBezTo>
                  <a:cubicBezTo>
                    <a:pt x="9136" y="195"/>
                    <a:pt x="8678" y="0"/>
                    <a:pt x="8224" y="0"/>
                  </a:cubicBezTo>
                  <a:cubicBezTo>
                    <a:pt x="7769" y="0"/>
                    <a:pt x="7317" y="195"/>
                    <a:pt x="7002" y="584"/>
                  </a:cubicBezTo>
                  <a:cubicBezTo>
                    <a:pt x="6833" y="836"/>
                    <a:pt x="6565" y="962"/>
                    <a:pt x="6295" y="962"/>
                  </a:cubicBezTo>
                  <a:cubicBezTo>
                    <a:pt x="6024" y="962"/>
                    <a:pt x="5751" y="836"/>
                    <a:pt x="5572" y="584"/>
                  </a:cubicBezTo>
                  <a:cubicBezTo>
                    <a:pt x="5257" y="195"/>
                    <a:pt x="4805" y="0"/>
                    <a:pt x="4353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7885;p101"/>
            <p:cNvSpPr/>
            <p:nvPr/>
          </p:nvSpPr>
          <p:spPr>
            <a:xfrm>
              <a:off x="3606187" y="3904159"/>
              <a:ext cx="159292" cy="25184"/>
            </a:xfrm>
            <a:custGeom>
              <a:avLst/>
              <a:gdLst/>
              <a:ahLst/>
              <a:cxnLst/>
              <a:rect l="l" t="t" r="r" b="b"/>
              <a:pathLst>
                <a:path w="10639" h="1682" extrusionOk="0">
                  <a:moveTo>
                    <a:pt x="484" y="0"/>
                  </a:moveTo>
                  <a:cubicBezTo>
                    <a:pt x="1" y="0"/>
                    <a:pt x="1" y="736"/>
                    <a:pt x="484" y="736"/>
                  </a:cubicBezTo>
                  <a:cubicBezTo>
                    <a:pt x="757" y="736"/>
                    <a:pt x="1031" y="883"/>
                    <a:pt x="1199" y="1093"/>
                  </a:cubicBezTo>
                  <a:cubicBezTo>
                    <a:pt x="1514" y="1482"/>
                    <a:pt x="1966" y="1677"/>
                    <a:pt x="2418" y="1677"/>
                  </a:cubicBezTo>
                  <a:cubicBezTo>
                    <a:pt x="2870" y="1677"/>
                    <a:pt x="3322" y="1482"/>
                    <a:pt x="3638" y="1093"/>
                  </a:cubicBezTo>
                  <a:cubicBezTo>
                    <a:pt x="3806" y="852"/>
                    <a:pt x="4079" y="731"/>
                    <a:pt x="4353" y="731"/>
                  </a:cubicBezTo>
                  <a:cubicBezTo>
                    <a:pt x="4626" y="731"/>
                    <a:pt x="4899" y="852"/>
                    <a:pt x="5067" y="1093"/>
                  </a:cubicBezTo>
                  <a:cubicBezTo>
                    <a:pt x="5383" y="1482"/>
                    <a:pt x="5835" y="1677"/>
                    <a:pt x="6287" y="1677"/>
                  </a:cubicBezTo>
                  <a:cubicBezTo>
                    <a:pt x="6739" y="1677"/>
                    <a:pt x="7191" y="1482"/>
                    <a:pt x="7506" y="1093"/>
                  </a:cubicBezTo>
                  <a:cubicBezTo>
                    <a:pt x="7685" y="852"/>
                    <a:pt x="7958" y="731"/>
                    <a:pt x="8229" y="731"/>
                  </a:cubicBezTo>
                  <a:cubicBezTo>
                    <a:pt x="8500" y="731"/>
                    <a:pt x="8768" y="852"/>
                    <a:pt x="8936" y="1093"/>
                  </a:cubicBezTo>
                  <a:cubicBezTo>
                    <a:pt x="9251" y="1472"/>
                    <a:pt x="9693" y="1682"/>
                    <a:pt x="10176" y="1682"/>
                  </a:cubicBezTo>
                  <a:cubicBezTo>
                    <a:pt x="10639" y="1682"/>
                    <a:pt x="10639" y="967"/>
                    <a:pt x="10176" y="967"/>
                  </a:cubicBezTo>
                  <a:cubicBezTo>
                    <a:pt x="9882" y="967"/>
                    <a:pt x="9609" y="820"/>
                    <a:pt x="9461" y="589"/>
                  </a:cubicBezTo>
                  <a:cubicBezTo>
                    <a:pt x="9136" y="200"/>
                    <a:pt x="8678" y="5"/>
                    <a:pt x="8224" y="5"/>
                  </a:cubicBezTo>
                  <a:cubicBezTo>
                    <a:pt x="7769" y="5"/>
                    <a:pt x="7317" y="200"/>
                    <a:pt x="7002" y="589"/>
                  </a:cubicBezTo>
                  <a:cubicBezTo>
                    <a:pt x="6833" y="841"/>
                    <a:pt x="6565" y="967"/>
                    <a:pt x="6295" y="967"/>
                  </a:cubicBezTo>
                  <a:cubicBezTo>
                    <a:pt x="6024" y="967"/>
                    <a:pt x="5751" y="841"/>
                    <a:pt x="5572" y="589"/>
                  </a:cubicBezTo>
                  <a:cubicBezTo>
                    <a:pt x="5257" y="200"/>
                    <a:pt x="4805" y="5"/>
                    <a:pt x="4353" y="5"/>
                  </a:cubicBezTo>
                  <a:cubicBezTo>
                    <a:pt x="3901" y="5"/>
                    <a:pt x="3449" y="200"/>
                    <a:pt x="3133" y="589"/>
                  </a:cubicBezTo>
                  <a:cubicBezTo>
                    <a:pt x="2954" y="841"/>
                    <a:pt x="2681" y="967"/>
                    <a:pt x="2410" y="967"/>
                  </a:cubicBezTo>
                  <a:cubicBezTo>
                    <a:pt x="2140" y="967"/>
                    <a:pt x="1872" y="841"/>
                    <a:pt x="1703" y="589"/>
                  </a:cubicBezTo>
                  <a:cubicBezTo>
                    <a:pt x="1388" y="231"/>
                    <a:pt x="947" y="21"/>
                    <a:pt x="484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7886;p101"/>
            <p:cNvSpPr/>
            <p:nvPr/>
          </p:nvSpPr>
          <p:spPr>
            <a:xfrm>
              <a:off x="3606187" y="3940976"/>
              <a:ext cx="159292" cy="25199"/>
            </a:xfrm>
            <a:custGeom>
              <a:avLst/>
              <a:gdLst/>
              <a:ahLst/>
              <a:cxnLst/>
              <a:rect l="l" t="t" r="r" b="b"/>
              <a:pathLst>
                <a:path w="10639" h="1683" extrusionOk="0">
                  <a:moveTo>
                    <a:pt x="484" y="1"/>
                  </a:moveTo>
                  <a:cubicBezTo>
                    <a:pt x="1" y="1"/>
                    <a:pt x="1" y="737"/>
                    <a:pt x="484" y="737"/>
                  </a:cubicBezTo>
                  <a:cubicBezTo>
                    <a:pt x="757" y="737"/>
                    <a:pt x="1031" y="884"/>
                    <a:pt x="1199" y="1094"/>
                  </a:cubicBezTo>
                  <a:cubicBezTo>
                    <a:pt x="1514" y="1483"/>
                    <a:pt x="1966" y="1678"/>
                    <a:pt x="2418" y="1678"/>
                  </a:cubicBezTo>
                  <a:cubicBezTo>
                    <a:pt x="2870" y="1678"/>
                    <a:pt x="3322" y="1483"/>
                    <a:pt x="3638" y="1094"/>
                  </a:cubicBezTo>
                  <a:cubicBezTo>
                    <a:pt x="3806" y="852"/>
                    <a:pt x="4079" y="732"/>
                    <a:pt x="4353" y="732"/>
                  </a:cubicBezTo>
                  <a:cubicBezTo>
                    <a:pt x="4626" y="732"/>
                    <a:pt x="4899" y="852"/>
                    <a:pt x="5067" y="1094"/>
                  </a:cubicBezTo>
                  <a:cubicBezTo>
                    <a:pt x="5383" y="1483"/>
                    <a:pt x="5835" y="1678"/>
                    <a:pt x="6287" y="1678"/>
                  </a:cubicBezTo>
                  <a:cubicBezTo>
                    <a:pt x="6739" y="1678"/>
                    <a:pt x="7191" y="1483"/>
                    <a:pt x="7506" y="1094"/>
                  </a:cubicBezTo>
                  <a:cubicBezTo>
                    <a:pt x="7685" y="852"/>
                    <a:pt x="7958" y="732"/>
                    <a:pt x="8229" y="732"/>
                  </a:cubicBezTo>
                  <a:cubicBezTo>
                    <a:pt x="8500" y="732"/>
                    <a:pt x="8768" y="852"/>
                    <a:pt x="8936" y="1094"/>
                  </a:cubicBezTo>
                  <a:cubicBezTo>
                    <a:pt x="9251" y="1473"/>
                    <a:pt x="9693" y="1683"/>
                    <a:pt x="10176" y="1683"/>
                  </a:cubicBezTo>
                  <a:cubicBezTo>
                    <a:pt x="10639" y="1683"/>
                    <a:pt x="10639" y="968"/>
                    <a:pt x="10176" y="968"/>
                  </a:cubicBezTo>
                  <a:cubicBezTo>
                    <a:pt x="9882" y="968"/>
                    <a:pt x="9609" y="821"/>
                    <a:pt x="9461" y="590"/>
                  </a:cubicBezTo>
                  <a:cubicBezTo>
                    <a:pt x="9136" y="201"/>
                    <a:pt x="8678" y="6"/>
                    <a:pt x="8224" y="6"/>
                  </a:cubicBezTo>
                  <a:cubicBezTo>
                    <a:pt x="7769" y="6"/>
                    <a:pt x="7317" y="201"/>
                    <a:pt x="7002" y="590"/>
                  </a:cubicBezTo>
                  <a:cubicBezTo>
                    <a:pt x="6833" y="842"/>
                    <a:pt x="6565" y="968"/>
                    <a:pt x="6295" y="968"/>
                  </a:cubicBezTo>
                  <a:cubicBezTo>
                    <a:pt x="6024" y="968"/>
                    <a:pt x="5751" y="842"/>
                    <a:pt x="5572" y="590"/>
                  </a:cubicBezTo>
                  <a:cubicBezTo>
                    <a:pt x="5257" y="201"/>
                    <a:pt x="4805" y="6"/>
                    <a:pt x="4353" y="6"/>
                  </a:cubicBezTo>
                  <a:cubicBezTo>
                    <a:pt x="3901" y="6"/>
                    <a:pt x="3449" y="201"/>
                    <a:pt x="3133" y="590"/>
                  </a:cubicBezTo>
                  <a:cubicBezTo>
                    <a:pt x="2954" y="842"/>
                    <a:pt x="2681" y="968"/>
                    <a:pt x="2410" y="968"/>
                  </a:cubicBezTo>
                  <a:cubicBezTo>
                    <a:pt x="2140" y="968"/>
                    <a:pt x="1872" y="842"/>
                    <a:pt x="1703" y="590"/>
                  </a:cubicBezTo>
                  <a:cubicBezTo>
                    <a:pt x="1388" y="232"/>
                    <a:pt x="947" y="22"/>
                    <a:pt x="484" y="1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7887;p101"/>
            <p:cNvSpPr/>
            <p:nvPr/>
          </p:nvSpPr>
          <p:spPr>
            <a:xfrm>
              <a:off x="3711639" y="3882434"/>
              <a:ext cx="147030" cy="147015"/>
            </a:xfrm>
            <a:custGeom>
              <a:avLst/>
              <a:gdLst/>
              <a:ahLst/>
              <a:cxnLst/>
              <a:rect l="l" t="t" r="r" b="b"/>
              <a:pathLst>
                <a:path w="9820" h="9819" extrusionOk="0">
                  <a:moveTo>
                    <a:pt x="9819" y="0"/>
                  </a:moveTo>
                  <a:cubicBezTo>
                    <a:pt x="6665" y="169"/>
                    <a:pt x="3953" y="1220"/>
                    <a:pt x="1977" y="3196"/>
                  </a:cubicBezTo>
                  <a:cubicBezTo>
                    <a:pt x="1" y="5193"/>
                    <a:pt x="421" y="6434"/>
                    <a:pt x="232" y="9587"/>
                  </a:cubicBezTo>
                  <a:cubicBezTo>
                    <a:pt x="3407" y="9398"/>
                    <a:pt x="4647" y="9819"/>
                    <a:pt x="6623" y="7842"/>
                  </a:cubicBezTo>
                  <a:cubicBezTo>
                    <a:pt x="7107" y="7359"/>
                    <a:pt x="7548" y="6812"/>
                    <a:pt x="7927" y="6245"/>
                  </a:cubicBezTo>
                  <a:lnTo>
                    <a:pt x="6203" y="5950"/>
                  </a:lnTo>
                  <a:lnTo>
                    <a:pt x="6224" y="5929"/>
                  </a:lnTo>
                  <a:cubicBezTo>
                    <a:pt x="8326" y="4668"/>
                    <a:pt x="9672" y="2460"/>
                    <a:pt x="9819" y="42"/>
                  </a:cubicBezTo>
                  <a:lnTo>
                    <a:pt x="9819" y="0"/>
                  </a:ln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7888;p101"/>
            <p:cNvSpPr/>
            <p:nvPr/>
          </p:nvSpPr>
          <p:spPr>
            <a:xfrm>
              <a:off x="3682996" y="3930915"/>
              <a:ext cx="127191" cy="127176"/>
            </a:xfrm>
            <a:custGeom>
              <a:avLst/>
              <a:gdLst/>
              <a:ahLst/>
              <a:cxnLst/>
              <a:rect l="l" t="t" r="r" b="b"/>
              <a:pathLst>
                <a:path w="8495" h="8494" extrusionOk="0">
                  <a:moveTo>
                    <a:pt x="8494" y="0"/>
                  </a:moveTo>
                  <a:lnTo>
                    <a:pt x="8494" y="0"/>
                  </a:lnTo>
                  <a:cubicBezTo>
                    <a:pt x="4983" y="2061"/>
                    <a:pt x="2061" y="4983"/>
                    <a:pt x="0" y="8494"/>
                  </a:cubicBezTo>
                  <a:cubicBezTo>
                    <a:pt x="3512" y="6434"/>
                    <a:pt x="6434" y="3511"/>
                    <a:pt x="8494" y="0"/>
                  </a:cubicBezTo>
                  <a:close/>
                </a:path>
              </a:pathLst>
            </a:custGeom>
            <a:solidFill>
              <a:srgbClr val="24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9914;p102"/>
          <p:cNvGrpSpPr>
            <a:grpSpLocks noChangeAspect="1"/>
          </p:cNvGrpSpPr>
          <p:nvPr/>
        </p:nvGrpSpPr>
        <p:grpSpPr>
          <a:xfrm>
            <a:off x="6769250" y="3093146"/>
            <a:ext cx="889936" cy="756000"/>
            <a:chOff x="6657846" y="2007591"/>
            <a:chExt cx="348103" cy="295714"/>
          </a:xfrm>
        </p:grpSpPr>
        <p:sp>
          <p:nvSpPr>
            <p:cNvPr id="262" name="Google Shape;9915;p102"/>
            <p:cNvSpPr/>
            <p:nvPr/>
          </p:nvSpPr>
          <p:spPr>
            <a:xfrm>
              <a:off x="6820186" y="2082984"/>
              <a:ext cx="179224" cy="163153"/>
            </a:xfrm>
            <a:custGeom>
              <a:avLst/>
              <a:gdLst/>
              <a:ahLst/>
              <a:cxnLst/>
              <a:rect l="l" t="t" r="r" b="b"/>
              <a:pathLst>
                <a:path w="6825" h="6213" extrusionOk="0">
                  <a:moveTo>
                    <a:pt x="4298" y="1"/>
                  </a:moveTo>
                  <a:lnTo>
                    <a:pt x="2987" y="1006"/>
                  </a:lnTo>
                  <a:lnTo>
                    <a:pt x="1896" y="642"/>
                  </a:lnTo>
                  <a:lnTo>
                    <a:pt x="1" y="2183"/>
                  </a:lnTo>
                  <a:lnTo>
                    <a:pt x="2920" y="6212"/>
                  </a:lnTo>
                  <a:lnTo>
                    <a:pt x="6824" y="3437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9916;p102"/>
            <p:cNvSpPr/>
            <p:nvPr/>
          </p:nvSpPr>
          <p:spPr>
            <a:xfrm>
              <a:off x="6900620" y="2007591"/>
              <a:ext cx="105329" cy="193431"/>
            </a:xfrm>
            <a:custGeom>
              <a:avLst/>
              <a:gdLst/>
              <a:ahLst/>
              <a:cxnLst/>
              <a:rect l="l" t="t" r="r" b="b"/>
              <a:pathLst>
                <a:path w="4011" h="7366" extrusionOk="0">
                  <a:moveTo>
                    <a:pt x="4010" y="1"/>
                  </a:moveTo>
                  <a:lnTo>
                    <a:pt x="115" y="2767"/>
                  </a:lnTo>
                  <a:cubicBezTo>
                    <a:pt x="19" y="2834"/>
                    <a:pt x="0" y="2968"/>
                    <a:pt x="67" y="3063"/>
                  </a:cubicBezTo>
                  <a:lnTo>
                    <a:pt x="3340" y="7284"/>
                  </a:lnTo>
                  <a:cubicBezTo>
                    <a:pt x="3384" y="7339"/>
                    <a:pt x="3444" y="7365"/>
                    <a:pt x="3505" y="7365"/>
                  </a:cubicBezTo>
                  <a:cubicBezTo>
                    <a:pt x="3550" y="7365"/>
                    <a:pt x="3596" y="7351"/>
                    <a:pt x="3637" y="7322"/>
                  </a:cubicBezTo>
                  <a:lnTo>
                    <a:pt x="4010" y="7025"/>
                  </a:lnTo>
                  <a:lnTo>
                    <a:pt x="4010" y="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9917;p102"/>
            <p:cNvSpPr/>
            <p:nvPr/>
          </p:nvSpPr>
          <p:spPr>
            <a:xfrm>
              <a:off x="6972494" y="2152862"/>
              <a:ext cx="32930" cy="48292"/>
            </a:xfrm>
            <a:custGeom>
              <a:avLst/>
              <a:gdLst/>
              <a:ahLst/>
              <a:cxnLst/>
              <a:rect l="l" t="t" r="r" b="b"/>
              <a:pathLst>
                <a:path w="1254" h="1839" extrusionOk="0">
                  <a:moveTo>
                    <a:pt x="1254" y="1"/>
                  </a:moveTo>
                  <a:lnTo>
                    <a:pt x="0" y="977"/>
                  </a:lnTo>
                  <a:lnTo>
                    <a:pt x="594" y="1761"/>
                  </a:lnTo>
                  <a:cubicBezTo>
                    <a:pt x="632" y="1811"/>
                    <a:pt x="692" y="1838"/>
                    <a:pt x="755" y="1838"/>
                  </a:cubicBezTo>
                  <a:cubicBezTo>
                    <a:pt x="801" y="1838"/>
                    <a:pt x="849" y="1823"/>
                    <a:pt x="890" y="1790"/>
                  </a:cubicBezTo>
                  <a:lnTo>
                    <a:pt x="1254" y="1503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9918;p102"/>
            <p:cNvSpPr/>
            <p:nvPr/>
          </p:nvSpPr>
          <p:spPr>
            <a:xfrm>
              <a:off x="6832003" y="2137027"/>
              <a:ext cx="136237" cy="90439"/>
            </a:xfrm>
            <a:custGeom>
              <a:avLst/>
              <a:gdLst/>
              <a:ahLst/>
              <a:cxnLst/>
              <a:rect l="l" t="t" r="r" b="b"/>
              <a:pathLst>
                <a:path w="5188" h="3444" extrusionOk="0">
                  <a:moveTo>
                    <a:pt x="594" y="1"/>
                  </a:moveTo>
                  <a:lnTo>
                    <a:pt x="0" y="1092"/>
                  </a:lnTo>
                  <a:lnTo>
                    <a:pt x="4183" y="3369"/>
                  </a:lnTo>
                  <a:cubicBezTo>
                    <a:pt x="4274" y="3419"/>
                    <a:pt x="4373" y="3443"/>
                    <a:pt x="4472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8" y="2814"/>
                    <a:pt x="5073" y="2441"/>
                    <a:pt x="4776" y="2278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9919;p102"/>
            <p:cNvSpPr/>
            <p:nvPr/>
          </p:nvSpPr>
          <p:spPr>
            <a:xfrm>
              <a:off x="6885284" y="2182509"/>
              <a:ext cx="79935" cy="44957"/>
            </a:xfrm>
            <a:custGeom>
              <a:avLst/>
              <a:gdLst/>
              <a:ahLst/>
              <a:cxnLst/>
              <a:rect l="l" t="t" r="r" b="b"/>
              <a:pathLst>
                <a:path w="3044" h="1712" extrusionOk="0">
                  <a:moveTo>
                    <a:pt x="268" y="1"/>
                  </a:moveTo>
                  <a:lnTo>
                    <a:pt x="0" y="460"/>
                  </a:lnTo>
                  <a:lnTo>
                    <a:pt x="2154" y="1637"/>
                  </a:lnTo>
                  <a:cubicBezTo>
                    <a:pt x="2250" y="1688"/>
                    <a:pt x="2352" y="1712"/>
                    <a:pt x="2452" y="1712"/>
                  </a:cubicBezTo>
                  <a:cubicBezTo>
                    <a:pt x="2710" y="1712"/>
                    <a:pt x="2954" y="1552"/>
                    <a:pt x="3044" y="1283"/>
                  </a:cubicBezTo>
                  <a:lnTo>
                    <a:pt x="3044" y="1283"/>
                  </a:lnTo>
                  <a:cubicBezTo>
                    <a:pt x="2976" y="1307"/>
                    <a:pt x="2905" y="1319"/>
                    <a:pt x="2834" y="1319"/>
                  </a:cubicBezTo>
                  <a:cubicBezTo>
                    <a:pt x="2735" y="1319"/>
                    <a:pt x="2635" y="1295"/>
                    <a:pt x="2546" y="124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9920;p102"/>
            <p:cNvSpPr/>
            <p:nvPr/>
          </p:nvSpPr>
          <p:spPr>
            <a:xfrm>
              <a:off x="6806872" y="2160661"/>
              <a:ext cx="136237" cy="90229"/>
            </a:xfrm>
            <a:custGeom>
              <a:avLst/>
              <a:gdLst/>
              <a:ahLst/>
              <a:cxnLst/>
              <a:rect l="l" t="t" r="r" b="b"/>
              <a:pathLst>
                <a:path w="5188" h="3436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6" y="3411"/>
                    <a:pt x="4379" y="3435"/>
                    <a:pt x="4480" y="3435"/>
                  </a:cubicBezTo>
                  <a:cubicBezTo>
                    <a:pt x="4699" y="3435"/>
                    <a:pt x="4914" y="3320"/>
                    <a:pt x="5025" y="3111"/>
                  </a:cubicBezTo>
                  <a:cubicBezTo>
                    <a:pt x="5187" y="2804"/>
                    <a:pt x="5073" y="243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9921;p102"/>
            <p:cNvSpPr/>
            <p:nvPr/>
          </p:nvSpPr>
          <p:spPr>
            <a:xfrm>
              <a:off x="6868688" y="2211920"/>
              <a:ext cx="71165" cy="38944"/>
            </a:xfrm>
            <a:custGeom>
              <a:avLst/>
              <a:gdLst/>
              <a:ahLst/>
              <a:cxnLst/>
              <a:rect l="l" t="t" r="r" b="b"/>
              <a:pathLst>
                <a:path w="2710" h="1483" extrusionOk="0">
                  <a:moveTo>
                    <a:pt x="240" y="1"/>
                  </a:moveTo>
                  <a:lnTo>
                    <a:pt x="1" y="422"/>
                  </a:lnTo>
                  <a:lnTo>
                    <a:pt x="1819" y="1407"/>
                  </a:lnTo>
                  <a:cubicBezTo>
                    <a:pt x="1913" y="1458"/>
                    <a:pt x="2014" y="1482"/>
                    <a:pt x="2114" y="1482"/>
                  </a:cubicBezTo>
                  <a:cubicBezTo>
                    <a:pt x="2371" y="1482"/>
                    <a:pt x="2620" y="1325"/>
                    <a:pt x="2709" y="1063"/>
                  </a:cubicBezTo>
                  <a:lnTo>
                    <a:pt x="2709" y="1063"/>
                  </a:lnTo>
                  <a:cubicBezTo>
                    <a:pt x="2623" y="1099"/>
                    <a:pt x="2533" y="1118"/>
                    <a:pt x="2444" y="1118"/>
                  </a:cubicBezTo>
                  <a:cubicBezTo>
                    <a:pt x="2344" y="1118"/>
                    <a:pt x="2245" y="1094"/>
                    <a:pt x="2154" y="1044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9922;p102"/>
            <p:cNvSpPr/>
            <p:nvPr/>
          </p:nvSpPr>
          <p:spPr>
            <a:xfrm>
              <a:off x="6781741" y="2184032"/>
              <a:ext cx="136237" cy="90334"/>
            </a:xfrm>
            <a:custGeom>
              <a:avLst/>
              <a:gdLst/>
              <a:ahLst/>
              <a:cxnLst/>
              <a:rect l="l" t="t" r="r" b="b"/>
              <a:pathLst>
                <a:path w="5188" h="3440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7" y="3414"/>
                    <a:pt x="4379" y="3440"/>
                    <a:pt x="4481" y="3440"/>
                  </a:cubicBezTo>
                  <a:cubicBezTo>
                    <a:pt x="4700" y="3440"/>
                    <a:pt x="4914" y="3320"/>
                    <a:pt x="5025" y="3111"/>
                  </a:cubicBezTo>
                  <a:cubicBezTo>
                    <a:pt x="5187" y="2814"/>
                    <a:pt x="5073" y="244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9923;p102"/>
            <p:cNvSpPr/>
            <p:nvPr/>
          </p:nvSpPr>
          <p:spPr>
            <a:xfrm>
              <a:off x="6852354" y="2240570"/>
              <a:ext cx="61842" cy="33770"/>
            </a:xfrm>
            <a:custGeom>
              <a:avLst/>
              <a:gdLst/>
              <a:ahLst/>
              <a:cxnLst/>
              <a:rect l="l" t="t" r="r" b="b"/>
              <a:pathLst>
                <a:path w="2355" h="1286" extrusionOk="0">
                  <a:moveTo>
                    <a:pt x="240" y="1"/>
                  </a:moveTo>
                  <a:lnTo>
                    <a:pt x="1" y="402"/>
                  </a:lnTo>
                  <a:lnTo>
                    <a:pt x="1484" y="1206"/>
                  </a:lnTo>
                  <a:cubicBezTo>
                    <a:pt x="1580" y="1260"/>
                    <a:pt x="1684" y="1286"/>
                    <a:pt x="1786" y="1286"/>
                  </a:cubicBezTo>
                  <a:cubicBezTo>
                    <a:pt x="2029" y="1286"/>
                    <a:pt x="2261" y="1143"/>
                    <a:pt x="2355" y="900"/>
                  </a:cubicBezTo>
                  <a:lnTo>
                    <a:pt x="2355" y="900"/>
                  </a:lnTo>
                  <a:cubicBezTo>
                    <a:pt x="2280" y="929"/>
                    <a:pt x="2201" y="944"/>
                    <a:pt x="2122" y="944"/>
                  </a:cubicBezTo>
                  <a:cubicBezTo>
                    <a:pt x="2021" y="944"/>
                    <a:pt x="1920" y="920"/>
                    <a:pt x="1829" y="871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9924;p102"/>
            <p:cNvSpPr/>
            <p:nvPr/>
          </p:nvSpPr>
          <p:spPr>
            <a:xfrm>
              <a:off x="6756610" y="2207404"/>
              <a:ext cx="136237" cy="90413"/>
            </a:xfrm>
            <a:custGeom>
              <a:avLst/>
              <a:gdLst/>
              <a:ahLst/>
              <a:cxnLst/>
              <a:rect l="l" t="t" r="r" b="b"/>
              <a:pathLst>
                <a:path w="5188" h="3443" extrusionOk="0">
                  <a:moveTo>
                    <a:pt x="594" y="0"/>
                  </a:moveTo>
                  <a:lnTo>
                    <a:pt x="0" y="1091"/>
                  </a:lnTo>
                  <a:lnTo>
                    <a:pt x="4173" y="3369"/>
                  </a:lnTo>
                  <a:cubicBezTo>
                    <a:pt x="4267" y="3419"/>
                    <a:pt x="4369" y="3443"/>
                    <a:pt x="4469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7" y="2814"/>
                    <a:pt x="5073" y="2441"/>
                    <a:pt x="4776" y="227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9925;p102"/>
            <p:cNvSpPr/>
            <p:nvPr/>
          </p:nvSpPr>
          <p:spPr>
            <a:xfrm>
              <a:off x="6836021" y="2267723"/>
              <a:ext cx="53308" cy="29989"/>
            </a:xfrm>
            <a:custGeom>
              <a:avLst/>
              <a:gdLst/>
              <a:ahLst/>
              <a:cxnLst/>
              <a:rect l="l" t="t" r="r" b="b"/>
              <a:pathLst>
                <a:path w="2030" h="1142" extrusionOk="0">
                  <a:moveTo>
                    <a:pt x="259" y="0"/>
                  </a:moveTo>
                  <a:lnTo>
                    <a:pt x="1" y="440"/>
                  </a:lnTo>
                  <a:lnTo>
                    <a:pt x="1149" y="1072"/>
                  </a:lnTo>
                  <a:cubicBezTo>
                    <a:pt x="1243" y="1119"/>
                    <a:pt x="1344" y="1142"/>
                    <a:pt x="1444" y="1142"/>
                  </a:cubicBezTo>
                  <a:cubicBezTo>
                    <a:pt x="1666" y="1142"/>
                    <a:pt x="1879" y="1028"/>
                    <a:pt x="1991" y="823"/>
                  </a:cubicBezTo>
                  <a:cubicBezTo>
                    <a:pt x="2001" y="794"/>
                    <a:pt x="2020" y="766"/>
                    <a:pt x="2029" y="737"/>
                  </a:cubicBezTo>
                  <a:lnTo>
                    <a:pt x="2029" y="737"/>
                  </a:lnTo>
                  <a:cubicBezTo>
                    <a:pt x="1965" y="760"/>
                    <a:pt x="1898" y="770"/>
                    <a:pt x="1831" y="770"/>
                  </a:cubicBezTo>
                  <a:cubicBezTo>
                    <a:pt x="1728" y="770"/>
                    <a:pt x="1625" y="745"/>
                    <a:pt x="1532" y="699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9926;p102"/>
            <p:cNvSpPr/>
            <p:nvPr/>
          </p:nvSpPr>
          <p:spPr>
            <a:xfrm>
              <a:off x="6674180" y="2094564"/>
              <a:ext cx="173421" cy="157087"/>
            </a:xfrm>
            <a:custGeom>
              <a:avLst/>
              <a:gdLst/>
              <a:ahLst/>
              <a:cxnLst/>
              <a:rect l="l" t="t" r="r" b="b"/>
              <a:pathLst>
                <a:path w="6604" h="5982" extrusionOk="0">
                  <a:moveTo>
                    <a:pt x="2067" y="0"/>
                  </a:moveTo>
                  <a:lnTo>
                    <a:pt x="0" y="3723"/>
                  </a:lnTo>
                  <a:lnTo>
                    <a:pt x="4230" y="5982"/>
                  </a:lnTo>
                  <a:lnTo>
                    <a:pt x="6604" y="1618"/>
                  </a:lnTo>
                  <a:lnTo>
                    <a:pt x="4508" y="737"/>
                  </a:lnTo>
                  <a:cubicBezTo>
                    <a:pt x="4479" y="718"/>
                    <a:pt x="4441" y="718"/>
                    <a:pt x="4403" y="718"/>
                  </a:cubicBezTo>
                  <a:lnTo>
                    <a:pt x="3570" y="814"/>
                  </a:lnTo>
                  <a:cubicBezTo>
                    <a:pt x="3557" y="816"/>
                    <a:pt x="3544" y="817"/>
                    <a:pt x="3532" y="817"/>
                  </a:cubicBezTo>
                  <a:cubicBezTo>
                    <a:pt x="3497" y="817"/>
                    <a:pt x="3464" y="809"/>
                    <a:pt x="3436" y="795"/>
                  </a:cubicBezTo>
                  <a:lnTo>
                    <a:pt x="2067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9927;p102"/>
            <p:cNvSpPr/>
            <p:nvPr/>
          </p:nvSpPr>
          <p:spPr>
            <a:xfrm>
              <a:off x="6657846" y="2031488"/>
              <a:ext cx="107587" cy="185606"/>
            </a:xfrm>
            <a:custGeom>
              <a:avLst/>
              <a:gdLst/>
              <a:ahLst/>
              <a:cxnLst/>
              <a:rect l="l" t="t" r="r" b="b"/>
              <a:pathLst>
                <a:path w="4097" h="7068" extrusionOk="0">
                  <a:moveTo>
                    <a:pt x="0" y="0"/>
                  </a:moveTo>
                  <a:lnTo>
                    <a:pt x="0" y="6336"/>
                  </a:lnTo>
                  <a:lnTo>
                    <a:pt x="1196" y="7034"/>
                  </a:lnTo>
                  <a:cubicBezTo>
                    <a:pt x="1235" y="7057"/>
                    <a:pt x="1278" y="7068"/>
                    <a:pt x="1319" y="7068"/>
                  </a:cubicBezTo>
                  <a:cubicBezTo>
                    <a:pt x="1400" y="7068"/>
                    <a:pt x="1478" y="7027"/>
                    <a:pt x="1522" y="6958"/>
                  </a:cubicBezTo>
                  <a:lnTo>
                    <a:pt x="4029" y="2603"/>
                  </a:lnTo>
                  <a:cubicBezTo>
                    <a:pt x="4096" y="2488"/>
                    <a:pt x="4048" y="2345"/>
                    <a:pt x="3943" y="22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9928;p102"/>
            <p:cNvSpPr/>
            <p:nvPr/>
          </p:nvSpPr>
          <p:spPr>
            <a:xfrm>
              <a:off x="6657846" y="2031488"/>
              <a:ext cx="82693" cy="173684"/>
            </a:xfrm>
            <a:custGeom>
              <a:avLst/>
              <a:gdLst/>
              <a:ahLst/>
              <a:cxnLst/>
              <a:rect l="l" t="t" r="r" b="b"/>
              <a:pathLst>
                <a:path w="3149" h="6614" extrusionOk="0">
                  <a:moveTo>
                    <a:pt x="0" y="0"/>
                  </a:moveTo>
                  <a:lnTo>
                    <a:pt x="0" y="6336"/>
                  </a:lnTo>
                  <a:lnTo>
                    <a:pt x="469" y="6613"/>
                  </a:lnTo>
                  <a:lnTo>
                    <a:pt x="3149" y="1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9929;p102"/>
            <p:cNvSpPr/>
            <p:nvPr/>
          </p:nvSpPr>
          <p:spPr>
            <a:xfrm>
              <a:off x="6657846" y="2162158"/>
              <a:ext cx="51785" cy="54752"/>
            </a:xfrm>
            <a:custGeom>
              <a:avLst/>
              <a:gdLst/>
              <a:ahLst/>
              <a:cxnLst/>
              <a:rect l="l" t="t" r="r" b="b"/>
              <a:pathLst>
                <a:path w="1972" h="2085" extrusionOk="0">
                  <a:moveTo>
                    <a:pt x="0" y="1"/>
                  </a:moveTo>
                  <a:lnTo>
                    <a:pt x="0" y="1360"/>
                  </a:lnTo>
                  <a:lnTo>
                    <a:pt x="1196" y="2058"/>
                  </a:lnTo>
                  <a:cubicBezTo>
                    <a:pt x="1233" y="2076"/>
                    <a:pt x="1272" y="2085"/>
                    <a:pt x="1310" y="2085"/>
                  </a:cubicBezTo>
                  <a:cubicBezTo>
                    <a:pt x="1394" y="2085"/>
                    <a:pt x="1476" y="2044"/>
                    <a:pt x="1522" y="1972"/>
                  </a:cubicBezTo>
                  <a:lnTo>
                    <a:pt x="1972" y="11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9930;p102"/>
            <p:cNvSpPr/>
            <p:nvPr/>
          </p:nvSpPr>
          <p:spPr>
            <a:xfrm>
              <a:off x="6657846" y="2162158"/>
              <a:ext cx="27153" cy="43014"/>
            </a:xfrm>
            <a:custGeom>
              <a:avLst/>
              <a:gdLst/>
              <a:ahLst/>
              <a:cxnLst/>
              <a:rect l="l" t="t" r="r" b="b"/>
              <a:pathLst>
                <a:path w="1034" h="1638" extrusionOk="0">
                  <a:moveTo>
                    <a:pt x="0" y="1"/>
                  </a:moveTo>
                  <a:lnTo>
                    <a:pt x="0" y="1360"/>
                  </a:lnTo>
                  <a:lnTo>
                    <a:pt x="469" y="1637"/>
                  </a:lnTo>
                  <a:lnTo>
                    <a:pt x="1034" y="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9931;p102"/>
            <p:cNvSpPr/>
            <p:nvPr/>
          </p:nvSpPr>
          <p:spPr>
            <a:xfrm>
              <a:off x="6710104" y="2184557"/>
              <a:ext cx="73160" cy="58665"/>
            </a:xfrm>
            <a:custGeom>
              <a:avLst/>
              <a:gdLst/>
              <a:ahLst/>
              <a:cxnLst/>
              <a:rect l="l" t="t" r="r" b="b"/>
              <a:pathLst>
                <a:path w="2786" h="2234" extrusionOk="0">
                  <a:moveTo>
                    <a:pt x="2085" y="0"/>
                  </a:moveTo>
                  <a:cubicBezTo>
                    <a:pt x="1955" y="0"/>
                    <a:pt x="1825" y="41"/>
                    <a:pt x="1714" y="124"/>
                  </a:cubicBezTo>
                  <a:lnTo>
                    <a:pt x="345" y="1110"/>
                  </a:lnTo>
                  <a:cubicBezTo>
                    <a:pt x="58" y="1310"/>
                    <a:pt x="1" y="1703"/>
                    <a:pt x="202" y="1980"/>
                  </a:cubicBezTo>
                  <a:cubicBezTo>
                    <a:pt x="322" y="2147"/>
                    <a:pt x="511" y="2234"/>
                    <a:pt x="703" y="2234"/>
                  </a:cubicBezTo>
                  <a:cubicBezTo>
                    <a:pt x="832" y="2234"/>
                    <a:pt x="961" y="2195"/>
                    <a:pt x="1073" y="2114"/>
                  </a:cubicBezTo>
                  <a:lnTo>
                    <a:pt x="2441" y="1129"/>
                  </a:lnTo>
                  <a:cubicBezTo>
                    <a:pt x="2728" y="918"/>
                    <a:pt x="2786" y="516"/>
                    <a:pt x="2566" y="239"/>
                  </a:cubicBezTo>
                  <a:lnTo>
                    <a:pt x="2575" y="239"/>
                  </a:lnTo>
                  <a:cubicBezTo>
                    <a:pt x="2452" y="82"/>
                    <a:pt x="2269" y="0"/>
                    <a:pt x="208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9932;p102"/>
            <p:cNvSpPr/>
            <p:nvPr/>
          </p:nvSpPr>
          <p:spPr>
            <a:xfrm>
              <a:off x="6713386" y="2185529"/>
              <a:ext cx="69878" cy="57536"/>
            </a:xfrm>
            <a:custGeom>
              <a:avLst/>
              <a:gdLst/>
              <a:ahLst/>
              <a:cxnLst/>
              <a:rect l="l" t="t" r="r" b="b"/>
              <a:pathLst>
                <a:path w="2661" h="2191" extrusionOk="0">
                  <a:moveTo>
                    <a:pt x="2182" y="1"/>
                  </a:moveTo>
                  <a:lnTo>
                    <a:pt x="2182" y="1"/>
                  </a:lnTo>
                  <a:cubicBezTo>
                    <a:pt x="2288" y="269"/>
                    <a:pt x="2201" y="565"/>
                    <a:pt x="1972" y="738"/>
                  </a:cubicBezTo>
                  <a:lnTo>
                    <a:pt x="594" y="1733"/>
                  </a:lnTo>
                  <a:cubicBezTo>
                    <a:pt x="488" y="1809"/>
                    <a:pt x="365" y="1849"/>
                    <a:pt x="239" y="1849"/>
                  </a:cubicBezTo>
                  <a:cubicBezTo>
                    <a:pt x="159" y="1849"/>
                    <a:pt x="78" y="1833"/>
                    <a:pt x="0" y="1800"/>
                  </a:cubicBezTo>
                  <a:lnTo>
                    <a:pt x="0" y="1800"/>
                  </a:lnTo>
                  <a:cubicBezTo>
                    <a:pt x="102" y="2048"/>
                    <a:pt x="339" y="2190"/>
                    <a:pt x="583" y="2190"/>
                  </a:cubicBezTo>
                  <a:cubicBezTo>
                    <a:pt x="705" y="2190"/>
                    <a:pt x="829" y="2154"/>
                    <a:pt x="938" y="2077"/>
                  </a:cubicBezTo>
                  <a:lnTo>
                    <a:pt x="2316" y="1082"/>
                  </a:lnTo>
                  <a:cubicBezTo>
                    <a:pt x="2594" y="881"/>
                    <a:pt x="2661" y="479"/>
                    <a:pt x="2450" y="202"/>
                  </a:cubicBezTo>
                  <a:cubicBezTo>
                    <a:pt x="2374" y="115"/>
                    <a:pt x="2288" y="49"/>
                    <a:pt x="2182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9933;p102"/>
            <p:cNvSpPr/>
            <p:nvPr/>
          </p:nvSpPr>
          <p:spPr>
            <a:xfrm>
              <a:off x="6738018" y="2210266"/>
              <a:ext cx="65099" cy="52888"/>
            </a:xfrm>
            <a:custGeom>
              <a:avLst/>
              <a:gdLst/>
              <a:ahLst/>
              <a:cxnLst/>
              <a:rect l="l" t="t" r="r" b="b"/>
              <a:pathLst>
                <a:path w="2479" h="2014" extrusionOk="0">
                  <a:moveTo>
                    <a:pt x="1768" y="1"/>
                  </a:moveTo>
                  <a:cubicBezTo>
                    <a:pt x="1642" y="1"/>
                    <a:pt x="1515" y="40"/>
                    <a:pt x="1407" y="121"/>
                  </a:cubicBezTo>
                  <a:lnTo>
                    <a:pt x="354" y="887"/>
                  </a:lnTo>
                  <a:cubicBezTo>
                    <a:pt x="67" y="1088"/>
                    <a:pt x="0" y="1489"/>
                    <a:pt x="211" y="1767"/>
                  </a:cubicBezTo>
                  <a:cubicBezTo>
                    <a:pt x="332" y="1929"/>
                    <a:pt x="519" y="2014"/>
                    <a:pt x="710" y="2014"/>
                  </a:cubicBezTo>
                  <a:cubicBezTo>
                    <a:pt x="835" y="2014"/>
                    <a:pt x="962" y="1977"/>
                    <a:pt x="1072" y="1901"/>
                  </a:cubicBezTo>
                  <a:lnTo>
                    <a:pt x="2134" y="1126"/>
                  </a:lnTo>
                  <a:cubicBezTo>
                    <a:pt x="2421" y="925"/>
                    <a:pt x="2479" y="523"/>
                    <a:pt x="2259" y="245"/>
                  </a:cubicBezTo>
                  <a:cubicBezTo>
                    <a:pt x="2139" y="86"/>
                    <a:pt x="1955" y="1"/>
                    <a:pt x="176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9934;p102"/>
            <p:cNvSpPr/>
            <p:nvPr/>
          </p:nvSpPr>
          <p:spPr>
            <a:xfrm>
              <a:off x="6741274" y="2211421"/>
              <a:ext cx="61842" cy="51732"/>
            </a:xfrm>
            <a:custGeom>
              <a:avLst/>
              <a:gdLst/>
              <a:ahLst/>
              <a:cxnLst/>
              <a:rect l="l" t="t" r="r" b="b"/>
              <a:pathLst>
                <a:path w="2355" h="1970" extrusionOk="0">
                  <a:moveTo>
                    <a:pt x="1876" y="0"/>
                  </a:moveTo>
                  <a:lnTo>
                    <a:pt x="1876" y="0"/>
                  </a:lnTo>
                  <a:cubicBezTo>
                    <a:pt x="1982" y="268"/>
                    <a:pt x="1895" y="575"/>
                    <a:pt x="1666" y="737"/>
                  </a:cubicBezTo>
                  <a:lnTo>
                    <a:pt x="603" y="1512"/>
                  </a:lnTo>
                  <a:cubicBezTo>
                    <a:pt x="495" y="1591"/>
                    <a:pt x="364" y="1631"/>
                    <a:pt x="231" y="1631"/>
                  </a:cubicBezTo>
                  <a:cubicBezTo>
                    <a:pt x="153" y="1631"/>
                    <a:pt x="75" y="1617"/>
                    <a:pt x="1" y="1589"/>
                  </a:cubicBezTo>
                  <a:lnTo>
                    <a:pt x="1" y="1589"/>
                  </a:lnTo>
                  <a:cubicBezTo>
                    <a:pt x="20" y="1637"/>
                    <a:pt x="48" y="1685"/>
                    <a:pt x="77" y="1723"/>
                  </a:cubicBezTo>
                  <a:cubicBezTo>
                    <a:pt x="204" y="1885"/>
                    <a:pt x="394" y="1970"/>
                    <a:pt x="583" y="1970"/>
                  </a:cubicBezTo>
                  <a:cubicBezTo>
                    <a:pt x="708" y="1970"/>
                    <a:pt x="832" y="1933"/>
                    <a:pt x="938" y="1857"/>
                  </a:cubicBezTo>
                  <a:lnTo>
                    <a:pt x="2010" y="1082"/>
                  </a:lnTo>
                  <a:cubicBezTo>
                    <a:pt x="2288" y="881"/>
                    <a:pt x="2355" y="479"/>
                    <a:pt x="2135" y="201"/>
                  </a:cubicBezTo>
                  <a:cubicBezTo>
                    <a:pt x="2068" y="115"/>
                    <a:pt x="1982" y="48"/>
                    <a:pt x="1876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9935;p102"/>
            <p:cNvSpPr/>
            <p:nvPr/>
          </p:nvSpPr>
          <p:spPr>
            <a:xfrm>
              <a:off x="6765906" y="2236263"/>
              <a:ext cx="57063" cy="47084"/>
            </a:xfrm>
            <a:custGeom>
              <a:avLst/>
              <a:gdLst/>
              <a:ahLst/>
              <a:cxnLst/>
              <a:rect l="l" t="t" r="r" b="b"/>
              <a:pathLst>
                <a:path w="2173" h="1793" extrusionOk="0">
                  <a:moveTo>
                    <a:pt x="1466" y="1"/>
                  </a:moveTo>
                  <a:cubicBezTo>
                    <a:pt x="1338" y="1"/>
                    <a:pt x="1210" y="39"/>
                    <a:pt x="1101" y="117"/>
                  </a:cubicBezTo>
                  <a:lnTo>
                    <a:pt x="345" y="662"/>
                  </a:lnTo>
                  <a:cubicBezTo>
                    <a:pt x="67" y="863"/>
                    <a:pt x="0" y="1256"/>
                    <a:pt x="201" y="1533"/>
                  </a:cubicBezTo>
                  <a:cubicBezTo>
                    <a:pt x="324" y="1702"/>
                    <a:pt x="517" y="1793"/>
                    <a:pt x="712" y="1793"/>
                  </a:cubicBezTo>
                  <a:cubicBezTo>
                    <a:pt x="837" y="1793"/>
                    <a:pt x="964" y="1755"/>
                    <a:pt x="1072" y="1677"/>
                  </a:cubicBezTo>
                  <a:lnTo>
                    <a:pt x="1828" y="1122"/>
                  </a:lnTo>
                  <a:cubicBezTo>
                    <a:pt x="2115" y="921"/>
                    <a:pt x="2173" y="519"/>
                    <a:pt x="1962" y="241"/>
                  </a:cubicBezTo>
                  <a:cubicBezTo>
                    <a:pt x="1837" y="82"/>
                    <a:pt x="1652" y="1"/>
                    <a:pt x="146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9936;p102"/>
            <p:cNvSpPr/>
            <p:nvPr/>
          </p:nvSpPr>
          <p:spPr>
            <a:xfrm>
              <a:off x="6769163" y="2237051"/>
              <a:ext cx="53807" cy="46296"/>
            </a:xfrm>
            <a:custGeom>
              <a:avLst/>
              <a:gdLst/>
              <a:ahLst/>
              <a:cxnLst/>
              <a:rect l="l" t="t" r="r" b="b"/>
              <a:pathLst>
                <a:path w="2049" h="1763" extrusionOk="0">
                  <a:moveTo>
                    <a:pt x="1551" y="1"/>
                  </a:moveTo>
                  <a:lnTo>
                    <a:pt x="1551" y="1"/>
                  </a:lnTo>
                  <a:cubicBezTo>
                    <a:pt x="1637" y="259"/>
                    <a:pt x="1551" y="556"/>
                    <a:pt x="1331" y="718"/>
                  </a:cubicBezTo>
                  <a:lnTo>
                    <a:pt x="565" y="1264"/>
                  </a:lnTo>
                  <a:cubicBezTo>
                    <a:pt x="457" y="1340"/>
                    <a:pt x="327" y="1383"/>
                    <a:pt x="196" y="1383"/>
                  </a:cubicBezTo>
                  <a:cubicBezTo>
                    <a:pt x="131" y="1383"/>
                    <a:pt x="65" y="1372"/>
                    <a:pt x="1" y="1350"/>
                  </a:cubicBezTo>
                  <a:lnTo>
                    <a:pt x="1" y="1350"/>
                  </a:lnTo>
                  <a:cubicBezTo>
                    <a:pt x="20" y="1398"/>
                    <a:pt x="39" y="1455"/>
                    <a:pt x="77" y="1503"/>
                  </a:cubicBezTo>
                  <a:cubicBezTo>
                    <a:pt x="200" y="1672"/>
                    <a:pt x="393" y="1763"/>
                    <a:pt x="588" y="1763"/>
                  </a:cubicBezTo>
                  <a:cubicBezTo>
                    <a:pt x="713" y="1763"/>
                    <a:pt x="840" y="1725"/>
                    <a:pt x="948" y="1647"/>
                  </a:cubicBezTo>
                  <a:lnTo>
                    <a:pt x="1704" y="1092"/>
                  </a:lnTo>
                  <a:cubicBezTo>
                    <a:pt x="1991" y="891"/>
                    <a:pt x="2049" y="489"/>
                    <a:pt x="1838" y="211"/>
                  </a:cubicBezTo>
                  <a:cubicBezTo>
                    <a:pt x="1762" y="115"/>
                    <a:pt x="1657" y="48"/>
                    <a:pt x="155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9937;p102"/>
            <p:cNvSpPr/>
            <p:nvPr/>
          </p:nvSpPr>
          <p:spPr>
            <a:xfrm>
              <a:off x="6793794" y="2262156"/>
              <a:ext cx="49027" cy="41149"/>
            </a:xfrm>
            <a:custGeom>
              <a:avLst/>
              <a:gdLst/>
              <a:ahLst/>
              <a:cxnLst/>
              <a:rect l="l" t="t" r="r" b="b"/>
              <a:pathLst>
                <a:path w="1867" h="1567" extrusionOk="0">
                  <a:moveTo>
                    <a:pt x="1159" y="0"/>
                  </a:moveTo>
                  <a:cubicBezTo>
                    <a:pt x="1032" y="0"/>
                    <a:pt x="904" y="39"/>
                    <a:pt x="795" y="116"/>
                  </a:cubicBezTo>
                  <a:lnTo>
                    <a:pt x="345" y="442"/>
                  </a:lnTo>
                  <a:cubicBezTo>
                    <a:pt x="58" y="643"/>
                    <a:pt x="1" y="1035"/>
                    <a:pt x="202" y="1313"/>
                  </a:cubicBezTo>
                  <a:cubicBezTo>
                    <a:pt x="322" y="1479"/>
                    <a:pt x="511" y="1566"/>
                    <a:pt x="703" y="1566"/>
                  </a:cubicBezTo>
                  <a:cubicBezTo>
                    <a:pt x="832" y="1566"/>
                    <a:pt x="961" y="1527"/>
                    <a:pt x="1073" y="1447"/>
                  </a:cubicBezTo>
                  <a:lnTo>
                    <a:pt x="1522" y="1121"/>
                  </a:lnTo>
                  <a:cubicBezTo>
                    <a:pt x="1810" y="920"/>
                    <a:pt x="1867" y="518"/>
                    <a:pt x="1647" y="241"/>
                  </a:cubicBezTo>
                  <a:cubicBezTo>
                    <a:pt x="1528" y="82"/>
                    <a:pt x="1344" y="0"/>
                    <a:pt x="115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9938;p102"/>
            <p:cNvSpPr/>
            <p:nvPr/>
          </p:nvSpPr>
          <p:spPr>
            <a:xfrm>
              <a:off x="6797313" y="2263180"/>
              <a:ext cx="45509" cy="40125"/>
            </a:xfrm>
            <a:custGeom>
              <a:avLst/>
              <a:gdLst/>
              <a:ahLst/>
              <a:cxnLst/>
              <a:rect l="l" t="t" r="r" b="b"/>
              <a:pathLst>
                <a:path w="1733" h="1528" extrusionOk="0">
                  <a:moveTo>
                    <a:pt x="1254" y="1"/>
                  </a:moveTo>
                  <a:lnTo>
                    <a:pt x="1254" y="1"/>
                  </a:lnTo>
                  <a:cubicBezTo>
                    <a:pt x="1360" y="269"/>
                    <a:pt x="1264" y="566"/>
                    <a:pt x="1044" y="728"/>
                  </a:cubicBezTo>
                  <a:lnTo>
                    <a:pt x="585" y="1054"/>
                  </a:lnTo>
                  <a:cubicBezTo>
                    <a:pt x="476" y="1132"/>
                    <a:pt x="348" y="1172"/>
                    <a:pt x="221" y="1172"/>
                  </a:cubicBezTo>
                  <a:cubicBezTo>
                    <a:pt x="146" y="1172"/>
                    <a:pt x="72" y="1158"/>
                    <a:pt x="1" y="1130"/>
                  </a:cubicBezTo>
                  <a:lnTo>
                    <a:pt x="1" y="1130"/>
                  </a:lnTo>
                  <a:cubicBezTo>
                    <a:pt x="95" y="1383"/>
                    <a:pt x="332" y="1527"/>
                    <a:pt x="576" y="1527"/>
                  </a:cubicBezTo>
                  <a:cubicBezTo>
                    <a:pt x="701" y="1527"/>
                    <a:pt x="828" y="1489"/>
                    <a:pt x="939" y="1408"/>
                  </a:cubicBezTo>
                  <a:lnTo>
                    <a:pt x="1398" y="1082"/>
                  </a:lnTo>
                  <a:cubicBezTo>
                    <a:pt x="1676" y="881"/>
                    <a:pt x="1733" y="479"/>
                    <a:pt x="1522" y="202"/>
                  </a:cubicBezTo>
                  <a:cubicBezTo>
                    <a:pt x="1455" y="116"/>
                    <a:pt x="1360" y="39"/>
                    <a:pt x="125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9939;p102"/>
            <p:cNvSpPr/>
            <p:nvPr/>
          </p:nvSpPr>
          <p:spPr>
            <a:xfrm>
              <a:off x="6799335" y="2099843"/>
              <a:ext cx="70639" cy="108848"/>
            </a:xfrm>
            <a:custGeom>
              <a:avLst/>
              <a:gdLst/>
              <a:ahLst/>
              <a:cxnLst/>
              <a:rect l="l" t="t" r="r" b="b"/>
              <a:pathLst>
                <a:path w="2690" h="4145" extrusionOk="0">
                  <a:moveTo>
                    <a:pt x="574" y="0"/>
                  </a:moveTo>
                  <a:cubicBezTo>
                    <a:pt x="479" y="0"/>
                    <a:pt x="393" y="67"/>
                    <a:pt x="374" y="163"/>
                  </a:cubicBezTo>
                  <a:lnTo>
                    <a:pt x="0" y="1665"/>
                  </a:lnTo>
                  <a:lnTo>
                    <a:pt x="0" y="3321"/>
                  </a:lnTo>
                  <a:cubicBezTo>
                    <a:pt x="0" y="3771"/>
                    <a:pt x="364" y="4144"/>
                    <a:pt x="823" y="4144"/>
                  </a:cubicBezTo>
                  <a:cubicBezTo>
                    <a:pt x="1283" y="4144"/>
                    <a:pt x="1656" y="3771"/>
                    <a:pt x="1656" y="3321"/>
                  </a:cubicBezTo>
                  <a:lnTo>
                    <a:pt x="1656" y="2077"/>
                  </a:lnTo>
                  <a:lnTo>
                    <a:pt x="2690" y="1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9940;p102"/>
            <p:cNvSpPr/>
            <p:nvPr/>
          </p:nvSpPr>
          <p:spPr>
            <a:xfrm>
              <a:off x="6799335" y="2100053"/>
              <a:ext cx="29936" cy="108638"/>
            </a:xfrm>
            <a:custGeom>
              <a:avLst/>
              <a:gdLst/>
              <a:ahLst/>
              <a:cxnLst/>
              <a:rect l="l" t="t" r="r" b="b"/>
              <a:pathLst>
                <a:path w="1140" h="4137" extrusionOk="0">
                  <a:moveTo>
                    <a:pt x="556" y="1"/>
                  </a:moveTo>
                  <a:cubicBezTo>
                    <a:pt x="468" y="1"/>
                    <a:pt x="391" y="65"/>
                    <a:pt x="374" y="155"/>
                  </a:cubicBezTo>
                  <a:lnTo>
                    <a:pt x="0" y="1657"/>
                  </a:lnTo>
                  <a:lnTo>
                    <a:pt x="0" y="3313"/>
                  </a:lnTo>
                  <a:cubicBezTo>
                    <a:pt x="0" y="3763"/>
                    <a:pt x="364" y="4136"/>
                    <a:pt x="823" y="4136"/>
                  </a:cubicBezTo>
                  <a:cubicBezTo>
                    <a:pt x="929" y="4136"/>
                    <a:pt x="1034" y="4117"/>
                    <a:pt x="1139" y="4079"/>
                  </a:cubicBezTo>
                  <a:cubicBezTo>
                    <a:pt x="823" y="3945"/>
                    <a:pt x="622" y="3648"/>
                    <a:pt x="622" y="3313"/>
                  </a:cubicBezTo>
                  <a:lnTo>
                    <a:pt x="622" y="1657"/>
                  </a:lnTo>
                  <a:lnTo>
                    <a:pt x="1034" y="2"/>
                  </a:lnTo>
                  <a:lnTo>
                    <a:pt x="574" y="2"/>
                  </a:lnTo>
                  <a:cubicBezTo>
                    <a:pt x="568" y="1"/>
                    <a:pt x="562" y="1"/>
                    <a:pt x="556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16261;p106"/>
          <p:cNvGrpSpPr>
            <a:grpSpLocks noChangeAspect="1"/>
          </p:cNvGrpSpPr>
          <p:nvPr/>
        </p:nvGrpSpPr>
        <p:grpSpPr>
          <a:xfrm>
            <a:off x="4590141" y="3715146"/>
            <a:ext cx="826796" cy="828000"/>
            <a:chOff x="1324219" y="3399202"/>
            <a:chExt cx="376578" cy="272846"/>
          </a:xfrm>
        </p:grpSpPr>
        <p:sp>
          <p:nvSpPr>
            <p:cNvPr id="289" name="Google Shape;16262;p106"/>
            <p:cNvSpPr/>
            <p:nvPr/>
          </p:nvSpPr>
          <p:spPr>
            <a:xfrm>
              <a:off x="1597458" y="3496066"/>
              <a:ext cx="30278" cy="66639"/>
            </a:xfrm>
            <a:custGeom>
              <a:avLst/>
              <a:gdLst/>
              <a:ahLst/>
              <a:cxnLst/>
              <a:rect l="l" t="t" r="r" b="b"/>
              <a:pathLst>
                <a:path w="1155" h="2542" extrusionOk="0">
                  <a:moveTo>
                    <a:pt x="693" y="1"/>
                  </a:moveTo>
                  <a:cubicBezTo>
                    <a:pt x="303" y="1"/>
                    <a:pt x="0" y="318"/>
                    <a:pt x="0" y="693"/>
                  </a:cubicBezTo>
                  <a:lnTo>
                    <a:pt x="0" y="852"/>
                  </a:lnTo>
                  <a:cubicBezTo>
                    <a:pt x="0" y="1054"/>
                    <a:pt x="29" y="1256"/>
                    <a:pt x="101" y="1444"/>
                  </a:cubicBezTo>
                  <a:lnTo>
                    <a:pt x="462" y="2541"/>
                  </a:lnTo>
                  <a:lnTo>
                    <a:pt x="1155" y="2541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6263;p106"/>
            <p:cNvSpPr/>
            <p:nvPr/>
          </p:nvSpPr>
          <p:spPr>
            <a:xfrm>
              <a:off x="1609569" y="3490011"/>
              <a:ext cx="72668" cy="72694"/>
            </a:xfrm>
            <a:custGeom>
              <a:avLst/>
              <a:gdLst/>
              <a:ahLst/>
              <a:cxnLst/>
              <a:rect l="l" t="t" r="r" b="b"/>
              <a:pathLst>
                <a:path w="2772" h="2773" extrusionOk="0">
                  <a:moveTo>
                    <a:pt x="693" y="1"/>
                  </a:moveTo>
                  <a:cubicBezTo>
                    <a:pt x="303" y="1"/>
                    <a:pt x="0" y="304"/>
                    <a:pt x="0" y="693"/>
                  </a:cubicBezTo>
                  <a:cubicBezTo>
                    <a:pt x="0" y="939"/>
                    <a:pt x="202" y="1155"/>
                    <a:pt x="462" y="1155"/>
                  </a:cubicBezTo>
                  <a:lnTo>
                    <a:pt x="2310" y="2772"/>
                  </a:lnTo>
                  <a:lnTo>
                    <a:pt x="2700" y="1401"/>
                  </a:lnTo>
                  <a:cubicBezTo>
                    <a:pt x="2757" y="1242"/>
                    <a:pt x="2772" y="1069"/>
                    <a:pt x="2772" y="896"/>
                  </a:cubicBezTo>
                  <a:lnTo>
                    <a:pt x="2772" y="463"/>
                  </a:lnTo>
                  <a:cubicBezTo>
                    <a:pt x="2772" y="203"/>
                    <a:pt x="2570" y="1"/>
                    <a:pt x="2310" y="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6264;p106"/>
            <p:cNvSpPr/>
            <p:nvPr/>
          </p:nvSpPr>
          <p:spPr>
            <a:xfrm>
              <a:off x="1621681" y="3580846"/>
              <a:ext cx="36334" cy="26870"/>
            </a:xfrm>
            <a:custGeom>
              <a:avLst/>
              <a:gdLst/>
              <a:ahLst/>
              <a:cxnLst/>
              <a:rect l="l" t="t" r="r" b="b"/>
              <a:pathLst>
                <a:path w="1386" h="1025" extrusionOk="0">
                  <a:moveTo>
                    <a:pt x="0" y="0"/>
                  </a:moveTo>
                  <a:lnTo>
                    <a:pt x="0" y="1025"/>
                  </a:lnTo>
                  <a:lnTo>
                    <a:pt x="1386" y="1025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6265;p106"/>
            <p:cNvSpPr/>
            <p:nvPr/>
          </p:nvSpPr>
          <p:spPr>
            <a:xfrm>
              <a:off x="1621681" y="3580846"/>
              <a:ext cx="36334" cy="14785"/>
            </a:xfrm>
            <a:custGeom>
              <a:avLst/>
              <a:gdLst/>
              <a:ahLst/>
              <a:cxnLst/>
              <a:rect l="l" t="t" r="r" b="b"/>
              <a:pathLst>
                <a:path w="1386" h="564" extrusionOk="0">
                  <a:moveTo>
                    <a:pt x="0" y="0"/>
                  </a:moveTo>
                  <a:lnTo>
                    <a:pt x="0" y="433"/>
                  </a:lnTo>
                  <a:cubicBezTo>
                    <a:pt x="224" y="520"/>
                    <a:pt x="458" y="563"/>
                    <a:pt x="693" y="563"/>
                  </a:cubicBezTo>
                  <a:cubicBezTo>
                    <a:pt x="927" y="563"/>
                    <a:pt x="1162" y="520"/>
                    <a:pt x="1386" y="433"/>
                  </a:cubicBezTo>
                  <a:lnTo>
                    <a:pt x="1386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6266;p106"/>
            <p:cNvSpPr/>
            <p:nvPr/>
          </p:nvSpPr>
          <p:spPr>
            <a:xfrm>
              <a:off x="1579291" y="3595605"/>
              <a:ext cx="121507" cy="76443"/>
            </a:xfrm>
            <a:custGeom>
              <a:avLst/>
              <a:gdLst/>
              <a:ahLst/>
              <a:cxnLst/>
              <a:rect l="l" t="t" r="r" b="b"/>
              <a:pathLst>
                <a:path w="4635" h="2916" extrusionOk="0">
                  <a:moveTo>
                    <a:pt x="1631" y="0"/>
                  </a:moveTo>
                  <a:lnTo>
                    <a:pt x="505" y="318"/>
                  </a:lnTo>
                  <a:cubicBezTo>
                    <a:pt x="217" y="404"/>
                    <a:pt x="0" y="679"/>
                    <a:pt x="0" y="996"/>
                  </a:cubicBezTo>
                  <a:lnTo>
                    <a:pt x="0" y="2685"/>
                  </a:lnTo>
                  <a:cubicBezTo>
                    <a:pt x="0" y="2801"/>
                    <a:pt x="116" y="2916"/>
                    <a:pt x="231" y="2916"/>
                  </a:cubicBezTo>
                  <a:lnTo>
                    <a:pt x="4403" y="2916"/>
                  </a:lnTo>
                  <a:cubicBezTo>
                    <a:pt x="4519" y="2916"/>
                    <a:pt x="4634" y="2801"/>
                    <a:pt x="4634" y="2685"/>
                  </a:cubicBezTo>
                  <a:lnTo>
                    <a:pt x="4634" y="996"/>
                  </a:lnTo>
                  <a:cubicBezTo>
                    <a:pt x="4634" y="679"/>
                    <a:pt x="4417" y="404"/>
                    <a:pt x="4114" y="318"/>
                  </a:cubicBezTo>
                  <a:lnTo>
                    <a:pt x="3017" y="0"/>
                  </a:lnTo>
                  <a:lnTo>
                    <a:pt x="2324" y="462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6267;p106"/>
            <p:cNvSpPr/>
            <p:nvPr/>
          </p:nvSpPr>
          <p:spPr>
            <a:xfrm>
              <a:off x="1633766" y="3607690"/>
              <a:ext cx="12138" cy="64358"/>
            </a:xfrm>
            <a:custGeom>
              <a:avLst/>
              <a:gdLst/>
              <a:ahLst/>
              <a:cxnLst/>
              <a:rect l="l" t="t" r="r" b="b"/>
              <a:pathLst>
                <a:path w="463" h="2455" extrusionOk="0">
                  <a:moveTo>
                    <a:pt x="116" y="1"/>
                  </a:moveTo>
                  <a:lnTo>
                    <a:pt x="1" y="2455"/>
                  </a:lnTo>
                  <a:lnTo>
                    <a:pt x="463" y="2455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6268;p106"/>
            <p:cNvSpPr/>
            <p:nvPr/>
          </p:nvSpPr>
          <p:spPr>
            <a:xfrm>
              <a:off x="1603514" y="3520289"/>
              <a:ext cx="72668" cy="66639"/>
            </a:xfrm>
            <a:custGeom>
              <a:avLst/>
              <a:gdLst/>
              <a:ahLst/>
              <a:cxnLst/>
              <a:rect l="l" t="t" r="r" b="b"/>
              <a:pathLst>
                <a:path w="2772" h="2542" extrusionOk="0">
                  <a:moveTo>
                    <a:pt x="895" y="0"/>
                  </a:moveTo>
                  <a:cubicBezTo>
                    <a:pt x="765" y="0"/>
                    <a:pt x="635" y="44"/>
                    <a:pt x="549" y="130"/>
                  </a:cubicBezTo>
                  <a:lnTo>
                    <a:pt x="130" y="549"/>
                  </a:lnTo>
                  <a:cubicBezTo>
                    <a:pt x="43" y="636"/>
                    <a:pt x="0" y="765"/>
                    <a:pt x="0" y="881"/>
                  </a:cubicBezTo>
                  <a:lnTo>
                    <a:pt x="0" y="1155"/>
                  </a:lnTo>
                  <a:cubicBezTo>
                    <a:pt x="0" y="1920"/>
                    <a:pt x="621" y="2541"/>
                    <a:pt x="1386" y="2541"/>
                  </a:cubicBezTo>
                  <a:cubicBezTo>
                    <a:pt x="2151" y="2541"/>
                    <a:pt x="2772" y="1920"/>
                    <a:pt x="2772" y="1155"/>
                  </a:cubicBezTo>
                  <a:lnTo>
                    <a:pt x="2772" y="852"/>
                  </a:lnTo>
                  <a:cubicBezTo>
                    <a:pt x="2772" y="737"/>
                    <a:pt x="2728" y="621"/>
                    <a:pt x="2642" y="535"/>
                  </a:cubicBezTo>
                  <a:cubicBezTo>
                    <a:pt x="2281" y="188"/>
                    <a:pt x="1631" y="29"/>
                    <a:pt x="895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6269;p106"/>
            <p:cNvSpPr/>
            <p:nvPr/>
          </p:nvSpPr>
          <p:spPr>
            <a:xfrm>
              <a:off x="1603514" y="3520289"/>
              <a:ext cx="72668" cy="65118"/>
            </a:xfrm>
            <a:custGeom>
              <a:avLst/>
              <a:gdLst/>
              <a:ahLst/>
              <a:cxnLst/>
              <a:rect l="l" t="t" r="r" b="b"/>
              <a:pathLst>
                <a:path w="2772" h="2484" extrusionOk="0">
                  <a:moveTo>
                    <a:pt x="895" y="0"/>
                  </a:moveTo>
                  <a:cubicBezTo>
                    <a:pt x="765" y="0"/>
                    <a:pt x="650" y="58"/>
                    <a:pt x="563" y="145"/>
                  </a:cubicBezTo>
                  <a:lnTo>
                    <a:pt x="144" y="563"/>
                  </a:lnTo>
                  <a:cubicBezTo>
                    <a:pt x="43" y="650"/>
                    <a:pt x="0" y="765"/>
                    <a:pt x="0" y="881"/>
                  </a:cubicBezTo>
                  <a:lnTo>
                    <a:pt x="0" y="1155"/>
                  </a:lnTo>
                  <a:cubicBezTo>
                    <a:pt x="0" y="1776"/>
                    <a:pt x="404" y="2325"/>
                    <a:pt x="1011" y="2483"/>
                  </a:cubicBezTo>
                  <a:cubicBezTo>
                    <a:pt x="808" y="2238"/>
                    <a:pt x="693" y="1935"/>
                    <a:pt x="693" y="1617"/>
                  </a:cubicBezTo>
                  <a:lnTo>
                    <a:pt x="693" y="939"/>
                  </a:lnTo>
                  <a:cubicBezTo>
                    <a:pt x="693" y="695"/>
                    <a:pt x="897" y="489"/>
                    <a:pt x="1137" y="489"/>
                  </a:cubicBezTo>
                  <a:cubicBezTo>
                    <a:pt x="1153" y="489"/>
                    <a:pt x="1168" y="489"/>
                    <a:pt x="1184" y="491"/>
                  </a:cubicBezTo>
                  <a:cubicBezTo>
                    <a:pt x="1646" y="520"/>
                    <a:pt x="2339" y="592"/>
                    <a:pt x="2772" y="794"/>
                  </a:cubicBezTo>
                  <a:cubicBezTo>
                    <a:pt x="2757" y="693"/>
                    <a:pt x="2714" y="607"/>
                    <a:pt x="2642" y="535"/>
                  </a:cubicBezTo>
                  <a:cubicBezTo>
                    <a:pt x="2281" y="188"/>
                    <a:pt x="1631" y="29"/>
                    <a:pt x="895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6270;p106"/>
            <p:cNvSpPr/>
            <p:nvPr/>
          </p:nvSpPr>
          <p:spPr>
            <a:xfrm>
              <a:off x="1676156" y="3611098"/>
              <a:ext cx="24249" cy="60583"/>
            </a:xfrm>
            <a:custGeom>
              <a:avLst/>
              <a:gdLst/>
              <a:ahLst/>
              <a:cxnLst/>
              <a:rect l="l" t="t" r="r" b="b"/>
              <a:pathLst>
                <a:path w="925" h="2311" extrusionOk="0">
                  <a:moveTo>
                    <a:pt x="809" y="1"/>
                  </a:moveTo>
                  <a:lnTo>
                    <a:pt x="203" y="593"/>
                  </a:lnTo>
                  <a:cubicBezTo>
                    <a:pt x="73" y="723"/>
                    <a:pt x="1" y="896"/>
                    <a:pt x="1" y="1084"/>
                  </a:cubicBezTo>
                  <a:lnTo>
                    <a:pt x="1" y="2311"/>
                  </a:lnTo>
                  <a:lnTo>
                    <a:pt x="694" y="2311"/>
                  </a:lnTo>
                  <a:cubicBezTo>
                    <a:pt x="824" y="2311"/>
                    <a:pt x="925" y="2210"/>
                    <a:pt x="925" y="2080"/>
                  </a:cubicBezTo>
                  <a:lnTo>
                    <a:pt x="925" y="391"/>
                  </a:lnTo>
                  <a:cubicBezTo>
                    <a:pt x="925" y="261"/>
                    <a:pt x="881" y="116"/>
                    <a:pt x="809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6271;p106"/>
            <p:cNvSpPr/>
            <p:nvPr/>
          </p:nvSpPr>
          <p:spPr>
            <a:xfrm>
              <a:off x="1633766" y="3607690"/>
              <a:ext cx="12138" cy="12138"/>
            </a:xfrm>
            <a:custGeom>
              <a:avLst/>
              <a:gdLst/>
              <a:ahLst/>
              <a:cxnLst/>
              <a:rect l="l" t="t" r="r" b="b"/>
              <a:pathLst>
                <a:path w="463" h="463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420"/>
                    <a:pt x="59" y="463"/>
                    <a:pt x="116" y="463"/>
                  </a:cubicBezTo>
                  <a:lnTo>
                    <a:pt x="347" y="463"/>
                  </a:lnTo>
                  <a:cubicBezTo>
                    <a:pt x="405" y="463"/>
                    <a:pt x="463" y="420"/>
                    <a:pt x="463" y="347"/>
                  </a:cubicBezTo>
                  <a:lnTo>
                    <a:pt x="463" y="1"/>
                  </a:ln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6272;p106"/>
            <p:cNvSpPr/>
            <p:nvPr/>
          </p:nvSpPr>
          <p:spPr>
            <a:xfrm>
              <a:off x="1614865" y="3590755"/>
              <a:ext cx="24983" cy="25560"/>
            </a:xfrm>
            <a:custGeom>
              <a:avLst/>
              <a:gdLst/>
              <a:ahLst/>
              <a:cxnLst/>
              <a:rect l="l" t="t" r="r" b="b"/>
              <a:pathLst>
                <a:path w="953" h="975" extrusionOk="0">
                  <a:moveTo>
                    <a:pt x="225" y="0"/>
                  </a:moveTo>
                  <a:cubicBezTo>
                    <a:pt x="193" y="0"/>
                    <a:pt x="161" y="16"/>
                    <a:pt x="145" y="41"/>
                  </a:cubicBezTo>
                  <a:lnTo>
                    <a:pt x="0" y="257"/>
                  </a:lnTo>
                  <a:lnTo>
                    <a:pt x="361" y="907"/>
                  </a:lnTo>
                  <a:cubicBezTo>
                    <a:pt x="379" y="952"/>
                    <a:pt x="425" y="974"/>
                    <a:pt x="475" y="974"/>
                  </a:cubicBezTo>
                  <a:cubicBezTo>
                    <a:pt x="505" y="974"/>
                    <a:pt x="536" y="966"/>
                    <a:pt x="563" y="950"/>
                  </a:cubicBezTo>
                  <a:lnTo>
                    <a:pt x="953" y="647"/>
                  </a:lnTo>
                  <a:lnTo>
                    <a:pt x="289" y="26"/>
                  </a:lnTo>
                  <a:cubicBezTo>
                    <a:pt x="271" y="8"/>
                    <a:pt x="248" y="0"/>
                    <a:pt x="225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6273;p106"/>
            <p:cNvSpPr/>
            <p:nvPr/>
          </p:nvSpPr>
          <p:spPr>
            <a:xfrm>
              <a:off x="1639822" y="3590755"/>
              <a:ext cx="25009" cy="25560"/>
            </a:xfrm>
            <a:custGeom>
              <a:avLst/>
              <a:gdLst/>
              <a:ahLst/>
              <a:cxnLst/>
              <a:rect l="l" t="t" r="r" b="b"/>
              <a:pathLst>
                <a:path w="954" h="975" extrusionOk="0">
                  <a:moveTo>
                    <a:pt x="729" y="0"/>
                  </a:moveTo>
                  <a:cubicBezTo>
                    <a:pt x="706" y="0"/>
                    <a:pt x="683" y="8"/>
                    <a:pt x="665" y="26"/>
                  </a:cubicBezTo>
                  <a:lnTo>
                    <a:pt x="1" y="647"/>
                  </a:lnTo>
                  <a:lnTo>
                    <a:pt x="391" y="950"/>
                  </a:lnTo>
                  <a:cubicBezTo>
                    <a:pt x="418" y="966"/>
                    <a:pt x="449" y="974"/>
                    <a:pt x="479" y="974"/>
                  </a:cubicBezTo>
                  <a:cubicBezTo>
                    <a:pt x="528" y="974"/>
                    <a:pt x="575" y="952"/>
                    <a:pt x="593" y="907"/>
                  </a:cubicBezTo>
                  <a:lnTo>
                    <a:pt x="954" y="257"/>
                  </a:lnTo>
                  <a:lnTo>
                    <a:pt x="809" y="41"/>
                  </a:lnTo>
                  <a:cubicBezTo>
                    <a:pt x="793" y="16"/>
                    <a:pt x="761" y="0"/>
                    <a:pt x="729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6274;p106"/>
            <p:cNvSpPr/>
            <p:nvPr/>
          </p:nvSpPr>
          <p:spPr>
            <a:xfrm>
              <a:off x="1325373" y="3492291"/>
              <a:ext cx="109002" cy="109395"/>
            </a:xfrm>
            <a:custGeom>
              <a:avLst/>
              <a:gdLst/>
              <a:ahLst/>
              <a:cxnLst/>
              <a:rect l="l" t="t" r="r" b="b"/>
              <a:pathLst>
                <a:path w="4158" h="4173" extrusionOk="0">
                  <a:moveTo>
                    <a:pt x="2079" y="0"/>
                  </a:moveTo>
                  <a:cubicBezTo>
                    <a:pt x="1169" y="0"/>
                    <a:pt x="505" y="722"/>
                    <a:pt x="433" y="1631"/>
                  </a:cubicBezTo>
                  <a:cubicBezTo>
                    <a:pt x="390" y="2267"/>
                    <a:pt x="245" y="2902"/>
                    <a:pt x="43" y="3522"/>
                  </a:cubicBezTo>
                  <a:cubicBezTo>
                    <a:pt x="0" y="3638"/>
                    <a:pt x="58" y="3768"/>
                    <a:pt x="173" y="3811"/>
                  </a:cubicBezTo>
                  <a:cubicBezTo>
                    <a:pt x="549" y="3984"/>
                    <a:pt x="967" y="4114"/>
                    <a:pt x="1371" y="4172"/>
                  </a:cubicBezTo>
                  <a:lnTo>
                    <a:pt x="2786" y="4172"/>
                  </a:lnTo>
                  <a:cubicBezTo>
                    <a:pt x="3205" y="4114"/>
                    <a:pt x="3609" y="3984"/>
                    <a:pt x="3999" y="3811"/>
                  </a:cubicBezTo>
                  <a:cubicBezTo>
                    <a:pt x="4100" y="3753"/>
                    <a:pt x="4157" y="3638"/>
                    <a:pt x="4114" y="3522"/>
                  </a:cubicBezTo>
                  <a:cubicBezTo>
                    <a:pt x="3912" y="2902"/>
                    <a:pt x="3782" y="2267"/>
                    <a:pt x="3724" y="1631"/>
                  </a:cubicBezTo>
                  <a:cubicBezTo>
                    <a:pt x="3667" y="736"/>
                    <a:pt x="2988" y="0"/>
                    <a:pt x="207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6275;p106"/>
            <p:cNvSpPr/>
            <p:nvPr/>
          </p:nvSpPr>
          <p:spPr>
            <a:xfrm>
              <a:off x="1355258" y="3492291"/>
              <a:ext cx="79117" cy="109002"/>
            </a:xfrm>
            <a:custGeom>
              <a:avLst/>
              <a:gdLst/>
              <a:ahLst/>
              <a:cxnLst/>
              <a:rect l="l" t="t" r="r" b="b"/>
              <a:pathLst>
                <a:path w="3018" h="4158" extrusionOk="0">
                  <a:moveTo>
                    <a:pt x="939" y="0"/>
                  </a:moveTo>
                  <a:cubicBezTo>
                    <a:pt x="246" y="29"/>
                    <a:pt x="0" y="953"/>
                    <a:pt x="592" y="1314"/>
                  </a:cubicBezTo>
                  <a:cubicBezTo>
                    <a:pt x="621" y="1328"/>
                    <a:pt x="636" y="1328"/>
                    <a:pt x="664" y="1343"/>
                  </a:cubicBezTo>
                  <a:lnTo>
                    <a:pt x="1184" y="4158"/>
                  </a:lnTo>
                  <a:lnTo>
                    <a:pt x="1661" y="4158"/>
                  </a:lnTo>
                  <a:cubicBezTo>
                    <a:pt x="2065" y="4100"/>
                    <a:pt x="2469" y="3984"/>
                    <a:pt x="2859" y="3811"/>
                  </a:cubicBezTo>
                  <a:cubicBezTo>
                    <a:pt x="2960" y="3768"/>
                    <a:pt x="3017" y="3638"/>
                    <a:pt x="2974" y="3522"/>
                  </a:cubicBezTo>
                  <a:cubicBezTo>
                    <a:pt x="2772" y="2902"/>
                    <a:pt x="2642" y="2267"/>
                    <a:pt x="2584" y="1631"/>
                  </a:cubicBezTo>
                  <a:cubicBezTo>
                    <a:pt x="2527" y="736"/>
                    <a:pt x="1848" y="0"/>
                    <a:pt x="93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6276;p106"/>
            <p:cNvSpPr/>
            <p:nvPr/>
          </p:nvSpPr>
          <p:spPr>
            <a:xfrm>
              <a:off x="1324612" y="3574790"/>
              <a:ext cx="109002" cy="97258"/>
            </a:xfrm>
            <a:custGeom>
              <a:avLst/>
              <a:gdLst/>
              <a:ahLst/>
              <a:cxnLst/>
              <a:rect l="l" t="t" r="r" b="b"/>
              <a:pathLst>
                <a:path w="4158" h="3710" extrusionOk="0">
                  <a:moveTo>
                    <a:pt x="1386" y="0"/>
                  </a:moveTo>
                  <a:lnTo>
                    <a:pt x="1386" y="693"/>
                  </a:lnTo>
                  <a:cubicBezTo>
                    <a:pt x="1386" y="881"/>
                    <a:pt x="1285" y="1039"/>
                    <a:pt x="1141" y="1112"/>
                  </a:cubicBezTo>
                  <a:lnTo>
                    <a:pt x="390" y="1487"/>
                  </a:lnTo>
                  <a:cubicBezTo>
                    <a:pt x="145" y="1602"/>
                    <a:pt x="0" y="1848"/>
                    <a:pt x="0" y="2108"/>
                  </a:cubicBezTo>
                  <a:lnTo>
                    <a:pt x="0" y="3479"/>
                  </a:lnTo>
                  <a:cubicBezTo>
                    <a:pt x="0" y="3595"/>
                    <a:pt x="101" y="3710"/>
                    <a:pt x="231" y="3710"/>
                  </a:cubicBezTo>
                  <a:lnTo>
                    <a:pt x="3927" y="3710"/>
                  </a:lnTo>
                  <a:cubicBezTo>
                    <a:pt x="4057" y="3710"/>
                    <a:pt x="4158" y="3595"/>
                    <a:pt x="4158" y="3479"/>
                  </a:cubicBezTo>
                  <a:lnTo>
                    <a:pt x="4158" y="2108"/>
                  </a:lnTo>
                  <a:cubicBezTo>
                    <a:pt x="4158" y="1848"/>
                    <a:pt x="4013" y="1602"/>
                    <a:pt x="3782" y="1487"/>
                  </a:cubicBezTo>
                  <a:lnTo>
                    <a:pt x="3032" y="1112"/>
                  </a:lnTo>
                  <a:cubicBezTo>
                    <a:pt x="2873" y="1039"/>
                    <a:pt x="2772" y="881"/>
                    <a:pt x="2772" y="693"/>
                  </a:cubicBezTo>
                  <a:lnTo>
                    <a:pt x="2772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6277;p106"/>
            <p:cNvSpPr/>
            <p:nvPr/>
          </p:nvSpPr>
          <p:spPr>
            <a:xfrm>
              <a:off x="1360553" y="3574790"/>
              <a:ext cx="37120" cy="24223"/>
            </a:xfrm>
            <a:custGeom>
              <a:avLst/>
              <a:gdLst/>
              <a:ahLst/>
              <a:cxnLst/>
              <a:rect l="l" t="t" r="r" b="b"/>
              <a:pathLst>
                <a:path w="1416" h="924" extrusionOk="0">
                  <a:moveTo>
                    <a:pt x="15" y="0"/>
                  </a:moveTo>
                  <a:lnTo>
                    <a:pt x="15" y="693"/>
                  </a:lnTo>
                  <a:cubicBezTo>
                    <a:pt x="15" y="722"/>
                    <a:pt x="1" y="751"/>
                    <a:pt x="1" y="794"/>
                  </a:cubicBezTo>
                  <a:cubicBezTo>
                    <a:pt x="232" y="881"/>
                    <a:pt x="462" y="924"/>
                    <a:pt x="708" y="924"/>
                  </a:cubicBezTo>
                  <a:cubicBezTo>
                    <a:pt x="953" y="924"/>
                    <a:pt x="1184" y="881"/>
                    <a:pt x="1415" y="794"/>
                  </a:cubicBezTo>
                  <a:cubicBezTo>
                    <a:pt x="1401" y="751"/>
                    <a:pt x="1401" y="722"/>
                    <a:pt x="1401" y="693"/>
                  </a:cubicBezTo>
                  <a:lnTo>
                    <a:pt x="1401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6278;p106"/>
            <p:cNvSpPr/>
            <p:nvPr/>
          </p:nvSpPr>
          <p:spPr>
            <a:xfrm>
              <a:off x="1324219" y="3606563"/>
              <a:ext cx="109395" cy="65485"/>
            </a:xfrm>
            <a:custGeom>
              <a:avLst/>
              <a:gdLst/>
              <a:ahLst/>
              <a:cxnLst/>
              <a:rect l="l" t="t" r="r" b="b"/>
              <a:pathLst>
                <a:path w="4173" h="2498" extrusionOk="0">
                  <a:moveTo>
                    <a:pt x="925" y="1"/>
                  </a:moveTo>
                  <a:lnTo>
                    <a:pt x="390" y="275"/>
                  </a:lnTo>
                  <a:cubicBezTo>
                    <a:pt x="145" y="390"/>
                    <a:pt x="1" y="636"/>
                    <a:pt x="1" y="896"/>
                  </a:cubicBezTo>
                  <a:lnTo>
                    <a:pt x="1" y="2267"/>
                  </a:lnTo>
                  <a:cubicBezTo>
                    <a:pt x="1" y="2383"/>
                    <a:pt x="102" y="2498"/>
                    <a:pt x="232" y="2498"/>
                  </a:cubicBezTo>
                  <a:lnTo>
                    <a:pt x="3927" y="2498"/>
                  </a:lnTo>
                  <a:cubicBezTo>
                    <a:pt x="4057" y="2498"/>
                    <a:pt x="4158" y="2383"/>
                    <a:pt x="4158" y="2267"/>
                  </a:cubicBezTo>
                  <a:lnTo>
                    <a:pt x="4158" y="896"/>
                  </a:lnTo>
                  <a:cubicBezTo>
                    <a:pt x="4173" y="636"/>
                    <a:pt x="4028" y="390"/>
                    <a:pt x="3797" y="275"/>
                  </a:cubicBezTo>
                  <a:lnTo>
                    <a:pt x="3263" y="1"/>
                  </a:lnTo>
                  <a:cubicBezTo>
                    <a:pt x="2989" y="427"/>
                    <a:pt x="2541" y="639"/>
                    <a:pt x="2094" y="639"/>
                  </a:cubicBezTo>
                  <a:cubicBezTo>
                    <a:pt x="1646" y="639"/>
                    <a:pt x="1199" y="427"/>
                    <a:pt x="925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6279;p106"/>
            <p:cNvSpPr/>
            <p:nvPr/>
          </p:nvSpPr>
          <p:spPr>
            <a:xfrm>
              <a:off x="1342779" y="3527393"/>
              <a:ext cx="72668" cy="59534"/>
            </a:xfrm>
            <a:custGeom>
              <a:avLst/>
              <a:gdLst/>
              <a:ahLst/>
              <a:cxnLst/>
              <a:rect l="l" t="t" r="r" b="b"/>
              <a:pathLst>
                <a:path w="2772" h="2271" extrusionOk="0">
                  <a:moveTo>
                    <a:pt x="1083" y="1"/>
                  </a:moveTo>
                  <a:cubicBezTo>
                    <a:pt x="986" y="1"/>
                    <a:pt x="904" y="45"/>
                    <a:pt x="866" y="134"/>
                  </a:cubicBezTo>
                  <a:cubicBezTo>
                    <a:pt x="780" y="292"/>
                    <a:pt x="679" y="437"/>
                    <a:pt x="549" y="552"/>
                  </a:cubicBezTo>
                  <a:cubicBezTo>
                    <a:pt x="419" y="653"/>
                    <a:pt x="274" y="754"/>
                    <a:pt x="130" y="827"/>
                  </a:cubicBezTo>
                  <a:cubicBezTo>
                    <a:pt x="43" y="870"/>
                    <a:pt x="0" y="971"/>
                    <a:pt x="15" y="1072"/>
                  </a:cubicBezTo>
                  <a:cubicBezTo>
                    <a:pt x="101" y="1750"/>
                    <a:pt x="693" y="2270"/>
                    <a:pt x="1386" y="2270"/>
                  </a:cubicBezTo>
                  <a:cubicBezTo>
                    <a:pt x="2108" y="2270"/>
                    <a:pt x="2714" y="1707"/>
                    <a:pt x="2772" y="985"/>
                  </a:cubicBezTo>
                  <a:cubicBezTo>
                    <a:pt x="2772" y="928"/>
                    <a:pt x="2743" y="855"/>
                    <a:pt x="2685" y="812"/>
                  </a:cubicBezTo>
                  <a:cubicBezTo>
                    <a:pt x="2238" y="422"/>
                    <a:pt x="1689" y="148"/>
                    <a:pt x="1126" y="4"/>
                  </a:cubicBezTo>
                  <a:cubicBezTo>
                    <a:pt x="1112" y="2"/>
                    <a:pt x="1097" y="1"/>
                    <a:pt x="1083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6280;p106"/>
            <p:cNvSpPr/>
            <p:nvPr/>
          </p:nvSpPr>
          <p:spPr>
            <a:xfrm>
              <a:off x="1342779" y="3527393"/>
              <a:ext cx="73061" cy="59141"/>
            </a:xfrm>
            <a:custGeom>
              <a:avLst/>
              <a:gdLst/>
              <a:ahLst/>
              <a:cxnLst/>
              <a:rect l="l" t="t" r="r" b="b"/>
              <a:pathLst>
                <a:path w="2787" h="2256" extrusionOk="0">
                  <a:moveTo>
                    <a:pt x="1088" y="1"/>
                  </a:moveTo>
                  <a:cubicBezTo>
                    <a:pt x="997" y="1"/>
                    <a:pt x="904" y="45"/>
                    <a:pt x="866" y="134"/>
                  </a:cubicBezTo>
                  <a:cubicBezTo>
                    <a:pt x="808" y="249"/>
                    <a:pt x="736" y="350"/>
                    <a:pt x="650" y="451"/>
                  </a:cubicBezTo>
                  <a:cubicBezTo>
                    <a:pt x="621" y="480"/>
                    <a:pt x="592" y="523"/>
                    <a:pt x="549" y="552"/>
                  </a:cubicBezTo>
                  <a:cubicBezTo>
                    <a:pt x="433" y="653"/>
                    <a:pt x="289" y="754"/>
                    <a:pt x="144" y="827"/>
                  </a:cubicBezTo>
                  <a:cubicBezTo>
                    <a:pt x="58" y="870"/>
                    <a:pt x="0" y="971"/>
                    <a:pt x="15" y="1072"/>
                  </a:cubicBezTo>
                  <a:cubicBezTo>
                    <a:pt x="101" y="1678"/>
                    <a:pt x="577" y="2169"/>
                    <a:pt x="1184" y="2256"/>
                  </a:cubicBezTo>
                  <a:cubicBezTo>
                    <a:pt x="866" y="2068"/>
                    <a:pt x="693" y="1722"/>
                    <a:pt x="693" y="1361"/>
                  </a:cubicBezTo>
                  <a:lnTo>
                    <a:pt x="693" y="1029"/>
                  </a:lnTo>
                  <a:cubicBezTo>
                    <a:pt x="751" y="985"/>
                    <a:pt x="808" y="942"/>
                    <a:pt x="852" y="899"/>
                  </a:cubicBezTo>
                  <a:cubicBezTo>
                    <a:pt x="982" y="783"/>
                    <a:pt x="1097" y="653"/>
                    <a:pt x="1184" y="509"/>
                  </a:cubicBezTo>
                  <a:cubicBezTo>
                    <a:pt x="1631" y="653"/>
                    <a:pt x="2035" y="870"/>
                    <a:pt x="2396" y="1159"/>
                  </a:cubicBezTo>
                  <a:cubicBezTo>
                    <a:pt x="2440" y="1202"/>
                    <a:pt x="2541" y="1303"/>
                    <a:pt x="2671" y="1418"/>
                  </a:cubicBezTo>
                  <a:cubicBezTo>
                    <a:pt x="2728" y="1288"/>
                    <a:pt x="2772" y="1144"/>
                    <a:pt x="2772" y="1000"/>
                  </a:cubicBezTo>
                  <a:cubicBezTo>
                    <a:pt x="2786" y="928"/>
                    <a:pt x="2757" y="855"/>
                    <a:pt x="2700" y="812"/>
                  </a:cubicBezTo>
                  <a:cubicBezTo>
                    <a:pt x="2238" y="437"/>
                    <a:pt x="1703" y="162"/>
                    <a:pt x="1126" y="4"/>
                  </a:cubicBezTo>
                  <a:cubicBezTo>
                    <a:pt x="1113" y="2"/>
                    <a:pt x="1101" y="1"/>
                    <a:pt x="1088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6281;p106"/>
            <p:cNvSpPr/>
            <p:nvPr/>
          </p:nvSpPr>
          <p:spPr>
            <a:xfrm>
              <a:off x="1324612" y="3619067"/>
              <a:ext cx="24249" cy="52981"/>
            </a:xfrm>
            <a:custGeom>
              <a:avLst/>
              <a:gdLst/>
              <a:ahLst/>
              <a:cxnLst/>
              <a:rect l="l" t="t" r="r" b="b"/>
              <a:pathLst>
                <a:path w="925" h="2021" extrusionOk="0">
                  <a:moveTo>
                    <a:pt x="145" y="0"/>
                  </a:moveTo>
                  <a:cubicBezTo>
                    <a:pt x="58" y="116"/>
                    <a:pt x="0" y="260"/>
                    <a:pt x="0" y="419"/>
                  </a:cubicBezTo>
                  <a:lnTo>
                    <a:pt x="0" y="1790"/>
                  </a:lnTo>
                  <a:cubicBezTo>
                    <a:pt x="0" y="1906"/>
                    <a:pt x="116" y="2021"/>
                    <a:pt x="231" y="2021"/>
                  </a:cubicBezTo>
                  <a:lnTo>
                    <a:pt x="924" y="2021"/>
                  </a:lnTo>
                  <a:lnTo>
                    <a:pt x="924" y="852"/>
                  </a:lnTo>
                  <a:cubicBezTo>
                    <a:pt x="924" y="707"/>
                    <a:pt x="866" y="577"/>
                    <a:pt x="751" y="491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6282;p106"/>
            <p:cNvSpPr/>
            <p:nvPr/>
          </p:nvSpPr>
          <p:spPr>
            <a:xfrm>
              <a:off x="1409365" y="3586901"/>
              <a:ext cx="206286" cy="85146"/>
            </a:xfrm>
            <a:custGeom>
              <a:avLst/>
              <a:gdLst/>
              <a:ahLst/>
              <a:cxnLst/>
              <a:rect l="l" t="t" r="r" b="b"/>
              <a:pathLst>
                <a:path w="7869" h="3248" extrusionOk="0">
                  <a:moveTo>
                    <a:pt x="2556" y="0"/>
                  </a:moveTo>
                  <a:lnTo>
                    <a:pt x="621" y="707"/>
                  </a:lnTo>
                  <a:cubicBezTo>
                    <a:pt x="246" y="837"/>
                    <a:pt x="1" y="1184"/>
                    <a:pt x="1" y="1574"/>
                  </a:cubicBezTo>
                  <a:lnTo>
                    <a:pt x="1" y="3017"/>
                  </a:lnTo>
                  <a:cubicBezTo>
                    <a:pt x="1" y="3133"/>
                    <a:pt x="116" y="3248"/>
                    <a:pt x="232" y="3248"/>
                  </a:cubicBezTo>
                  <a:lnTo>
                    <a:pt x="7637" y="3248"/>
                  </a:lnTo>
                  <a:cubicBezTo>
                    <a:pt x="7767" y="3248"/>
                    <a:pt x="7868" y="3133"/>
                    <a:pt x="7868" y="3017"/>
                  </a:cubicBezTo>
                  <a:lnTo>
                    <a:pt x="7868" y="1574"/>
                  </a:lnTo>
                  <a:cubicBezTo>
                    <a:pt x="7868" y="1184"/>
                    <a:pt x="7623" y="837"/>
                    <a:pt x="7262" y="707"/>
                  </a:cubicBezTo>
                  <a:lnTo>
                    <a:pt x="5327" y="0"/>
                  </a:lnTo>
                  <a:lnTo>
                    <a:pt x="3942" y="462"/>
                  </a:lnTo>
                  <a:lnTo>
                    <a:pt x="2556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6283;p106"/>
            <p:cNvSpPr/>
            <p:nvPr/>
          </p:nvSpPr>
          <p:spPr>
            <a:xfrm>
              <a:off x="1500567" y="3611098"/>
              <a:ext cx="24249" cy="60950"/>
            </a:xfrm>
            <a:custGeom>
              <a:avLst/>
              <a:gdLst/>
              <a:ahLst/>
              <a:cxnLst/>
              <a:rect l="l" t="t" r="r" b="b"/>
              <a:pathLst>
                <a:path w="925" h="2325" extrusionOk="0">
                  <a:moveTo>
                    <a:pt x="217" y="1"/>
                  </a:moveTo>
                  <a:lnTo>
                    <a:pt x="1" y="2325"/>
                  </a:lnTo>
                  <a:lnTo>
                    <a:pt x="925" y="2325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284;p106"/>
            <p:cNvSpPr/>
            <p:nvPr/>
          </p:nvSpPr>
          <p:spPr>
            <a:xfrm>
              <a:off x="1502088" y="3598986"/>
              <a:ext cx="21208" cy="20474"/>
            </a:xfrm>
            <a:custGeom>
              <a:avLst/>
              <a:gdLst/>
              <a:ahLst/>
              <a:cxnLst/>
              <a:rect l="l" t="t" r="r" b="b"/>
              <a:pathLst>
                <a:path w="809" h="781" extrusionOk="0">
                  <a:moveTo>
                    <a:pt x="0" y="1"/>
                  </a:moveTo>
                  <a:lnTo>
                    <a:pt x="0" y="622"/>
                  </a:lnTo>
                  <a:cubicBezTo>
                    <a:pt x="0" y="708"/>
                    <a:pt x="73" y="780"/>
                    <a:pt x="159" y="780"/>
                  </a:cubicBezTo>
                  <a:lnTo>
                    <a:pt x="650" y="780"/>
                  </a:lnTo>
                  <a:cubicBezTo>
                    <a:pt x="737" y="780"/>
                    <a:pt x="809" y="708"/>
                    <a:pt x="809" y="622"/>
                  </a:cubicBezTo>
                  <a:lnTo>
                    <a:pt x="809" y="1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285;p106"/>
            <p:cNvSpPr/>
            <p:nvPr/>
          </p:nvSpPr>
          <p:spPr>
            <a:xfrm>
              <a:off x="1579291" y="3611858"/>
              <a:ext cx="36360" cy="60190"/>
            </a:xfrm>
            <a:custGeom>
              <a:avLst/>
              <a:gdLst/>
              <a:ahLst/>
              <a:cxnLst/>
              <a:rect l="l" t="t" r="r" b="b"/>
              <a:pathLst>
                <a:path w="1387" h="2296" extrusionOk="0">
                  <a:moveTo>
                    <a:pt x="1141" y="1"/>
                  </a:moveTo>
                  <a:lnTo>
                    <a:pt x="275" y="867"/>
                  </a:lnTo>
                  <a:cubicBezTo>
                    <a:pt x="101" y="1040"/>
                    <a:pt x="0" y="1271"/>
                    <a:pt x="0" y="1516"/>
                  </a:cubicBezTo>
                  <a:lnTo>
                    <a:pt x="0" y="2296"/>
                  </a:lnTo>
                  <a:lnTo>
                    <a:pt x="1155" y="2296"/>
                  </a:lnTo>
                  <a:cubicBezTo>
                    <a:pt x="1285" y="2296"/>
                    <a:pt x="1386" y="2181"/>
                    <a:pt x="1386" y="2065"/>
                  </a:cubicBezTo>
                  <a:lnTo>
                    <a:pt x="1386" y="622"/>
                  </a:lnTo>
                  <a:cubicBezTo>
                    <a:pt x="1386" y="391"/>
                    <a:pt x="1299" y="160"/>
                    <a:pt x="1141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286;p106"/>
            <p:cNvSpPr/>
            <p:nvPr/>
          </p:nvSpPr>
          <p:spPr>
            <a:xfrm>
              <a:off x="1446066" y="3399202"/>
              <a:ext cx="133251" cy="96891"/>
            </a:xfrm>
            <a:custGeom>
              <a:avLst/>
              <a:gdLst/>
              <a:ahLst/>
              <a:cxnLst/>
              <a:rect l="l" t="t" r="r" b="b"/>
              <a:pathLst>
                <a:path w="5083" h="3696" extrusionOk="0">
                  <a:moveTo>
                    <a:pt x="1849" y="0"/>
                  </a:moveTo>
                  <a:cubicBezTo>
                    <a:pt x="824" y="0"/>
                    <a:pt x="1" y="823"/>
                    <a:pt x="1" y="1848"/>
                  </a:cubicBezTo>
                  <a:lnTo>
                    <a:pt x="1" y="2396"/>
                  </a:lnTo>
                  <a:cubicBezTo>
                    <a:pt x="1" y="2642"/>
                    <a:pt x="30" y="2887"/>
                    <a:pt x="116" y="3118"/>
                  </a:cubicBezTo>
                  <a:lnTo>
                    <a:pt x="189" y="3349"/>
                  </a:lnTo>
                  <a:cubicBezTo>
                    <a:pt x="217" y="3421"/>
                    <a:pt x="232" y="3493"/>
                    <a:pt x="232" y="3566"/>
                  </a:cubicBezTo>
                  <a:lnTo>
                    <a:pt x="232" y="3696"/>
                  </a:lnTo>
                  <a:lnTo>
                    <a:pt x="4851" y="3696"/>
                  </a:lnTo>
                  <a:lnTo>
                    <a:pt x="4851" y="3580"/>
                  </a:lnTo>
                  <a:cubicBezTo>
                    <a:pt x="4851" y="3508"/>
                    <a:pt x="4851" y="3421"/>
                    <a:pt x="4880" y="3349"/>
                  </a:cubicBezTo>
                  <a:lnTo>
                    <a:pt x="4952" y="3133"/>
                  </a:lnTo>
                  <a:cubicBezTo>
                    <a:pt x="5039" y="2887"/>
                    <a:pt x="5082" y="2642"/>
                    <a:pt x="5082" y="2396"/>
                  </a:cubicBezTo>
                  <a:lnTo>
                    <a:pt x="5082" y="462"/>
                  </a:lnTo>
                  <a:cubicBezTo>
                    <a:pt x="5082" y="202"/>
                    <a:pt x="4880" y="0"/>
                    <a:pt x="462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287;p106"/>
            <p:cNvSpPr/>
            <p:nvPr/>
          </p:nvSpPr>
          <p:spPr>
            <a:xfrm>
              <a:off x="1476345" y="3399202"/>
              <a:ext cx="102973" cy="96891"/>
            </a:xfrm>
            <a:custGeom>
              <a:avLst/>
              <a:gdLst/>
              <a:ahLst/>
              <a:cxnLst/>
              <a:rect l="l" t="t" r="r" b="b"/>
              <a:pathLst>
                <a:path w="3928" h="3696" extrusionOk="0">
                  <a:moveTo>
                    <a:pt x="939" y="0"/>
                  </a:moveTo>
                  <a:cubicBezTo>
                    <a:pt x="419" y="0"/>
                    <a:pt x="1" y="419"/>
                    <a:pt x="1" y="938"/>
                  </a:cubicBezTo>
                  <a:cubicBezTo>
                    <a:pt x="1" y="1458"/>
                    <a:pt x="419" y="1877"/>
                    <a:pt x="939" y="1877"/>
                  </a:cubicBezTo>
                  <a:lnTo>
                    <a:pt x="1069" y="1877"/>
                  </a:lnTo>
                  <a:lnTo>
                    <a:pt x="1127" y="3696"/>
                  </a:lnTo>
                  <a:lnTo>
                    <a:pt x="3696" y="3696"/>
                  </a:lnTo>
                  <a:lnTo>
                    <a:pt x="3696" y="3580"/>
                  </a:lnTo>
                  <a:cubicBezTo>
                    <a:pt x="3696" y="3508"/>
                    <a:pt x="3696" y="3421"/>
                    <a:pt x="3725" y="3349"/>
                  </a:cubicBezTo>
                  <a:lnTo>
                    <a:pt x="3797" y="3133"/>
                  </a:lnTo>
                  <a:cubicBezTo>
                    <a:pt x="3884" y="2887"/>
                    <a:pt x="3927" y="2642"/>
                    <a:pt x="3927" y="2396"/>
                  </a:cubicBezTo>
                  <a:lnTo>
                    <a:pt x="3927" y="462"/>
                  </a:lnTo>
                  <a:cubicBezTo>
                    <a:pt x="3927" y="202"/>
                    <a:pt x="3711" y="0"/>
                    <a:pt x="3465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288;p106"/>
            <p:cNvSpPr/>
            <p:nvPr/>
          </p:nvSpPr>
          <p:spPr>
            <a:xfrm>
              <a:off x="1476345" y="3544512"/>
              <a:ext cx="72694" cy="54501"/>
            </a:xfrm>
            <a:custGeom>
              <a:avLst/>
              <a:gdLst/>
              <a:ahLst/>
              <a:cxnLst/>
              <a:rect l="l" t="t" r="r" b="b"/>
              <a:pathLst>
                <a:path w="2773" h="2079" extrusionOk="0">
                  <a:moveTo>
                    <a:pt x="1" y="0"/>
                  </a:moveTo>
                  <a:lnTo>
                    <a:pt x="1" y="2079"/>
                  </a:lnTo>
                  <a:lnTo>
                    <a:pt x="2772" y="2079"/>
                  </a:lnTo>
                  <a:lnTo>
                    <a:pt x="2772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289;p106"/>
            <p:cNvSpPr/>
            <p:nvPr/>
          </p:nvSpPr>
          <p:spPr>
            <a:xfrm>
              <a:off x="1476345" y="3544512"/>
              <a:ext cx="72694" cy="30383"/>
            </a:xfrm>
            <a:custGeom>
              <a:avLst/>
              <a:gdLst/>
              <a:ahLst/>
              <a:cxnLst/>
              <a:rect l="l" t="t" r="r" b="b"/>
              <a:pathLst>
                <a:path w="2773" h="1159" extrusionOk="0">
                  <a:moveTo>
                    <a:pt x="1" y="0"/>
                  </a:moveTo>
                  <a:lnTo>
                    <a:pt x="1" y="780"/>
                  </a:lnTo>
                  <a:cubicBezTo>
                    <a:pt x="427" y="1032"/>
                    <a:pt x="903" y="1159"/>
                    <a:pt x="1381" y="1159"/>
                  </a:cubicBezTo>
                  <a:cubicBezTo>
                    <a:pt x="1859" y="1159"/>
                    <a:pt x="2339" y="1032"/>
                    <a:pt x="2772" y="780"/>
                  </a:cubicBezTo>
                  <a:lnTo>
                    <a:pt x="2772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290;p106"/>
            <p:cNvSpPr/>
            <p:nvPr/>
          </p:nvSpPr>
          <p:spPr>
            <a:xfrm>
              <a:off x="1464233" y="3576887"/>
              <a:ext cx="48472" cy="43438"/>
            </a:xfrm>
            <a:custGeom>
              <a:avLst/>
              <a:gdLst/>
              <a:ahLst/>
              <a:cxnLst/>
              <a:rect l="l" t="t" r="r" b="b"/>
              <a:pathLst>
                <a:path w="1849" h="1657" extrusionOk="0">
                  <a:moveTo>
                    <a:pt x="413" y="1"/>
                  </a:moveTo>
                  <a:cubicBezTo>
                    <a:pt x="327" y="1"/>
                    <a:pt x="242" y="49"/>
                    <a:pt x="203" y="137"/>
                  </a:cubicBezTo>
                  <a:lnTo>
                    <a:pt x="1" y="555"/>
                  </a:lnTo>
                  <a:lnTo>
                    <a:pt x="752" y="1566"/>
                  </a:lnTo>
                  <a:cubicBezTo>
                    <a:pt x="798" y="1628"/>
                    <a:pt x="869" y="1656"/>
                    <a:pt x="941" y="1656"/>
                  </a:cubicBezTo>
                  <a:cubicBezTo>
                    <a:pt x="1003" y="1656"/>
                    <a:pt x="1065" y="1635"/>
                    <a:pt x="1112" y="1595"/>
                  </a:cubicBezTo>
                  <a:lnTo>
                    <a:pt x="1849" y="844"/>
                  </a:lnTo>
                  <a:lnTo>
                    <a:pt x="535" y="36"/>
                  </a:lnTo>
                  <a:cubicBezTo>
                    <a:pt x="497" y="12"/>
                    <a:pt x="455" y="1"/>
                    <a:pt x="413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291;p106"/>
            <p:cNvSpPr/>
            <p:nvPr/>
          </p:nvSpPr>
          <p:spPr>
            <a:xfrm>
              <a:off x="1512679" y="3576887"/>
              <a:ext cx="48472" cy="43438"/>
            </a:xfrm>
            <a:custGeom>
              <a:avLst/>
              <a:gdLst/>
              <a:ahLst/>
              <a:cxnLst/>
              <a:rect l="l" t="t" r="r" b="b"/>
              <a:pathLst>
                <a:path w="1849" h="1657" extrusionOk="0">
                  <a:moveTo>
                    <a:pt x="1436" y="1"/>
                  </a:moveTo>
                  <a:cubicBezTo>
                    <a:pt x="1394" y="1"/>
                    <a:pt x="1352" y="12"/>
                    <a:pt x="1314" y="36"/>
                  </a:cubicBezTo>
                  <a:lnTo>
                    <a:pt x="1" y="844"/>
                  </a:lnTo>
                  <a:lnTo>
                    <a:pt x="737" y="1595"/>
                  </a:lnTo>
                  <a:cubicBezTo>
                    <a:pt x="784" y="1635"/>
                    <a:pt x="843" y="1656"/>
                    <a:pt x="902" y="1656"/>
                  </a:cubicBezTo>
                  <a:cubicBezTo>
                    <a:pt x="970" y="1656"/>
                    <a:pt x="1037" y="1628"/>
                    <a:pt x="1083" y="1566"/>
                  </a:cubicBezTo>
                  <a:lnTo>
                    <a:pt x="1848" y="555"/>
                  </a:lnTo>
                  <a:lnTo>
                    <a:pt x="1646" y="137"/>
                  </a:lnTo>
                  <a:cubicBezTo>
                    <a:pt x="1607" y="49"/>
                    <a:pt x="1522" y="1"/>
                    <a:pt x="1436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292;p106"/>
            <p:cNvSpPr/>
            <p:nvPr/>
          </p:nvSpPr>
          <p:spPr>
            <a:xfrm>
              <a:off x="1452122" y="3448171"/>
              <a:ext cx="121140" cy="114533"/>
            </a:xfrm>
            <a:custGeom>
              <a:avLst/>
              <a:gdLst/>
              <a:ahLst/>
              <a:cxnLst/>
              <a:rect l="l" t="t" r="r" b="b"/>
              <a:pathLst>
                <a:path w="4621" h="4369" extrusionOk="0">
                  <a:moveTo>
                    <a:pt x="2025" y="1"/>
                  </a:moveTo>
                  <a:cubicBezTo>
                    <a:pt x="1423" y="1"/>
                    <a:pt x="898" y="105"/>
                    <a:pt x="636" y="167"/>
                  </a:cubicBezTo>
                  <a:cubicBezTo>
                    <a:pt x="535" y="182"/>
                    <a:pt x="463" y="283"/>
                    <a:pt x="463" y="384"/>
                  </a:cubicBezTo>
                  <a:lnTo>
                    <a:pt x="463" y="947"/>
                  </a:lnTo>
                  <a:cubicBezTo>
                    <a:pt x="463" y="1062"/>
                    <a:pt x="405" y="1178"/>
                    <a:pt x="319" y="1279"/>
                  </a:cubicBezTo>
                  <a:lnTo>
                    <a:pt x="131" y="1467"/>
                  </a:lnTo>
                  <a:cubicBezTo>
                    <a:pt x="44" y="1553"/>
                    <a:pt x="1" y="1669"/>
                    <a:pt x="1" y="1784"/>
                  </a:cubicBezTo>
                  <a:lnTo>
                    <a:pt x="1" y="2059"/>
                  </a:lnTo>
                  <a:cubicBezTo>
                    <a:pt x="1" y="3343"/>
                    <a:pt x="1026" y="4368"/>
                    <a:pt x="2311" y="4368"/>
                  </a:cubicBezTo>
                  <a:cubicBezTo>
                    <a:pt x="3581" y="4368"/>
                    <a:pt x="4620" y="3329"/>
                    <a:pt x="4620" y="2059"/>
                  </a:cubicBezTo>
                  <a:lnTo>
                    <a:pt x="4620" y="1784"/>
                  </a:lnTo>
                  <a:cubicBezTo>
                    <a:pt x="4620" y="1669"/>
                    <a:pt x="4577" y="1539"/>
                    <a:pt x="4490" y="1452"/>
                  </a:cubicBezTo>
                  <a:lnTo>
                    <a:pt x="4303" y="1265"/>
                  </a:lnTo>
                  <a:cubicBezTo>
                    <a:pt x="4202" y="1178"/>
                    <a:pt x="4158" y="1062"/>
                    <a:pt x="4158" y="947"/>
                  </a:cubicBezTo>
                  <a:lnTo>
                    <a:pt x="4158" y="817"/>
                  </a:lnTo>
                  <a:cubicBezTo>
                    <a:pt x="4158" y="716"/>
                    <a:pt x="4115" y="629"/>
                    <a:pt x="4043" y="572"/>
                  </a:cubicBezTo>
                  <a:cubicBezTo>
                    <a:pt x="3439" y="126"/>
                    <a:pt x="2685" y="1"/>
                    <a:pt x="2025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293;p106"/>
            <p:cNvSpPr/>
            <p:nvPr/>
          </p:nvSpPr>
          <p:spPr>
            <a:xfrm>
              <a:off x="1452122" y="3448355"/>
              <a:ext cx="109028" cy="113957"/>
            </a:xfrm>
            <a:custGeom>
              <a:avLst/>
              <a:gdLst/>
              <a:ahLst/>
              <a:cxnLst/>
              <a:rect l="l" t="t" r="r" b="b"/>
              <a:pathLst>
                <a:path w="4159" h="4347" extrusionOk="0">
                  <a:moveTo>
                    <a:pt x="1986" y="1"/>
                  </a:moveTo>
                  <a:cubicBezTo>
                    <a:pt x="1772" y="1"/>
                    <a:pt x="1570" y="13"/>
                    <a:pt x="1387" y="31"/>
                  </a:cubicBezTo>
                  <a:cubicBezTo>
                    <a:pt x="1127" y="59"/>
                    <a:pt x="881" y="103"/>
                    <a:pt x="636" y="160"/>
                  </a:cubicBezTo>
                  <a:cubicBezTo>
                    <a:pt x="521" y="189"/>
                    <a:pt x="448" y="276"/>
                    <a:pt x="448" y="391"/>
                  </a:cubicBezTo>
                  <a:lnTo>
                    <a:pt x="448" y="940"/>
                  </a:lnTo>
                  <a:cubicBezTo>
                    <a:pt x="448" y="1055"/>
                    <a:pt x="405" y="1171"/>
                    <a:pt x="319" y="1272"/>
                  </a:cubicBezTo>
                  <a:lnTo>
                    <a:pt x="131" y="1460"/>
                  </a:lnTo>
                  <a:cubicBezTo>
                    <a:pt x="44" y="1546"/>
                    <a:pt x="1" y="1662"/>
                    <a:pt x="1" y="1792"/>
                  </a:cubicBezTo>
                  <a:lnTo>
                    <a:pt x="1" y="2052"/>
                  </a:lnTo>
                  <a:cubicBezTo>
                    <a:pt x="1" y="3221"/>
                    <a:pt x="867" y="4202"/>
                    <a:pt x="2022" y="4347"/>
                  </a:cubicBezTo>
                  <a:cubicBezTo>
                    <a:pt x="1618" y="3914"/>
                    <a:pt x="1387" y="3351"/>
                    <a:pt x="1387" y="2744"/>
                  </a:cubicBezTo>
                  <a:lnTo>
                    <a:pt x="1387" y="1055"/>
                  </a:lnTo>
                  <a:cubicBezTo>
                    <a:pt x="1387" y="825"/>
                    <a:pt x="1560" y="622"/>
                    <a:pt x="1791" y="594"/>
                  </a:cubicBezTo>
                  <a:cubicBezTo>
                    <a:pt x="1966" y="575"/>
                    <a:pt x="2188" y="558"/>
                    <a:pt x="2436" y="558"/>
                  </a:cubicBezTo>
                  <a:cubicBezTo>
                    <a:pt x="2964" y="558"/>
                    <a:pt x="3608" y="635"/>
                    <a:pt x="4158" y="940"/>
                  </a:cubicBezTo>
                  <a:lnTo>
                    <a:pt x="4158" y="810"/>
                  </a:lnTo>
                  <a:cubicBezTo>
                    <a:pt x="4158" y="723"/>
                    <a:pt x="4115" y="637"/>
                    <a:pt x="4043" y="579"/>
                  </a:cubicBezTo>
                  <a:cubicBezTo>
                    <a:pt x="3420" y="121"/>
                    <a:pt x="2649" y="1"/>
                    <a:pt x="1986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294;p106"/>
            <p:cNvSpPr/>
            <p:nvPr/>
          </p:nvSpPr>
          <p:spPr>
            <a:xfrm>
              <a:off x="1409759" y="3611858"/>
              <a:ext cx="36334" cy="60190"/>
            </a:xfrm>
            <a:custGeom>
              <a:avLst/>
              <a:gdLst/>
              <a:ahLst/>
              <a:cxnLst/>
              <a:rect l="l" t="t" r="r" b="b"/>
              <a:pathLst>
                <a:path w="1386" h="2296" extrusionOk="0">
                  <a:moveTo>
                    <a:pt x="246" y="1"/>
                  </a:moveTo>
                  <a:cubicBezTo>
                    <a:pt x="87" y="160"/>
                    <a:pt x="0" y="391"/>
                    <a:pt x="0" y="622"/>
                  </a:cubicBezTo>
                  <a:lnTo>
                    <a:pt x="0" y="2065"/>
                  </a:lnTo>
                  <a:cubicBezTo>
                    <a:pt x="0" y="2181"/>
                    <a:pt x="101" y="2296"/>
                    <a:pt x="231" y="2296"/>
                  </a:cubicBezTo>
                  <a:lnTo>
                    <a:pt x="1386" y="2296"/>
                  </a:lnTo>
                  <a:lnTo>
                    <a:pt x="1386" y="1516"/>
                  </a:lnTo>
                  <a:cubicBezTo>
                    <a:pt x="1386" y="1271"/>
                    <a:pt x="1285" y="1040"/>
                    <a:pt x="1112" y="867"/>
                  </a:cubicBezTo>
                  <a:lnTo>
                    <a:pt x="246" y="1"/>
                  </a:ln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15799;p106"/>
          <p:cNvGrpSpPr>
            <a:grpSpLocks noChangeAspect="1"/>
          </p:cNvGrpSpPr>
          <p:nvPr/>
        </p:nvGrpSpPr>
        <p:grpSpPr>
          <a:xfrm>
            <a:off x="2413769" y="3093146"/>
            <a:ext cx="828064" cy="828000"/>
            <a:chOff x="3250786" y="1982386"/>
            <a:chExt cx="371650" cy="371624"/>
          </a:xfrm>
        </p:grpSpPr>
        <p:sp>
          <p:nvSpPr>
            <p:cNvPr id="323" name="Google Shape;15800;p106"/>
            <p:cNvSpPr/>
            <p:nvPr/>
          </p:nvSpPr>
          <p:spPr>
            <a:xfrm>
              <a:off x="3358634" y="2006215"/>
              <a:ext cx="179782" cy="164263"/>
            </a:xfrm>
            <a:custGeom>
              <a:avLst/>
              <a:gdLst/>
              <a:ahLst/>
              <a:cxnLst/>
              <a:rect l="l" t="t" r="r" b="b"/>
              <a:pathLst>
                <a:path w="6858" h="6266" extrusionOk="0">
                  <a:moveTo>
                    <a:pt x="6189" y="0"/>
                  </a:moveTo>
                  <a:cubicBezTo>
                    <a:pt x="6181" y="0"/>
                    <a:pt x="6173" y="0"/>
                    <a:pt x="6165" y="1"/>
                  </a:cubicBezTo>
                  <a:lnTo>
                    <a:pt x="679" y="1"/>
                  </a:lnTo>
                  <a:cubicBezTo>
                    <a:pt x="304" y="1"/>
                    <a:pt x="1" y="304"/>
                    <a:pt x="1" y="679"/>
                  </a:cubicBezTo>
                  <a:lnTo>
                    <a:pt x="1" y="4331"/>
                  </a:lnTo>
                  <a:cubicBezTo>
                    <a:pt x="1" y="4706"/>
                    <a:pt x="304" y="5024"/>
                    <a:pt x="679" y="5024"/>
                  </a:cubicBezTo>
                  <a:lnTo>
                    <a:pt x="2513" y="5024"/>
                  </a:lnTo>
                  <a:lnTo>
                    <a:pt x="4346" y="6237"/>
                  </a:lnTo>
                  <a:cubicBezTo>
                    <a:pt x="4370" y="6257"/>
                    <a:pt x="4396" y="6265"/>
                    <a:pt x="4421" y="6265"/>
                  </a:cubicBezTo>
                  <a:cubicBezTo>
                    <a:pt x="4485" y="6265"/>
                    <a:pt x="4540" y="6205"/>
                    <a:pt x="4519" y="6121"/>
                  </a:cubicBezTo>
                  <a:lnTo>
                    <a:pt x="4346" y="5024"/>
                  </a:lnTo>
                  <a:lnTo>
                    <a:pt x="6165" y="5024"/>
                  </a:lnTo>
                  <a:cubicBezTo>
                    <a:pt x="6554" y="5024"/>
                    <a:pt x="6858" y="4706"/>
                    <a:pt x="6858" y="4331"/>
                  </a:cubicBezTo>
                  <a:lnTo>
                    <a:pt x="6858" y="679"/>
                  </a:lnTo>
                  <a:cubicBezTo>
                    <a:pt x="6858" y="312"/>
                    <a:pt x="6554" y="0"/>
                    <a:pt x="618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5801;p106"/>
            <p:cNvSpPr/>
            <p:nvPr/>
          </p:nvSpPr>
          <p:spPr>
            <a:xfrm>
              <a:off x="3358634" y="2006215"/>
              <a:ext cx="167671" cy="119619"/>
            </a:xfrm>
            <a:custGeom>
              <a:avLst/>
              <a:gdLst/>
              <a:ahLst/>
              <a:cxnLst/>
              <a:rect l="l" t="t" r="r" b="b"/>
              <a:pathLst>
                <a:path w="6396" h="4563" extrusionOk="0">
                  <a:moveTo>
                    <a:pt x="679" y="1"/>
                  </a:moveTo>
                  <a:cubicBezTo>
                    <a:pt x="304" y="1"/>
                    <a:pt x="1" y="304"/>
                    <a:pt x="1" y="679"/>
                  </a:cubicBezTo>
                  <a:lnTo>
                    <a:pt x="1" y="4331"/>
                  </a:lnTo>
                  <a:cubicBezTo>
                    <a:pt x="1" y="4418"/>
                    <a:pt x="15" y="4490"/>
                    <a:pt x="44" y="4562"/>
                  </a:cubicBezTo>
                  <a:lnTo>
                    <a:pt x="5241" y="4562"/>
                  </a:lnTo>
                  <a:cubicBezTo>
                    <a:pt x="5876" y="4562"/>
                    <a:pt x="6396" y="4057"/>
                    <a:pt x="6396" y="3422"/>
                  </a:cubicBezTo>
                  <a:lnTo>
                    <a:pt x="6396" y="44"/>
                  </a:lnTo>
                  <a:cubicBezTo>
                    <a:pt x="6309" y="15"/>
                    <a:pt x="6237" y="1"/>
                    <a:pt x="6165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5802;p106"/>
            <p:cNvSpPr/>
            <p:nvPr/>
          </p:nvSpPr>
          <p:spPr>
            <a:xfrm>
              <a:off x="3251546" y="2150398"/>
              <a:ext cx="131730" cy="131704"/>
            </a:xfrm>
            <a:custGeom>
              <a:avLst/>
              <a:gdLst/>
              <a:ahLst/>
              <a:cxnLst/>
              <a:rect l="l" t="t" r="r" b="b"/>
              <a:pathLst>
                <a:path w="5025" h="5024" extrusionOk="0">
                  <a:moveTo>
                    <a:pt x="2512" y="0"/>
                  </a:moveTo>
                  <a:cubicBezTo>
                    <a:pt x="1415" y="0"/>
                    <a:pt x="607" y="881"/>
                    <a:pt x="535" y="1949"/>
                  </a:cubicBezTo>
                  <a:cubicBezTo>
                    <a:pt x="462" y="2729"/>
                    <a:pt x="304" y="3494"/>
                    <a:pt x="58" y="4244"/>
                  </a:cubicBezTo>
                  <a:cubicBezTo>
                    <a:pt x="1" y="4374"/>
                    <a:pt x="73" y="4533"/>
                    <a:pt x="203" y="4605"/>
                  </a:cubicBezTo>
                  <a:cubicBezTo>
                    <a:pt x="665" y="4807"/>
                    <a:pt x="1155" y="4952"/>
                    <a:pt x="1661" y="5024"/>
                  </a:cubicBezTo>
                  <a:lnTo>
                    <a:pt x="3364" y="5024"/>
                  </a:lnTo>
                  <a:cubicBezTo>
                    <a:pt x="3869" y="4952"/>
                    <a:pt x="4360" y="4807"/>
                    <a:pt x="4822" y="4605"/>
                  </a:cubicBezTo>
                  <a:cubicBezTo>
                    <a:pt x="4966" y="4533"/>
                    <a:pt x="5024" y="4374"/>
                    <a:pt x="4966" y="4244"/>
                  </a:cubicBezTo>
                  <a:cubicBezTo>
                    <a:pt x="4721" y="3494"/>
                    <a:pt x="4562" y="2729"/>
                    <a:pt x="4504" y="1949"/>
                  </a:cubicBezTo>
                  <a:cubicBezTo>
                    <a:pt x="4418" y="867"/>
                    <a:pt x="3609" y="0"/>
                    <a:pt x="2512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5803;p106"/>
            <p:cNvSpPr/>
            <p:nvPr/>
          </p:nvSpPr>
          <p:spPr>
            <a:xfrm>
              <a:off x="3287487" y="2150398"/>
              <a:ext cx="95790" cy="131704"/>
            </a:xfrm>
            <a:custGeom>
              <a:avLst/>
              <a:gdLst/>
              <a:ahLst/>
              <a:cxnLst/>
              <a:rect l="l" t="t" r="r" b="b"/>
              <a:pathLst>
                <a:path w="3654" h="5024" extrusionOk="0">
                  <a:moveTo>
                    <a:pt x="1141" y="0"/>
                  </a:moveTo>
                  <a:cubicBezTo>
                    <a:pt x="304" y="0"/>
                    <a:pt x="1" y="1155"/>
                    <a:pt x="723" y="1588"/>
                  </a:cubicBezTo>
                  <a:cubicBezTo>
                    <a:pt x="752" y="1588"/>
                    <a:pt x="780" y="1603"/>
                    <a:pt x="795" y="1617"/>
                  </a:cubicBezTo>
                  <a:lnTo>
                    <a:pt x="1430" y="5024"/>
                  </a:lnTo>
                  <a:lnTo>
                    <a:pt x="1993" y="5024"/>
                  </a:lnTo>
                  <a:cubicBezTo>
                    <a:pt x="2498" y="4952"/>
                    <a:pt x="2989" y="4807"/>
                    <a:pt x="3451" y="4605"/>
                  </a:cubicBezTo>
                  <a:cubicBezTo>
                    <a:pt x="3595" y="4533"/>
                    <a:pt x="3653" y="4374"/>
                    <a:pt x="3595" y="4244"/>
                  </a:cubicBezTo>
                  <a:cubicBezTo>
                    <a:pt x="3350" y="3494"/>
                    <a:pt x="3191" y="2729"/>
                    <a:pt x="3119" y="1949"/>
                  </a:cubicBezTo>
                  <a:cubicBezTo>
                    <a:pt x="3047" y="867"/>
                    <a:pt x="2238" y="0"/>
                    <a:pt x="114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5804;p106"/>
            <p:cNvSpPr/>
            <p:nvPr/>
          </p:nvSpPr>
          <p:spPr>
            <a:xfrm>
              <a:off x="3251179" y="2249910"/>
              <a:ext cx="131337" cy="104100"/>
            </a:xfrm>
            <a:custGeom>
              <a:avLst/>
              <a:gdLst/>
              <a:ahLst/>
              <a:cxnLst/>
              <a:rect l="l" t="t" r="r" b="b"/>
              <a:pathLst>
                <a:path w="5010" h="3971" extrusionOk="0">
                  <a:moveTo>
                    <a:pt x="1675" y="1"/>
                  </a:moveTo>
                  <a:lnTo>
                    <a:pt x="1675" y="838"/>
                  </a:lnTo>
                  <a:cubicBezTo>
                    <a:pt x="1675" y="1055"/>
                    <a:pt x="1545" y="1242"/>
                    <a:pt x="1357" y="1343"/>
                  </a:cubicBezTo>
                  <a:lnTo>
                    <a:pt x="462" y="1791"/>
                  </a:lnTo>
                  <a:cubicBezTo>
                    <a:pt x="173" y="1935"/>
                    <a:pt x="0" y="2224"/>
                    <a:pt x="0" y="2542"/>
                  </a:cubicBezTo>
                  <a:lnTo>
                    <a:pt x="0" y="3696"/>
                  </a:lnTo>
                  <a:cubicBezTo>
                    <a:pt x="0" y="3841"/>
                    <a:pt x="116" y="3971"/>
                    <a:pt x="274" y="3971"/>
                  </a:cubicBezTo>
                  <a:lnTo>
                    <a:pt x="4735" y="3971"/>
                  </a:lnTo>
                  <a:cubicBezTo>
                    <a:pt x="4894" y="3971"/>
                    <a:pt x="5009" y="3841"/>
                    <a:pt x="5009" y="3696"/>
                  </a:cubicBezTo>
                  <a:lnTo>
                    <a:pt x="5009" y="2542"/>
                  </a:lnTo>
                  <a:cubicBezTo>
                    <a:pt x="5009" y="2224"/>
                    <a:pt x="4836" y="1935"/>
                    <a:pt x="4562" y="1791"/>
                  </a:cubicBezTo>
                  <a:lnTo>
                    <a:pt x="3652" y="1343"/>
                  </a:lnTo>
                  <a:cubicBezTo>
                    <a:pt x="3465" y="1242"/>
                    <a:pt x="3349" y="1055"/>
                    <a:pt x="3349" y="838"/>
                  </a:cubicBezTo>
                  <a:lnTo>
                    <a:pt x="3349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5805;p106"/>
            <p:cNvSpPr/>
            <p:nvPr/>
          </p:nvSpPr>
          <p:spPr>
            <a:xfrm>
              <a:off x="3294303" y="2249910"/>
              <a:ext cx="44697" cy="29544"/>
            </a:xfrm>
            <a:custGeom>
              <a:avLst/>
              <a:gdLst/>
              <a:ahLst/>
              <a:cxnLst/>
              <a:rect l="l" t="t" r="r" b="b"/>
              <a:pathLst>
                <a:path w="1705" h="1127" extrusionOk="0">
                  <a:moveTo>
                    <a:pt x="30" y="1"/>
                  </a:moveTo>
                  <a:lnTo>
                    <a:pt x="30" y="838"/>
                  </a:lnTo>
                  <a:cubicBezTo>
                    <a:pt x="15" y="867"/>
                    <a:pt x="15" y="910"/>
                    <a:pt x="1" y="939"/>
                  </a:cubicBezTo>
                  <a:cubicBezTo>
                    <a:pt x="275" y="1055"/>
                    <a:pt x="564" y="1112"/>
                    <a:pt x="852" y="1127"/>
                  </a:cubicBezTo>
                  <a:cubicBezTo>
                    <a:pt x="1141" y="1112"/>
                    <a:pt x="1430" y="1055"/>
                    <a:pt x="1704" y="939"/>
                  </a:cubicBezTo>
                  <a:cubicBezTo>
                    <a:pt x="1704" y="910"/>
                    <a:pt x="1690" y="867"/>
                    <a:pt x="1690" y="838"/>
                  </a:cubicBezTo>
                  <a:lnTo>
                    <a:pt x="1690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5806;p106"/>
            <p:cNvSpPr/>
            <p:nvPr/>
          </p:nvSpPr>
          <p:spPr>
            <a:xfrm>
              <a:off x="3251179" y="2288525"/>
              <a:ext cx="131337" cy="65485"/>
            </a:xfrm>
            <a:custGeom>
              <a:avLst/>
              <a:gdLst/>
              <a:ahLst/>
              <a:cxnLst/>
              <a:rect l="l" t="t" r="r" b="b"/>
              <a:pathLst>
                <a:path w="5010" h="2498" extrusionOk="0">
                  <a:moveTo>
                    <a:pt x="1097" y="0"/>
                  </a:moveTo>
                  <a:lnTo>
                    <a:pt x="462" y="318"/>
                  </a:lnTo>
                  <a:cubicBezTo>
                    <a:pt x="173" y="462"/>
                    <a:pt x="0" y="751"/>
                    <a:pt x="0" y="1069"/>
                  </a:cubicBezTo>
                  <a:lnTo>
                    <a:pt x="0" y="2223"/>
                  </a:lnTo>
                  <a:cubicBezTo>
                    <a:pt x="0" y="2368"/>
                    <a:pt x="130" y="2498"/>
                    <a:pt x="274" y="2498"/>
                  </a:cubicBezTo>
                  <a:lnTo>
                    <a:pt x="4735" y="2498"/>
                  </a:lnTo>
                  <a:cubicBezTo>
                    <a:pt x="4894" y="2498"/>
                    <a:pt x="5009" y="2368"/>
                    <a:pt x="5009" y="2223"/>
                  </a:cubicBezTo>
                  <a:lnTo>
                    <a:pt x="5009" y="1069"/>
                  </a:lnTo>
                  <a:cubicBezTo>
                    <a:pt x="5009" y="751"/>
                    <a:pt x="4836" y="462"/>
                    <a:pt x="4562" y="318"/>
                  </a:cubicBezTo>
                  <a:lnTo>
                    <a:pt x="3912" y="0"/>
                  </a:lnTo>
                  <a:cubicBezTo>
                    <a:pt x="3580" y="513"/>
                    <a:pt x="3042" y="769"/>
                    <a:pt x="2505" y="769"/>
                  </a:cubicBezTo>
                  <a:cubicBezTo>
                    <a:pt x="1967" y="769"/>
                    <a:pt x="1429" y="513"/>
                    <a:pt x="1097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5807;p106"/>
            <p:cNvSpPr/>
            <p:nvPr/>
          </p:nvSpPr>
          <p:spPr>
            <a:xfrm>
              <a:off x="3272728" y="2192604"/>
              <a:ext cx="87820" cy="72091"/>
            </a:xfrm>
            <a:custGeom>
              <a:avLst/>
              <a:gdLst/>
              <a:ahLst/>
              <a:cxnLst/>
              <a:rect l="l" t="t" r="r" b="b"/>
              <a:pathLst>
                <a:path w="3350" h="2750" extrusionOk="0">
                  <a:moveTo>
                    <a:pt x="1300" y="1"/>
                  </a:moveTo>
                  <a:cubicBezTo>
                    <a:pt x="1191" y="1"/>
                    <a:pt x="1089" y="68"/>
                    <a:pt x="1040" y="166"/>
                  </a:cubicBezTo>
                  <a:cubicBezTo>
                    <a:pt x="954" y="354"/>
                    <a:pt x="824" y="527"/>
                    <a:pt x="665" y="671"/>
                  </a:cubicBezTo>
                  <a:cubicBezTo>
                    <a:pt x="506" y="801"/>
                    <a:pt x="347" y="917"/>
                    <a:pt x="174" y="1003"/>
                  </a:cubicBezTo>
                  <a:cubicBezTo>
                    <a:pt x="59" y="1061"/>
                    <a:pt x="1" y="1176"/>
                    <a:pt x="15" y="1292"/>
                  </a:cubicBezTo>
                  <a:cubicBezTo>
                    <a:pt x="131" y="2129"/>
                    <a:pt x="838" y="2750"/>
                    <a:pt x="1675" y="2750"/>
                  </a:cubicBezTo>
                  <a:cubicBezTo>
                    <a:pt x="2556" y="2750"/>
                    <a:pt x="3278" y="2086"/>
                    <a:pt x="3350" y="1205"/>
                  </a:cubicBezTo>
                  <a:cubicBezTo>
                    <a:pt x="3350" y="1119"/>
                    <a:pt x="3321" y="1032"/>
                    <a:pt x="3249" y="989"/>
                  </a:cubicBezTo>
                  <a:cubicBezTo>
                    <a:pt x="2700" y="527"/>
                    <a:pt x="2051" y="195"/>
                    <a:pt x="1358" y="7"/>
                  </a:cubicBezTo>
                  <a:cubicBezTo>
                    <a:pt x="1338" y="3"/>
                    <a:pt x="1319" y="1"/>
                    <a:pt x="1300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5808;p106"/>
            <p:cNvSpPr/>
            <p:nvPr/>
          </p:nvSpPr>
          <p:spPr>
            <a:xfrm>
              <a:off x="3272728" y="2192814"/>
              <a:ext cx="87820" cy="71515"/>
            </a:xfrm>
            <a:custGeom>
              <a:avLst/>
              <a:gdLst/>
              <a:ahLst/>
              <a:cxnLst/>
              <a:rect l="l" t="t" r="r" b="b"/>
              <a:pathLst>
                <a:path w="3350" h="2728" extrusionOk="0">
                  <a:moveTo>
                    <a:pt x="1280" y="1"/>
                  </a:moveTo>
                  <a:cubicBezTo>
                    <a:pt x="1179" y="1"/>
                    <a:pt x="1086" y="66"/>
                    <a:pt x="1040" y="158"/>
                  </a:cubicBezTo>
                  <a:cubicBezTo>
                    <a:pt x="968" y="288"/>
                    <a:pt x="882" y="418"/>
                    <a:pt x="780" y="533"/>
                  </a:cubicBezTo>
                  <a:cubicBezTo>
                    <a:pt x="752" y="577"/>
                    <a:pt x="708" y="620"/>
                    <a:pt x="665" y="663"/>
                  </a:cubicBezTo>
                  <a:cubicBezTo>
                    <a:pt x="506" y="793"/>
                    <a:pt x="347" y="909"/>
                    <a:pt x="160" y="995"/>
                  </a:cubicBezTo>
                  <a:cubicBezTo>
                    <a:pt x="59" y="1053"/>
                    <a:pt x="1" y="1168"/>
                    <a:pt x="15" y="1284"/>
                  </a:cubicBezTo>
                  <a:cubicBezTo>
                    <a:pt x="116" y="2020"/>
                    <a:pt x="679" y="2612"/>
                    <a:pt x="1416" y="2727"/>
                  </a:cubicBezTo>
                  <a:cubicBezTo>
                    <a:pt x="1040" y="2482"/>
                    <a:pt x="824" y="2063"/>
                    <a:pt x="853" y="1630"/>
                  </a:cubicBezTo>
                  <a:lnTo>
                    <a:pt x="853" y="1226"/>
                  </a:lnTo>
                  <a:cubicBezTo>
                    <a:pt x="910" y="1183"/>
                    <a:pt x="968" y="1140"/>
                    <a:pt x="1040" y="1082"/>
                  </a:cubicBezTo>
                  <a:cubicBezTo>
                    <a:pt x="1185" y="937"/>
                    <a:pt x="1329" y="779"/>
                    <a:pt x="1430" y="605"/>
                  </a:cubicBezTo>
                  <a:cubicBezTo>
                    <a:pt x="1964" y="779"/>
                    <a:pt x="2455" y="1039"/>
                    <a:pt x="2888" y="1399"/>
                  </a:cubicBezTo>
                  <a:cubicBezTo>
                    <a:pt x="2946" y="1443"/>
                    <a:pt x="3076" y="1573"/>
                    <a:pt x="3220" y="1703"/>
                  </a:cubicBezTo>
                  <a:cubicBezTo>
                    <a:pt x="3292" y="1544"/>
                    <a:pt x="3336" y="1371"/>
                    <a:pt x="3350" y="1197"/>
                  </a:cubicBezTo>
                  <a:cubicBezTo>
                    <a:pt x="3350" y="1111"/>
                    <a:pt x="3321" y="1024"/>
                    <a:pt x="3249" y="981"/>
                  </a:cubicBezTo>
                  <a:cubicBezTo>
                    <a:pt x="2700" y="519"/>
                    <a:pt x="2051" y="187"/>
                    <a:pt x="1358" y="14"/>
                  </a:cubicBezTo>
                  <a:cubicBezTo>
                    <a:pt x="1332" y="5"/>
                    <a:pt x="1306" y="1"/>
                    <a:pt x="1280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5809;p106"/>
            <p:cNvSpPr/>
            <p:nvPr/>
          </p:nvSpPr>
          <p:spPr>
            <a:xfrm>
              <a:off x="3250786" y="2303284"/>
              <a:ext cx="29544" cy="50726"/>
            </a:xfrm>
            <a:custGeom>
              <a:avLst/>
              <a:gdLst/>
              <a:ahLst/>
              <a:cxnLst/>
              <a:rect l="l" t="t" r="r" b="b"/>
              <a:pathLst>
                <a:path w="1127" h="1935" extrusionOk="0">
                  <a:moveTo>
                    <a:pt x="174" y="0"/>
                  </a:moveTo>
                  <a:cubicBezTo>
                    <a:pt x="58" y="145"/>
                    <a:pt x="1" y="332"/>
                    <a:pt x="1" y="506"/>
                  </a:cubicBezTo>
                  <a:lnTo>
                    <a:pt x="1" y="1660"/>
                  </a:lnTo>
                  <a:cubicBezTo>
                    <a:pt x="1" y="1805"/>
                    <a:pt x="131" y="1935"/>
                    <a:pt x="289" y="1935"/>
                  </a:cubicBezTo>
                  <a:lnTo>
                    <a:pt x="1127" y="1935"/>
                  </a:lnTo>
                  <a:lnTo>
                    <a:pt x="1127" y="1025"/>
                  </a:lnTo>
                  <a:cubicBezTo>
                    <a:pt x="1112" y="866"/>
                    <a:pt x="1040" y="708"/>
                    <a:pt x="910" y="592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5810;p106"/>
            <p:cNvSpPr/>
            <p:nvPr/>
          </p:nvSpPr>
          <p:spPr>
            <a:xfrm>
              <a:off x="3353339" y="2303284"/>
              <a:ext cx="29177" cy="50726"/>
            </a:xfrm>
            <a:custGeom>
              <a:avLst/>
              <a:gdLst/>
              <a:ahLst/>
              <a:cxnLst/>
              <a:rect l="l" t="t" r="r" b="b"/>
              <a:pathLst>
                <a:path w="1113" h="1935" extrusionOk="0">
                  <a:moveTo>
                    <a:pt x="939" y="0"/>
                  </a:moveTo>
                  <a:lnTo>
                    <a:pt x="203" y="592"/>
                  </a:lnTo>
                  <a:cubicBezTo>
                    <a:pt x="73" y="708"/>
                    <a:pt x="1" y="866"/>
                    <a:pt x="1" y="1025"/>
                  </a:cubicBezTo>
                  <a:lnTo>
                    <a:pt x="1" y="1935"/>
                  </a:lnTo>
                  <a:lnTo>
                    <a:pt x="838" y="1935"/>
                  </a:lnTo>
                  <a:cubicBezTo>
                    <a:pt x="982" y="1935"/>
                    <a:pt x="1112" y="1805"/>
                    <a:pt x="1112" y="1660"/>
                  </a:cubicBezTo>
                  <a:lnTo>
                    <a:pt x="1112" y="506"/>
                  </a:lnTo>
                  <a:cubicBezTo>
                    <a:pt x="1112" y="332"/>
                    <a:pt x="1054" y="145"/>
                    <a:pt x="939" y="0"/>
                  </a:cubicBez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5811;p106"/>
            <p:cNvSpPr/>
            <p:nvPr/>
          </p:nvSpPr>
          <p:spPr>
            <a:xfrm>
              <a:off x="3499802" y="2163636"/>
              <a:ext cx="36360" cy="79117"/>
            </a:xfrm>
            <a:custGeom>
              <a:avLst/>
              <a:gdLst/>
              <a:ahLst/>
              <a:cxnLst/>
              <a:rect l="l" t="t" r="r" b="b"/>
              <a:pathLst>
                <a:path w="1387" h="3018" extrusionOk="0">
                  <a:moveTo>
                    <a:pt x="825" y="0"/>
                  </a:moveTo>
                  <a:cubicBezTo>
                    <a:pt x="362" y="0"/>
                    <a:pt x="0" y="370"/>
                    <a:pt x="15" y="823"/>
                  </a:cubicBezTo>
                  <a:lnTo>
                    <a:pt x="15" y="1026"/>
                  </a:lnTo>
                  <a:cubicBezTo>
                    <a:pt x="0" y="1257"/>
                    <a:pt x="44" y="1502"/>
                    <a:pt x="116" y="1718"/>
                  </a:cubicBezTo>
                  <a:lnTo>
                    <a:pt x="563" y="3018"/>
                  </a:lnTo>
                  <a:lnTo>
                    <a:pt x="1386" y="3018"/>
                  </a:lnTo>
                  <a:lnTo>
                    <a:pt x="1386" y="1"/>
                  </a:lnTo>
                  <a:lnTo>
                    <a:pt x="852" y="1"/>
                  </a:lnTo>
                  <a:cubicBezTo>
                    <a:pt x="843" y="0"/>
                    <a:pt x="834" y="0"/>
                    <a:pt x="825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5812;p106"/>
            <p:cNvSpPr/>
            <p:nvPr/>
          </p:nvSpPr>
          <p:spPr>
            <a:xfrm>
              <a:off x="3514561" y="2156821"/>
              <a:ext cx="85933" cy="85933"/>
            </a:xfrm>
            <a:custGeom>
              <a:avLst/>
              <a:gdLst/>
              <a:ahLst/>
              <a:cxnLst/>
              <a:rect l="l" t="t" r="r" b="b"/>
              <a:pathLst>
                <a:path w="3278" h="3278" extrusionOk="0">
                  <a:moveTo>
                    <a:pt x="823" y="1"/>
                  </a:moveTo>
                  <a:cubicBezTo>
                    <a:pt x="361" y="1"/>
                    <a:pt x="0" y="362"/>
                    <a:pt x="0" y="824"/>
                  </a:cubicBezTo>
                  <a:cubicBezTo>
                    <a:pt x="0" y="1112"/>
                    <a:pt x="246" y="1358"/>
                    <a:pt x="534" y="1358"/>
                  </a:cubicBezTo>
                  <a:lnTo>
                    <a:pt x="2729" y="3278"/>
                  </a:lnTo>
                  <a:lnTo>
                    <a:pt x="3190" y="1661"/>
                  </a:lnTo>
                  <a:cubicBezTo>
                    <a:pt x="3248" y="1459"/>
                    <a:pt x="3277" y="1257"/>
                    <a:pt x="3277" y="1055"/>
                  </a:cubicBezTo>
                  <a:lnTo>
                    <a:pt x="3277" y="535"/>
                  </a:lnTo>
                  <a:cubicBezTo>
                    <a:pt x="3277" y="246"/>
                    <a:pt x="3032" y="1"/>
                    <a:pt x="2743" y="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5813;p106"/>
            <p:cNvSpPr/>
            <p:nvPr/>
          </p:nvSpPr>
          <p:spPr>
            <a:xfrm>
              <a:off x="3528560" y="2264302"/>
              <a:ext cx="43150" cy="31825"/>
            </a:xfrm>
            <a:custGeom>
              <a:avLst/>
              <a:gdLst/>
              <a:ahLst/>
              <a:cxnLst/>
              <a:rect l="l" t="t" r="r" b="b"/>
              <a:pathLst>
                <a:path w="1646" h="1214" extrusionOk="0">
                  <a:moveTo>
                    <a:pt x="0" y="0"/>
                  </a:moveTo>
                  <a:lnTo>
                    <a:pt x="0" y="1213"/>
                  </a:lnTo>
                  <a:lnTo>
                    <a:pt x="1646" y="1213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5814;p106"/>
            <p:cNvSpPr/>
            <p:nvPr/>
          </p:nvSpPr>
          <p:spPr>
            <a:xfrm>
              <a:off x="3528560" y="2264302"/>
              <a:ext cx="43150" cy="17538"/>
            </a:xfrm>
            <a:custGeom>
              <a:avLst/>
              <a:gdLst/>
              <a:ahLst/>
              <a:cxnLst/>
              <a:rect l="l" t="t" r="r" b="b"/>
              <a:pathLst>
                <a:path w="1646" h="669" extrusionOk="0">
                  <a:moveTo>
                    <a:pt x="0" y="0"/>
                  </a:moveTo>
                  <a:lnTo>
                    <a:pt x="0" y="506"/>
                  </a:lnTo>
                  <a:cubicBezTo>
                    <a:pt x="267" y="614"/>
                    <a:pt x="549" y="668"/>
                    <a:pt x="829" y="668"/>
                  </a:cubicBezTo>
                  <a:cubicBezTo>
                    <a:pt x="1108" y="668"/>
                    <a:pt x="1386" y="614"/>
                    <a:pt x="1646" y="506"/>
                  </a:cubicBezTo>
                  <a:lnTo>
                    <a:pt x="1646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5815;p106"/>
            <p:cNvSpPr/>
            <p:nvPr/>
          </p:nvSpPr>
          <p:spPr>
            <a:xfrm>
              <a:off x="3478594" y="2281709"/>
              <a:ext cx="143842" cy="72301"/>
            </a:xfrm>
            <a:custGeom>
              <a:avLst/>
              <a:gdLst/>
              <a:ahLst/>
              <a:cxnLst/>
              <a:rect l="l" t="t" r="r" b="b"/>
              <a:pathLst>
                <a:path w="5487" h="2758" extrusionOk="0">
                  <a:moveTo>
                    <a:pt x="1921" y="0"/>
                  </a:moveTo>
                  <a:lnTo>
                    <a:pt x="593" y="376"/>
                  </a:lnTo>
                  <a:cubicBezTo>
                    <a:pt x="246" y="477"/>
                    <a:pt x="1" y="794"/>
                    <a:pt x="1" y="1170"/>
                  </a:cubicBezTo>
                  <a:lnTo>
                    <a:pt x="1" y="2483"/>
                  </a:lnTo>
                  <a:cubicBezTo>
                    <a:pt x="1" y="2642"/>
                    <a:pt x="116" y="2758"/>
                    <a:pt x="275" y="2758"/>
                  </a:cubicBezTo>
                  <a:lnTo>
                    <a:pt x="5212" y="2758"/>
                  </a:lnTo>
                  <a:cubicBezTo>
                    <a:pt x="5356" y="2758"/>
                    <a:pt x="5486" y="2642"/>
                    <a:pt x="5486" y="2483"/>
                  </a:cubicBezTo>
                  <a:lnTo>
                    <a:pt x="5486" y="1170"/>
                  </a:lnTo>
                  <a:cubicBezTo>
                    <a:pt x="5472" y="794"/>
                    <a:pt x="5226" y="477"/>
                    <a:pt x="4880" y="376"/>
                  </a:cubicBezTo>
                  <a:lnTo>
                    <a:pt x="3552" y="0"/>
                  </a:lnTo>
                  <a:lnTo>
                    <a:pt x="2744" y="549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5816;p106"/>
            <p:cNvSpPr/>
            <p:nvPr/>
          </p:nvSpPr>
          <p:spPr>
            <a:xfrm>
              <a:off x="3542926" y="2296101"/>
              <a:ext cx="14418" cy="57909"/>
            </a:xfrm>
            <a:custGeom>
              <a:avLst/>
              <a:gdLst/>
              <a:ahLst/>
              <a:cxnLst/>
              <a:rect l="l" t="t" r="r" b="b"/>
              <a:pathLst>
                <a:path w="550" h="2209" extrusionOk="0">
                  <a:moveTo>
                    <a:pt x="145" y="0"/>
                  </a:moveTo>
                  <a:lnTo>
                    <a:pt x="1" y="2209"/>
                  </a:lnTo>
                  <a:lnTo>
                    <a:pt x="549" y="220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5817;p106"/>
            <p:cNvSpPr/>
            <p:nvPr/>
          </p:nvSpPr>
          <p:spPr>
            <a:xfrm>
              <a:off x="3507352" y="2192394"/>
              <a:ext cx="85933" cy="79117"/>
            </a:xfrm>
            <a:custGeom>
              <a:avLst/>
              <a:gdLst/>
              <a:ahLst/>
              <a:cxnLst/>
              <a:rect l="l" t="t" r="r" b="b"/>
              <a:pathLst>
                <a:path w="3278" h="3018" extrusionOk="0">
                  <a:moveTo>
                    <a:pt x="1055" y="1"/>
                  </a:moveTo>
                  <a:cubicBezTo>
                    <a:pt x="896" y="1"/>
                    <a:pt x="752" y="58"/>
                    <a:pt x="651" y="174"/>
                  </a:cubicBezTo>
                  <a:lnTo>
                    <a:pt x="160" y="665"/>
                  </a:lnTo>
                  <a:cubicBezTo>
                    <a:pt x="59" y="766"/>
                    <a:pt x="1" y="910"/>
                    <a:pt x="1" y="1055"/>
                  </a:cubicBezTo>
                  <a:lnTo>
                    <a:pt x="1" y="1372"/>
                  </a:lnTo>
                  <a:cubicBezTo>
                    <a:pt x="1" y="2282"/>
                    <a:pt x="737" y="3018"/>
                    <a:pt x="1647" y="3018"/>
                  </a:cubicBezTo>
                  <a:cubicBezTo>
                    <a:pt x="2542" y="3018"/>
                    <a:pt x="3278" y="2282"/>
                    <a:pt x="3278" y="1372"/>
                  </a:cubicBezTo>
                  <a:lnTo>
                    <a:pt x="3278" y="1026"/>
                  </a:lnTo>
                  <a:cubicBezTo>
                    <a:pt x="3278" y="881"/>
                    <a:pt x="3220" y="737"/>
                    <a:pt x="3119" y="636"/>
                  </a:cubicBezTo>
                  <a:cubicBezTo>
                    <a:pt x="2700" y="217"/>
                    <a:pt x="1921" y="30"/>
                    <a:pt x="1055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5818;p106"/>
            <p:cNvSpPr/>
            <p:nvPr/>
          </p:nvSpPr>
          <p:spPr>
            <a:xfrm>
              <a:off x="3506985" y="2192394"/>
              <a:ext cx="86300" cy="77229"/>
            </a:xfrm>
            <a:custGeom>
              <a:avLst/>
              <a:gdLst/>
              <a:ahLst/>
              <a:cxnLst/>
              <a:rect l="l" t="t" r="r" b="b"/>
              <a:pathLst>
                <a:path w="3292" h="2946" extrusionOk="0">
                  <a:moveTo>
                    <a:pt x="1054" y="1"/>
                  </a:moveTo>
                  <a:cubicBezTo>
                    <a:pt x="910" y="1"/>
                    <a:pt x="766" y="58"/>
                    <a:pt x="665" y="160"/>
                  </a:cubicBezTo>
                  <a:lnTo>
                    <a:pt x="174" y="665"/>
                  </a:lnTo>
                  <a:cubicBezTo>
                    <a:pt x="58" y="766"/>
                    <a:pt x="0" y="896"/>
                    <a:pt x="0" y="1040"/>
                  </a:cubicBezTo>
                  <a:lnTo>
                    <a:pt x="0" y="1372"/>
                  </a:lnTo>
                  <a:cubicBezTo>
                    <a:pt x="15" y="2108"/>
                    <a:pt x="491" y="2743"/>
                    <a:pt x="1199" y="2946"/>
                  </a:cubicBezTo>
                  <a:cubicBezTo>
                    <a:pt x="953" y="2657"/>
                    <a:pt x="838" y="2296"/>
                    <a:pt x="838" y="1921"/>
                  </a:cubicBezTo>
                  <a:lnTo>
                    <a:pt x="838" y="1127"/>
                  </a:lnTo>
                  <a:lnTo>
                    <a:pt x="823" y="1127"/>
                  </a:lnTo>
                  <a:cubicBezTo>
                    <a:pt x="823" y="825"/>
                    <a:pt x="1070" y="576"/>
                    <a:pt x="1367" y="576"/>
                  </a:cubicBezTo>
                  <a:cubicBezTo>
                    <a:pt x="1383" y="576"/>
                    <a:pt x="1399" y="577"/>
                    <a:pt x="1415" y="578"/>
                  </a:cubicBezTo>
                  <a:cubicBezTo>
                    <a:pt x="1964" y="607"/>
                    <a:pt x="2787" y="708"/>
                    <a:pt x="3292" y="939"/>
                  </a:cubicBezTo>
                  <a:cubicBezTo>
                    <a:pt x="3277" y="824"/>
                    <a:pt x="3220" y="708"/>
                    <a:pt x="3133" y="636"/>
                  </a:cubicBezTo>
                  <a:cubicBezTo>
                    <a:pt x="2714" y="217"/>
                    <a:pt x="1935" y="30"/>
                    <a:pt x="1054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5819;p106"/>
            <p:cNvSpPr/>
            <p:nvPr/>
          </p:nvSpPr>
          <p:spPr>
            <a:xfrm>
              <a:off x="3478594" y="2299876"/>
              <a:ext cx="28784" cy="54134"/>
            </a:xfrm>
            <a:custGeom>
              <a:avLst/>
              <a:gdLst/>
              <a:ahLst/>
              <a:cxnLst/>
              <a:rect l="l" t="t" r="r" b="b"/>
              <a:pathLst>
                <a:path w="1098" h="2065" extrusionOk="0">
                  <a:moveTo>
                    <a:pt x="145" y="0"/>
                  </a:moveTo>
                  <a:cubicBezTo>
                    <a:pt x="44" y="145"/>
                    <a:pt x="1" y="304"/>
                    <a:pt x="1" y="477"/>
                  </a:cubicBezTo>
                  <a:lnTo>
                    <a:pt x="1" y="1790"/>
                  </a:lnTo>
                  <a:cubicBezTo>
                    <a:pt x="1" y="1935"/>
                    <a:pt x="116" y="2065"/>
                    <a:pt x="275" y="2065"/>
                  </a:cubicBezTo>
                  <a:lnTo>
                    <a:pt x="1083" y="2065"/>
                  </a:lnTo>
                  <a:lnTo>
                    <a:pt x="1083" y="1285"/>
                  </a:lnTo>
                  <a:lnTo>
                    <a:pt x="1098" y="1285"/>
                  </a:lnTo>
                  <a:cubicBezTo>
                    <a:pt x="1098" y="1069"/>
                    <a:pt x="1011" y="866"/>
                    <a:pt x="853" y="708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5820;p106"/>
            <p:cNvSpPr/>
            <p:nvPr/>
          </p:nvSpPr>
          <p:spPr>
            <a:xfrm>
              <a:off x="3593258" y="2299876"/>
              <a:ext cx="28784" cy="54134"/>
            </a:xfrm>
            <a:custGeom>
              <a:avLst/>
              <a:gdLst/>
              <a:ahLst/>
              <a:cxnLst/>
              <a:rect l="l" t="t" r="r" b="b"/>
              <a:pathLst>
                <a:path w="1098" h="2065" extrusionOk="0">
                  <a:moveTo>
                    <a:pt x="954" y="0"/>
                  </a:moveTo>
                  <a:lnTo>
                    <a:pt x="246" y="708"/>
                  </a:lnTo>
                  <a:cubicBezTo>
                    <a:pt x="87" y="866"/>
                    <a:pt x="1" y="1069"/>
                    <a:pt x="1" y="1285"/>
                  </a:cubicBezTo>
                  <a:lnTo>
                    <a:pt x="1" y="2065"/>
                  </a:lnTo>
                  <a:lnTo>
                    <a:pt x="824" y="2065"/>
                  </a:lnTo>
                  <a:cubicBezTo>
                    <a:pt x="982" y="2065"/>
                    <a:pt x="1098" y="1935"/>
                    <a:pt x="1098" y="1790"/>
                  </a:cubicBezTo>
                  <a:lnTo>
                    <a:pt x="1098" y="477"/>
                  </a:lnTo>
                  <a:cubicBezTo>
                    <a:pt x="1098" y="304"/>
                    <a:pt x="1040" y="145"/>
                    <a:pt x="954" y="0"/>
                  </a:cubicBez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5821;p106"/>
            <p:cNvSpPr/>
            <p:nvPr/>
          </p:nvSpPr>
          <p:spPr>
            <a:xfrm>
              <a:off x="3542926" y="2296101"/>
              <a:ext cx="14418" cy="14392"/>
            </a:xfrm>
            <a:custGeom>
              <a:avLst/>
              <a:gdLst/>
              <a:ahLst/>
              <a:cxnLst/>
              <a:rect l="l" t="t" r="r" b="b"/>
              <a:pathLst>
                <a:path w="550" h="549" extrusionOk="0">
                  <a:moveTo>
                    <a:pt x="1" y="0"/>
                  </a:moveTo>
                  <a:lnTo>
                    <a:pt x="1" y="433"/>
                  </a:lnTo>
                  <a:cubicBezTo>
                    <a:pt x="1" y="491"/>
                    <a:pt x="59" y="549"/>
                    <a:pt x="116" y="549"/>
                  </a:cubicBezTo>
                  <a:lnTo>
                    <a:pt x="434" y="549"/>
                  </a:lnTo>
                  <a:cubicBezTo>
                    <a:pt x="506" y="549"/>
                    <a:pt x="549" y="491"/>
                    <a:pt x="549" y="433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5822;p106"/>
            <p:cNvSpPr/>
            <p:nvPr/>
          </p:nvSpPr>
          <p:spPr>
            <a:xfrm>
              <a:off x="3520984" y="2276125"/>
              <a:ext cx="29544" cy="30226"/>
            </a:xfrm>
            <a:custGeom>
              <a:avLst/>
              <a:gdLst/>
              <a:ahLst/>
              <a:cxnLst/>
              <a:rect l="l" t="t" r="r" b="b"/>
              <a:pathLst>
                <a:path w="1127" h="1153" extrusionOk="0">
                  <a:moveTo>
                    <a:pt x="260" y="1"/>
                  </a:moveTo>
                  <a:cubicBezTo>
                    <a:pt x="222" y="1"/>
                    <a:pt x="186" y="20"/>
                    <a:pt x="159" y="55"/>
                  </a:cubicBezTo>
                  <a:lnTo>
                    <a:pt x="1" y="300"/>
                  </a:lnTo>
                  <a:lnTo>
                    <a:pt x="405" y="1065"/>
                  </a:lnTo>
                  <a:cubicBezTo>
                    <a:pt x="442" y="1121"/>
                    <a:pt x="503" y="1153"/>
                    <a:pt x="562" y="1153"/>
                  </a:cubicBezTo>
                  <a:cubicBezTo>
                    <a:pt x="594" y="1153"/>
                    <a:pt x="625" y="1143"/>
                    <a:pt x="650" y="1123"/>
                  </a:cubicBezTo>
                  <a:lnTo>
                    <a:pt x="1127" y="762"/>
                  </a:lnTo>
                  <a:lnTo>
                    <a:pt x="333" y="26"/>
                  </a:lnTo>
                  <a:cubicBezTo>
                    <a:pt x="310" y="9"/>
                    <a:pt x="285" y="1"/>
                    <a:pt x="260" y="1"/>
                  </a:cubicBez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5823;p106"/>
            <p:cNvSpPr/>
            <p:nvPr/>
          </p:nvSpPr>
          <p:spPr>
            <a:xfrm>
              <a:off x="3550502" y="2276125"/>
              <a:ext cx="29177" cy="30226"/>
            </a:xfrm>
            <a:custGeom>
              <a:avLst/>
              <a:gdLst/>
              <a:ahLst/>
              <a:cxnLst/>
              <a:rect l="l" t="t" r="r" b="b"/>
              <a:pathLst>
                <a:path w="1113" h="1153" extrusionOk="0">
                  <a:moveTo>
                    <a:pt x="852" y="1"/>
                  </a:moveTo>
                  <a:cubicBezTo>
                    <a:pt x="828" y="1"/>
                    <a:pt x="803" y="9"/>
                    <a:pt x="780" y="26"/>
                  </a:cubicBezTo>
                  <a:lnTo>
                    <a:pt x="1" y="762"/>
                  </a:lnTo>
                  <a:lnTo>
                    <a:pt x="463" y="1123"/>
                  </a:lnTo>
                  <a:cubicBezTo>
                    <a:pt x="488" y="1143"/>
                    <a:pt x="519" y="1153"/>
                    <a:pt x="551" y="1153"/>
                  </a:cubicBezTo>
                  <a:cubicBezTo>
                    <a:pt x="609" y="1153"/>
                    <a:pt x="671" y="1121"/>
                    <a:pt x="708" y="1065"/>
                  </a:cubicBezTo>
                  <a:lnTo>
                    <a:pt x="1112" y="300"/>
                  </a:lnTo>
                  <a:lnTo>
                    <a:pt x="953" y="55"/>
                  </a:lnTo>
                  <a:cubicBezTo>
                    <a:pt x="927" y="20"/>
                    <a:pt x="890" y="1"/>
                    <a:pt x="852" y="1"/>
                  </a:cubicBez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5824;p106"/>
            <p:cNvSpPr/>
            <p:nvPr/>
          </p:nvSpPr>
          <p:spPr>
            <a:xfrm>
              <a:off x="3310582" y="1982386"/>
              <a:ext cx="203612" cy="175169"/>
            </a:xfrm>
            <a:custGeom>
              <a:avLst/>
              <a:gdLst/>
              <a:ahLst/>
              <a:cxnLst/>
              <a:rect l="l" t="t" r="r" b="b"/>
              <a:pathLst>
                <a:path w="7767" h="6682" extrusionOk="0">
                  <a:moveTo>
                    <a:pt x="693" y="0"/>
                  </a:moveTo>
                  <a:cubicBezTo>
                    <a:pt x="318" y="0"/>
                    <a:pt x="0" y="303"/>
                    <a:pt x="0" y="693"/>
                  </a:cubicBezTo>
                  <a:lnTo>
                    <a:pt x="0" y="4331"/>
                  </a:lnTo>
                  <a:cubicBezTo>
                    <a:pt x="0" y="4706"/>
                    <a:pt x="318" y="5024"/>
                    <a:pt x="693" y="5024"/>
                  </a:cubicBezTo>
                  <a:lnTo>
                    <a:pt x="3205" y="5024"/>
                  </a:lnTo>
                  <a:lnTo>
                    <a:pt x="2815" y="6539"/>
                  </a:lnTo>
                  <a:cubicBezTo>
                    <a:pt x="2794" y="6614"/>
                    <a:pt x="2860" y="6681"/>
                    <a:pt x="2931" y="6681"/>
                  </a:cubicBezTo>
                  <a:cubicBezTo>
                    <a:pt x="2956" y="6681"/>
                    <a:pt x="2981" y="6673"/>
                    <a:pt x="3003" y="6655"/>
                  </a:cubicBezTo>
                  <a:lnTo>
                    <a:pt x="5255" y="5024"/>
                  </a:lnTo>
                  <a:lnTo>
                    <a:pt x="7088" y="5024"/>
                  </a:lnTo>
                  <a:cubicBezTo>
                    <a:pt x="7464" y="5024"/>
                    <a:pt x="7767" y="4706"/>
                    <a:pt x="7767" y="4331"/>
                  </a:cubicBezTo>
                  <a:lnTo>
                    <a:pt x="7767" y="679"/>
                  </a:lnTo>
                  <a:cubicBezTo>
                    <a:pt x="7767" y="303"/>
                    <a:pt x="7464" y="0"/>
                    <a:pt x="7074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5825;p106"/>
            <p:cNvSpPr/>
            <p:nvPr/>
          </p:nvSpPr>
          <p:spPr>
            <a:xfrm>
              <a:off x="3345396" y="2012192"/>
              <a:ext cx="33844" cy="11875"/>
            </a:xfrm>
            <a:custGeom>
              <a:avLst/>
              <a:gdLst/>
              <a:ahLst/>
              <a:cxnLst/>
              <a:rect l="l" t="t" r="r" b="b"/>
              <a:pathLst>
                <a:path w="1291" h="453" extrusionOk="0">
                  <a:moveTo>
                    <a:pt x="1006" y="1"/>
                  </a:moveTo>
                  <a:cubicBezTo>
                    <a:pt x="994" y="1"/>
                    <a:pt x="981" y="2"/>
                    <a:pt x="968" y="3"/>
                  </a:cubicBezTo>
                  <a:lnTo>
                    <a:pt x="275" y="3"/>
                  </a:lnTo>
                  <a:cubicBezTo>
                    <a:pt x="1" y="18"/>
                    <a:pt x="1" y="422"/>
                    <a:pt x="275" y="451"/>
                  </a:cubicBezTo>
                  <a:lnTo>
                    <a:pt x="968" y="451"/>
                  </a:lnTo>
                  <a:cubicBezTo>
                    <a:pt x="977" y="452"/>
                    <a:pt x="985" y="452"/>
                    <a:pt x="994" y="452"/>
                  </a:cubicBezTo>
                  <a:cubicBezTo>
                    <a:pt x="1287" y="452"/>
                    <a:pt x="1291" y="1"/>
                    <a:pt x="1006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5826;p106"/>
            <p:cNvSpPr/>
            <p:nvPr/>
          </p:nvSpPr>
          <p:spPr>
            <a:xfrm>
              <a:off x="3387025" y="2012192"/>
              <a:ext cx="93640" cy="11875"/>
            </a:xfrm>
            <a:custGeom>
              <a:avLst/>
              <a:gdLst/>
              <a:ahLst/>
              <a:cxnLst/>
              <a:rect l="l" t="t" r="r" b="b"/>
              <a:pathLst>
                <a:path w="3572" h="453" extrusionOk="0">
                  <a:moveTo>
                    <a:pt x="3287" y="1"/>
                  </a:moveTo>
                  <a:cubicBezTo>
                    <a:pt x="3274" y="1"/>
                    <a:pt x="3262" y="2"/>
                    <a:pt x="3248" y="3"/>
                  </a:cubicBezTo>
                  <a:lnTo>
                    <a:pt x="289" y="3"/>
                  </a:lnTo>
                  <a:cubicBezTo>
                    <a:pt x="0" y="18"/>
                    <a:pt x="0" y="422"/>
                    <a:pt x="289" y="451"/>
                  </a:cubicBezTo>
                  <a:lnTo>
                    <a:pt x="3248" y="451"/>
                  </a:lnTo>
                  <a:cubicBezTo>
                    <a:pt x="3257" y="452"/>
                    <a:pt x="3266" y="452"/>
                    <a:pt x="3275" y="452"/>
                  </a:cubicBezTo>
                  <a:cubicBezTo>
                    <a:pt x="3568" y="452"/>
                    <a:pt x="3572" y="1"/>
                    <a:pt x="3287" y="1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5827;p106"/>
            <p:cNvSpPr/>
            <p:nvPr/>
          </p:nvSpPr>
          <p:spPr>
            <a:xfrm>
              <a:off x="3344111" y="2042104"/>
              <a:ext cx="136554" cy="11849"/>
            </a:xfrm>
            <a:custGeom>
              <a:avLst/>
              <a:gdLst/>
              <a:ahLst/>
              <a:cxnLst/>
              <a:rect l="l" t="t" r="r" b="b"/>
              <a:pathLst>
                <a:path w="5209" h="452" extrusionOk="0">
                  <a:moveTo>
                    <a:pt x="286" y="0"/>
                  </a:moveTo>
                  <a:cubicBezTo>
                    <a:pt x="1" y="0"/>
                    <a:pt x="5" y="452"/>
                    <a:pt x="298" y="452"/>
                  </a:cubicBezTo>
                  <a:cubicBezTo>
                    <a:pt x="306" y="452"/>
                    <a:pt x="315" y="451"/>
                    <a:pt x="324" y="450"/>
                  </a:cubicBezTo>
                  <a:lnTo>
                    <a:pt x="4885" y="450"/>
                  </a:lnTo>
                  <a:cubicBezTo>
                    <a:pt x="4894" y="451"/>
                    <a:pt x="4903" y="452"/>
                    <a:pt x="4912" y="452"/>
                  </a:cubicBezTo>
                  <a:cubicBezTo>
                    <a:pt x="5205" y="452"/>
                    <a:pt x="5209" y="0"/>
                    <a:pt x="4924" y="0"/>
                  </a:cubicBezTo>
                  <a:cubicBezTo>
                    <a:pt x="4911" y="0"/>
                    <a:pt x="4899" y="1"/>
                    <a:pt x="4885" y="3"/>
                  </a:cubicBezTo>
                  <a:lnTo>
                    <a:pt x="324" y="3"/>
                  </a:lnTo>
                  <a:cubicBezTo>
                    <a:pt x="311" y="1"/>
                    <a:pt x="298" y="0"/>
                    <a:pt x="286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5828;p106"/>
            <p:cNvSpPr/>
            <p:nvPr/>
          </p:nvSpPr>
          <p:spPr>
            <a:xfrm>
              <a:off x="3345396" y="2072041"/>
              <a:ext cx="93640" cy="11797"/>
            </a:xfrm>
            <a:custGeom>
              <a:avLst/>
              <a:gdLst/>
              <a:ahLst/>
              <a:cxnLst/>
              <a:rect l="l" t="t" r="r" b="b"/>
              <a:pathLst>
                <a:path w="3572" h="450" extrusionOk="0">
                  <a:moveTo>
                    <a:pt x="3275" y="0"/>
                  </a:moveTo>
                  <a:cubicBezTo>
                    <a:pt x="3267" y="0"/>
                    <a:pt x="3258" y="0"/>
                    <a:pt x="3249" y="1"/>
                  </a:cubicBezTo>
                  <a:lnTo>
                    <a:pt x="275" y="1"/>
                  </a:lnTo>
                  <a:cubicBezTo>
                    <a:pt x="1" y="16"/>
                    <a:pt x="1" y="434"/>
                    <a:pt x="275" y="449"/>
                  </a:cubicBezTo>
                  <a:lnTo>
                    <a:pt x="3249" y="449"/>
                  </a:lnTo>
                  <a:cubicBezTo>
                    <a:pt x="3258" y="450"/>
                    <a:pt x="3267" y="450"/>
                    <a:pt x="3275" y="450"/>
                  </a:cubicBezTo>
                  <a:cubicBezTo>
                    <a:pt x="3572" y="450"/>
                    <a:pt x="3572" y="0"/>
                    <a:pt x="3275" y="0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5829;p106"/>
            <p:cNvSpPr/>
            <p:nvPr/>
          </p:nvSpPr>
          <p:spPr>
            <a:xfrm>
              <a:off x="3445904" y="2072041"/>
              <a:ext cx="34761" cy="11797"/>
            </a:xfrm>
            <a:custGeom>
              <a:avLst/>
              <a:gdLst/>
              <a:ahLst/>
              <a:cxnLst/>
              <a:rect l="l" t="t" r="r" b="b"/>
              <a:pathLst>
                <a:path w="1326" h="450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cubicBezTo>
                    <a:pt x="306" y="450"/>
                    <a:pt x="315" y="450"/>
                    <a:pt x="324" y="449"/>
                  </a:cubicBezTo>
                  <a:lnTo>
                    <a:pt x="1002" y="449"/>
                  </a:lnTo>
                  <a:cubicBezTo>
                    <a:pt x="1012" y="450"/>
                    <a:pt x="1021" y="450"/>
                    <a:pt x="1029" y="450"/>
                  </a:cubicBezTo>
                  <a:cubicBezTo>
                    <a:pt x="1325" y="450"/>
                    <a:pt x="1325" y="0"/>
                    <a:pt x="1029" y="0"/>
                  </a:cubicBezTo>
                  <a:cubicBezTo>
                    <a:pt x="1021" y="0"/>
                    <a:pt x="1012" y="0"/>
                    <a:pt x="1002" y="1"/>
                  </a:cubicBezTo>
                  <a:lnTo>
                    <a:pt x="324" y="1"/>
                  </a:lnTo>
                  <a:cubicBezTo>
                    <a:pt x="315" y="0"/>
                    <a:pt x="306" y="0"/>
                    <a:pt x="297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806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19862" y="3105834"/>
            <a:ext cx="635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Thank You !</a:t>
            </a:r>
            <a:endParaRPr lang="ko-KR" altLang="en-US" sz="36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3819" y="5290455"/>
            <a:ext cx="2804362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PORTFOLIO 2021</a:t>
            </a:r>
            <a:endParaRPr lang="ko-KR" altLang="en-US" sz="24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8" name="직선 연결선 7"/>
          <p:cNvCxnSpPr>
            <a:stCxn id="6" idx="2"/>
            <a:endCxn id="7" idx="0"/>
          </p:cNvCxnSpPr>
          <p:nvPr/>
        </p:nvCxnSpPr>
        <p:spPr>
          <a:xfrm>
            <a:off x="6096000" y="3752165"/>
            <a:ext cx="0" cy="15382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endCxn id="6" idx="0"/>
          </p:cNvCxnSpPr>
          <p:nvPr/>
        </p:nvCxnSpPr>
        <p:spPr>
          <a:xfrm>
            <a:off x="6096000" y="0"/>
            <a:ext cx="0" cy="310583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26233" y="5627168"/>
            <a:ext cx="2073256" cy="599943"/>
            <a:chOff x="381847" y="5806973"/>
            <a:chExt cx="2073256" cy="599943"/>
          </a:xfrm>
        </p:grpSpPr>
        <p:pic>
          <p:nvPicPr>
            <p:cNvPr id="11" name="Picture 2" descr="Github 로고 - 무료 소셜 미디어개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847" y="6127904"/>
              <a:ext cx="288000" cy="279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0" descr="Email Icon Large Envelope | Ikon gratis, Clip art, Foto abstrak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847" y="5836794"/>
              <a:ext cx="324000" cy="209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718602" y="6129917"/>
              <a:ext cx="969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Minku-Koo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8602" y="5806973"/>
              <a:ext cx="1736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</a:t>
              </a:r>
              <a:r>
                <a:rPr lang="en-US" altLang="ko-KR" sz="1200" dirty="0" smtClean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orleone@kakao.com</a:t>
              </a:r>
              <a:endPara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039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" t="9621" r="4013" b="29861"/>
          <a:stretch/>
        </p:blipFill>
        <p:spPr>
          <a:xfrm>
            <a:off x="528567" y="1263542"/>
            <a:ext cx="2880000" cy="2880000"/>
          </a:xfrm>
          <a:prstGeom prst="ellipse">
            <a:avLst/>
          </a:prstGeom>
        </p:spPr>
      </p:pic>
      <p:pic>
        <p:nvPicPr>
          <p:cNvPr id="1026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245" y="2319383"/>
            <a:ext cx="288000" cy="2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Instagram icon.png - Me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245" y="3011666"/>
            <a:ext cx="288000" cy="2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mail Icon Large Envelope | Ikon gratis, Clip art, Foto abstrak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245" y="2028273"/>
            <a:ext cx="324000" cy="20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7607" y="40020"/>
            <a:ext cx="4234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Personal Information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8764" y="1228315"/>
            <a:ext cx="2650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구 민 구 </a:t>
            </a:r>
            <a:r>
              <a:rPr lang="en-US" altLang="ko-KR" sz="20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/ Minku Koo</a:t>
            </a:r>
            <a:endParaRPr lang="ko-KR" altLang="en-US" sz="20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98764" y="3668435"/>
            <a:ext cx="2281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Graduation</a:t>
            </a:r>
            <a:endParaRPr lang="ko-KR" altLang="en-US" sz="20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56971" y="1228315"/>
            <a:ext cx="348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SW Development Values</a:t>
            </a:r>
            <a:endParaRPr lang="ko-KR" altLang="en-US" sz="20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56971" y="3133569"/>
            <a:ext cx="1411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Activities</a:t>
            </a:r>
            <a:endParaRPr lang="ko-KR" altLang="en-US" sz="20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2358" y="1566451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97.12.04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6000" y="2321396"/>
            <a:ext cx="969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Minku-Koo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36000" y="1998452"/>
            <a:ext cx="1736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orleone@kakao.com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36000" y="3011666"/>
            <a:ext cx="1149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in9_koo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98764" y="4020887"/>
            <a:ext cx="39198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🎓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청주대학교 인공지능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SW 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전공 재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(4.29 / 4.5)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054" name="Picture 6" descr="Blogger 아이콘 - 무료 다운로드, PNG 및 벡터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245" y="2643306"/>
            <a:ext cx="324000" cy="31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4536000" y="2662076"/>
            <a:ext cx="1820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tech-diary.tistory.com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98764" y="4746421"/>
            <a:ext cx="1246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Awards</a:t>
            </a:r>
            <a:endParaRPr lang="ko-KR" altLang="en-US" sz="20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98764" y="5098873"/>
            <a:ext cx="4030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제 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9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회 창업경진대회 우수상</a:t>
            </a:r>
            <a:endParaRPr lang="en-US" altLang="ko-KR" sz="1200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실감콘텐츠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XR </a:t>
            </a:r>
            <a:r>
              <a:rPr lang="ko-KR" altLang="en-US" sz="1200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스토리텔링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경진대회 최우수상</a:t>
            </a:r>
            <a:endParaRPr lang="en-US" altLang="ko-KR" sz="1200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2021 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우수 창업 아이템 경진대회 입상</a:t>
            </a:r>
            <a:endParaRPr lang="en-US" altLang="ko-KR" sz="1200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제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회 토론대회 장려상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156970" y="1628425"/>
            <a:ext cx="3756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사회에 기여할 수 있는 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SW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개발하자</a:t>
            </a:r>
            <a:endParaRPr lang="en-US" altLang="ko-KR" sz="1200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Zero to One : 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기존에 없는 아이디어를 생각하자</a:t>
            </a:r>
            <a:endParaRPr lang="en-US" altLang="ko-KR" sz="1200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주관은 뚜렷하게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사고는 유연하게</a:t>
            </a:r>
            <a:endParaRPr lang="en-US" altLang="ko-KR" sz="1200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SW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는 여러 사람과 함께 개발하는 것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56971" y="3533679"/>
            <a:ext cx="34843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학부 연구생 연구 활동 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연구실장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16.04 ~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학술대회 논문 투고 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(21.04.)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창업 동아리 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“SHARP” (</a:t>
            </a: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회장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2020.03. ~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사진예술연구회 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(16.03 ~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소설 책 출판 </a:t>
            </a:r>
            <a:r>
              <a:rPr lang="en-US" altLang="ko-KR" sz="12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(20.03.)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33060" y="4350179"/>
            <a:ext cx="1215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16.03. ~ 22.02.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7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481694" y="1802674"/>
            <a:ext cx="3765422" cy="1150376"/>
          </a:xfrm>
          <a:prstGeom prst="roundRect">
            <a:avLst/>
          </a:prstGeom>
          <a:noFill/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607" y="40020"/>
            <a:ext cx="5768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Development Experiences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5589" y="1117779"/>
            <a:ext cx="1508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Skill Set</a:t>
            </a:r>
            <a:endParaRPr lang="ko-KR" altLang="en-US" sz="20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7152" y="2185262"/>
            <a:ext cx="1327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Projects</a:t>
            </a:r>
            <a:endParaRPr lang="ko-KR" altLang="en-US" sz="20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1038" name="Picture 14" descr="programming Languag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3" y="205252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rogramming Language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207" y="203334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rogramming Languages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937" y="205442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rogramming Languages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336" y="460160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Flasks in Python. Flask is a micro web framework written… | by Shivangi  Sareen | Mediu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9" y="3441714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django 강의] python, django 장고로 만드는 개발자 포트폴리오, 블로그 사이트-두번째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445" y="3458009"/>
            <a:ext cx="1186813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파일:OpenCV Logo with text.png - 위키백과, 우리 모두의 백과사전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473" y="3415064"/>
            <a:ext cx="4387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File:Selenium Logo.png - Wikimedia Comm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28" y="5786534"/>
            <a:ext cx="516793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파일:Oracle logo.svg - 위키백과, 우리 모두의 백과사전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727" y="4841865"/>
            <a:ext cx="1080000" cy="15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MySQL 로고 PNG 이미지는 무료로 다운로드 할 수 있습니다. - Crazy Png-Png 이미지 무료 다운로드-Crazy Png- Png 이미지 무료 다운로드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58" y="4619853"/>
            <a:ext cx="1045195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Official MariaDB Logos | MariaDB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413" y="4619853"/>
            <a:ext cx="66244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아마존 웹 서비스 - 위키백과, 우리 모두의 백과사전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318" y="5811097"/>
            <a:ext cx="90250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Git - Logo Download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22" y="5786534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CSS logo and symbol, meaning, history, 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0" r="18317"/>
          <a:stretch/>
        </p:blipFill>
        <p:spPr bwMode="auto">
          <a:xfrm>
            <a:off x="5101605" y="4583469"/>
            <a:ext cx="556014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File:C Logo.png - Wikimedia Commons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667" y="2059508"/>
            <a:ext cx="64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File:Tensorflow logo.svg - Wikimedia Commons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645" y="3401476"/>
            <a:ext cx="505066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65588" y="1673227"/>
            <a:ext cx="23178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Programming Languages</a:t>
            </a:r>
            <a:endParaRPr lang="ko-KR" altLang="en-US" sz="1400" dirty="0">
              <a:solidFill>
                <a:srgbClr val="6699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891935" y="3223146"/>
            <a:ext cx="2049833" cy="923109"/>
          </a:xfrm>
          <a:prstGeom prst="roundRect">
            <a:avLst/>
          </a:prstGeom>
          <a:noFill/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075830" y="3093699"/>
            <a:ext cx="16917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Machine Learning</a:t>
            </a:r>
            <a:endParaRPr lang="ko-KR" altLang="en-US" sz="1400" dirty="0">
              <a:solidFill>
                <a:srgbClr val="6699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02688" y="4410134"/>
            <a:ext cx="3626085" cy="923109"/>
          </a:xfrm>
          <a:prstGeom prst="roundRect">
            <a:avLst/>
          </a:prstGeom>
          <a:noFill/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86584" y="4280687"/>
            <a:ext cx="10299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Database</a:t>
            </a:r>
            <a:endParaRPr lang="ko-KR" altLang="en-US" sz="1400" dirty="0">
              <a:solidFill>
                <a:srgbClr val="6699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395547" y="4410134"/>
            <a:ext cx="1340453" cy="923109"/>
          </a:xfrm>
          <a:prstGeom prst="roundRect">
            <a:avLst/>
          </a:prstGeom>
          <a:noFill/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579442" y="4280687"/>
            <a:ext cx="10031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Front End</a:t>
            </a:r>
            <a:endParaRPr lang="ko-KR" altLang="en-US" sz="1400" dirty="0">
              <a:solidFill>
                <a:srgbClr val="6699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02785" y="3227655"/>
            <a:ext cx="2117076" cy="923109"/>
          </a:xfrm>
          <a:prstGeom prst="roundRect">
            <a:avLst/>
          </a:prstGeom>
          <a:noFill/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86680" y="3098208"/>
            <a:ext cx="98394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Back End</a:t>
            </a:r>
            <a:endParaRPr lang="ko-KR" altLang="en-US" sz="1400" dirty="0">
              <a:solidFill>
                <a:srgbClr val="6699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02688" y="5594980"/>
            <a:ext cx="2631179" cy="923109"/>
          </a:xfrm>
          <a:prstGeom prst="roundRect">
            <a:avLst/>
          </a:prstGeom>
          <a:noFill/>
          <a:ln w="1905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86583" y="5465533"/>
            <a:ext cx="78394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Others</a:t>
            </a:r>
            <a:endParaRPr lang="ko-KR" altLang="en-US" sz="1400" dirty="0">
              <a:solidFill>
                <a:srgbClr val="6699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096000" y="1271451"/>
            <a:ext cx="0" cy="505508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84000" y="2576056"/>
            <a:ext cx="49500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PDF Table Auto Extraction System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Pipo</a:t>
            </a: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Painting Canvas Auto Creation System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Comment Sentiments Analysis (for Paper)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HTML Table to Excel</a:t>
            </a:r>
            <a:r>
              <a:rPr lang="ko-KR" altLang="en-US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Library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Image Classifier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Design Trading 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</a:t>
            </a: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latform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Finding Instagram Influencer Library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etc</a:t>
            </a:r>
            <a:endParaRPr lang="en-US" altLang="ko-KR" sz="1600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84000" y="1117779"/>
            <a:ext cx="1089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Paper</a:t>
            </a:r>
            <a:endParaRPr lang="ko-KR" altLang="en-US" sz="20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84000" y="1626380"/>
            <a:ext cx="531544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Analysis </a:t>
            </a:r>
            <a:r>
              <a:rPr lang="en-US" altLang="ko-KR" sz="10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of Perception Changes in Religion </a:t>
            </a:r>
            <a:r>
              <a:rPr lang="en-US" altLang="ko-KR" sz="105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after </a:t>
            </a:r>
            <a:r>
              <a:rPr lang="en-US" altLang="ko-KR" sz="10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COVID-19 using Deep </a:t>
            </a:r>
            <a:r>
              <a:rPr lang="en-US" altLang="ko-KR" sz="105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Learning</a:t>
            </a:r>
            <a:endParaRPr lang="en-US" altLang="ko-KR" sz="10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3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608" y="40020"/>
            <a:ext cx="167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Paper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737"/>
          <a:stretch/>
        </p:blipFill>
        <p:spPr>
          <a:xfrm>
            <a:off x="7608000" y="2665338"/>
            <a:ext cx="4032000" cy="3074554"/>
          </a:xfrm>
          <a:prstGeom prst="rect">
            <a:avLst/>
          </a:prstGeom>
          <a:ln w="12700">
            <a:solidFill>
              <a:srgbClr val="6699FF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64000" y="2665338"/>
            <a:ext cx="8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Skills</a:t>
            </a:r>
            <a:endParaRPr lang="ko-KR" altLang="en-US" sz="16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4000" y="2096229"/>
            <a:ext cx="8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Fileds</a:t>
            </a:r>
            <a:endParaRPr lang="ko-KR" altLang="en-US" sz="16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000" y="3234446"/>
            <a:ext cx="12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Summary</a:t>
            </a:r>
            <a:endParaRPr lang="ko-KR" altLang="en-US" sz="16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4000" y="1179365"/>
            <a:ext cx="907177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딥러닝을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활용한 코로나 </a:t>
            </a:r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19 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이후 종교 인식 변화 분석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(Analysis of Perception Changes in Religion after COVID-19 using Deep Learning)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0000" y="2123505"/>
            <a:ext cx="468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Big Data, Machine Learning, Deep Learning, Data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Minig</a:t>
            </a:r>
            <a:endParaRPr lang="ko-KR" altLang="en-US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0000" y="2690896"/>
            <a:ext cx="62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Python,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Tensorflow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keras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KoNLPy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Selenium, BeautifulSoup4,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MariaDB</a:t>
            </a:r>
            <a:endParaRPr lang="ko-KR" altLang="en-US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000" y="3573000"/>
            <a:ext cx="624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코로나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19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이후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종교 집단에서 집단 감염이 발생함에 따라 국민 정서가 부정적으로 변화함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온라인 공간에서 대중들의 반응을 수집하여 이를 분석하여 사실을 입증함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종교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”, “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기독교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”, “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천주교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”, “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불교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”, “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신천지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키워드로 검색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총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75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 개의 뉴스 댓글 수집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KoNLPy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Okt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이용하여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Text Preprocessing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TextVectorizaion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과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Embedding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내장 함수를 이용하여</a:t>
            </a:r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Text Data to Vector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작업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Tensorflow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</a:t>
            </a:r>
            <a:r>
              <a:rPr lang="en-US" altLang="ko-KR" sz="12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keras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이용하여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Deep Learning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모델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설계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Human Inspection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방식으로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 개 댓글의 감성 값을 레이블링하여 훈련 데이터 생성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모든 댓글에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Deep Learning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모델 적용하여 감성 값 예측</a:t>
            </a:r>
            <a:endParaRPr lang="en-US" altLang="ko-KR" sz="12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T-Test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수행 결과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모든 키워드에서 유의미한 변화가 존재함을 확인 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부정적 변화</a:t>
            </a:r>
            <a:r>
              <a:rPr lang="en-US" altLang="ko-KR" sz="12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0948" y="898383"/>
            <a:ext cx="3189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31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 정보통신 합동학술대회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(JCCI)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66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08" y="40020"/>
            <a:ext cx="167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Project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4000" y="864000"/>
            <a:ext cx="409785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PDF 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테이블 자동 추출 시스템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(PDF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Table Auto Extraction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System)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000" y="355891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Informations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000" y="165600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Contents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541623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64000" y="1944000"/>
            <a:ext cx="6178008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PDF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문서에서 테이블을 자동으로 감지하고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데이터를 추출 및 가공할 수 있는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Application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기존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camelot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library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활용 및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Refactoring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Image Processing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통해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Table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etection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성능 개선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테이블 데이터를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Excel Sheet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에서 가공할 수 있는 기능 제공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UX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반영한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UI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설계를 통해 사용자의 작업 편의성 향상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4000" y="3866470"/>
            <a:ext cx="472367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2020.10. ~ 2021.04.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팀 프로젝트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인원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명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Camelot,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OpenCV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Numpy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Flask, JavaScript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6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0" y="4941000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235598" y="4997889"/>
            <a:ext cx="36038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https://github.com/TableExtractorPdf/PDF_table_extract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00" y="1020002"/>
            <a:ext cx="3420000" cy="17510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00" y="2879507"/>
            <a:ext cx="3420000" cy="17510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00" y="4739013"/>
            <a:ext cx="3420000" cy="17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2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64000" y="1944000"/>
            <a:ext cx="5833304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이미지를 자동으로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피포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페인팅 캔버스로 변환해주는 시스템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Image Processing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위한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개의 모듈 제작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1) Painting :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이미지를 그림처럼 변환해주는 기능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2) Draw Line :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이미지의 색상 경계선을 기준으로 선을 그려주는 기능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3) Numbering :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선 내부에 색상을 추출하여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Color Index Number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기입해주는 기능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전체 작업 소요 시간 약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분 미만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사용자의 작업 편의성을 위해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Flask Framework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기반의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Application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 제작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08" y="40020"/>
            <a:ext cx="167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Project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4000" y="864000"/>
            <a:ext cx="638219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이지 </a:t>
            </a:r>
            <a:r>
              <a:rPr lang="ko-KR" altLang="en-US" sz="20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피포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0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피포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페인팅 캔버스 자동 제작 시스템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(Easy </a:t>
            </a:r>
            <a:r>
              <a:rPr lang="en-US" altLang="ko-KR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Pipo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</a:t>
            </a:r>
            <a:r>
              <a:rPr lang="en-US" altLang="ko-KR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Pipo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Painting canvas Auto Creation System)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4000" y="3948054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Informations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000" y="165600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Contents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000" y="5253477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Performance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4000" y="4255614"/>
            <a:ext cx="306904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2021.03. ~ 2021.06.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팀 프로젝트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인원 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명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OpenCV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Numpy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Flask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000" y="5560820"/>
            <a:ext cx="49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2021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우수 창업 아이템으로 선정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기존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피포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페인팅 캔버스 제작 시간을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Days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단위에서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Minutes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단위로 줄임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34" y="1276013"/>
            <a:ext cx="2088000" cy="2349568"/>
          </a:xfrm>
          <a:prstGeom prst="rect">
            <a:avLst/>
          </a:prstGeom>
          <a:effectLst>
            <a:outerShdw blurRad="127000" dir="15300000" sy="23000" kx="1200000" algn="br" rotWithShape="0">
              <a:schemeClr val="tx1">
                <a:lumMod val="65000"/>
                <a:lumOff val="35000"/>
                <a:alpha val="31000"/>
              </a:schemeClr>
            </a:outerShdw>
          </a:effectLst>
          <a:scene3d>
            <a:camera prst="isometricOffAxis1Right"/>
            <a:lightRig rig="threePt" dir="t"/>
          </a:scene3d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244" y="2713686"/>
            <a:ext cx="2088000" cy="2349574"/>
          </a:xfrm>
          <a:prstGeom prst="rect">
            <a:avLst/>
          </a:prstGeom>
          <a:effectLst>
            <a:outerShdw blurRad="127000" dir="15300000" sy="23000" kx="1200000" algn="br" rotWithShape="0">
              <a:schemeClr val="tx1">
                <a:lumMod val="65000"/>
                <a:lumOff val="35000"/>
                <a:alpha val="31000"/>
              </a:schemeClr>
            </a:outerShdw>
          </a:effectLst>
          <a:scene3d>
            <a:camera prst="isometricOffAxis1Right"/>
            <a:lightRig rig="threePt" dir="t"/>
          </a:scene3d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7" r="10475"/>
          <a:stretch/>
        </p:blipFill>
        <p:spPr>
          <a:xfrm>
            <a:off x="9718759" y="4164285"/>
            <a:ext cx="2088000" cy="2322375"/>
          </a:xfrm>
          <a:prstGeom prst="rect">
            <a:avLst/>
          </a:prstGeom>
          <a:ln w="6350">
            <a:solidFill>
              <a:srgbClr val="6699FF"/>
            </a:solidFill>
          </a:ln>
          <a:effectLst>
            <a:outerShdw blurRad="127000" dir="15300000" sy="23000" kx="1200000" algn="br" rotWithShape="0">
              <a:schemeClr val="tx1">
                <a:lumMod val="65000"/>
                <a:lumOff val="35000"/>
                <a:alpha val="31000"/>
              </a:schemeClr>
            </a:outerShdw>
          </a:effectLst>
          <a:scene3d>
            <a:camera prst="isometricOffAxis1Right"/>
            <a:lightRig rig="threePt" dir="t"/>
          </a:scene3d>
        </p:spPr>
      </p:pic>
      <p:pic>
        <p:nvPicPr>
          <p:cNvPr id="21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45" y="6309000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1237043" y="6365889"/>
            <a:ext cx="25090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https://github.com/AutoPipo/EasyPipo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7541623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24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64000" y="1944000"/>
            <a:ext cx="597771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HTML table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추출하여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시각적으로 보이는 그대로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Excel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문서로 반환해주는 라이브러리 개발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Crawling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이용하여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Web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상의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HTML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문서에서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table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태그 추출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&lt;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th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&gt;, &lt;td&gt;, &lt;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tr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&gt;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등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table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내부 구조의 계층 관계 분석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Merged Cell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반영하기 위해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rowspan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colspan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attribute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계산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DFS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알고리즘을 이용하여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다중 중첩된 테이블도 변환하도록 개발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가로로 붙어져서 하나의 테이블로 보이는 경우도 변환하는 기능 추가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08" y="40020"/>
            <a:ext cx="167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Project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4000" y="864000"/>
            <a:ext cx="608019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HTML 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테이블 추출 후</a:t>
            </a:r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Excel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 변환하는 라이브러리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(HTML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Table to Excel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Library)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000" y="384691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Informations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000" y="165600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Contents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4000" y="4154470"/>
            <a:ext cx="373090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2020.08. ~ 2020.10.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프로젝트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Selenium, BearutifulSoup4, </a:t>
            </a:r>
            <a:r>
              <a:rPr lang="en-US" altLang="ko-KR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openpyxl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050" name="Picture 2" descr="weather-web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000" y="1404366"/>
            <a:ext cx="3420000" cy="2528634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bs-weather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000" y="4269160"/>
            <a:ext cx="3420000" cy="1463840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0" y="5229000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1235598" y="5285889"/>
            <a:ext cx="31854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https://github.com/Minku-Koo/HTML_Table_Excel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7541623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42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64000" y="1944000"/>
            <a:ext cx="500234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딥러닝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학습을 위한 대용량 이미지 데이터 분류 프로그램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이미지를 시각적으로 확인하면서 분류할 수 있음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PyQt5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이용하여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Stand Alone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 작동 가능하도록 설계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Source Directory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Target Directory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분리하여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작업 편의성 향상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키보드와 마우스 모두 이용하여 제어 가능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xe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확장자로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제작하여 배포에 용이하도록 함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08" y="40020"/>
            <a:ext cx="167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Project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4000" y="864000"/>
            <a:ext cx="3062057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이미지 분류 </a:t>
            </a:r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GUI 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프로그램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Image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Classifier)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000" y="385136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Informations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000" y="165600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Contents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4000" y="4158920"/>
            <a:ext cx="276424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2020.12. ~ 2021.02.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프로젝트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PyQt5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5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0" y="5229000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235598" y="5285889"/>
            <a:ext cx="29803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https://github.com/Minku-Koo/Image-Selector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5122" name="Picture 2" descr="ma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000" y="1641124"/>
            <a:ext cx="3420000" cy="1787876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el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000" y="3787047"/>
            <a:ext cx="3420000" cy="1792245"/>
          </a:xfrm>
          <a:prstGeom prst="rect">
            <a:avLst/>
          </a:prstGeom>
          <a:noFill/>
          <a:ln w="635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/>
          <p:cNvCxnSpPr/>
          <p:nvPr/>
        </p:nvCxnSpPr>
        <p:spPr>
          <a:xfrm>
            <a:off x="7541623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04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64000" y="1944000"/>
            <a:ext cx="5315854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대학생을 위한 디자인 제품 거래 플랫폼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예술 대학 재학생들의 재능을 인정하고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수익 창출 수단으로서 활용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일반 대학생들이 주 고객이며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디자인 요소가 필요한 각종 분야에서 수요 발생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회원 가입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로그인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비밀번호 찾기 등 회원 관리 시스템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게시판 및 댓글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답글 기능을 통해 디자인 거래 기능 활성화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다양한 조건으로 검색 가능한 필터 기능을 통해 </a:t>
            </a:r>
            <a:r>
              <a:rPr lang="ko-KR" altLang="en-US" sz="1100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게시글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검색 편의성 향상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쪽지 기능을 통해 사용자 간 커뮤니케이션 기능 제공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12192000" cy="601054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08" y="40020"/>
            <a:ext cx="167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Project</a:t>
            </a:r>
            <a:endParaRPr lang="ko-KR" altLang="en-US" sz="28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4000" y="864000"/>
            <a:ext cx="491192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뷰디어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대학생을 위한 디자인 거래 플랫폼</a:t>
            </a: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en-US" altLang="ko-KR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Bewdeer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Design Trading Platform)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000" y="392336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Informations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000" y="165600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Contents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4000" y="4230920"/>
            <a:ext cx="434049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기간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2019.09. ~ 2019.12.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개인 프로젝트</a:t>
            </a:r>
            <a:endParaRPr lang="en-US" altLang="ko-KR" sz="1100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기술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Flask, MySQL, JavaScript, JQuery, HTML5, CSS3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541623" y="1004210"/>
            <a:ext cx="0" cy="556059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00" y="4804388"/>
            <a:ext cx="3240000" cy="1759487"/>
          </a:xfrm>
          <a:prstGeom prst="rect">
            <a:avLst/>
          </a:prstGeom>
          <a:ln w="6350">
            <a:solidFill>
              <a:srgbClr val="6699FF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00" y="2753890"/>
            <a:ext cx="3240000" cy="1814727"/>
          </a:xfrm>
          <a:prstGeom prst="rect">
            <a:avLst/>
          </a:prstGeom>
          <a:ln w="6350">
            <a:solidFill>
              <a:srgbClr val="6699FF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00" y="999900"/>
            <a:ext cx="3240000" cy="1518219"/>
          </a:xfrm>
          <a:prstGeom prst="rect">
            <a:avLst/>
          </a:prstGeom>
          <a:ln w="6350">
            <a:solidFill>
              <a:srgbClr val="6699FF"/>
            </a:solidFill>
          </a:ln>
        </p:spPr>
      </p:pic>
      <p:pic>
        <p:nvPicPr>
          <p:cNvPr id="18" name="Picture 2" descr="Github 로고 - 무료 소셜 미디어개 아이콘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0" y="6021000"/>
            <a:ext cx="37159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1235598" y="6077889"/>
            <a:ext cx="26308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https</a:t>
            </a:r>
            <a:r>
              <a:rPr lang="en-US" altLang="ko-KR" sz="10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://github.com/Minku-Koo/bewdeer</a:t>
            </a:r>
            <a:endParaRPr lang="ko-KR" altLang="en-US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4000" y="5229000"/>
            <a:ext cx="132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699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Performance</a:t>
            </a:r>
            <a:endParaRPr lang="ko-KR" altLang="en-US" sz="1400" dirty="0">
              <a:solidFill>
                <a:srgbClr val="6699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4000" y="5536343"/>
            <a:ext cx="300244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 </a:t>
            </a:r>
            <a:r>
              <a:rPr lang="en-US" altLang="ko-KR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ko-KR" altLang="en-US" sz="11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 창업경진대회 우수상</a:t>
            </a:r>
            <a:endParaRPr lang="ko-KR" altLang="en-US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567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1230</Words>
  <Application>Microsoft Office PowerPoint</Application>
  <PresentationFormat>와이드스크린</PresentationFormat>
  <Paragraphs>207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Nunito ExtraBold</vt:lpstr>
      <vt:lpstr>Nunito Light</vt:lpstr>
      <vt:lpstr>맑은 고딕</vt:lpstr>
      <vt:lpstr>에스코어 드림 3 Light</vt:lpstr>
      <vt:lpstr>에스코어 드림 5 Medium</vt:lpstr>
      <vt:lpstr>에스코어 드림 6 Bold</vt:lpstr>
      <vt:lpstr>에스코어 드림 7 ExtraBold</vt:lpstr>
      <vt:lpstr>에스코어 드림 8 Heavy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구민구</dc:creator>
  <cp:lastModifiedBy>구민구</cp:lastModifiedBy>
  <cp:revision>440</cp:revision>
  <dcterms:created xsi:type="dcterms:W3CDTF">2021-06-17T18:13:18Z</dcterms:created>
  <dcterms:modified xsi:type="dcterms:W3CDTF">2021-07-23T11:04:02Z</dcterms:modified>
</cp:coreProperties>
</file>