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7" r:id="rId3"/>
    <p:sldId id="261" r:id="rId4"/>
    <p:sldId id="275" r:id="rId5"/>
    <p:sldId id="270" r:id="rId6"/>
    <p:sldId id="263" r:id="rId7"/>
    <p:sldId id="276" r:id="rId8"/>
    <p:sldId id="272" r:id="rId9"/>
    <p:sldId id="273" r:id="rId10"/>
    <p:sldId id="274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5ADFF"/>
    <a:srgbClr val="76717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5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CDC4-F299-43EF-8E03-4FB84488FD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B06E0-E8A0-4276-B5F0-0386437C2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efb1ce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efb1ce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8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881251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4947792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3"/>
          </p:nvPr>
        </p:nvSpPr>
        <p:spPr>
          <a:xfrm>
            <a:off x="8014333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881267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947800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8014333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 idx="6"/>
          </p:nvPr>
        </p:nvSpPr>
        <p:spPr>
          <a:xfrm>
            <a:off x="2898500" y="954800"/>
            <a:ext cx="8373600" cy="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6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227A-4250-4672-814E-276199C1A5ED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862" y="1674674"/>
            <a:ext cx="6352276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일상을 스마트하게 만들고 싶은</a:t>
            </a:r>
            <a:endParaRPr lang="en-US" altLang="ko-KR" sz="3600" dirty="0" smtClean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구민구입니다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12" name="직선 연결선 11"/>
          <p:cNvCxnSpPr>
            <a:stCxn id="2" idx="2"/>
            <a:endCxn id="14" idx="0"/>
          </p:cNvCxnSpPr>
          <p:nvPr/>
        </p:nvCxnSpPr>
        <p:spPr>
          <a:xfrm>
            <a:off x="6096000" y="3336539"/>
            <a:ext cx="0" cy="195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" idx="0"/>
          </p:cNvCxnSpPr>
          <p:nvPr/>
        </p:nvCxnSpPr>
        <p:spPr>
          <a:xfrm>
            <a:off x="6094325" y="-46272"/>
            <a:ext cx="1675" cy="1720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5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직원들의 출퇴근 시간 및 급여를 관리할 수 있는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별도로 생성하여 관리 화면 별도 구현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직원들의 출퇴근 시간을 관리하고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근무 시간에 맞는 추가 급여를 계산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 연봉 설정 및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년도별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급여 관리 확인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공지사항을 통해 직원들에게 일정 및 확인 사항 전파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Usecase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Sequence Diagram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제작을 통해 시스템 설계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332187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 직원 관리 시스템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(Company Manager System)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2" y="1431354"/>
            <a:ext cx="43172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MySQL, JavaScript,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7118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328075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https://github.com/Minku-Koo/company-manager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26981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간단한 쇼핑몰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(Simple Shopping mall)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9059" y="2598976"/>
            <a:ext cx="5338958" cy="133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쇼핑몰 구축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통해 제품 등록 및 회원 관리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 및 소셜 로그인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IAMPORT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결제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 S3, DB, EC2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배포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465096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2021.05.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AWS, MySQL, JavaScript,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27" y="427750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88325" y="4334395"/>
            <a:ext cx="3379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https://github.com/Minku-Koo/simple_shopping_mall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7F4BC512-D1B3-44C8-AE06-F1C1D276B44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9" y="5094937"/>
            <a:ext cx="1978171" cy="1127138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B0B7E3-C16C-4577-AF45-616B6D80B4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67" y="5094937"/>
            <a:ext cx="1970156" cy="112713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90" y="5094937"/>
            <a:ext cx="1535171" cy="1114314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34" name="Picture 4" descr="https://github.com/Minku-Koo/simple_shopping_mall/raw/main/images/views/main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54" y="4936589"/>
            <a:ext cx="2626308" cy="136861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github.com/Minku-Koo/simple_shopping_mall/raw/main/images/views/c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31" y="4936589"/>
            <a:ext cx="2683948" cy="136861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608" y="40020"/>
            <a:ext cx="345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08" y="40020"/>
            <a:ext cx="584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Capabilities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4" name="Google Shape;5078;p96"/>
          <p:cNvGrpSpPr>
            <a:grpSpLocks noChangeAspect="1"/>
          </p:cNvGrpSpPr>
          <p:nvPr/>
        </p:nvGrpSpPr>
        <p:grpSpPr>
          <a:xfrm>
            <a:off x="1735309" y="1977148"/>
            <a:ext cx="8752691" cy="3599995"/>
            <a:chOff x="6777990" y="3710194"/>
            <a:chExt cx="1646915" cy="677381"/>
          </a:xfrm>
        </p:grpSpPr>
        <p:grpSp>
          <p:nvGrpSpPr>
            <p:cNvPr id="135" name="Google Shape;5079;p9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198" name="Google Shape;5080;p9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9" name="Google Shape;5081;p9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5082;p9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196" name="Google Shape;5083;p9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7" name="Google Shape;5084;p9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7" name="Google Shape;5085;p9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194" name="Google Shape;5086;p96"/>
              <p:cNvCxnSpPr/>
              <p:nvPr/>
            </p:nvCxnSpPr>
            <p:spPr>
              <a:xfrm flipH="1">
                <a:off x="7809095" y="4230729"/>
                <a:ext cx="1138" cy="156846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5" name="Google Shape;5087;p9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8" name="Google Shape;5088;p96"/>
            <p:cNvGrpSpPr/>
            <p:nvPr/>
          </p:nvGrpSpPr>
          <p:grpSpPr>
            <a:xfrm>
              <a:off x="8013776" y="3722847"/>
              <a:ext cx="411129" cy="507882"/>
              <a:chOff x="8013776" y="3722847"/>
              <a:chExt cx="411129" cy="507882"/>
            </a:xfrm>
          </p:grpSpPr>
          <p:cxnSp>
            <p:nvCxnSpPr>
              <p:cNvPr id="192" name="Google Shape;5089;p96"/>
              <p:cNvCxnSpPr/>
              <p:nvPr/>
            </p:nvCxnSpPr>
            <p:spPr>
              <a:xfrm flipV="1">
                <a:off x="8219339" y="3722847"/>
                <a:ext cx="0" cy="151645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3" name="Google Shape;5090;p9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8898513" y="303630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인문학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589530" y="1541667"/>
            <a:ext cx="16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유럽과 남미 배낭 여행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소설과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에세이 작성 및 출판 경험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62105" y="414436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협동심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37110" y="5723239"/>
            <a:ext cx="21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 선후배들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팀원들과 함께 팀을 이루어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개발한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8393" y="414772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의사소통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19977" y="5723668"/>
            <a:ext cx="22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창업동아리를 이끌며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전공이 다른 친구들과 함께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프로젝트를 진행한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9383" y="304781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리더쉽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39753" y="1341000"/>
            <a:ext cx="1727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연구실장</a:t>
            </a:r>
            <a:r>
              <a:rPr lang="en-US" altLang="ko-KR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회장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도맡으며 여러 사람과 함께 공동의 목표를 향해 나아간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7" name="Google Shape;7875;p101"/>
          <p:cNvGrpSpPr>
            <a:grpSpLocks noChangeAspect="1"/>
          </p:cNvGrpSpPr>
          <p:nvPr/>
        </p:nvGrpSpPr>
        <p:grpSpPr>
          <a:xfrm>
            <a:off x="8986759" y="3705146"/>
            <a:ext cx="827262" cy="828000"/>
            <a:chOff x="3508282" y="3810341"/>
            <a:chExt cx="351644" cy="351959"/>
          </a:xfrm>
        </p:grpSpPr>
        <p:sp>
          <p:nvSpPr>
            <p:cNvPr id="248" name="Google Shape;7876;p101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877;p101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878;p101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879;p101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880;p101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881;p101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882;p101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883;p101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884;p101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885;p101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886;p101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887;p101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888;p101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9914;p102"/>
          <p:cNvGrpSpPr>
            <a:grpSpLocks noChangeAspect="1"/>
          </p:cNvGrpSpPr>
          <p:nvPr/>
        </p:nvGrpSpPr>
        <p:grpSpPr>
          <a:xfrm>
            <a:off x="6769250" y="3093146"/>
            <a:ext cx="889936" cy="756000"/>
            <a:chOff x="6657846" y="2007591"/>
            <a:chExt cx="348103" cy="295714"/>
          </a:xfrm>
        </p:grpSpPr>
        <p:sp>
          <p:nvSpPr>
            <p:cNvPr id="262" name="Google Shape;9915;p102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916;p102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917;p102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918;p102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919;p102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920;p102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921;p102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922;p102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923;p102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924;p102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25;p102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26;p102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27;p102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28;p102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29;p102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0;p102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1;p102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2;p102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3;p102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34;p102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35;p102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36;p102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37;p102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38;p102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39;p102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940;p102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16261;p106"/>
          <p:cNvGrpSpPr>
            <a:grpSpLocks noChangeAspect="1"/>
          </p:cNvGrpSpPr>
          <p:nvPr/>
        </p:nvGrpSpPr>
        <p:grpSpPr>
          <a:xfrm>
            <a:off x="4590141" y="3715146"/>
            <a:ext cx="826796" cy="828000"/>
            <a:chOff x="1324219" y="3399202"/>
            <a:chExt cx="376578" cy="272846"/>
          </a:xfrm>
        </p:grpSpPr>
        <p:sp>
          <p:nvSpPr>
            <p:cNvPr id="289" name="Google Shape;16262;p106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263;p106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264;p106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265;p106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66;p106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267;p106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268;p106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269;p106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270;p106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271;p106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272;p106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273;p106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274;p106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275;p106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276;p106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277;p106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78;p106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279;p106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280;p106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281;p106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282;p106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283;p106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84;p106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85;p106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86;p106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87;p106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88;p106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89;p106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90;p106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91;p106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92;p106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3;p106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294;p106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5799;p106"/>
          <p:cNvGrpSpPr>
            <a:grpSpLocks noChangeAspect="1"/>
          </p:cNvGrpSpPr>
          <p:nvPr/>
        </p:nvGrpSpPr>
        <p:grpSpPr>
          <a:xfrm>
            <a:off x="2413769" y="3093146"/>
            <a:ext cx="828064" cy="828000"/>
            <a:chOff x="3250786" y="1982386"/>
            <a:chExt cx="371650" cy="371624"/>
          </a:xfrm>
        </p:grpSpPr>
        <p:sp>
          <p:nvSpPr>
            <p:cNvPr id="323" name="Google Shape;15800;p106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801;p106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gdLst/>
              <a:ahLst/>
              <a:cxn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2;p106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03;p106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04;p106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05;p106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06;p106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07;p106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08;p106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gdLst/>
              <a:ahLst/>
              <a:cxn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09;p106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10;p106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11;p106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812;p106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5813;p106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814;p106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gdLst/>
              <a:ahLst/>
              <a:cxn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815;p106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816;p106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gdLst/>
              <a:ahLst/>
              <a:cxn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817;p106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818;p106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gdLst/>
              <a:ahLst/>
              <a:cxn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819;p106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820;p106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821;p106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22;p106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823;p106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824;p106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825;p106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826;p106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827;p106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828;p106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829;p106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6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9862" y="3105834"/>
            <a:ext cx="63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 !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6096000" y="3752165"/>
            <a:ext cx="0" cy="1538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0"/>
          </p:cNvCxnSpPr>
          <p:nvPr/>
        </p:nvCxnSpPr>
        <p:spPr>
          <a:xfrm>
            <a:off x="6096000" y="0"/>
            <a:ext cx="0" cy="3105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11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621" r="4013" b="29861"/>
          <a:stretch/>
        </p:blipFill>
        <p:spPr>
          <a:xfrm>
            <a:off x="703839" y="806874"/>
            <a:ext cx="2520000" cy="2520000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07" y="40020"/>
            <a:ext cx="423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Information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54318" y="3502297"/>
            <a:ext cx="3019043" cy="645427"/>
            <a:chOff x="3516044" y="1543419"/>
            <a:chExt cx="3019043" cy="645427"/>
          </a:xfrm>
        </p:grpSpPr>
        <p:sp>
          <p:nvSpPr>
            <p:cNvPr id="9" name="TextBox 8"/>
            <p:cNvSpPr txBox="1"/>
            <p:nvPr/>
          </p:nvSpPr>
          <p:spPr>
            <a:xfrm>
              <a:off x="3516044" y="1543419"/>
              <a:ext cx="301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구 민 구 </a:t>
              </a:r>
              <a:r>
                <a:rPr lang="en-US" altLang="ko-KR" sz="23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 Minku Koo</a:t>
              </a:r>
              <a:endParaRPr lang="ko-KR" altLang="en-US" sz="23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203" y="1911847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97.12.04</a:t>
              </a:r>
              <a:endPara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85392" y="800437"/>
            <a:ext cx="4248565" cy="2010277"/>
            <a:chOff x="3741124" y="4033378"/>
            <a:chExt cx="4248565" cy="201027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741124" y="4256062"/>
              <a:ext cx="4248565" cy="1787593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945001" y="4033378"/>
              <a:ext cx="3888000" cy="1877438"/>
              <a:chOff x="3936000" y="2146589"/>
              <a:chExt cx="3888000" cy="187743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39819" y="2146589"/>
                <a:ext cx="131477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mtClean="0">
                    <a:solidFill>
                      <a:srgbClr val="6699FF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수상 내역</a:t>
                </a:r>
                <a:endParaRPr lang="ko-KR" altLang="en-US" sz="2000" dirty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36000" y="2546699"/>
                <a:ext cx="3888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충북 </a:t>
                </a: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공공데이터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활용 창업경진대회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최우수상</a:t>
                </a:r>
                <a:endParaRPr lang="en-US" altLang="ko-KR" sz="1200" dirty="0" smtClean="0">
                  <a:solidFill>
                    <a:srgbClr val="8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9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창업경진대회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우수상</a:t>
                </a:r>
                <a:r>
                  <a:rPr lang="ko-KR" altLang="en-US" sz="1000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우수 창업 아이템 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입상</a:t>
                </a:r>
                <a:r>
                  <a:rPr lang="ko-KR" altLang="en-US" sz="10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실감콘텐츠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XR </a:t>
                </a: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스토리텔링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경진대회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최우수상</a:t>
                </a:r>
                <a:r>
                  <a:rPr lang="ko-KR" altLang="en-US" sz="10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2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토론대회 </a:t>
                </a:r>
                <a:r>
                  <a:rPr lang="ko-KR" altLang="en-US" sz="1200" dirty="0" smtClean="0">
                    <a:solidFill>
                      <a:srgbClr val="80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장려상</a:t>
                </a:r>
                <a:r>
                  <a:rPr lang="ko-KR" altLang="en-US" sz="1000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3637246" y="800422"/>
            <a:ext cx="4033448" cy="2221452"/>
            <a:chOff x="3799553" y="1607196"/>
            <a:chExt cx="4033448" cy="222145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799553" y="1810304"/>
              <a:ext cx="3906264" cy="2018344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45001" y="1607196"/>
              <a:ext cx="3888000" cy="2108270"/>
              <a:chOff x="3936000" y="4292288"/>
              <a:chExt cx="3888000" cy="210827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36001" y="4292288"/>
                <a:ext cx="78793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rgbClr val="6699FF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활 동</a:t>
                </a:r>
                <a:endParaRPr lang="ko-KR" altLang="en-US" sz="2000" dirty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36000" y="4692398"/>
                <a:ext cx="3888000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학부 연구생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연구실장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16.04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31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JCCI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논문 투고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(Main Author, 21.04.)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공사 항공우주 학술대회 논문 투고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(21.08.)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창업 동아리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“SHARP”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운영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회장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2020.03.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사진예술연구회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(16.03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소설 책 출판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(20.03.)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16811" y="3982939"/>
            <a:ext cx="3294059" cy="996676"/>
            <a:chOff x="313194" y="4462240"/>
            <a:chExt cx="3294059" cy="996676"/>
          </a:xfrm>
        </p:grpSpPr>
        <p:grpSp>
          <p:nvGrpSpPr>
            <p:cNvPr id="42" name="그룹 41"/>
            <p:cNvGrpSpPr/>
            <p:nvPr/>
          </p:nvGrpSpPr>
          <p:grpSpPr>
            <a:xfrm>
              <a:off x="313195" y="4462240"/>
              <a:ext cx="3294058" cy="590902"/>
              <a:chOff x="3516046" y="2185377"/>
              <a:chExt cx="3294058" cy="59090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516046" y="2185377"/>
                <a:ext cx="3294058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🎓</a:t>
                </a:r>
                <a:r>
                  <a:rPr lang="ko-KR" altLang="en-US" sz="12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청주대학교 인공지능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SW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전공 </a:t>
                </a:r>
                <a:r>
                  <a:rPr lang="en-US" altLang="ko-KR" sz="1100" dirty="0" smtClean="0">
                    <a:solidFill>
                      <a:srgbClr val="76717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(4.29 / 4.5)</a:t>
                </a:r>
                <a:endParaRPr lang="ko-KR" altLang="en-US" sz="1200" dirty="0">
                  <a:solidFill>
                    <a:srgbClr val="76717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50341" y="2514669"/>
                <a:ext cx="12153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16.03. ~ 22.02.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13194" y="5043418"/>
              <a:ext cx="16967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📖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정보처리기사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732" y="5204320"/>
            <a:ext cx="2157382" cy="1292226"/>
            <a:chOff x="4199245" y="1998452"/>
            <a:chExt cx="2157382" cy="1292226"/>
          </a:xfrm>
        </p:grpSpPr>
        <p:pic>
          <p:nvPicPr>
            <p:cNvPr id="102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245" y="2319383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Instagram icon.png - Met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245" y="3011666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245" y="2028273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36000" y="2321396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6000" y="1998452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6000" y="3011666"/>
              <a:ext cx="1149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in9_koo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054" name="Picture 6" descr="Blogger 아이콘 - 무료 다운로드, PNG 및 벡터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245" y="2643306"/>
              <a:ext cx="324000" cy="313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536000" y="2662076"/>
              <a:ext cx="1820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tech-diary.tistory.com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37246" y="3231762"/>
            <a:ext cx="3906264" cy="2709582"/>
            <a:chOff x="3689998" y="2996625"/>
            <a:chExt cx="3906264" cy="270958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689998" y="3199732"/>
              <a:ext cx="3906264" cy="2506475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5446" y="2996625"/>
              <a:ext cx="12113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프로젝트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64334" y="3326874"/>
              <a:ext cx="359154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PDF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에서 테이블 자동 추출 기술 및 서비스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피포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페인팅 이미지 자동 생성 기술 및 서비스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이미지 기반 육질 등급 자동 측정 서비스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HTML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테이블 추출 및 엑셀 자동 변환 모듈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GUI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기반 이미지 분류 프로그램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대학생을 위한 디자인 거래 웹 플랫폼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특정 조건에 맞는 </a:t>
              </a: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인스타그램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유저 검색 모듈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기타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80167" y="3231762"/>
            <a:ext cx="4434006" cy="2054206"/>
            <a:chOff x="7680167" y="3231762"/>
            <a:chExt cx="4434006" cy="2054206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680167" y="3434869"/>
              <a:ext cx="4434006" cy="1851099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5616" y="3231762"/>
              <a:ext cx="15886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논문 및 특허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889269" y="3606349"/>
              <a:ext cx="42249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딥러닝을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활용한 코로나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이후 종교 인식 변화 분석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출산율 저하에 따른 </a:t>
              </a:r>
              <a:r>
                <a:rPr lang="ko-KR" altLang="en-US" sz="12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모병제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인식 변화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분석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피포페인팅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이미지 자동변환방법 및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시스템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특허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en-US" altLang="ko-KR" sz="1200" strike="sngStrike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딥러닝을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이용한 종교 감성 분석 장치 및 방법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특허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70694" y="5408452"/>
            <a:ext cx="2876330" cy="1341887"/>
            <a:chOff x="7670694" y="4945702"/>
            <a:chExt cx="2876330" cy="1341887"/>
          </a:xfrm>
        </p:grpSpPr>
        <p:pic>
          <p:nvPicPr>
            <p:cNvPr id="45" name="Picture 14" descr="programming Languages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294" y="5364846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2" descr="Flasks in Python. Flask is a micro web framework written… | by Shivangi  Sareen | Medium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350" y="5436207"/>
              <a:ext cx="72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파일:OpenCV Logo with text.png - 위키백과, 우리 모두의 백과사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2970" y="5436207"/>
              <a:ext cx="43875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7670694" y="5148810"/>
              <a:ext cx="2876330" cy="1138779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16142" y="4945702"/>
              <a:ext cx="207520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가장 </a:t>
              </a:r>
              <a:r>
                <a:rPr lang="ko-KR" altLang="en-US" sz="2000" dirty="0" err="1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자신있어요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737"/>
          <a:stretch/>
        </p:blipFill>
        <p:spPr>
          <a:xfrm>
            <a:off x="7608000" y="2665338"/>
            <a:ext cx="4032000" cy="3074554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53345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술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 야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970686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 약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8074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딥러닝을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활용한 코로나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19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종교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(Analysis of Perception Changes in Religion after COVID-19 using Deep Learning)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2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Data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Minig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533458"/>
            <a:ext cx="54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Python,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MariaDB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309240"/>
            <a:ext cx="62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 집단에서 집단 감염이 발생함에 따라 국민 정서가 부정적으로 변화함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천주교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신천지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75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 수집 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TextVectorizaion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Embedding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 함수를 이용하여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Data to Vector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T-Test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수행 결과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키워드에서 유의미한 변화가 존재함을 확인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 변화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18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정보통신 합동학술대회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(JCCI)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381842" y="6069797"/>
            <a:ext cx="3874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https://github.com/Minku-Koo/Comment-Sentiment-Analysis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5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00" y="2773472"/>
            <a:ext cx="4032000" cy="2858286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53345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술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 야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970686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 약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951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출산율 감소에 따른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모병제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 Analysis of Volunteer Military System Perception Changes with Decreasing Fertility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Rates)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72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Text Classification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533458"/>
            <a:ext cx="5628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KoBERT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309240"/>
            <a:ext cx="62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2018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출산율이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이하로 떨어지게 되면서 </a:t>
            </a:r>
            <a:r>
              <a:rPr lang="ko-KR" altLang="en-US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모병제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전환의 긍정적 인식이 증가함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포털사이트에서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모병제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검색한 최근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간의 뉴스 기사 댓글 수집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 수집 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mecab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이용한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KoBERT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API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활용하여 감성 분석 모델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Fine Tuning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2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방법으로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 여론조사 결과와 달리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찬성 여론이 증가하지 않은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것을 확인함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8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공사 항공우주 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투고중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}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381842" y="6069797"/>
            <a:ext cx="3874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https://github.com/DBLabProj/defense_sentiment_analysis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9178" y="775615"/>
            <a:ext cx="409785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PDF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자동 추출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(PDF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Auto Extraction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264" y="4298873"/>
            <a:ext cx="8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264" y="2499853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4264" y="2806356"/>
            <a:ext cx="61780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테이블을 자동으로 감지하고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추출 및 가공할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camelot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 Refactoring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 개선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데이터를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Sheet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가공할 수 있는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UX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반영한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설계를 통해 사용자의 작업 편의성 향상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9178" y="1471213"/>
            <a:ext cx="47236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2020.10. ~ 2021.04.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Camelot,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JavaScript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1842" y="6069797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https://github.com/TableExtractorPdf/PDF_table_extract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20002"/>
            <a:ext cx="3420000" cy="175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879507"/>
            <a:ext cx="3420000" cy="175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739013"/>
            <a:ext cx="3420000" cy="1751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4264" y="4565034"/>
            <a:ext cx="4903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Camleot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detection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extraction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동작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과정 분석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점선으로 이루어진 테이블 감지 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짧은 테두리가 있는 테이블 감지 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가장자리 테두리가 없는 테이블 감지 모듈 개발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8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4336" y="2708936"/>
            <a:ext cx="58333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자동으로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이미지로 자동 변환해주는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모듈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 Painting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그림처럼 변환해주는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2) Draw Line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이미지의 색상 경계선을 기준으로 선을 그려주는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3) Numbering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 내부에 색상을 추출하여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 Index Number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기입해주는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작업 편의성을 위해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4336" y="820040"/>
            <a:ext cx="62711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페인팅 이미지 자동 제작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(Easy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Painting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 Creation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336" y="4333121"/>
            <a:ext cx="91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36" y="242093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336" y="5182739"/>
            <a:ext cx="80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 과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336" y="1497616"/>
            <a:ext cx="30690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2021.03.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6" y="5412101"/>
            <a:ext cx="494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피포페인팅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이미지 자동변환방법 및 시스템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특허 출원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우수 창업 아이템으로 선정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교내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인공지능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피포페인팅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이미지 자동 변환 시스템 개발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논문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투고 준비중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4" y="1276013"/>
            <a:ext cx="2088000" cy="2349568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4" y="2713686"/>
            <a:ext cx="2088000" cy="2349574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0475"/>
          <a:stretch/>
        </p:blipFill>
        <p:spPr>
          <a:xfrm>
            <a:off x="9718759" y="4164285"/>
            <a:ext cx="2088000" cy="2322375"/>
          </a:xfrm>
          <a:prstGeom prst="rect">
            <a:avLst/>
          </a:prstGeom>
          <a:ln w="6350">
            <a:solidFill>
              <a:srgbClr val="6699FF"/>
            </a:solidFill>
          </a:ln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22" name="직사각형 21"/>
          <p:cNvSpPr/>
          <p:nvPr/>
        </p:nvSpPr>
        <p:spPr>
          <a:xfrm>
            <a:off x="1389443" y="6403526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https://github.com/AutoPipo/EasyPipo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6" y="4570707"/>
            <a:ext cx="3162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Painting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Draw Line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 및 스토리보드 제작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3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347013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2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4335" y="2664976"/>
            <a:ext cx="64951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소고기 및 돼지고기 이미지를 통해 자동으로 육질 등급을 측정해주는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육류 이미지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만장을 활용하여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컴퓨터와 휴대폰 모두 서비스 가능하도록 별도의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스타일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육질 측정 정보를 라벨로 생성하여 출력 및 다운로드 가능하도록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축산 업자 대상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멤버쉽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결제 기능을 서비스하여 수익 구조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GPS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현위치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주변의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멤버쉽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가입 업체 표시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4336" y="820040"/>
            <a:ext cx="56375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고판사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기반 육질 등급 자동 측정 서비스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GoPansa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Meat Grade </a:t>
            </a:r>
            <a:r>
              <a:rPr lang="en-US" altLang="ko-KR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Automatic Measurement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336" y="4245201"/>
            <a:ext cx="91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36" y="237697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336" y="5578390"/>
            <a:ext cx="72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 과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335" y="1497616"/>
            <a:ext cx="43058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2021.08.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JavaScrpit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MySQL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6" y="5807752"/>
            <a:ext cx="44729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충북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 창업경진대회 최우수상 수상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89443" y="6403526"/>
            <a:ext cx="2582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https://github.com/DBLabProj/GoPansa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5" y="4482787"/>
            <a:ext cx="5484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 HUB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공공데이터중 육류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데이터 약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장을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Google Drive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Colab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활용하여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클라우드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환경에서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훈련 및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Server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회원 관리 기능 및 육질 자동 측정 부분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3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347013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52093"/>
            <a:ext cx="3420000" cy="16868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>
          <a:xfrm>
            <a:off x="8497814" y="2888216"/>
            <a:ext cx="2979984" cy="1734561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94" y="4771103"/>
            <a:ext cx="2744609" cy="175102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39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table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추출하여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시각적으로 보이는 그대로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문서로 반환해주는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Web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상의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 추출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&gt;, &lt;td&gt;, &lt;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 구조의 계층 관계 분석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Merged Cell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반영하기 위해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rowspan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colspan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attribute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계산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DFS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알고리즘을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 중첩된 테이블도 변환하도록 개발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가로로 붙어져서 하나의 테이블로 보이는 경우도 변환하는 기능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348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45402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추출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및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Excel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자동 변환 모듈</a:t>
            </a:r>
            <a:endParaRPr lang="en-US" altLang="ko-KR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 Table to Excel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Module)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3" y="1431354"/>
            <a:ext cx="38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2020.08. ~ 2020.10.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Selenium, BearutifulSoup4,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openpyxl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70155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327044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https://github.com/Minku-Koo/HTML_Table_Excel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36407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GUI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이미지 분류 프로그램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(Image Classifier)</a:t>
            </a:r>
          </a:p>
        </p:txBody>
      </p:sp>
      <p:pic>
        <p:nvPicPr>
          <p:cNvPr id="27" name="Picture 2" descr="weather-web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" y="4894243"/>
            <a:ext cx="1944485" cy="1437687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bs-weather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63" y="4894243"/>
            <a:ext cx="3348389" cy="1433189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19059" y="2598976"/>
            <a:ext cx="53389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학습을 위한 대용량 이미지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데이터셋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레이블링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시각적으로 확인하면서 분류할 수 있음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PyQt5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Stand Alone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작동 가능하도록 설계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Source Directory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Target Directory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분리하여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 편의성 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키보드와 마우스 모두 이용하여 제어 가능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exe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확장자로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제작하여 배포에 용이하도록 함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32931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2020.12. ~ 2021.02.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PyQt5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58" y="4270155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90656" y="4327044"/>
            <a:ext cx="2980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https://github.com/Minku-Koo/Image-Selector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6" name="Picture 2" descr="m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85" y="4894243"/>
            <a:ext cx="2688923" cy="140569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el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940" y="4888160"/>
            <a:ext cx="2693975" cy="1411773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대학생을 위한 디자인 제품 거래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플랫폼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가입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찾기 등 회원 관리 시스템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 및 댓글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답글 기능을 통해 디자인 거래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 구현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조건으로 검색 가능한 필터 기능을 통해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편의성 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쪽지 기능을 통해 사용자 간 커뮤니케이션 기능 제공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52357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뷰디어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대학생을 위한 디자인 거래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웹 플랫폼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Bewdeer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Design Trading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Web Platform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2" y="1431354"/>
            <a:ext cx="43172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2019.09. ~ 2019.12.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Flask, MySQL, JavaScript, JQuery, HTML5, CSS3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1739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274285"/>
            <a:ext cx="25939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https://github.com/Minku-Koo/bewdeer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508023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특정 조건에 맞는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인스타그램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유저 검색 모듈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Finding Instagram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 Module)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9059" y="2598976"/>
            <a:ext cx="533895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제품 마케팅을 위한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인스타그램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인플루언서를 찾아주는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원하는 조건을 만족하는 인플루언서를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검색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게시글에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포함되는 해시태그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 포함 개수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Crawler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모듈 형태로 제작하여 다른 프로그램에서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내장될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 있도록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쉽게 조건을 설정하고 검색할 수 있도록 하여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편의성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 결과는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다운로드되어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데이터를 보관할 수 있도록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32931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2020.05.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BeautifulSoup4,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58" y="4458419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90656" y="4515308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https://github.com/Minku-Koo/finding-Instagram-Influencer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2" y="4888161"/>
            <a:ext cx="2659166" cy="1444064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9" y="4878750"/>
            <a:ext cx="2595023" cy="1453475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4" name="Picture 2" descr="instagram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6306"/>
          <a:stretch/>
        </p:blipFill>
        <p:spPr bwMode="auto">
          <a:xfrm>
            <a:off x="6490428" y="4888161"/>
            <a:ext cx="2268090" cy="1448168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99886226-3153a980-2c7e-11eb-8781-a0285231a7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751" y="4888162"/>
            <a:ext cx="2196213" cy="170228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7607" y="40020"/>
            <a:ext cx="3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6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1634</Words>
  <Application>Microsoft Office PowerPoint</Application>
  <PresentationFormat>와이드스크린</PresentationFormat>
  <Paragraphs>234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Nunito ExtraBold</vt:lpstr>
      <vt:lpstr>Nunito Light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160</cp:revision>
  <dcterms:created xsi:type="dcterms:W3CDTF">2021-08-19T23:48:33Z</dcterms:created>
  <dcterms:modified xsi:type="dcterms:W3CDTF">2021-11-13T08:30:00Z</dcterms:modified>
</cp:coreProperties>
</file>