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7" r:id="rId3"/>
    <p:sldId id="261" r:id="rId4"/>
    <p:sldId id="275" r:id="rId5"/>
    <p:sldId id="270" r:id="rId6"/>
    <p:sldId id="263" r:id="rId7"/>
    <p:sldId id="276" r:id="rId8"/>
    <p:sldId id="272" r:id="rId9"/>
    <p:sldId id="273" r:id="rId10"/>
    <p:sldId id="274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5ADFF"/>
    <a:srgbClr val="76717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5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CDC4-F299-43EF-8E03-4FB84488FDC5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B06E0-E8A0-4276-B5F0-0386437C2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8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6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227A-4250-4672-814E-276199C1A5E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5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118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8075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33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465096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27" y="427750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88325" y="4334395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9" y="5094937"/>
            <a:ext cx="1978171" cy="1127138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67" y="5094937"/>
            <a:ext cx="1970156" cy="112713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90" y="5094937"/>
            <a:ext cx="1535171" cy="111431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34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54" y="4936589"/>
            <a:ext cx="262630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31" y="4936589"/>
            <a:ext cx="268394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608" y="40020"/>
            <a:ext cx="345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8"/>
            <a:ext cx="8752691" cy="3599995"/>
            <a:chOff x="6777990" y="3710194"/>
            <a:chExt cx="1646915" cy="677381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 flipH="1">
                <a:off x="7809095" y="4230729"/>
                <a:ext cx="1138" cy="156846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2"/>
              <a:chOff x="8013776" y="3722847"/>
              <a:chExt cx="411129" cy="507882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flipV="1">
                <a:off x="8219339" y="3722847"/>
                <a:ext cx="0" cy="151645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898513" y="30363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에세이 작성 및 출판 경험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436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팀원들과 함께 팀을 이루어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8393" y="41477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전공이 다른 친구들과 함께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6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703839" y="806874"/>
            <a:ext cx="2520000" cy="2520000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54318" y="3502297"/>
            <a:ext cx="3019043" cy="645427"/>
            <a:chOff x="3516044" y="1543419"/>
            <a:chExt cx="3019043" cy="645427"/>
          </a:xfrm>
        </p:grpSpPr>
        <p:sp>
          <p:nvSpPr>
            <p:cNvPr id="9" name="TextBox 8"/>
            <p:cNvSpPr txBox="1"/>
            <p:nvPr/>
          </p:nvSpPr>
          <p:spPr>
            <a:xfrm>
              <a:off x="3516044" y="1543419"/>
              <a:ext cx="301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구 민 구 </a:t>
              </a:r>
              <a:r>
                <a:rPr lang="en-US" altLang="ko-KR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 Minku Koo</a:t>
              </a:r>
              <a:endParaRPr lang="ko-KR" altLang="en-US" sz="23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203" y="1911847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97.12.04</a:t>
              </a:r>
              <a:endPara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85392" y="800437"/>
            <a:ext cx="4248565" cy="2010277"/>
            <a:chOff x="3741124" y="4033378"/>
            <a:chExt cx="4248565" cy="201027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741124" y="4256062"/>
              <a:ext cx="4248565" cy="1787593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945001" y="4033378"/>
              <a:ext cx="3888000" cy="1877438"/>
              <a:chOff x="3936000" y="2146589"/>
              <a:chExt cx="3888000" cy="187743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39819" y="2146589"/>
                <a:ext cx="131477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수상 내역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36000" y="2546699"/>
                <a:ext cx="3888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충북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공공데이터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활용 창업경진대회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최우수상</a:t>
                </a:r>
                <a:endParaRPr lang="en-US" altLang="ko-KR" sz="1200" dirty="0" smtClean="0">
                  <a:solidFill>
                    <a:srgbClr val="8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9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창업경진대회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우수상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우수 창업 아이템 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입상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실감콘텐츠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XR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스토리텔링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최우수상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2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토론대회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장려상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3637246" y="800422"/>
            <a:ext cx="4033448" cy="2221452"/>
            <a:chOff x="3799553" y="1607196"/>
            <a:chExt cx="4033448" cy="222145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799553" y="1810304"/>
              <a:ext cx="3906264" cy="2018344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45001" y="1607196"/>
              <a:ext cx="3888000" cy="2108270"/>
              <a:chOff x="3936000" y="4292288"/>
              <a:chExt cx="3888000" cy="21082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36001" y="4292288"/>
                <a:ext cx="78793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활 동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36000" y="4692398"/>
                <a:ext cx="388800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학부 연구생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연구실장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16.04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31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JCCI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(Main Author, 21.04.)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공사 항공우주 학술대회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(21.08.)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창업 동아리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“SHARP”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운영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회장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2020.03.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사진예술연구회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(16.03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소설 책 출판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(20.03.)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16811" y="3982939"/>
            <a:ext cx="3294059" cy="996676"/>
            <a:chOff x="313194" y="4462240"/>
            <a:chExt cx="3294059" cy="996676"/>
          </a:xfrm>
        </p:grpSpPr>
        <p:grpSp>
          <p:nvGrpSpPr>
            <p:cNvPr id="42" name="그룹 41"/>
            <p:cNvGrpSpPr/>
            <p:nvPr/>
          </p:nvGrpSpPr>
          <p:grpSpPr>
            <a:xfrm>
              <a:off x="313195" y="4462240"/>
              <a:ext cx="3294058" cy="590902"/>
              <a:chOff x="3516046" y="2185377"/>
              <a:chExt cx="3294058" cy="59090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16046" y="2185377"/>
                <a:ext cx="3294058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🎓</a:t>
                </a:r>
                <a:r>
                  <a:rPr lang="ko-KR" altLang="en-US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청주대학교 인공지능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SW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전공 </a:t>
                </a:r>
                <a:r>
                  <a:rPr lang="en-US" altLang="ko-KR" sz="1100" dirty="0" smtClean="0">
                    <a:solidFill>
                      <a:srgbClr val="76717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(4.29 / 4.5)</a:t>
                </a:r>
                <a:endParaRPr lang="ko-KR" altLang="en-US" sz="1200" dirty="0">
                  <a:solidFill>
                    <a:srgbClr val="76717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50341" y="2514669"/>
                <a:ext cx="12153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16.03. ~ 22.02.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13194" y="5043418"/>
              <a:ext cx="16967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📖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정보처리기사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732" y="5204320"/>
            <a:ext cx="2157382" cy="1292226"/>
            <a:chOff x="4199245" y="1998452"/>
            <a:chExt cx="2157382" cy="1292226"/>
          </a:xfrm>
        </p:grpSpPr>
        <p:pic>
          <p:nvPicPr>
            <p:cNvPr id="102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2319383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Instagram icon.png - Met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3011666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028273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36000" y="2321396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6000" y="1998452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6000" y="3011666"/>
              <a:ext cx="1149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in9_koo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054" name="Picture 6" descr="Blogger 아이콘 - 무료 다운로드, PNG 및 벡터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643306"/>
              <a:ext cx="324000" cy="313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536000" y="2662076"/>
              <a:ext cx="1820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tech-diary.tistory.com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37246" y="3231762"/>
            <a:ext cx="3906264" cy="2709582"/>
            <a:chOff x="3689998" y="2996625"/>
            <a:chExt cx="3906264" cy="270958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89998" y="3199732"/>
              <a:ext cx="3906264" cy="2506475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5446" y="2996625"/>
              <a:ext cx="12113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프로젝트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64334" y="3326874"/>
              <a:ext cx="359154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PDF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에서 테이블 자동 추출 기술 및 서비스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페인팅 이미지 자동 생성 기술 및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이미지 기반 육질 등급 자동 측정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HTML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테이블 추출 및 엑셀 자동 변환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GUI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기반 이미지 분류 프로그램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대학생을 위한 디자인 거래 웹 플랫폼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특정 조건에 맞는 </a:t>
              </a: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인스타그램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유저 검색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기타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80167" y="3231762"/>
            <a:ext cx="4434006" cy="2054206"/>
            <a:chOff x="7680167" y="3231762"/>
            <a:chExt cx="4434006" cy="2054206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680167" y="3434869"/>
              <a:ext cx="4434006" cy="1851099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5616" y="3231762"/>
              <a:ext cx="15886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논문 및 특허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89269" y="3606349"/>
              <a:ext cx="42249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딥러닝을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활용한 코로나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이후 종교 인식 변화 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출산율 저하에 따른 </a:t>
              </a: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모병제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인식 변화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trike="sngStrike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 기반 </a:t>
              </a:r>
              <a:r>
                <a:rPr lang="ko-KR" altLang="en-US" sz="1200" strike="sngStrike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</a:t>
              </a:r>
              <a:r>
                <a:rPr lang="ko-KR" altLang="en-US" sz="1200" strike="sngStrike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페인팅 이미지 자동 변환 시스템 </a:t>
              </a:r>
              <a:r>
                <a:rPr lang="ko-KR" altLang="en-US" sz="1200" strike="sngStrike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</a:t>
              </a:r>
              <a:endParaRPr lang="en-US" altLang="ko-KR" sz="1200" strike="sngStrike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딥러닝을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이용한 종교 감성 분석 장치 및 방법</a:t>
              </a:r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특허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70694" y="5408452"/>
            <a:ext cx="2876330" cy="1341887"/>
            <a:chOff x="7670694" y="4945702"/>
            <a:chExt cx="2876330" cy="1341887"/>
          </a:xfrm>
        </p:grpSpPr>
        <p:pic>
          <p:nvPicPr>
            <p:cNvPr id="45" name="Picture 14" descr="programming Languages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294" y="536484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2" descr="Flasks in Python. Flask is a micro web framework written… | by Shivangi  Sareen | Mediu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50" y="5436207"/>
              <a:ext cx="72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파일:OpenCV Logo with text.pn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970" y="5436207"/>
              <a:ext cx="43875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7670694" y="5148810"/>
              <a:ext cx="2876330" cy="1138779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16142" y="4945702"/>
              <a:ext cx="207520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가장 </a:t>
              </a:r>
              <a:r>
                <a:rPr lang="ko-KR" altLang="en-US" sz="2000" dirty="0" err="1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자신있어요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8074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4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https://github.com/Minku-Koo/Comment-Sentiment-Analysis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00" y="2773472"/>
            <a:ext cx="4032000" cy="2858286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51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출산율 감소에 따른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모병제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 Analysis of Volunteer Military System Perception Changes with Decreasing Fertility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Rates)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72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Text Classification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628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2018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출산율이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이하로 떨어지게 되면서 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전환의 긍정적 인식이 증가함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포털사이트에서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검색한 최근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간의 뉴스 기사 댓글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mecab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활용하여 감성 분석 모델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Fine Tuning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방법으로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여론조사 결과와 달리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찬성 여론이 증가하지 않은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것을 확인함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8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공사 항공우주 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투고중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}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https://github.com/DBLabProj/defense_sentiment_analysis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9178" y="775615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64" y="4298873"/>
            <a:ext cx="8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264" y="2499853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4264" y="2806356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Refactoring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178" y="1471213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1842" y="6069797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4264" y="4565034"/>
            <a:ext cx="4903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Camleot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detection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extraction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동작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과정 분석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점선으로 이루어진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짧은 테두리가 있는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가장자리 테두리가 없는 테이블 감지 모듈 개발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6" y="2708936"/>
            <a:ext cx="5833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이미지로 자동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62711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이미지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336" y="433312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42093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182739"/>
            <a:ext cx="80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6" y="1497616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412101"/>
            <a:ext cx="494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교내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피포페인팅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이미지 자동 변환 시스템 개발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논문 투고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 제작 시간을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Days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Minutes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단위로 줄임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22" name="직사각형 21"/>
          <p:cNvSpPr/>
          <p:nvPr/>
        </p:nvSpPr>
        <p:spPr>
          <a:xfrm>
            <a:off x="1389443" y="6403526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6" y="4570707"/>
            <a:ext cx="3162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Painting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Draw Line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 및 스토리보드 제작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5" y="2664976"/>
            <a:ext cx="64951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소고기 및 돼지고기 이미지를 통해 자동으로 육질 등급을 측정해주는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육류 이미지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만장을 활용하여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컴퓨터와 휴대폰 모두 서비스 가능하도록 별도의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스타일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육질 측정 정보를 라벨로 생성하여 출력 및 다운로드 가능하도록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축산 업자 대상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결제 기능을 서비스하여 수익 구조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GPS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현위치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주변의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가입 업체 표시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56375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고판사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기반 육질 등급 자동 측정 서비스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GoPansa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Meat Grade </a:t>
            </a:r>
            <a:r>
              <a:rPr lang="en-US" altLang="ko-KR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Automatic Measurement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336" y="424520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3769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578390"/>
            <a:ext cx="72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5" y="1497616"/>
            <a:ext cx="43058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2021.08.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JavaScrpit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MySQL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807752"/>
            <a:ext cx="44729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충북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 창업경진대회 최우수상 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9443" y="640352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https://github.com/DBLabProj/GoPansa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5" y="4482787"/>
            <a:ext cx="5484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HUB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공공데이터중 육류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데이터 약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장을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Google Drive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Colab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활용하여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환경에서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훈련 및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Server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회원 관리 기능 및 육질 자동 측정 부분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52093"/>
            <a:ext cx="3420000" cy="16868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>
          <a:xfrm>
            <a:off x="8497814" y="2888216"/>
            <a:ext cx="2979984" cy="1734561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94" y="4771103"/>
            <a:ext cx="2744609" cy="17510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9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구조의 계층 관계 분석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변환하도록 개발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348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45402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및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자동 변환 모듈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3" y="143135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7044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36407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이미지 분류 프로그램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(Image Classifier)</a:t>
            </a:r>
          </a:p>
        </p:txBody>
      </p:sp>
      <p:pic>
        <p:nvPicPr>
          <p:cNvPr id="27" name="Picture 2" descr="weather-web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" y="4894243"/>
            <a:ext cx="1944485" cy="1437687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bs-weather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894243"/>
            <a:ext cx="3348389" cy="143318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19059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데이터셋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레이블링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exe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327044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6" name="Picture 2" descr="m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85" y="4894243"/>
            <a:ext cx="2688923" cy="140569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el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40" y="4888160"/>
            <a:ext cx="2693975" cy="1411773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가입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조건으로 검색 가능한 필터 기능을 통해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52357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웹 플랫폼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Web Platform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1739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274285"/>
            <a:ext cx="25939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50802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특정 조건에 맞는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유저 검색 모듈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 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내장될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편의성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 결과는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458419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515308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2" y="4888161"/>
            <a:ext cx="2659166" cy="144406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9" y="4878750"/>
            <a:ext cx="2595023" cy="1453475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4" name="Picture 2" descr="instagram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6490428" y="4888161"/>
            <a:ext cx="2268090" cy="1448168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51" y="4888162"/>
            <a:ext cx="2196213" cy="170228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7607" y="40020"/>
            <a:ext cx="3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6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1636</Words>
  <Application>Microsoft Office PowerPoint</Application>
  <PresentationFormat>와이드스크린</PresentationFormat>
  <Paragraphs>234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157</cp:revision>
  <dcterms:created xsi:type="dcterms:W3CDTF">2021-08-19T23:48:33Z</dcterms:created>
  <dcterms:modified xsi:type="dcterms:W3CDTF">2021-09-14T14:00:02Z</dcterms:modified>
</cp:coreProperties>
</file>