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3336-E740-4C0A-8F63-65CA84D4BED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0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2</cp:revision>
  <dcterms:created xsi:type="dcterms:W3CDTF">2021-06-17T18:13:18Z</dcterms:created>
  <dcterms:modified xsi:type="dcterms:W3CDTF">2021-06-17T21:21:55Z</dcterms:modified>
</cp:coreProperties>
</file>