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8" r:id="rId2"/>
    <p:sldId id="281" r:id="rId3"/>
    <p:sldId id="275" r:id="rId4"/>
    <p:sldId id="257" r:id="rId5"/>
    <p:sldId id="267" r:id="rId6"/>
    <p:sldId id="269" r:id="rId7"/>
    <p:sldId id="270" r:id="rId8"/>
    <p:sldId id="279" r:id="rId9"/>
    <p:sldId id="272" r:id="rId10"/>
    <p:sldId id="271" r:id="rId11"/>
    <p:sldId id="268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3B"/>
    <a:srgbClr val="F3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D96E3B1-91A4-35E6-8FCD-05FF72C6D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BA721-3B86-2412-7FDC-CD64B7EF4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0F99-2EE2-461F-823A-943F6DE3A0E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AB0329-8757-BEBC-0645-E13931D06E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459F0-35AA-2382-9B2A-337064B89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B4F6-B4B6-4648-BEB5-4750E1148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4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8D31E-60FD-46D5-9E1B-628E5328FC2F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5BEEA-7D97-49A7-8B25-54C347D8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1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NFT ..?</a:t>
            </a:r>
            <a:b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멋진 nft">
            <a:extLst>
              <a:ext uri="{FF2B5EF4-FFF2-40B4-BE49-F238E27FC236}">
                <a16:creationId xmlns:a16="http://schemas.microsoft.com/office/drawing/2014/main" id="{C2207DDF-6F71-AA21-9D48-D922DF1F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0" y="1877349"/>
            <a:ext cx="7478925" cy="418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6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 React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More..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BF8752-4C73-8140-9A61-F852A03BE983}"/>
              </a:ext>
            </a:extLst>
          </p:cNvPr>
          <p:cNvGrpSpPr/>
          <p:nvPr/>
        </p:nvGrpSpPr>
        <p:grpSpPr>
          <a:xfrm>
            <a:off x="2408811" y="1202179"/>
            <a:ext cx="7319263" cy="2271897"/>
            <a:chOff x="2408811" y="1202179"/>
            <a:chExt cx="7319263" cy="227189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EF45B4F-C7EA-5747-898A-6C40F601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11" y="2026542"/>
              <a:ext cx="2267266" cy="1019317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3BD63433-A8BD-7AD0-8BC0-165F0AC112BA}"/>
                </a:ext>
              </a:extLst>
            </p:cNvPr>
            <p:cNvSpPr/>
            <p:nvPr/>
          </p:nvSpPr>
          <p:spPr>
            <a:xfrm>
              <a:off x="5080889" y="2378701"/>
              <a:ext cx="1000125" cy="3149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메이플스토리/거래 시스템 - 나무위키">
              <a:extLst>
                <a:ext uri="{FF2B5EF4-FFF2-40B4-BE49-F238E27FC236}">
                  <a16:creationId xmlns:a16="http://schemas.microsoft.com/office/drawing/2014/main" id="{37F1DFE4-FBC2-9799-6F13-99AB79B4E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775" y="1202179"/>
              <a:ext cx="3031299" cy="227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D033C8-DBC8-32DE-EB82-F06834825B07}"/>
              </a:ext>
            </a:extLst>
          </p:cNvPr>
          <p:cNvGrpSpPr/>
          <p:nvPr/>
        </p:nvGrpSpPr>
        <p:grpSpPr>
          <a:xfrm>
            <a:off x="1732852" y="3791855"/>
            <a:ext cx="8125523" cy="2011553"/>
            <a:chOff x="1732852" y="3791855"/>
            <a:chExt cx="8125523" cy="2011553"/>
          </a:xfrm>
        </p:grpSpPr>
        <p:pic>
          <p:nvPicPr>
            <p:cNvPr id="1028" name="Picture 4" descr="데미안 레전드리 업적은 선행업적을 완료해야 달성가능합니다. | 메이플 인벤">
              <a:extLst>
                <a:ext uri="{FF2B5EF4-FFF2-40B4-BE49-F238E27FC236}">
                  <a16:creationId xmlns:a16="http://schemas.microsoft.com/office/drawing/2014/main" id="{F2C28A06-CEE7-1CAF-D427-A68E9E1A5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852" y="3956099"/>
              <a:ext cx="3248723" cy="1826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J@블록미디어] 원숭이 캐릭터 NFT가 6천만원 | 블록미디어">
              <a:extLst>
                <a:ext uri="{FF2B5EF4-FFF2-40B4-BE49-F238E27FC236}">
                  <a16:creationId xmlns:a16="http://schemas.microsoft.com/office/drawing/2014/main" id="{21B8EBDD-34CA-A277-6B7C-5EF92C868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076" y="3791855"/>
              <a:ext cx="3031299" cy="2011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8AA11E9-7C91-5959-4904-C3B4817E72BF}"/>
                </a:ext>
              </a:extLst>
            </p:cNvPr>
            <p:cNvSpPr/>
            <p:nvPr/>
          </p:nvSpPr>
          <p:spPr>
            <a:xfrm>
              <a:off x="5404263" y="4711880"/>
              <a:ext cx="1000125" cy="3149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1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4558943" y="3105834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NFT ..?</a:t>
            </a:r>
            <a:b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098B5-FE9F-7053-B977-AFC8F655B829}"/>
              </a:ext>
            </a:extLst>
          </p:cNvPr>
          <p:cNvSpPr txBox="1"/>
          <p:nvPr/>
        </p:nvSpPr>
        <p:spPr>
          <a:xfrm>
            <a:off x="5351230" y="3635710"/>
            <a:ext cx="797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권리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입장권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세금 회피용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…?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255108-B3A2-E388-2EAF-9821A9ED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28" y="2609845"/>
            <a:ext cx="8829763" cy="5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NFT ..?</a:t>
            </a:r>
            <a:b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C1D34-25F5-E374-A952-9B0B937C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56" y="2018687"/>
            <a:ext cx="6541688" cy="35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788B7F-29FE-AEED-B58B-4DAC6EDAB851}"/>
              </a:ext>
            </a:extLst>
          </p:cNvPr>
          <p:cNvSpPr txBox="1"/>
          <p:nvPr/>
        </p:nvSpPr>
        <p:spPr>
          <a:xfrm>
            <a:off x="3894961" y="5850467"/>
            <a:ext cx="783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3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2534265" y="2065278"/>
            <a:ext cx="71234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Game</a:t>
            </a:r>
            <a:r>
              <a:rPr lang="ko-KR" altLang="en-US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Item Exchange</a:t>
            </a:r>
            <a:b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endParaRPr lang="en-US" altLang="ko-KR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	</a:t>
            </a:r>
            <a:r>
              <a:rPr lang="ko-KR" altLang="en-US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조민제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77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Introduction</a:t>
            </a:r>
            <a:b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C1EF2-6812-9C5C-FAD7-DF8E9D5E772E}"/>
              </a:ext>
            </a:extLst>
          </p:cNvPr>
          <p:cNvSpPr txBox="1"/>
          <p:nvPr/>
        </p:nvSpPr>
        <p:spPr>
          <a:xfrm>
            <a:off x="1202563" y="2226932"/>
            <a:ext cx="797914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3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Idea – Game Item Exchange</a:t>
            </a:r>
          </a:p>
          <a:p>
            <a:pPr marL="342900" indent="-342900">
              <a:buAutoNum type="arabicPeriod"/>
            </a:pP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3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Smart Contract</a:t>
            </a:r>
          </a:p>
          <a:p>
            <a:pPr marL="342900" indent="-342900">
              <a:buAutoNum type="arabicPeriod"/>
            </a:pPr>
            <a:endParaRPr lang="en-US" altLang="ko-KR" sz="23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3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React</a:t>
            </a:r>
          </a:p>
          <a:p>
            <a:pPr marL="342900" indent="-342900">
              <a:buAutoNum type="arabicPeriod"/>
            </a:pPr>
            <a:endParaRPr lang="en-US" altLang="ko-KR" sz="23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3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More…?</a:t>
            </a:r>
          </a:p>
        </p:txBody>
      </p:sp>
    </p:spTree>
    <p:extLst>
      <p:ext uri="{BB962C8B-B14F-4D97-AF65-F5344CB8AC3E}">
        <p14:creationId xmlns:p14="http://schemas.microsoft.com/office/powerpoint/2010/main" val="302315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Idea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메이플스토리/거래 시스템 - 나무위키">
            <a:extLst>
              <a:ext uri="{FF2B5EF4-FFF2-40B4-BE49-F238E27FC236}">
                <a16:creationId xmlns:a16="http://schemas.microsoft.com/office/drawing/2014/main" id="{BA0A4CD1-77DE-1D7C-7CEC-59CD5BFE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" y="1886169"/>
            <a:ext cx="5159375" cy="38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71172-9FA2-7EEC-1176-8ADA05D7BAD3}"/>
              </a:ext>
            </a:extLst>
          </p:cNvPr>
          <p:cNvSpPr txBox="1"/>
          <p:nvPr/>
        </p:nvSpPr>
        <p:spPr>
          <a:xfrm>
            <a:off x="6974946" y="2942429"/>
            <a:ext cx="47074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NFT</a:t>
            </a:r>
            <a:r>
              <a:rPr lang="ko-KR" altLang="en-US" sz="2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의 활용 가능성 </a:t>
            </a:r>
            <a:endParaRPr lang="en-US" altLang="ko-KR" sz="2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en-US" altLang="ko-KR" sz="2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200" dirty="0">
                <a:highlight>
                  <a:srgbClr val="FE973B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사용가능성</a:t>
            </a:r>
            <a:endParaRPr lang="en-US" altLang="ko-KR" sz="2200" dirty="0">
              <a:highlight>
                <a:srgbClr val="FE973B"/>
              </a:highlight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의미부여</a:t>
            </a:r>
            <a:endParaRPr lang="en-US" altLang="ko-KR" sz="2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ko-KR" altLang="en-US" sz="2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65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Smart Contract</a:t>
            </a:r>
            <a:b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 descr="서상민 &quot;클레이튼서 금 기반 토큰 발행…KLAY 가치 상승 기대&quot;">
            <a:extLst>
              <a:ext uri="{FF2B5EF4-FFF2-40B4-BE49-F238E27FC236}">
                <a16:creationId xmlns:a16="http://schemas.microsoft.com/office/drawing/2014/main" id="{427AEAE1-A0E2-1949-E1EE-4149275A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86" y="1477469"/>
            <a:ext cx="1460258" cy="14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pleStory: [Tip] 파프니르 최대 추가옵션(추옵) 1 - 전사">
            <a:extLst>
              <a:ext uri="{FF2B5EF4-FFF2-40B4-BE49-F238E27FC236}">
                <a16:creationId xmlns:a16="http://schemas.microsoft.com/office/drawing/2014/main" id="{B383B9E7-8667-B1EB-C20E-396F1001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34" y="3681654"/>
            <a:ext cx="1844239" cy="216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메이플스토리/거래 시스템 - 나무위키">
            <a:extLst>
              <a:ext uri="{FF2B5EF4-FFF2-40B4-BE49-F238E27FC236}">
                <a16:creationId xmlns:a16="http://schemas.microsoft.com/office/drawing/2014/main" id="{578EEBEC-5652-CDF6-ADB5-96FD8EFC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86" y="2388019"/>
            <a:ext cx="3439310" cy="25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7B259D-E073-034B-97AE-60C36A025B89}"/>
              </a:ext>
            </a:extLst>
          </p:cNvPr>
          <p:cNvSpPr txBox="1"/>
          <p:nvPr/>
        </p:nvSpPr>
        <p:spPr>
          <a:xfrm>
            <a:off x="8225121" y="195783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MyToken.sol</a:t>
            </a:r>
            <a:endParaRPr lang="en-US" altLang="ko-KR" b="0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9D223-045C-50A5-2170-F831A8A04E7A}"/>
              </a:ext>
            </a:extLst>
          </p:cNvPr>
          <p:cNvSpPr txBox="1"/>
          <p:nvPr/>
        </p:nvSpPr>
        <p:spPr>
          <a:xfrm>
            <a:off x="8842174" y="4362111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MyNFT.sol</a:t>
            </a: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95589-F469-1A65-3E1E-86060EBC7973}"/>
              </a:ext>
            </a:extLst>
          </p:cNvPr>
          <p:cNvSpPr txBox="1"/>
          <p:nvPr/>
        </p:nvSpPr>
        <p:spPr>
          <a:xfrm>
            <a:off x="2422243" y="51461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MyMarketplace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.sol</a:t>
            </a: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C4ECF2-58E9-4EBB-31AB-BF27C0CE5CD6}"/>
              </a:ext>
            </a:extLst>
          </p:cNvPr>
          <p:cNvCxnSpPr/>
          <p:nvPr/>
        </p:nvCxnSpPr>
        <p:spPr>
          <a:xfrm flipH="1">
            <a:off x="5410200" y="2548467"/>
            <a:ext cx="970682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625488-31CB-FE4C-AA4D-95117C900E17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4072467"/>
            <a:ext cx="885904" cy="65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AA7512-F2FC-E572-0A14-2E45DA14660D}"/>
              </a:ext>
            </a:extLst>
          </p:cNvPr>
          <p:cNvSpPr txBox="1"/>
          <p:nvPr/>
        </p:nvSpPr>
        <p:spPr>
          <a:xfrm>
            <a:off x="6822759" y="1007269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ERC 20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E5C22-FB01-ED6E-18AC-9C92F35421EC}"/>
              </a:ext>
            </a:extLst>
          </p:cNvPr>
          <p:cNvSpPr txBox="1"/>
          <p:nvPr/>
        </p:nvSpPr>
        <p:spPr>
          <a:xfrm>
            <a:off x="6822759" y="3094148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ERC 721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003155" y="1007269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Process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D9C7ED-7380-D749-7166-140F1A8249F8}"/>
              </a:ext>
            </a:extLst>
          </p:cNvPr>
          <p:cNvSpPr/>
          <p:nvPr/>
        </p:nvSpPr>
        <p:spPr>
          <a:xfrm>
            <a:off x="3141133" y="1989667"/>
            <a:ext cx="5545667" cy="49953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Code to NFT(minting)</a:t>
            </a:r>
            <a:endParaRPr lang="ko-KR" altLang="en-US" sz="20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8A85E6-0C0A-1662-9DDD-13B9FDDA819C}"/>
              </a:ext>
            </a:extLst>
          </p:cNvPr>
          <p:cNvGrpSpPr/>
          <p:nvPr/>
        </p:nvGrpSpPr>
        <p:grpSpPr>
          <a:xfrm>
            <a:off x="3141129" y="2489200"/>
            <a:ext cx="5545667" cy="913967"/>
            <a:chOff x="3141129" y="2489200"/>
            <a:chExt cx="5545667" cy="9139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F25819-B322-16F3-3A45-00E4FD3BE1F6}"/>
                </a:ext>
              </a:extLst>
            </p:cNvPr>
            <p:cNvSpPr/>
            <p:nvPr/>
          </p:nvSpPr>
          <p:spPr>
            <a:xfrm>
              <a:off x="3141129" y="2903634"/>
              <a:ext cx="5545667" cy="499533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NFT to Market</a:t>
              </a:r>
              <a:endParaRPr lang="ko-KR" altLang="en-US" sz="20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997D8BED-84DC-0029-5C18-099A848F114B}"/>
                </a:ext>
              </a:extLst>
            </p:cNvPr>
            <p:cNvSpPr/>
            <p:nvPr/>
          </p:nvSpPr>
          <p:spPr>
            <a:xfrm>
              <a:off x="5600700" y="2489200"/>
              <a:ext cx="704850" cy="414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25E933-085B-7086-AF35-3E0FF5264017}"/>
              </a:ext>
            </a:extLst>
          </p:cNvPr>
          <p:cNvGrpSpPr/>
          <p:nvPr/>
        </p:nvGrpSpPr>
        <p:grpSpPr>
          <a:xfrm>
            <a:off x="3141128" y="3403167"/>
            <a:ext cx="5545667" cy="926570"/>
            <a:chOff x="3141128" y="3403167"/>
            <a:chExt cx="5545667" cy="9265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A47A66-220E-AAEB-7887-C34CD24FF0B9}"/>
                </a:ext>
              </a:extLst>
            </p:cNvPr>
            <p:cNvSpPr/>
            <p:nvPr/>
          </p:nvSpPr>
          <p:spPr>
            <a:xfrm>
              <a:off x="3141128" y="3830204"/>
              <a:ext cx="5545667" cy="499533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구매</a:t>
              </a: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9FF2D65F-3546-D22E-31E3-2A280FF63114}"/>
                </a:ext>
              </a:extLst>
            </p:cNvPr>
            <p:cNvSpPr/>
            <p:nvPr/>
          </p:nvSpPr>
          <p:spPr>
            <a:xfrm>
              <a:off x="5561536" y="3403167"/>
              <a:ext cx="704850" cy="414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8DEE71D-DA0B-C65A-3795-CE960433D2B5}"/>
              </a:ext>
            </a:extLst>
          </p:cNvPr>
          <p:cNvGrpSpPr/>
          <p:nvPr/>
        </p:nvGrpSpPr>
        <p:grpSpPr>
          <a:xfrm>
            <a:off x="3141128" y="4341283"/>
            <a:ext cx="5545667" cy="902421"/>
            <a:chOff x="3141128" y="4341283"/>
            <a:chExt cx="5545667" cy="90242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E0133D-147A-C31C-01C9-90D4DFA131D0}"/>
                </a:ext>
              </a:extLst>
            </p:cNvPr>
            <p:cNvSpPr/>
            <p:nvPr/>
          </p:nvSpPr>
          <p:spPr>
            <a:xfrm>
              <a:off x="3141128" y="4744171"/>
              <a:ext cx="5545667" cy="499533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Code</a:t>
              </a:r>
              <a:r>
                <a:rPr lang="ko-KR" altLang="en-US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to</a:t>
              </a:r>
              <a:r>
                <a:rPr lang="ko-KR" altLang="en-US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Game</a:t>
              </a:r>
              <a:r>
                <a:rPr lang="ko-KR" altLang="en-US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item</a:t>
              </a:r>
              <a:endParaRPr lang="ko-KR" altLang="en-US" sz="20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5B93E650-A5E1-647C-A5B7-82D41779A93C}"/>
                </a:ext>
              </a:extLst>
            </p:cNvPr>
            <p:cNvSpPr/>
            <p:nvPr/>
          </p:nvSpPr>
          <p:spPr>
            <a:xfrm>
              <a:off x="5561536" y="4341283"/>
              <a:ext cx="704850" cy="414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1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BAA45F-FA4C-1926-530C-55DCC424154B}"/>
              </a:ext>
            </a:extLst>
          </p:cNvPr>
          <p:cNvSpPr txBox="1"/>
          <p:nvPr/>
        </p:nvSpPr>
        <p:spPr>
          <a:xfrm>
            <a:off x="1003155" y="1007269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Before React..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2" name="Picture 2" descr="Server(서버) PC(컴퓨터)란?">
            <a:extLst>
              <a:ext uri="{FF2B5EF4-FFF2-40B4-BE49-F238E27FC236}">
                <a16:creationId xmlns:a16="http://schemas.microsoft.com/office/drawing/2014/main" id="{0C2202A1-E665-BD68-4437-97876D8A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66" y="2482864"/>
            <a:ext cx="1962260" cy="13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C500E5-F3A5-3480-9EDB-1FE015E9F4FB}"/>
              </a:ext>
            </a:extLst>
          </p:cNvPr>
          <p:cNvSpPr txBox="1"/>
          <p:nvPr/>
        </p:nvSpPr>
        <p:spPr>
          <a:xfrm>
            <a:off x="1202563" y="198827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&lt;User&gt;</a:t>
            </a:r>
            <a:endParaRPr lang="ko-KR" altLang="en-US" b="1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F6F5AD-4DDE-348F-71DD-62A0CFD8EC96}"/>
              </a:ext>
            </a:extLst>
          </p:cNvPr>
          <p:cNvSpPr/>
          <p:nvPr/>
        </p:nvSpPr>
        <p:spPr>
          <a:xfrm>
            <a:off x="931155" y="2565126"/>
            <a:ext cx="1524026" cy="11147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Code..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26" name="Picture 4" descr="MapleStory: [Tip] 파프니르 최대 추가옵션(추옵) 1 - 전사">
            <a:extLst>
              <a:ext uri="{FF2B5EF4-FFF2-40B4-BE49-F238E27FC236}">
                <a16:creationId xmlns:a16="http://schemas.microsoft.com/office/drawing/2014/main" id="{C24AFF4F-B59D-A661-1D2C-CB359DDB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77" y="4384758"/>
            <a:ext cx="1179182" cy="1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F74FD7-6409-8177-EB33-C5D19A98B0D4}"/>
              </a:ext>
            </a:extLst>
          </p:cNvPr>
          <p:cNvSpPr txBox="1"/>
          <p:nvPr/>
        </p:nvSpPr>
        <p:spPr>
          <a:xfrm>
            <a:off x="4332280" y="1988270"/>
            <a:ext cx="128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&lt;Server&gt;</a:t>
            </a:r>
            <a:endParaRPr lang="ko-KR" altLang="en-US" b="1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A6F90ED-DF50-382B-C893-AE6119BEE693}"/>
              </a:ext>
            </a:extLst>
          </p:cNvPr>
          <p:cNvSpPr/>
          <p:nvPr/>
        </p:nvSpPr>
        <p:spPr>
          <a:xfrm>
            <a:off x="2731766" y="3079807"/>
            <a:ext cx="554204" cy="19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C995635-1D37-49F0-B60B-23BDEAAEEBE9}"/>
              </a:ext>
            </a:extLst>
          </p:cNvPr>
          <p:cNvSpPr/>
          <p:nvPr/>
        </p:nvSpPr>
        <p:spPr>
          <a:xfrm rot="8880758">
            <a:off x="2740642" y="4288579"/>
            <a:ext cx="554202" cy="19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6390B4-8639-326F-A0BA-A978BB6A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73" y="928434"/>
            <a:ext cx="5895444" cy="5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101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Tmon몬소리 Black</vt:lpstr>
      <vt:lpstr>맑은 고딕</vt:lpstr>
      <vt:lpstr>한컴 말랑말랑 Bold</vt:lpstr>
      <vt:lpstr>한컴 말랑말랑 Regular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민제 조</cp:lastModifiedBy>
  <cp:revision>23</cp:revision>
  <dcterms:created xsi:type="dcterms:W3CDTF">2023-10-29T04:21:16Z</dcterms:created>
  <dcterms:modified xsi:type="dcterms:W3CDTF">2023-11-05T16:29:33Z</dcterms:modified>
</cp:coreProperties>
</file>