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5" r:id="rId3"/>
    <p:sldId id="274" r:id="rId4"/>
    <p:sldId id="284" r:id="rId5"/>
    <p:sldId id="278" r:id="rId6"/>
    <p:sldId id="282" r:id="rId7"/>
    <p:sldId id="283" r:id="rId8"/>
    <p:sldId id="285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 yaomin" initials="cy" lastIdx="1" clrIdx="0">
    <p:extLst>
      <p:ext uri="{19B8F6BF-5375-455C-9EA6-DF929625EA0E}">
        <p15:presenceInfo xmlns:p15="http://schemas.microsoft.com/office/powerpoint/2012/main" userId="22e5f456a697a8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2022/6/4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2022/6/4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2022/6/4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DDFA1D-F71B-1EF5-A251-2499BEDE7183}"/>
              </a:ext>
            </a:extLst>
          </p:cNvPr>
          <p:cNvSpPr txBox="1"/>
          <p:nvPr/>
        </p:nvSpPr>
        <p:spPr>
          <a:xfrm>
            <a:off x="744675" y="662786"/>
            <a:ext cx="7447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Functions —— Light Intensity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143AE8-39A6-281E-590E-AE5581A9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1" y="1956918"/>
            <a:ext cx="5381664" cy="41053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A52F0B-106F-78C7-D40B-E04A6B61EA30}"/>
              </a:ext>
            </a:extLst>
          </p:cNvPr>
          <p:cNvSpPr/>
          <p:nvPr/>
        </p:nvSpPr>
        <p:spPr>
          <a:xfrm>
            <a:off x="2989796" y="2264229"/>
            <a:ext cx="2804407" cy="391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注: 线形 5">
            <a:extLst>
              <a:ext uri="{FF2B5EF4-FFF2-40B4-BE49-F238E27FC236}">
                <a16:creationId xmlns:a16="http://schemas.microsoft.com/office/drawing/2014/main" id="{75AB34F5-F87E-7F61-28E1-D0E412AD675C}"/>
              </a:ext>
            </a:extLst>
          </p:cNvPr>
          <p:cNvSpPr/>
          <p:nvPr/>
        </p:nvSpPr>
        <p:spPr>
          <a:xfrm>
            <a:off x="7877020" y="2571541"/>
            <a:ext cx="3233666" cy="560330"/>
          </a:xfrm>
          <a:prstGeom prst="borderCallout1">
            <a:avLst>
              <a:gd name="adj1" fmla="val 50739"/>
              <a:gd name="adj2" fmla="val -381"/>
              <a:gd name="adj3" fmla="val -34247"/>
              <a:gd name="adj4" fmla="val -641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Light Intensity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3C4AB6-AD95-1872-4D12-893E9A1199FE}"/>
              </a:ext>
            </a:extLst>
          </p:cNvPr>
          <p:cNvSpPr/>
          <p:nvPr/>
        </p:nvSpPr>
        <p:spPr>
          <a:xfrm>
            <a:off x="2989796" y="2571540"/>
            <a:ext cx="2804407" cy="391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注: 线形 7">
            <a:extLst>
              <a:ext uri="{FF2B5EF4-FFF2-40B4-BE49-F238E27FC236}">
                <a16:creationId xmlns:a16="http://schemas.microsoft.com/office/drawing/2014/main" id="{9E79FCFC-B95E-9219-5853-E20AA88A3DA6}"/>
              </a:ext>
            </a:extLst>
          </p:cNvPr>
          <p:cNvSpPr/>
          <p:nvPr/>
        </p:nvSpPr>
        <p:spPr>
          <a:xfrm>
            <a:off x="7877020" y="3413781"/>
            <a:ext cx="3233666" cy="560330"/>
          </a:xfrm>
          <a:prstGeom prst="borderCallout1">
            <a:avLst>
              <a:gd name="adj1" fmla="val 50739"/>
              <a:gd name="adj2" fmla="val -381"/>
              <a:gd name="adj3" fmla="val -100642"/>
              <a:gd name="adj4" fmla="val -641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Temperature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AB4166-C17B-1160-47D2-7B2E3BDCDD8E}"/>
              </a:ext>
            </a:extLst>
          </p:cNvPr>
          <p:cNvSpPr txBox="1"/>
          <p:nvPr/>
        </p:nvSpPr>
        <p:spPr>
          <a:xfrm>
            <a:off x="744675" y="662786"/>
            <a:ext cx="701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Functions —— Temperature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F44B6D-D98D-0653-84CE-758948ACF4AE}"/>
              </a:ext>
            </a:extLst>
          </p:cNvPr>
          <p:cNvSpPr/>
          <p:nvPr/>
        </p:nvSpPr>
        <p:spPr>
          <a:xfrm>
            <a:off x="3316515" y="3131870"/>
            <a:ext cx="1407886" cy="8595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BFEE3C-158F-8498-D27C-0422CB51AD16}"/>
              </a:ext>
            </a:extLst>
          </p:cNvPr>
          <p:cNvSpPr/>
          <p:nvPr/>
        </p:nvSpPr>
        <p:spPr>
          <a:xfrm>
            <a:off x="4287915" y="4201838"/>
            <a:ext cx="1704512" cy="1213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6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/>
      <p:bldP spid="10" grpId="0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DDFA1D-F71B-1EF5-A251-2499BEDE7183}"/>
              </a:ext>
            </a:extLst>
          </p:cNvPr>
          <p:cNvSpPr txBox="1"/>
          <p:nvPr/>
        </p:nvSpPr>
        <p:spPr>
          <a:xfrm>
            <a:off x="744675" y="662786"/>
            <a:ext cx="11199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Functions —— Threshold Temperature &amp; Fan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11B415-5D51-3336-EB5D-68B3A91F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563"/>
            <a:ext cx="8944040" cy="51054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B4A445-01C6-2402-09C4-CF5D62464164}"/>
              </a:ext>
            </a:extLst>
          </p:cNvPr>
          <p:cNvSpPr/>
          <p:nvPr/>
        </p:nvSpPr>
        <p:spPr>
          <a:xfrm>
            <a:off x="442539" y="3667369"/>
            <a:ext cx="2804407" cy="2929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 9">
            <a:extLst>
              <a:ext uri="{FF2B5EF4-FFF2-40B4-BE49-F238E27FC236}">
                <a16:creationId xmlns:a16="http://schemas.microsoft.com/office/drawing/2014/main" id="{AF2E0D96-8DEA-E8BC-CACC-EEDF5D278ADC}"/>
              </a:ext>
            </a:extLst>
          </p:cNvPr>
          <p:cNvSpPr/>
          <p:nvPr/>
        </p:nvSpPr>
        <p:spPr>
          <a:xfrm>
            <a:off x="8944040" y="4531017"/>
            <a:ext cx="3182866" cy="396583"/>
          </a:xfrm>
          <a:prstGeom prst="borderCallout1">
            <a:avLst>
              <a:gd name="adj1" fmla="val 50739"/>
              <a:gd name="adj2" fmla="val -381"/>
              <a:gd name="adj3" fmla="val -115808"/>
              <a:gd name="adj4" fmla="val -1825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 Threshold Temperature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D4D59F-4AFC-22D2-8987-D5004B9947A5}"/>
              </a:ext>
            </a:extLst>
          </p:cNvPr>
          <p:cNvSpPr/>
          <p:nvPr/>
        </p:nvSpPr>
        <p:spPr>
          <a:xfrm>
            <a:off x="4760539" y="2229199"/>
            <a:ext cx="3309404" cy="102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36511F-6E42-D3D2-A58B-5E626D4C2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0" r="8823"/>
          <a:stretch/>
        </p:blipFill>
        <p:spPr>
          <a:xfrm>
            <a:off x="0" y="1752564"/>
            <a:ext cx="8944040" cy="5105436"/>
          </a:xfrm>
          <a:prstGeom prst="rect">
            <a:avLst/>
          </a:prstGeom>
        </p:spPr>
      </p:pic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9398FDAA-1C0A-4AB3-242E-BF612ADA2ED8}"/>
              </a:ext>
            </a:extLst>
          </p:cNvPr>
          <p:cNvSpPr/>
          <p:nvPr/>
        </p:nvSpPr>
        <p:spPr>
          <a:xfrm>
            <a:off x="8944040" y="3553853"/>
            <a:ext cx="3182866" cy="707885"/>
          </a:xfrm>
          <a:prstGeom prst="borderCallout1">
            <a:avLst>
              <a:gd name="adj1" fmla="val 50739"/>
              <a:gd name="adj2" fmla="val -381"/>
              <a:gd name="adj3" fmla="val -66930"/>
              <a:gd name="adj4" fmla="val -73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Threshold Temperature: 35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5C5E2A-EFCB-D709-9934-EC4C46BB3E2C}"/>
              </a:ext>
            </a:extLst>
          </p:cNvPr>
          <p:cNvSpPr/>
          <p:nvPr/>
        </p:nvSpPr>
        <p:spPr>
          <a:xfrm>
            <a:off x="5130799" y="2656114"/>
            <a:ext cx="3091543" cy="428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注: 线形 15">
            <a:extLst>
              <a:ext uri="{FF2B5EF4-FFF2-40B4-BE49-F238E27FC236}">
                <a16:creationId xmlns:a16="http://schemas.microsoft.com/office/drawing/2014/main" id="{D1ED2839-B1D7-12EE-5C3F-BD1713D41A5D}"/>
              </a:ext>
            </a:extLst>
          </p:cNvPr>
          <p:cNvSpPr/>
          <p:nvPr/>
        </p:nvSpPr>
        <p:spPr>
          <a:xfrm>
            <a:off x="8944040" y="4451591"/>
            <a:ext cx="3182866" cy="707885"/>
          </a:xfrm>
          <a:prstGeom prst="borderCallout1">
            <a:avLst>
              <a:gd name="adj1" fmla="val 50739"/>
              <a:gd name="adj2" fmla="val -381"/>
              <a:gd name="adj3" fmla="val -66930"/>
              <a:gd name="adj4" fmla="val -735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Temperature: </a:t>
            </a:r>
          </a:p>
          <a:p>
            <a:pPr algn="ctr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BBD470-FF6F-D1FC-84B8-DA103933D9B1}"/>
              </a:ext>
            </a:extLst>
          </p:cNvPr>
          <p:cNvSpPr/>
          <p:nvPr/>
        </p:nvSpPr>
        <p:spPr>
          <a:xfrm>
            <a:off x="5979886" y="3429000"/>
            <a:ext cx="1059543" cy="5530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41EEB23-2648-3BD7-BCFF-715CF3ECE8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34" r="-1"/>
          <a:stretch/>
        </p:blipFill>
        <p:spPr>
          <a:xfrm>
            <a:off x="0" y="1752565"/>
            <a:ext cx="8944040" cy="5105435"/>
          </a:xfrm>
          <a:prstGeom prst="rect">
            <a:avLst/>
          </a:prstGeom>
        </p:spPr>
      </p:pic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B9BE8888-43AB-9B83-B67D-A4985061937D}"/>
              </a:ext>
            </a:extLst>
          </p:cNvPr>
          <p:cNvSpPr/>
          <p:nvPr/>
        </p:nvSpPr>
        <p:spPr>
          <a:xfrm>
            <a:off x="8944040" y="4460901"/>
            <a:ext cx="3182866" cy="707885"/>
          </a:xfrm>
          <a:prstGeom prst="borderCallout1">
            <a:avLst>
              <a:gd name="adj1" fmla="val 50739"/>
              <a:gd name="adj2" fmla="val -381"/>
              <a:gd name="adj3" fmla="val -22847"/>
              <a:gd name="adj4" fmla="val -1059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Temperature: </a:t>
            </a:r>
          </a:p>
          <a:p>
            <a:pPr algn="ctr"/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71FCD4-CB81-C16E-5D57-A5962C8CE3E7}"/>
              </a:ext>
            </a:extLst>
          </p:cNvPr>
          <p:cNvSpPr/>
          <p:nvPr/>
        </p:nvSpPr>
        <p:spPr>
          <a:xfrm>
            <a:off x="2699657" y="3553853"/>
            <a:ext cx="4767943" cy="707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222591-9FF3-B4CE-7BC9-E2533BF5A0EB}"/>
              </a:ext>
            </a:extLst>
          </p:cNvPr>
          <p:cNvSpPr txBox="1"/>
          <p:nvPr/>
        </p:nvSpPr>
        <p:spPr>
          <a:xfrm flipH="1">
            <a:off x="9595849" y="5601361"/>
            <a:ext cx="219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℃ </a:t>
            </a:r>
            <a:r>
              <a:rPr lang="en-US" altLang="zh-CN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 35</a:t>
            </a:r>
            <a:r>
              <a:rPr lang="zh-CN" alt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℃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2198A91-C7EB-1991-1A9D-43D7A49DCC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097"/>
          <a:stretch/>
        </p:blipFill>
        <p:spPr>
          <a:xfrm>
            <a:off x="0" y="1767801"/>
            <a:ext cx="12192000" cy="5090200"/>
          </a:xfrm>
          <a:prstGeom prst="rect">
            <a:avLst/>
          </a:prstGeom>
        </p:spPr>
      </p:pic>
      <p:sp>
        <p:nvSpPr>
          <p:cNvPr id="25" name="标注: 线形 24">
            <a:extLst>
              <a:ext uri="{FF2B5EF4-FFF2-40B4-BE49-F238E27FC236}">
                <a16:creationId xmlns:a16="http://schemas.microsoft.com/office/drawing/2014/main" id="{E1C22A1A-0D42-2F2D-B03E-1533E58D248B}"/>
              </a:ext>
            </a:extLst>
          </p:cNvPr>
          <p:cNvSpPr/>
          <p:nvPr/>
        </p:nvSpPr>
        <p:spPr>
          <a:xfrm>
            <a:off x="11005143" y="5730994"/>
            <a:ext cx="1121763" cy="555485"/>
          </a:xfrm>
          <a:prstGeom prst="borderCallout1">
            <a:avLst>
              <a:gd name="adj1" fmla="val 50739"/>
              <a:gd name="adj2" fmla="val -381"/>
              <a:gd name="adj3" fmla="val -150879"/>
              <a:gd name="adj4" fmla="val -3466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Fan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E8A7A1-F6B1-B053-DDE4-F68FF7973780}"/>
              </a:ext>
            </a:extLst>
          </p:cNvPr>
          <p:cNvSpPr/>
          <p:nvPr/>
        </p:nvSpPr>
        <p:spPr>
          <a:xfrm>
            <a:off x="5021943" y="3706253"/>
            <a:ext cx="2598057" cy="1164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59C17DAD-DBFA-F994-D9BB-35D6CF322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60182"/>
            <a:ext cx="9800616" cy="5105438"/>
          </a:xfrm>
          <a:prstGeom prst="rect">
            <a:avLst/>
          </a:prstGeom>
        </p:spPr>
      </p:pic>
      <p:sp>
        <p:nvSpPr>
          <p:cNvPr id="29" name="标注: 线形 28">
            <a:extLst>
              <a:ext uri="{FF2B5EF4-FFF2-40B4-BE49-F238E27FC236}">
                <a16:creationId xmlns:a16="http://schemas.microsoft.com/office/drawing/2014/main" id="{1EBDF9CA-8FC1-30E4-37E5-DB0BCBED89BB}"/>
              </a:ext>
            </a:extLst>
          </p:cNvPr>
          <p:cNvSpPr/>
          <p:nvPr/>
        </p:nvSpPr>
        <p:spPr>
          <a:xfrm>
            <a:off x="8873154" y="5466702"/>
            <a:ext cx="3182866" cy="1071724"/>
          </a:xfrm>
          <a:prstGeom prst="borderCallout1">
            <a:avLst>
              <a:gd name="adj1" fmla="val 50739"/>
              <a:gd name="adj2" fmla="val -381"/>
              <a:gd name="adj3" fmla="val -120625"/>
              <a:gd name="adj4" fmla="val -884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Reset Threshold Temperature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A8263D7-EB8F-1EB9-7BD3-FF8FF0B55019}"/>
              </a:ext>
            </a:extLst>
          </p:cNvPr>
          <p:cNvSpPr/>
          <p:nvPr/>
        </p:nvSpPr>
        <p:spPr>
          <a:xfrm>
            <a:off x="4265328" y="2009986"/>
            <a:ext cx="2598057" cy="21120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9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2" grpId="0"/>
      <p:bldP spid="22" grpId="1"/>
      <p:bldP spid="25" grpId="0" animBg="1"/>
      <p:bldP spid="25" grpId="1" animBg="1"/>
      <p:bldP spid="26" grpId="0" animBg="1"/>
      <p:bldP spid="26" grpId="1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DDFA1D-F71B-1EF5-A251-2499BEDE7183}"/>
              </a:ext>
            </a:extLst>
          </p:cNvPr>
          <p:cNvSpPr txBox="1"/>
          <p:nvPr/>
        </p:nvSpPr>
        <p:spPr>
          <a:xfrm>
            <a:off x="744675" y="662786"/>
            <a:ext cx="5025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Functions —— GPS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860C90-B1E4-6023-E49E-26D8935CB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4" t="5056" r="13589" b="33"/>
          <a:stretch/>
        </p:blipFill>
        <p:spPr>
          <a:xfrm>
            <a:off x="0" y="1322371"/>
            <a:ext cx="8447314" cy="553562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EC9086-8918-CA2D-4779-D956E580068A}"/>
              </a:ext>
            </a:extLst>
          </p:cNvPr>
          <p:cNvSpPr/>
          <p:nvPr/>
        </p:nvSpPr>
        <p:spPr>
          <a:xfrm>
            <a:off x="2351167" y="1422400"/>
            <a:ext cx="3534376" cy="3534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注: 线形 4">
            <a:extLst>
              <a:ext uri="{FF2B5EF4-FFF2-40B4-BE49-F238E27FC236}">
                <a16:creationId xmlns:a16="http://schemas.microsoft.com/office/drawing/2014/main" id="{788AB823-5090-10BB-3733-E59DA09DE20E}"/>
              </a:ext>
            </a:extLst>
          </p:cNvPr>
          <p:cNvSpPr/>
          <p:nvPr/>
        </p:nvSpPr>
        <p:spPr>
          <a:xfrm>
            <a:off x="9016392" y="2805590"/>
            <a:ext cx="2485450" cy="623410"/>
          </a:xfrm>
          <a:prstGeom prst="borderCallout1">
            <a:avLst>
              <a:gd name="adj1" fmla="val 50739"/>
              <a:gd name="adj2" fmla="val -381"/>
              <a:gd name="adj3" fmla="val 39551"/>
              <a:gd name="adj4" fmla="val -124993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GPS</a:t>
            </a:r>
            <a:endParaRPr lang="zh-CN" alt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44A6FB-C46E-853E-A42B-B2083007677F}"/>
              </a:ext>
            </a:extLst>
          </p:cNvPr>
          <p:cNvSpPr/>
          <p:nvPr/>
        </p:nvSpPr>
        <p:spPr>
          <a:xfrm>
            <a:off x="123373" y="3684556"/>
            <a:ext cx="2082798" cy="1221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DDFA1D-F71B-1EF5-A251-2499BEDE7183}"/>
              </a:ext>
            </a:extLst>
          </p:cNvPr>
          <p:cNvSpPr txBox="1"/>
          <p:nvPr/>
        </p:nvSpPr>
        <p:spPr>
          <a:xfrm>
            <a:off x="744675" y="662786"/>
            <a:ext cx="5025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Functions —— GPS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F686D5-569C-5C9F-103E-D6FF8769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7" y="1238346"/>
            <a:ext cx="4696287" cy="47608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253DCE-FB65-9427-9B72-ACB94FA48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58" y="1262762"/>
            <a:ext cx="4696286" cy="47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5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DDFA1D-F71B-1EF5-A251-2499BEDE7183}"/>
              </a:ext>
            </a:extLst>
          </p:cNvPr>
          <p:cNvSpPr txBox="1"/>
          <p:nvPr/>
        </p:nvSpPr>
        <p:spPr>
          <a:xfrm>
            <a:off x="735798" y="307679"/>
            <a:ext cx="4915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Code Interpretation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——Set Threshold Temperature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AF3654-993F-3A35-206B-5CF6994D21CD}"/>
              </a:ext>
            </a:extLst>
          </p:cNvPr>
          <p:cNvSpPr/>
          <p:nvPr/>
        </p:nvSpPr>
        <p:spPr>
          <a:xfrm>
            <a:off x="834620" y="1755157"/>
            <a:ext cx="7572950" cy="4651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FBABFD-8362-CE7E-B53A-FD8275B1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811" y="1755157"/>
            <a:ext cx="4823396" cy="4633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A4D406-E9D1-7BE7-ACA2-D5972ED4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568" y="1132736"/>
            <a:ext cx="2838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8776F2-09BC-4A06-0702-B4D1823DE694}"/>
              </a:ext>
            </a:extLst>
          </p:cNvPr>
          <p:cNvSpPr/>
          <p:nvPr/>
        </p:nvSpPr>
        <p:spPr>
          <a:xfrm>
            <a:off x="834620" y="1755157"/>
            <a:ext cx="7572950" cy="4651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483106-3D92-90F8-F1D7-DCD7922DCC18}"/>
              </a:ext>
            </a:extLst>
          </p:cNvPr>
          <p:cNvSpPr txBox="1"/>
          <p:nvPr/>
        </p:nvSpPr>
        <p:spPr>
          <a:xfrm>
            <a:off x="735798" y="307679"/>
            <a:ext cx="72688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Code Interpretation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——Display the Light Intensity and Temperature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CDC2E1-8C78-175D-D901-6EEC54EF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946" y="2447925"/>
            <a:ext cx="3295650" cy="981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619E4D-1278-F63F-FA6B-D51E8D74D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11" y="4081047"/>
            <a:ext cx="3781120" cy="14856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546949-4D93-F065-C701-F6356EC02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35" y="2588595"/>
            <a:ext cx="7572950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9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4F032A-BBA2-7FD9-8422-A194DF5E6118}"/>
              </a:ext>
            </a:extLst>
          </p:cNvPr>
          <p:cNvSpPr/>
          <p:nvPr/>
        </p:nvSpPr>
        <p:spPr>
          <a:xfrm>
            <a:off x="834620" y="1755157"/>
            <a:ext cx="7572950" cy="4651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11A086-5A68-DFE3-BB90-875D6C5CE384}"/>
              </a:ext>
            </a:extLst>
          </p:cNvPr>
          <p:cNvSpPr txBox="1"/>
          <p:nvPr/>
        </p:nvSpPr>
        <p:spPr>
          <a:xfrm>
            <a:off x="735798" y="307679"/>
            <a:ext cx="4915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Code Interpretation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——Control the Fan’s ON / OFF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F3A152-9E20-EB0A-D61E-BF7EE719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551" y="2747545"/>
            <a:ext cx="2206009" cy="22447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2C0DBD-32A4-B266-9F40-9F219FDB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295" y="2033172"/>
            <a:ext cx="4419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4F032A-BBA2-7FD9-8422-A194DF5E6118}"/>
              </a:ext>
            </a:extLst>
          </p:cNvPr>
          <p:cNvSpPr/>
          <p:nvPr/>
        </p:nvSpPr>
        <p:spPr>
          <a:xfrm>
            <a:off x="834620" y="1755157"/>
            <a:ext cx="7572950" cy="4651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A40517-31AC-8422-9CD4-6F7C36C1FE88}"/>
              </a:ext>
            </a:extLst>
          </p:cNvPr>
          <p:cNvSpPr txBox="1"/>
          <p:nvPr/>
        </p:nvSpPr>
        <p:spPr>
          <a:xfrm>
            <a:off x="735798" y="307679"/>
            <a:ext cx="49151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Code Interpretation</a:t>
            </a:r>
          </a:p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——GPS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6801E-DF28-34C0-0DAF-3358BB66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237" y="2718601"/>
            <a:ext cx="3632742" cy="17113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CED01BF-B511-2C74-A9C1-5128D334B1E0}"/>
              </a:ext>
            </a:extLst>
          </p:cNvPr>
          <p:cNvSpPr/>
          <p:nvPr/>
        </p:nvSpPr>
        <p:spPr>
          <a:xfrm>
            <a:off x="10145198" y="3160449"/>
            <a:ext cx="1697614" cy="24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56CFA01-B696-60F4-6031-A09CCF2944A1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H="1" flipV="1">
            <a:off x="10994004" y="1260629"/>
            <a:ext cx="1" cy="1899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A51ECD3-2E29-EA43-C040-F9EAB1F86323}"/>
              </a:ext>
            </a:extLst>
          </p:cNvPr>
          <p:cNvSpPr txBox="1"/>
          <p:nvPr/>
        </p:nvSpPr>
        <p:spPr>
          <a:xfrm>
            <a:off x="10382028" y="798964"/>
            <a:ext cx="122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9561B4-C915-497A-702B-E18000A5B670}"/>
              </a:ext>
            </a:extLst>
          </p:cNvPr>
          <p:cNvSpPr/>
          <p:nvPr/>
        </p:nvSpPr>
        <p:spPr>
          <a:xfrm>
            <a:off x="10145197" y="3449401"/>
            <a:ext cx="1697614" cy="246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87C923-0AC0-82F5-DA7C-D826188C0E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9574913" y="3695544"/>
            <a:ext cx="652163" cy="1292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F11B459-8D2B-163A-A83D-C0F25776CD9F}"/>
              </a:ext>
            </a:extLst>
          </p:cNvPr>
          <p:cNvSpPr txBox="1"/>
          <p:nvPr/>
        </p:nvSpPr>
        <p:spPr>
          <a:xfrm>
            <a:off x="8845219" y="4988044"/>
            <a:ext cx="145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333DA6A-52EA-5B36-72D4-D8D86B19616F}"/>
              </a:ext>
            </a:extLst>
          </p:cNvPr>
          <p:cNvSpPr/>
          <p:nvPr/>
        </p:nvSpPr>
        <p:spPr>
          <a:xfrm>
            <a:off x="10582183" y="3738353"/>
            <a:ext cx="1419091" cy="3990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9C6ABE-D99E-A23E-F307-689202CB1A88}"/>
              </a:ext>
            </a:extLst>
          </p:cNvPr>
          <p:cNvCxnSpPr>
            <a:cxnSpLocks/>
            <a:stCxn id="28" idx="4"/>
            <a:endCxn id="35" idx="0"/>
          </p:cNvCxnSpPr>
          <p:nvPr/>
        </p:nvCxnSpPr>
        <p:spPr>
          <a:xfrm flipH="1">
            <a:off x="11291728" y="4137392"/>
            <a:ext cx="1" cy="91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A5EA47-DEF3-2005-E39B-E317AC57675A}"/>
              </a:ext>
            </a:extLst>
          </p:cNvPr>
          <p:cNvSpPr txBox="1"/>
          <p:nvPr/>
        </p:nvSpPr>
        <p:spPr>
          <a:xfrm>
            <a:off x="10798167" y="5051394"/>
            <a:ext cx="98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39031072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{EF96D42B-0019-47D5-B02D-B3213C9CD40C}tf56160789_win32</Template>
  <TotalTime>789</TotalTime>
  <Words>81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 YaHei UI</vt:lpstr>
      <vt:lpstr>新宋体</vt:lpstr>
      <vt:lpstr>Arial</vt:lpstr>
      <vt:lpstr>Calibri</vt:lpstr>
      <vt:lpstr>Franklin Gothic Book</vt:lpstr>
      <vt:lpstr>Times New Roman</vt:lpstr>
      <vt:lpstr>1_RetrospectVTI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cai yaomin</dc:creator>
  <cp:lastModifiedBy>赵 旻昆</cp:lastModifiedBy>
  <cp:revision>222</cp:revision>
  <dcterms:created xsi:type="dcterms:W3CDTF">2022-06-03T10:34:28Z</dcterms:created>
  <dcterms:modified xsi:type="dcterms:W3CDTF">2022-06-04T09:15:27Z</dcterms:modified>
</cp:coreProperties>
</file>