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59"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399" autoAdjust="0"/>
    <p:restoredTop sz="95388" autoAdjust="0"/>
  </p:normalViewPr>
  <p:slideViewPr>
    <p:cSldViewPr snapToGrid="0">
      <p:cViewPr>
        <p:scale>
          <a:sx n="75" d="100"/>
          <a:sy n="75" d="100"/>
        </p:scale>
        <p:origin x="2093"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14010C1-57F3-4D1C-90B1-E613C4FC11E3}" type="datetimeFigureOut">
              <a:rPr lang="zh-CN" altLang="en-US" smtClean="0"/>
              <a:t>2021/4/14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BECB8E-19F3-4A90-B415-666F9B28A743}" type="slidenum">
              <a:rPr lang="zh-CN" altLang="en-US" smtClean="0"/>
              <a:t>‹#›</a:t>
            </a:fld>
            <a:endParaRPr lang="zh-CN" altLang="en-US"/>
          </a:p>
        </p:txBody>
      </p:sp>
    </p:spTree>
    <p:extLst>
      <p:ext uri="{BB962C8B-B14F-4D97-AF65-F5344CB8AC3E}">
        <p14:creationId xmlns:p14="http://schemas.microsoft.com/office/powerpoint/2010/main" val="2873509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4010C1-57F3-4D1C-90B1-E613C4FC11E3}" type="datetimeFigureOut">
              <a:rPr lang="zh-CN" altLang="en-US" smtClean="0"/>
              <a:t>2021/4/14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BECB8E-19F3-4A90-B415-666F9B28A743}" type="slidenum">
              <a:rPr lang="zh-CN" altLang="en-US" smtClean="0"/>
              <a:t>‹#›</a:t>
            </a:fld>
            <a:endParaRPr lang="zh-CN" altLang="en-US"/>
          </a:p>
        </p:txBody>
      </p:sp>
    </p:spTree>
    <p:extLst>
      <p:ext uri="{BB962C8B-B14F-4D97-AF65-F5344CB8AC3E}">
        <p14:creationId xmlns:p14="http://schemas.microsoft.com/office/powerpoint/2010/main" val="1920455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4010C1-57F3-4D1C-90B1-E613C4FC11E3}" type="datetimeFigureOut">
              <a:rPr lang="zh-CN" altLang="en-US" smtClean="0"/>
              <a:t>2021/4/14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BECB8E-19F3-4A90-B415-666F9B28A743}" type="slidenum">
              <a:rPr lang="zh-CN" altLang="en-US" smtClean="0"/>
              <a:t>‹#›</a:t>
            </a:fld>
            <a:endParaRPr lang="zh-CN" altLang="en-US"/>
          </a:p>
        </p:txBody>
      </p:sp>
    </p:spTree>
    <p:extLst>
      <p:ext uri="{BB962C8B-B14F-4D97-AF65-F5344CB8AC3E}">
        <p14:creationId xmlns:p14="http://schemas.microsoft.com/office/powerpoint/2010/main" val="1222623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4010C1-57F3-4D1C-90B1-E613C4FC11E3}" type="datetimeFigureOut">
              <a:rPr lang="zh-CN" altLang="en-US" smtClean="0"/>
              <a:t>2021/4/14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BECB8E-19F3-4A90-B415-666F9B28A743}" type="slidenum">
              <a:rPr lang="zh-CN" altLang="en-US" smtClean="0"/>
              <a:t>‹#›</a:t>
            </a:fld>
            <a:endParaRPr lang="zh-CN" altLang="en-US"/>
          </a:p>
        </p:txBody>
      </p:sp>
    </p:spTree>
    <p:extLst>
      <p:ext uri="{BB962C8B-B14F-4D97-AF65-F5344CB8AC3E}">
        <p14:creationId xmlns:p14="http://schemas.microsoft.com/office/powerpoint/2010/main" val="4131173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14010C1-57F3-4D1C-90B1-E613C4FC11E3}" type="datetimeFigureOut">
              <a:rPr lang="zh-CN" altLang="en-US" smtClean="0"/>
              <a:t>2021/4/14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BECB8E-19F3-4A90-B415-666F9B28A743}" type="slidenum">
              <a:rPr lang="zh-CN" altLang="en-US" smtClean="0"/>
              <a:t>‹#›</a:t>
            </a:fld>
            <a:endParaRPr lang="zh-CN" altLang="en-US"/>
          </a:p>
        </p:txBody>
      </p:sp>
    </p:spTree>
    <p:extLst>
      <p:ext uri="{BB962C8B-B14F-4D97-AF65-F5344CB8AC3E}">
        <p14:creationId xmlns:p14="http://schemas.microsoft.com/office/powerpoint/2010/main" val="2755233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4010C1-57F3-4D1C-90B1-E613C4FC11E3}" type="datetimeFigureOut">
              <a:rPr lang="zh-CN" altLang="en-US" smtClean="0"/>
              <a:t>2021/4/14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BECB8E-19F3-4A90-B415-666F9B28A743}" type="slidenum">
              <a:rPr lang="zh-CN" altLang="en-US" smtClean="0"/>
              <a:t>‹#›</a:t>
            </a:fld>
            <a:endParaRPr lang="zh-CN" altLang="en-US"/>
          </a:p>
        </p:txBody>
      </p:sp>
    </p:spTree>
    <p:extLst>
      <p:ext uri="{BB962C8B-B14F-4D97-AF65-F5344CB8AC3E}">
        <p14:creationId xmlns:p14="http://schemas.microsoft.com/office/powerpoint/2010/main" val="3393073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14010C1-57F3-4D1C-90B1-E613C4FC11E3}" type="datetimeFigureOut">
              <a:rPr lang="zh-CN" altLang="en-US" smtClean="0"/>
              <a:t>2021/4/14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7BECB8E-19F3-4A90-B415-666F9B28A743}" type="slidenum">
              <a:rPr lang="zh-CN" altLang="en-US" smtClean="0"/>
              <a:t>‹#›</a:t>
            </a:fld>
            <a:endParaRPr lang="zh-CN" altLang="en-US"/>
          </a:p>
        </p:txBody>
      </p:sp>
    </p:spTree>
    <p:extLst>
      <p:ext uri="{BB962C8B-B14F-4D97-AF65-F5344CB8AC3E}">
        <p14:creationId xmlns:p14="http://schemas.microsoft.com/office/powerpoint/2010/main" val="2916766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14010C1-57F3-4D1C-90B1-E613C4FC11E3}" type="datetimeFigureOut">
              <a:rPr lang="zh-CN" altLang="en-US" smtClean="0"/>
              <a:t>2021/4/14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7BECB8E-19F3-4A90-B415-666F9B28A743}" type="slidenum">
              <a:rPr lang="zh-CN" altLang="en-US" smtClean="0"/>
              <a:t>‹#›</a:t>
            </a:fld>
            <a:endParaRPr lang="zh-CN" altLang="en-US"/>
          </a:p>
        </p:txBody>
      </p:sp>
    </p:spTree>
    <p:extLst>
      <p:ext uri="{BB962C8B-B14F-4D97-AF65-F5344CB8AC3E}">
        <p14:creationId xmlns:p14="http://schemas.microsoft.com/office/powerpoint/2010/main" val="184431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4010C1-57F3-4D1C-90B1-E613C4FC11E3}" type="datetimeFigureOut">
              <a:rPr lang="zh-CN" altLang="en-US" smtClean="0"/>
              <a:t>2021/4/14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7BECB8E-19F3-4A90-B415-666F9B28A743}" type="slidenum">
              <a:rPr lang="zh-CN" altLang="en-US" smtClean="0"/>
              <a:t>‹#›</a:t>
            </a:fld>
            <a:endParaRPr lang="zh-CN" altLang="en-US"/>
          </a:p>
        </p:txBody>
      </p:sp>
    </p:spTree>
    <p:extLst>
      <p:ext uri="{BB962C8B-B14F-4D97-AF65-F5344CB8AC3E}">
        <p14:creationId xmlns:p14="http://schemas.microsoft.com/office/powerpoint/2010/main" val="625743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14010C1-57F3-4D1C-90B1-E613C4FC11E3}" type="datetimeFigureOut">
              <a:rPr lang="zh-CN" altLang="en-US" smtClean="0"/>
              <a:t>2021/4/14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BECB8E-19F3-4A90-B415-666F9B28A743}" type="slidenum">
              <a:rPr lang="zh-CN" altLang="en-US" smtClean="0"/>
              <a:t>‹#›</a:t>
            </a:fld>
            <a:endParaRPr lang="zh-CN" altLang="en-US"/>
          </a:p>
        </p:txBody>
      </p:sp>
    </p:spTree>
    <p:extLst>
      <p:ext uri="{BB962C8B-B14F-4D97-AF65-F5344CB8AC3E}">
        <p14:creationId xmlns:p14="http://schemas.microsoft.com/office/powerpoint/2010/main" val="4142939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14010C1-57F3-4D1C-90B1-E613C4FC11E3}" type="datetimeFigureOut">
              <a:rPr lang="zh-CN" altLang="en-US" smtClean="0"/>
              <a:t>2021/4/14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BECB8E-19F3-4A90-B415-666F9B28A743}" type="slidenum">
              <a:rPr lang="zh-CN" altLang="en-US" smtClean="0"/>
              <a:t>‹#›</a:t>
            </a:fld>
            <a:endParaRPr lang="zh-CN" altLang="en-US"/>
          </a:p>
        </p:txBody>
      </p:sp>
    </p:spTree>
    <p:extLst>
      <p:ext uri="{BB962C8B-B14F-4D97-AF65-F5344CB8AC3E}">
        <p14:creationId xmlns:p14="http://schemas.microsoft.com/office/powerpoint/2010/main" val="375128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4010C1-57F3-4D1C-90B1-E613C4FC11E3}" type="datetimeFigureOut">
              <a:rPr lang="zh-CN" altLang="en-US" smtClean="0"/>
              <a:t>2021/4/14</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BECB8E-19F3-4A90-B415-666F9B28A743}" type="slidenum">
              <a:rPr lang="zh-CN" altLang="en-US" smtClean="0"/>
              <a:t>‹#›</a:t>
            </a:fld>
            <a:endParaRPr lang="zh-CN" altLang="en-US"/>
          </a:p>
        </p:txBody>
      </p:sp>
    </p:spTree>
    <p:extLst>
      <p:ext uri="{BB962C8B-B14F-4D97-AF65-F5344CB8AC3E}">
        <p14:creationId xmlns:p14="http://schemas.microsoft.com/office/powerpoint/2010/main" val="3452809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5609" y="2214880"/>
            <a:ext cx="8741663" cy="584775"/>
          </a:xfrm>
          <a:prstGeom prst="rect">
            <a:avLst/>
          </a:prstGeom>
          <a:noFill/>
        </p:spPr>
        <p:txBody>
          <a:bodyPr wrap="square" rtlCol="0">
            <a:spAutoFit/>
          </a:bodyPr>
          <a:lstStyle/>
          <a:p>
            <a:pPr algn="ctr"/>
            <a:r>
              <a:rPr lang="en-US" altLang="zh-CN" sz="3200" b="1" dirty="0">
                <a:solidFill>
                  <a:srgbClr val="0070C0"/>
                </a:solidFill>
                <a:latin typeface="Times New Roman" panose="02020603050405020304" pitchFamily="18" charset="0"/>
                <a:cs typeface="Times New Roman" panose="02020603050405020304" pitchFamily="18" charset="0"/>
              </a:rPr>
              <a:t>High-level </a:t>
            </a:r>
            <a:r>
              <a:rPr lang="en-US" altLang="zh-CN" sz="3200" b="1" dirty="0" smtClean="0">
                <a:solidFill>
                  <a:srgbClr val="0070C0"/>
                </a:solidFill>
                <a:latin typeface="Times New Roman" panose="02020603050405020304" pitchFamily="18" charset="0"/>
                <a:cs typeface="Times New Roman" panose="02020603050405020304" pitchFamily="18" charset="0"/>
              </a:rPr>
              <a:t>Language Programming Project 2021</a:t>
            </a:r>
            <a:endParaRPr lang="zh-CN" altLang="en-US" sz="3200" dirty="0">
              <a:solidFill>
                <a:srgbClr val="0070C0"/>
              </a:solidFill>
              <a:latin typeface="Times New Roman" panose="02020603050405020304" pitchFamily="18" charset="0"/>
              <a:cs typeface="Times New Roman" panose="02020603050405020304" pitchFamily="18" charset="0"/>
            </a:endParaRPr>
          </a:p>
        </p:txBody>
      </p:sp>
      <p:sp>
        <p:nvSpPr>
          <p:cNvPr id="5" name="文本框 4"/>
          <p:cNvSpPr txBox="1"/>
          <p:nvPr/>
        </p:nvSpPr>
        <p:spPr>
          <a:xfrm>
            <a:off x="640081" y="4312920"/>
            <a:ext cx="7792720" cy="584775"/>
          </a:xfrm>
          <a:prstGeom prst="rect">
            <a:avLst/>
          </a:prstGeom>
          <a:noFill/>
        </p:spPr>
        <p:txBody>
          <a:bodyPr wrap="square" rtlCol="0">
            <a:spAutoFit/>
          </a:bodyPr>
          <a:lstStyle/>
          <a:p>
            <a:pPr algn="ctr"/>
            <a:r>
              <a:rPr lang="en-US" altLang="zh-CN" sz="1600" b="1" dirty="0" smtClean="0">
                <a:latin typeface="Times New Roman" panose="02020603050405020304" pitchFamily="18" charset="0"/>
                <a:cs typeface="Times New Roman" panose="02020603050405020304" pitchFamily="18" charset="0"/>
              </a:rPr>
              <a:t>2021.4.15</a:t>
            </a:r>
          </a:p>
          <a:p>
            <a:pPr algn="ctr"/>
            <a:r>
              <a:rPr lang="en-US" altLang="zh-CN" sz="1600" b="1" dirty="0" smtClean="0">
                <a:latin typeface="Times New Roman" panose="02020603050405020304" pitchFamily="18" charset="0"/>
                <a:cs typeface="Times New Roman" panose="02020603050405020304" pitchFamily="18" charset="0"/>
              </a:rPr>
              <a:t>Orator: </a:t>
            </a:r>
            <a:r>
              <a:rPr lang="en-US" altLang="zh-CN" sz="1600" b="1" dirty="0" err="1" smtClean="0">
                <a:latin typeface="Times New Roman" panose="02020603050405020304" pitchFamily="18" charset="0"/>
                <a:cs typeface="Times New Roman" panose="02020603050405020304" pitchFamily="18" charset="0"/>
              </a:rPr>
              <a:t>Wenpeng</a:t>
            </a:r>
            <a:r>
              <a:rPr lang="en-US" altLang="zh-CN" sz="1600" b="1" dirty="0" smtClean="0">
                <a:latin typeface="Times New Roman" panose="02020603050405020304" pitchFamily="18" charset="0"/>
                <a:cs typeface="Times New Roman" panose="02020603050405020304" pitchFamily="18" charset="0"/>
              </a:rPr>
              <a:t> Xiao, </a:t>
            </a:r>
            <a:r>
              <a:rPr lang="en-US" altLang="zh-CN" sz="1600" b="1" dirty="0" err="1" smtClean="0">
                <a:latin typeface="Times New Roman" panose="02020603050405020304" pitchFamily="18" charset="0"/>
                <a:cs typeface="Times New Roman" panose="02020603050405020304" pitchFamily="18" charset="0"/>
              </a:rPr>
              <a:t>Jingjing</a:t>
            </a:r>
            <a:r>
              <a:rPr lang="en-US" altLang="zh-CN" sz="1600" b="1" dirty="0" smtClean="0">
                <a:latin typeface="Times New Roman" panose="02020603050405020304" pitchFamily="18" charset="0"/>
                <a:cs typeface="Times New Roman" panose="02020603050405020304" pitchFamily="18" charset="0"/>
              </a:rPr>
              <a:t> Ren</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39132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7200" y="265176"/>
            <a:ext cx="2777299" cy="523220"/>
          </a:xfrm>
          <a:prstGeom prst="rect">
            <a:avLst/>
          </a:prstGeom>
          <a:noFill/>
        </p:spPr>
        <p:txBody>
          <a:bodyPr wrap="none" rtlCol="0">
            <a:spAutoFit/>
          </a:bodyPr>
          <a:lstStyle/>
          <a:p>
            <a:r>
              <a:rPr lang="en-US" altLang="zh-CN" sz="2800" b="1" dirty="0" smtClean="0">
                <a:solidFill>
                  <a:srgbClr val="0070C0"/>
                </a:solidFill>
                <a:latin typeface="Times New Roman" panose="02020603050405020304" pitchFamily="18" charset="0"/>
                <a:cs typeface="Times New Roman" panose="02020603050405020304" pitchFamily="18" charset="0"/>
              </a:rPr>
              <a:t>Reference Topics</a:t>
            </a:r>
            <a:endParaRPr lang="zh-CN" altLang="en-US" sz="2800" b="1" dirty="0">
              <a:solidFill>
                <a:srgbClr val="0070C0"/>
              </a:solidFill>
              <a:latin typeface="Times New Roman" panose="02020603050405020304" pitchFamily="18" charset="0"/>
              <a:cs typeface="Times New Roman" panose="02020603050405020304" pitchFamily="18" charset="0"/>
            </a:endParaRPr>
          </a:p>
        </p:txBody>
      </p:sp>
      <p:sp>
        <p:nvSpPr>
          <p:cNvPr id="3" name="矩形 2"/>
          <p:cNvSpPr/>
          <p:nvPr/>
        </p:nvSpPr>
        <p:spPr>
          <a:xfrm>
            <a:off x="457200" y="788396"/>
            <a:ext cx="7976869" cy="498663"/>
          </a:xfrm>
          <a:prstGeom prst="rect">
            <a:avLst/>
          </a:prstGeom>
        </p:spPr>
        <p:txBody>
          <a:bodyPr wrap="square">
            <a:spAutoFit/>
          </a:bodyPr>
          <a:lstStyle/>
          <a:p>
            <a:pPr>
              <a:lnSpc>
                <a:spcPct val="150000"/>
              </a:lnSpc>
            </a:pPr>
            <a:r>
              <a:rPr lang="en-US" altLang="zh-CN" sz="2000" b="1" kern="100" dirty="0" smtClean="0">
                <a:latin typeface="Times New Roman" panose="02020603050405020304" pitchFamily="18" charset="0"/>
                <a:ea typeface="Arial Unicode MS" panose="020B0604020202020204" pitchFamily="34" charset="-122"/>
              </a:rPr>
              <a:t>Optional Subjects</a:t>
            </a:r>
          </a:p>
        </p:txBody>
      </p:sp>
      <p:sp>
        <p:nvSpPr>
          <p:cNvPr id="4" name="矩形 3"/>
          <p:cNvSpPr/>
          <p:nvPr/>
        </p:nvSpPr>
        <p:spPr>
          <a:xfrm>
            <a:off x="457200" y="1311616"/>
            <a:ext cx="8219440" cy="498663"/>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kern="100" dirty="0" smtClean="0">
                <a:latin typeface="Times New Roman" panose="02020603050405020304" pitchFamily="18" charset="0"/>
                <a:ea typeface="Arial Unicode MS" panose="020B0604020202020204" pitchFamily="34" charset="-122"/>
              </a:rPr>
              <a:t>Bank Account Management System</a:t>
            </a:r>
          </a:p>
        </p:txBody>
      </p:sp>
      <p:sp>
        <p:nvSpPr>
          <p:cNvPr id="7" name="矩形 6"/>
          <p:cNvSpPr/>
          <p:nvPr/>
        </p:nvSpPr>
        <p:spPr>
          <a:xfrm>
            <a:off x="457200" y="1834836"/>
            <a:ext cx="8219440" cy="498663"/>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kern="100" dirty="0" smtClean="0">
                <a:latin typeface="Times New Roman" panose="02020603050405020304" pitchFamily="18" charset="0"/>
                <a:ea typeface="Arial Unicode MS" panose="020B0604020202020204" pitchFamily="34" charset="-122"/>
              </a:rPr>
              <a:t>Note-taking and Schedule Tool</a:t>
            </a:r>
          </a:p>
        </p:txBody>
      </p:sp>
      <p:sp>
        <p:nvSpPr>
          <p:cNvPr id="8" name="矩形 7"/>
          <p:cNvSpPr/>
          <p:nvPr/>
        </p:nvSpPr>
        <p:spPr>
          <a:xfrm>
            <a:off x="457200" y="2358056"/>
            <a:ext cx="8219440" cy="553998"/>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kern="100" dirty="0" smtClean="0">
                <a:latin typeface="Times New Roman" panose="02020603050405020304" pitchFamily="18" charset="0"/>
                <a:ea typeface="Arial Unicode MS" panose="020B0604020202020204" pitchFamily="34" charset="-122"/>
              </a:rPr>
              <a:t>Monopoly (</a:t>
            </a:r>
            <a:r>
              <a:rPr lang="zh-CN" altLang="en-US" sz="2000" kern="100" dirty="0" smtClean="0">
                <a:latin typeface="+mn-ea"/>
              </a:rPr>
              <a:t>大富翁</a:t>
            </a:r>
            <a:r>
              <a:rPr lang="en-US" altLang="zh-CN" sz="2000" kern="100" dirty="0" smtClean="0">
                <a:latin typeface="Times New Roman" panose="02020603050405020304" pitchFamily="18" charset="0"/>
                <a:ea typeface="Arial Unicode MS" panose="020B0604020202020204" pitchFamily="34" charset="-122"/>
              </a:rPr>
              <a:t>)</a:t>
            </a:r>
          </a:p>
        </p:txBody>
      </p:sp>
      <p:sp>
        <p:nvSpPr>
          <p:cNvPr id="9" name="矩形 8"/>
          <p:cNvSpPr/>
          <p:nvPr/>
        </p:nvSpPr>
        <p:spPr>
          <a:xfrm>
            <a:off x="457200" y="2881276"/>
            <a:ext cx="8219440" cy="498663"/>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kern="100" dirty="0" smtClean="0">
                <a:latin typeface="Times New Roman" panose="02020603050405020304" pitchFamily="18" charset="0"/>
                <a:ea typeface="Arial Unicode MS" panose="020B0604020202020204" pitchFamily="34" charset="-122"/>
              </a:rPr>
              <a:t>Supermarket Management System</a:t>
            </a:r>
          </a:p>
        </p:txBody>
      </p:sp>
      <p:sp>
        <p:nvSpPr>
          <p:cNvPr id="10" name="矩形 9"/>
          <p:cNvSpPr/>
          <p:nvPr/>
        </p:nvSpPr>
        <p:spPr>
          <a:xfrm>
            <a:off x="457200" y="3451955"/>
            <a:ext cx="8219440" cy="498663"/>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kern="100" dirty="0" smtClean="0">
                <a:latin typeface="Times New Roman" panose="02020603050405020304" pitchFamily="18" charset="0"/>
                <a:ea typeface="Arial Unicode MS" panose="020B0604020202020204" pitchFamily="34" charset="-122"/>
              </a:rPr>
              <a:t>Household Registration Information Management System</a:t>
            </a:r>
          </a:p>
        </p:txBody>
      </p:sp>
      <p:sp>
        <p:nvSpPr>
          <p:cNvPr id="11" name="矩形 10"/>
          <p:cNvSpPr/>
          <p:nvPr/>
        </p:nvSpPr>
        <p:spPr>
          <a:xfrm>
            <a:off x="457200" y="4022634"/>
            <a:ext cx="8219440" cy="553998"/>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kern="100" dirty="0" smtClean="0">
                <a:latin typeface="Times New Roman" panose="02020603050405020304" pitchFamily="18" charset="0"/>
                <a:ea typeface="Arial Unicode MS" panose="020B0604020202020204" pitchFamily="34" charset="-122"/>
              </a:rPr>
              <a:t>Personal Financial Management System</a:t>
            </a:r>
          </a:p>
        </p:txBody>
      </p:sp>
      <p:sp>
        <p:nvSpPr>
          <p:cNvPr id="12" name="矩形 11"/>
          <p:cNvSpPr/>
          <p:nvPr/>
        </p:nvSpPr>
        <p:spPr>
          <a:xfrm>
            <a:off x="457200" y="4571104"/>
            <a:ext cx="8219440" cy="553998"/>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kern="100" dirty="0" smtClean="0">
                <a:solidFill>
                  <a:schemeClr val="tx1">
                    <a:lumMod val="75000"/>
                    <a:lumOff val="25000"/>
                  </a:schemeClr>
                </a:solidFill>
                <a:latin typeface="Times New Roman" panose="02020603050405020304" pitchFamily="18" charset="0"/>
                <a:ea typeface="Arial Unicode MS" panose="020B0604020202020204" pitchFamily="34" charset="-122"/>
              </a:rPr>
              <a:t>** Other topics with similar difficulty.</a:t>
            </a:r>
          </a:p>
        </p:txBody>
      </p:sp>
      <p:sp>
        <p:nvSpPr>
          <p:cNvPr id="13" name="矩形 12"/>
          <p:cNvSpPr/>
          <p:nvPr/>
        </p:nvSpPr>
        <p:spPr>
          <a:xfrm>
            <a:off x="457200" y="5673572"/>
            <a:ext cx="8219440" cy="646331"/>
          </a:xfrm>
          <a:prstGeom prst="rect">
            <a:avLst/>
          </a:prstGeom>
        </p:spPr>
        <p:txBody>
          <a:bodyPr wrap="square">
            <a:spAutoFit/>
          </a:bodyPr>
          <a:lstStyle/>
          <a:p>
            <a:r>
              <a:rPr lang="en-US" altLang="zh-CN" b="1" kern="100" dirty="0" smtClean="0">
                <a:solidFill>
                  <a:srgbClr val="0070C0"/>
                </a:solidFill>
                <a:effectLst/>
                <a:latin typeface="Times New Roman" panose="02020603050405020304" pitchFamily="18" charset="0"/>
                <a:ea typeface="Arial Unicode MS" panose="020B0604020202020204" pitchFamily="34" charset="-122"/>
              </a:rPr>
              <a:t>Note</a:t>
            </a:r>
            <a:r>
              <a:rPr lang="en-US" altLang="zh-CN" kern="100" dirty="0" smtClean="0">
                <a:solidFill>
                  <a:srgbClr val="0070C0"/>
                </a:solidFill>
                <a:effectLst/>
                <a:latin typeface="Times New Roman" panose="02020603050405020304" pitchFamily="18" charset="0"/>
                <a:ea typeface="Arial Unicode MS" panose="020B0604020202020204" pitchFamily="34" charset="-122"/>
              </a:rPr>
              <a:t>: The proposal for the selected topics should be submitted before the determination of the topics for the project.</a:t>
            </a:r>
            <a:endParaRPr lang="zh-CN" altLang="en-US" dirty="0">
              <a:solidFill>
                <a:srgbClr val="0070C0"/>
              </a:solidFill>
            </a:endParaRPr>
          </a:p>
        </p:txBody>
      </p:sp>
    </p:spTree>
    <p:extLst>
      <p:ext uri="{BB962C8B-B14F-4D97-AF65-F5344CB8AC3E}">
        <p14:creationId xmlns:p14="http://schemas.microsoft.com/office/powerpoint/2010/main" val="29933925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7200" y="265176"/>
            <a:ext cx="3185487" cy="523220"/>
          </a:xfrm>
          <a:prstGeom prst="rect">
            <a:avLst/>
          </a:prstGeom>
          <a:noFill/>
        </p:spPr>
        <p:txBody>
          <a:bodyPr wrap="none" rtlCol="0">
            <a:spAutoFit/>
          </a:bodyPr>
          <a:lstStyle/>
          <a:p>
            <a:r>
              <a:rPr lang="en-US" altLang="zh-CN" sz="2800" b="1" dirty="0" smtClean="0">
                <a:solidFill>
                  <a:srgbClr val="0070C0"/>
                </a:solidFill>
                <a:latin typeface="Times New Roman" panose="02020603050405020304" pitchFamily="18" charset="0"/>
                <a:cs typeface="Times New Roman" panose="02020603050405020304" pitchFamily="18" charset="0"/>
              </a:rPr>
              <a:t>Evaluation Criteria</a:t>
            </a:r>
            <a:endParaRPr lang="zh-CN" altLang="en-US" sz="2800" b="1" dirty="0">
              <a:solidFill>
                <a:srgbClr val="0070C0"/>
              </a:solidFill>
              <a:latin typeface="Times New Roman" panose="02020603050405020304" pitchFamily="18" charset="0"/>
              <a:cs typeface="Times New Roman" panose="02020603050405020304" pitchFamily="18" charset="0"/>
            </a:endParaRPr>
          </a:p>
        </p:txBody>
      </p:sp>
      <p:sp>
        <p:nvSpPr>
          <p:cNvPr id="3" name="矩形 2"/>
          <p:cNvSpPr/>
          <p:nvPr/>
        </p:nvSpPr>
        <p:spPr>
          <a:xfrm>
            <a:off x="457200" y="788396"/>
            <a:ext cx="7976869" cy="498663"/>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kern="100" dirty="0" smtClean="0">
                <a:latin typeface="Times New Roman" panose="02020603050405020304" pitchFamily="18" charset="0"/>
                <a:ea typeface="Arial Unicode MS" panose="020B0604020202020204" pitchFamily="34" charset="-122"/>
              </a:rPr>
              <a:t>Full score: 100</a:t>
            </a:r>
          </a:p>
        </p:txBody>
      </p:sp>
      <p:sp>
        <p:nvSpPr>
          <p:cNvPr id="4" name="矩形 3"/>
          <p:cNvSpPr/>
          <p:nvPr/>
        </p:nvSpPr>
        <p:spPr>
          <a:xfrm>
            <a:off x="457200" y="1287059"/>
            <a:ext cx="8544560" cy="4247317"/>
          </a:xfrm>
          <a:prstGeom prst="rect">
            <a:avLst/>
          </a:prstGeom>
        </p:spPr>
        <p:txBody>
          <a:bodyPr wrap="square">
            <a:spAutoFit/>
          </a:bodyPr>
          <a:lstStyle/>
          <a:p>
            <a:pPr marL="800100" lvl="1" indent="-342900">
              <a:lnSpc>
                <a:spcPct val="150000"/>
              </a:lnSpc>
              <a:buFont typeface="Arial" panose="020B0604020202020204" pitchFamily="34" charset="0"/>
              <a:buChar char="•"/>
            </a:pPr>
            <a:r>
              <a:rPr lang="en-US" altLang="zh-CN" sz="2000" kern="100" dirty="0" smtClean="0">
                <a:latin typeface="Times New Roman" panose="02020603050405020304" pitchFamily="18" charset="0"/>
                <a:ea typeface="Arial Unicode MS" panose="020B0604020202020204" pitchFamily="34" charset="-122"/>
              </a:rPr>
              <a:t>Final report: </a:t>
            </a:r>
            <a:r>
              <a:rPr lang="en-US" altLang="zh-CN" sz="2000" b="1" kern="100" dirty="0" smtClean="0">
                <a:solidFill>
                  <a:srgbClr val="0070C0"/>
                </a:solidFill>
                <a:latin typeface="Times New Roman" panose="02020603050405020304" pitchFamily="18" charset="0"/>
                <a:ea typeface="Arial Unicode MS" panose="020B0604020202020204" pitchFamily="34" charset="-122"/>
              </a:rPr>
              <a:t>35%</a:t>
            </a:r>
          </a:p>
          <a:p>
            <a:pPr lvl="2">
              <a:lnSpc>
                <a:spcPct val="150000"/>
              </a:lnSpc>
            </a:pPr>
            <a:r>
              <a:rPr lang="en-US" altLang="zh-CN" sz="2000" kern="100" dirty="0" smtClean="0">
                <a:latin typeface="Times New Roman" panose="02020603050405020304" pitchFamily="18" charset="0"/>
                <a:ea typeface="Arial Unicode MS" panose="020B0604020202020204" pitchFamily="34" charset="-122"/>
              </a:rPr>
              <a:t>——Requirements are referred to Appendix 2</a:t>
            </a:r>
          </a:p>
          <a:p>
            <a:pPr marL="800100" lvl="1" indent="-342900">
              <a:lnSpc>
                <a:spcPct val="150000"/>
              </a:lnSpc>
              <a:buFont typeface="Arial" panose="020B0604020202020204" pitchFamily="34" charset="0"/>
              <a:buChar char="•"/>
            </a:pPr>
            <a:r>
              <a:rPr lang="en-US" altLang="zh-CN" sz="2000" kern="100" dirty="0" smtClean="0">
                <a:latin typeface="Times New Roman" panose="02020603050405020304" pitchFamily="18" charset="0"/>
                <a:ea typeface="Arial Unicode MS" panose="020B0604020202020204" pitchFamily="34" charset="-122"/>
              </a:rPr>
              <a:t>Demonstration: </a:t>
            </a:r>
            <a:r>
              <a:rPr lang="en-US" altLang="zh-CN" sz="2000" b="1" kern="100" dirty="0" smtClean="0">
                <a:solidFill>
                  <a:srgbClr val="0070C0"/>
                </a:solidFill>
                <a:latin typeface="Times New Roman" panose="02020603050405020304" pitchFamily="18" charset="0"/>
                <a:ea typeface="Arial Unicode MS" panose="020B0604020202020204" pitchFamily="34" charset="-122"/>
              </a:rPr>
              <a:t>65%</a:t>
            </a:r>
          </a:p>
          <a:p>
            <a:pPr marL="1257300" lvl="2" indent="-342900">
              <a:lnSpc>
                <a:spcPct val="150000"/>
              </a:lnSpc>
              <a:buFont typeface="Arial" panose="020B0604020202020204" pitchFamily="34" charset="0"/>
              <a:buChar char="•"/>
            </a:pPr>
            <a:r>
              <a:rPr lang="en-US" altLang="zh-CN" sz="2000" kern="100" dirty="0" smtClean="0">
                <a:latin typeface="Times New Roman" panose="02020603050405020304" pitchFamily="18" charset="0"/>
                <a:ea typeface="Arial Unicode MS" panose="020B0604020202020204" pitchFamily="34" charset="-122"/>
              </a:rPr>
              <a:t>Basic requirements: 55%</a:t>
            </a:r>
          </a:p>
          <a:p>
            <a:pPr marL="1714500" lvl="3" indent="-342900">
              <a:lnSpc>
                <a:spcPct val="150000"/>
              </a:lnSpc>
              <a:buFont typeface="Wingdings" panose="05000000000000000000" pitchFamily="2" charset="2"/>
              <a:buChar char="ü"/>
            </a:pPr>
            <a:r>
              <a:rPr lang="en-US" altLang="zh-CN" sz="2000" kern="100" dirty="0" smtClean="0">
                <a:latin typeface="Times New Roman" panose="02020603050405020304" pitchFamily="18" charset="0"/>
                <a:ea typeface="Arial Unicode MS" panose="020B0604020202020204" pitchFamily="34" charset="-122"/>
              </a:rPr>
              <a:t>Correctness: 30%</a:t>
            </a:r>
          </a:p>
          <a:p>
            <a:pPr marL="1714500" lvl="3" indent="-342900">
              <a:lnSpc>
                <a:spcPct val="150000"/>
              </a:lnSpc>
              <a:buFont typeface="Wingdings" panose="05000000000000000000" pitchFamily="2" charset="2"/>
              <a:buChar char="ü"/>
            </a:pPr>
            <a:r>
              <a:rPr lang="en-US" altLang="zh-CN" sz="2000" kern="100" dirty="0" smtClean="0">
                <a:latin typeface="Times New Roman" panose="02020603050405020304" pitchFamily="18" charset="0"/>
                <a:ea typeface="Arial Unicode MS" panose="020B0604020202020204" pitchFamily="34" charset="-122"/>
              </a:rPr>
              <a:t>Rationality of Design: 10%</a:t>
            </a:r>
          </a:p>
          <a:p>
            <a:pPr marL="1714500" lvl="3" indent="-342900">
              <a:lnSpc>
                <a:spcPct val="150000"/>
              </a:lnSpc>
              <a:buFont typeface="Wingdings" panose="05000000000000000000" pitchFamily="2" charset="2"/>
              <a:buChar char="ü"/>
            </a:pPr>
            <a:r>
              <a:rPr lang="en-US" altLang="zh-CN" sz="2000" kern="100" dirty="0" smtClean="0">
                <a:latin typeface="Times New Roman" panose="02020603050405020304" pitchFamily="18" charset="0"/>
                <a:ea typeface="Arial Unicode MS" panose="020B0604020202020204" pitchFamily="34" charset="-122"/>
              </a:rPr>
              <a:t>User Interface: 15%</a:t>
            </a:r>
          </a:p>
          <a:p>
            <a:pPr marL="1257300" lvl="2" indent="-342900">
              <a:lnSpc>
                <a:spcPct val="150000"/>
              </a:lnSpc>
              <a:buFont typeface="Arial" panose="020B0604020202020204" pitchFamily="34" charset="0"/>
              <a:buChar char="•"/>
            </a:pPr>
            <a:r>
              <a:rPr lang="en-US" altLang="zh-CN" sz="2000" kern="100" dirty="0" smtClean="0">
                <a:latin typeface="Times New Roman" panose="02020603050405020304" pitchFamily="18" charset="0"/>
                <a:ea typeface="Arial Unicode MS" panose="020B0604020202020204" pitchFamily="34" charset="-122"/>
              </a:rPr>
              <a:t>Expression clarity: </a:t>
            </a:r>
            <a:r>
              <a:rPr lang="en-US" altLang="zh-CN" sz="2000" b="1" kern="100" dirty="0" smtClean="0">
                <a:solidFill>
                  <a:srgbClr val="0070C0"/>
                </a:solidFill>
                <a:latin typeface="Times New Roman" panose="02020603050405020304" pitchFamily="18" charset="0"/>
                <a:ea typeface="Arial Unicode MS" panose="020B0604020202020204" pitchFamily="34" charset="-122"/>
              </a:rPr>
              <a:t>5%</a:t>
            </a:r>
          </a:p>
          <a:p>
            <a:pPr marL="1257300" lvl="2" indent="-342900">
              <a:lnSpc>
                <a:spcPct val="150000"/>
              </a:lnSpc>
              <a:buFont typeface="Arial" panose="020B0604020202020204" pitchFamily="34" charset="0"/>
              <a:buChar char="•"/>
            </a:pPr>
            <a:r>
              <a:rPr lang="en-US" altLang="zh-CN" sz="2000" kern="100" dirty="0" smtClean="0">
                <a:latin typeface="Times New Roman" panose="02020603050405020304" pitchFamily="18" charset="0"/>
                <a:ea typeface="Arial Unicode MS" panose="020B0604020202020204" pitchFamily="34" charset="-122"/>
              </a:rPr>
              <a:t>Additional features for refinement: </a:t>
            </a:r>
            <a:r>
              <a:rPr lang="en-US" altLang="zh-CN" sz="2000" b="1" kern="100" dirty="0" smtClean="0">
                <a:solidFill>
                  <a:srgbClr val="0070C0"/>
                </a:solidFill>
                <a:latin typeface="Times New Roman" panose="02020603050405020304" pitchFamily="18" charset="0"/>
                <a:ea typeface="Arial Unicode MS" panose="020B0604020202020204" pitchFamily="34" charset="-122"/>
              </a:rPr>
              <a:t>5%</a:t>
            </a:r>
          </a:p>
        </p:txBody>
      </p:sp>
      <p:sp>
        <p:nvSpPr>
          <p:cNvPr id="5" name="矩形 4"/>
          <p:cNvSpPr/>
          <p:nvPr/>
        </p:nvSpPr>
        <p:spPr>
          <a:xfrm>
            <a:off x="3391391" y="2818740"/>
            <a:ext cx="4711566" cy="1200329"/>
          </a:xfrm>
          <a:prstGeom prst="rect">
            <a:avLst/>
          </a:prstGeom>
        </p:spPr>
        <p:txBody>
          <a:bodyPr wrap="square">
            <a:spAutoFit/>
          </a:bodyPr>
          <a:lstStyle/>
          <a:p>
            <a:pPr lvl="4"/>
            <a:r>
              <a:rPr lang="en-US" altLang="zh-CN" kern="100" dirty="0" smtClean="0">
                <a:solidFill>
                  <a:srgbClr val="0070C0"/>
                </a:solidFill>
                <a:latin typeface="Times New Roman" panose="02020603050405020304" pitchFamily="18" charset="0"/>
                <a:ea typeface="Arial Unicode MS" panose="020B0604020202020204" pitchFamily="34" charset="-122"/>
              </a:rPr>
              <a:t>——Demonstrate the system using complete and sufficient test cases; all of the output are correct.</a:t>
            </a:r>
            <a:endParaRPr lang="en-US" altLang="zh-CN" kern="100" dirty="0" smtClean="0">
              <a:solidFill>
                <a:srgbClr val="0070C0"/>
              </a:solidFill>
              <a:latin typeface="Times New Roman" panose="02020603050405020304" pitchFamily="18" charset="0"/>
              <a:ea typeface="Arial Unicode MS" panose="020B0604020202020204" pitchFamily="34" charset="-122"/>
            </a:endParaRPr>
          </a:p>
        </p:txBody>
      </p:sp>
      <p:sp>
        <p:nvSpPr>
          <p:cNvPr id="6" name="矩形 5"/>
          <p:cNvSpPr/>
          <p:nvPr/>
        </p:nvSpPr>
        <p:spPr>
          <a:xfrm>
            <a:off x="3391391" y="2955910"/>
            <a:ext cx="4572000" cy="1477328"/>
          </a:xfrm>
          <a:prstGeom prst="rect">
            <a:avLst/>
          </a:prstGeom>
        </p:spPr>
        <p:txBody>
          <a:bodyPr>
            <a:spAutoFit/>
          </a:bodyPr>
          <a:lstStyle/>
          <a:p>
            <a:pPr marL="1714500" lvl="3" indent="-342900">
              <a:buFont typeface="Wingdings" panose="05000000000000000000" pitchFamily="2" charset="2"/>
              <a:buChar char="ü"/>
            </a:pPr>
            <a:endParaRPr lang="en-US" altLang="zh-CN" kern="100" dirty="0" smtClean="0">
              <a:solidFill>
                <a:srgbClr val="0070C0"/>
              </a:solidFill>
              <a:latin typeface="Times New Roman" panose="02020603050405020304" pitchFamily="18" charset="0"/>
              <a:ea typeface="Arial Unicode MS" panose="020B0604020202020204" pitchFamily="34" charset="-122"/>
            </a:endParaRPr>
          </a:p>
          <a:p>
            <a:pPr lvl="4"/>
            <a:r>
              <a:rPr lang="en-US" altLang="zh-CN" kern="100" dirty="0" smtClean="0">
                <a:solidFill>
                  <a:srgbClr val="0070C0"/>
                </a:solidFill>
                <a:latin typeface="Times New Roman" panose="02020603050405020304" pitchFamily="18" charset="0"/>
                <a:ea typeface="Arial Unicode MS" panose="020B0604020202020204" pitchFamily="34" charset="-122"/>
              </a:rPr>
              <a:t>——The design of classes and inheritance hierarchy should be able to solve the key issues of the system.</a:t>
            </a:r>
            <a:endParaRPr lang="en-US" altLang="zh-CN" kern="100" dirty="0" smtClean="0">
              <a:solidFill>
                <a:srgbClr val="0070C0"/>
              </a:solidFill>
              <a:latin typeface="Times New Roman" panose="02020603050405020304" pitchFamily="18" charset="0"/>
              <a:ea typeface="Arial Unicode MS" panose="020B0604020202020204" pitchFamily="34" charset="-122"/>
            </a:endParaRPr>
          </a:p>
        </p:txBody>
      </p:sp>
      <p:sp>
        <p:nvSpPr>
          <p:cNvPr id="7" name="矩形 6"/>
          <p:cNvSpPr/>
          <p:nvPr/>
        </p:nvSpPr>
        <p:spPr>
          <a:xfrm>
            <a:off x="5239277" y="4179178"/>
            <a:ext cx="3904723" cy="338554"/>
          </a:xfrm>
          <a:prstGeom prst="rect">
            <a:avLst/>
          </a:prstGeom>
        </p:spPr>
        <p:txBody>
          <a:bodyPr wrap="none">
            <a:spAutoFit/>
          </a:bodyPr>
          <a:lstStyle/>
          <a:p>
            <a:r>
              <a:rPr lang="en-US" altLang="zh-CN" sz="1600" kern="100" dirty="0" smtClean="0">
                <a:solidFill>
                  <a:srgbClr val="0070C0"/>
                </a:solidFill>
                <a:latin typeface="Times New Roman" panose="02020603050405020304" pitchFamily="18" charset="0"/>
                <a:ea typeface="Arial Unicode MS" panose="020B0604020202020204" pitchFamily="34" charset="-122"/>
              </a:rPr>
              <a:t>——Use Friendly and have nice visual effect</a:t>
            </a:r>
            <a:endParaRPr lang="zh-CN" altLang="en-US" sz="1600" dirty="0">
              <a:solidFill>
                <a:srgbClr val="0070C0"/>
              </a:solidFill>
            </a:endParaRPr>
          </a:p>
        </p:txBody>
      </p:sp>
      <p:sp>
        <p:nvSpPr>
          <p:cNvPr id="8" name="矩形 7"/>
          <p:cNvSpPr/>
          <p:nvPr/>
        </p:nvSpPr>
        <p:spPr>
          <a:xfrm>
            <a:off x="4429760" y="4125634"/>
            <a:ext cx="4572000" cy="1077218"/>
          </a:xfrm>
          <a:prstGeom prst="rect">
            <a:avLst/>
          </a:prstGeom>
        </p:spPr>
        <p:txBody>
          <a:bodyPr>
            <a:spAutoFit/>
          </a:bodyPr>
          <a:lstStyle/>
          <a:p>
            <a:r>
              <a:rPr lang="en-US" altLang="zh-CN" sz="1600" kern="100" dirty="0" smtClean="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——C</a:t>
            </a:r>
            <a:r>
              <a:rPr lang="en-US" altLang="zh-CN" sz="1600" kern="100" dirty="0" smtClean="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learly express </a:t>
            </a:r>
            <a:r>
              <a:rPr lang="en-US" altLang="zh-CN" sz="1600" b="1" kern="100" dirty="0" smtClean="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the design ideas</a:t>
            </a:r>
            <a:r>
              <a:rPr lang="en-US" altLang="zh-CN" sz="1600" kern="100" dirty="0" smtClean="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the </a:t>
            </a:r>
            <a:r>
              <a:rPr lang="en-US" altLang="zh-CN" sz="1600" b="1" kern="100" dirty="0" smtClean="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technical highlights</a:t>
            </a:r>
            <a:r>
              <a:rPr lang="en-US" altLang="zh-CN" sz="1600" kern="100" dirty="0" smtClean="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the </a:t>
            </a:r>
            <a:r>
              <a:rPr lang="en-US" altLang="zh-CN" sz="1600" b="1" kern="100" dirty="0" smtClean="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final result </a:t>
            </a:r>
            <a:r>
              <a:rPr lang="en-US" altLang="zh-CN" sz="1600" kern="100" dirty="0" smtClean="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and </a:t>
            </a:r>
            <a:r>
              <a:rPr lang="en-US" altLang="zh-CN" sz="1600" b="1" kern="100" dirty="0" smtClean="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experiences</a:t>
            </a:r>
            <a:r>
              <a:rPr lang="en-US" altLang="zh-CN" sz="1600" kern="100" dirty="0" smtClean="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r>
              <a:rPr lang="en-US" altLang="zh-CN" sz="1600" kern="100"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1600" kern="100" dirty="0" smtClean="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Demonstrates the program and able </a:t>
            </a:r>
            <a:r>
              <a:rPr lang="en-US" altLang="zh-CN" sz="1600" b="1" kern="100" dirty="0" smtClean="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to answer the questions clearly and reasonably</a:t>
            </a:r>
            <a:r>
              <a:rPr lang="en-US" altLang="zh-CN" sz="1600" kern="100" dirty="0" smtClean="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zh-CN" altLang="en-US" sz="1600" dirty="0">
              <a:solidFill>
                <a:srgbClr val="0070C0"/>
              </a:solidFill>
              <a:latin typeface="Times New Roman" panose="02020603050405020304" pitchFamily="18" charset="0"/>
              <a:cs typeface="Times New Roman" panose="02020603050405020304" pitchFamily="18" charset="0"/>
            </a:endParaRPr>
          </a:p>
        </p:txBody>
      </p:sp>
      <p:sp>
        <p:nvSpPr>
          <p:cNvPr id="9" name="矩形 8"/>
          <p:cNvSpPr/>
          <p:nvPr/>
        </p:nvSpPr>
        <p:spPr>
          <a:xfrm>
            <a:off x="457200" y="5842751"/>
            <a:ext cx="8544559" cy="830997"/>
          </a:xfrm>
          <a:prstGeom prst="rect">
            <a:avLst/>
          </a:prstGeom>
        </p:spPr>
        <p:txBody>
          <a:bodyPr wrap="square">
            <a:spAutoFit/>
          </a:bodyPr>
          <a:lstStyle/>
          <a:p>
            <a:r>
              <a:rPr lang="en-US" altLang="zh-CN" sz="1600" b="1" kern="100" dirty="0" smtClean="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Note</a:t>
            </a:r>
            <a:r>
              <a:rPr lang="en-US" altLang="zh-CN" sz="1600" kern="100" dirty="0" smtClean="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 If more than two or above students submit the similar or even same source code and report, after careful verification, the students who copy the files from others will be given zero score. </a:t>
            </a:r>
            <a:r>
              <a:rPr lang="en-US" altLang="zh-CN" sz="1600" b="1" kern="100"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Plagiarism is not permitted!</a:t>
            </a:r>
            <a:endParaRPr lang="zh-CN" altLang="en-US" sz="16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6178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1" nodeType="clickEffect">
                                  <p:stCondLst>
                                    <p:cond delay="0"/>
                                  </p:stCondLst>
                                  <p:childTnLst>
                                    <p:set>
                                      <p:cBhvr>
                                        <p:cTn id="23" dur="1" fill="hold">
                                          <p:stCondLst>
                                            <p:cond delay="0"/>
                                          </p:stCondLst>
                                        </p:cTn>
                                        <p:tgtEl>
                                          <p:spTgt spid="7"/>
                                        </p:tgtEl>
                                        <p:attrNameLst>
                                          <p:attrName>style.visibility</p:attrName>
                                        </p:attrNameLst>
                                      </p:cBhvr>
                                      <p:to>
                                        <p:strVal val="hidden"/>
                                      </p:to>
                                    </p:set>
                                  </p:childTnLst>
                                </p:cTn>
                              </p:par>
                              <p:par>
                                <p:cTn id="24" presetID="1"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8"/>
                                        </p:tgtEl>
                                        <p:attrNameLst>
                                          <p:attrName>style.visibility</p:attrName>
                                        </p:attrNameLst>
                                      </p:cBhvr>
                                      <p:to>
                                        <p:strVal val="hidden"/>
                                      </p:to>
                                    </p:set>
                                  </p:childTnLst>
                                </p:cTn>
                              </p:par>
                              <p:par>
                                <p:cTn id="30" presetID="1" presetClass="entr" presetSubtype="0" fill="hold" grpId="1" nodeType="with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P spid="8" grpId="0"/>
      <p:bldP spid="8" grpId="1"/>
      <p:bldP spid="9"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7200" y="265176"/>
            <a:ext cx="1943161" cy="523220"/>
          </a:xfrm>
          <a:prstGeom prst="rect">
            <a:avLst/>
          </a:prstGeom>
          <a:noFill/>
        </p:spPr>
        <p:txBody>
          <a:bodyPr wrap="none" rtlCol="0">
            <a:spAutoFit/>
          </a:bodyPr>
          <a:lstStyle/>
          <a:p>
            <a:r>
              <a:rPr lang="en-US" altLang="zh-CN" sz="2800" b="1" dirty="0" smtClean="0">
                <a:solidFill>
                  <a:srgbClr val="0070C0"/>
                </a:solidFill>
                <a:latin typeface="Times New Roman" panose="02020603050405020304" pitchFamily="18" charset="0"/>
                <a:cs typeface="Times New Roman" panose="02020603050405020304" pitchFamily="18" charset="0"/>
              </a:rPr>
              <a:t>Submission</a:t>
            </a:r>
            <a:endParaRPr lang="zh-CN" altLang="en-US" sz="2800" b="1" dirty="0">
              <a:solidFill>
                <a:srgbClr val="0070C0"/>
              </a:solidFill>
              <a:latin typeface="Times New Roman" panose="02020603050405020304" pitchFamily="18" charset="0"/>
              <a:cs typeface="Times New Roman" panose="02020603050405020304" pitchFamily="18" charset="0"/>
            </a:endParaRPr>
          </a:p>
        </p:txBody>
      </p:sp>
      <p:sp>
        <p:nvSpPr>
          <p:cNvPr id="3" name="矩形 2"/>
          <p:cNvSpPr/>
          <p:nvPr/>
        </p:nvSpPr>
        <p:spPr>
          <a:xfrm>
            <a:off x="457200" y="788396"/>
            <a:ext cx="7976869"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kern="100" dirty="0" smtClean="0">
                <a:latin typeface="Times New Roman" panose="02020603050405020304" pitchFamily="18" charset="0"/>
                <a:ea typeface="Arial Unicode MS" panose="020B0604020202020204" pitchFamily="34" charset="-122"/>
              </a:rPr>
              <a:t>Proposal</a:t>
            </a:r>
          </a:p>
          <a:p>
            <a:pPr marL="342900" indent="-342900">
              <a:lnSpc>
                <a:spcPct val="150000"/>
              </a:lnSpc>
              <a:buFont typeface="Arial" panose="020B0604020202020204" pitchFamily="34" charset="0"/>
              <a:buChar char="•"/>
            </a:pPr>
            <a:r>
              <a:rPr lang="en-US" altLang="zh-CN" sz="2000" kern="100" dirty="0" smtClean="0">
                <a:latin typeface="Times New Roman" panose="02020603050405020304" pitchFamily="18" charset="0"/>
                <a:ea typeface="Arial Unicode MS" panose="020B0604020202020204" pitchFamily="34" charset="-122"/>
              </a:rPr>
              <a:t>Final Report (electronic version)</a:t>
            </a:r>
          </a:p>
          <a:p>
            <a:pPr marL="342900" indent="-342900">
              <a:lnSpc>
                <a:spcPct val="150000"/>
              </a:lnSpc>
              <a:buFont typeface="Arial" panose="020B0604020202020204" pitchFamily="34" charset="0"/>
              <a:buChar char="•"/>
            </a:pPr>
            <a:r>
              <a:rPr lang="en-US" altLang="zh-CN" sz="2000" kern="100" dirty="0" smtClean="0">
                <a:latin typeface="Times New Roman" panose="02020603050405020304" pitchFamily="18" charset="0"/>
                <a:ea typeface="Arial Unicode MS" panose="020B0604020202020204" pitchFamily="34" charset="-122"/>
              </a:rPr>
              <a:t>Source codes and executable programs</a:t>
            </a:r>
          </a:p>
        </p:txBody>
      </p:sp>
    </p:spTree>
    <p:extLst>
      <p:ext uri="{BB962C8B-B14F-4D97-AF65-F5344CB8AC3E}">
        <p14:creationId xmlns:p14="http://schemas.microsoft.com/office/powerpoint/2010/main" val="6382262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57200" y="265176"/>
            <a:ext cx="1082348" cy="523220"/>
          </a:xfrm>
          <a:prstGeom prst="rect">
            <a:avLst/>
          </a:prstGeom>
          <a:noFill/>
        </p:spPr>
        <p:txBody>
          <a:bodyPr wrap="none" rtlCol="0">
            <a:spAutoFit/>
          </a:bodyPr>
          <a:lstStyle/>
          <a:p>
            <a:r>
              <a:rPr lang="en-US" altLang="zh-CN" sz="2800" b="1" dirty="0" smtClean="0">
                <a:solidFill>
                  <a:srgbClr val="0070C0"/>
                </a:solidFill>
                <a:latin typeface="Times New Roman" panose="02020603050405020304" pitchFamily="18" charset="0"/>
                <a:cs typeface="Times New Roman" panose="02020603050405020304" pitchFamily="18" charset="0"/>
              </a:rPr>
              <a:t>Demo</a:t>
            </a:r>
            <a:endParaRPr lang="zh-CN" altLang="en-US" sz="2800" b="1" dirty="0">
              <a:solidFill>
                <a:srgbClr val="0070C0"/>
              </a:solidFill>
              <a:latin typeface="Times New Roman" panose="02020603050405020304" pitchFamily="18" charset="0"/>
              <a:cs typeface="Times New Roman" panose="02020603050405020304" pitchFamily="18" charset="0"/>
            </a:endParaRPr>
          </a:p>
        </p:txBody>
      </p:sp>
      <p:sp>
        <p:nvSpPr>
          <p:cNvPr id="4" name="矩形 3"/>
          <p:cNvSpPr/>
          <p:nvPr/>
        </p:nvSpPr>
        <p:spPr>
          <a:xfrm>
            <a:off x="457200" y="788396"/>
            <a:ext cx="7976869"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kern="100" dirty="0" err="1" smtClean="0">
                <a:latin typeface="Times New Roman" panose="02020603050405020304" pitchFamily="18" charset="0"/>
                <a:ea typeface="Arial Unicode MS" panose="020B0604020202020204" pitchFamily="34" charset="-122"/>
              </a:rPr>
              <a:t>Dibuix</a:t>
            </a:r>
            <a:endParaRPr lang="en-US" altLang="zh-CN" sz="2000" kern="100" dirty="0" smtClean="0">
              <a:latin typeface="Times New Roman" panose="02020603050405020304" pitchFamily="18" charset="0"/>
              <a:ea typeface="Arial Unicode MS" panose="020B0604020202020204" pitchFamily="34" charset="-122"/>
            </a:endParaRPr>
          </a:p>
          <a:p>
            <a:pPr marL="342900" indent="-342900">
              <a:lnSpc>
                <a:spcPct val="150000"/>
              </a:lnSpc>
              <a:buFont typeface="Arial" panose="020B0604020202020204" pitchFamily="34" charset="0"/>
              <a:buChar char="•"/>
            </a:pPr>
            <a:r>
              <a:rPr lang="en-US" altLang="zh-CN" sz="2000" kern="100" dirty="0" smtClean="0">
                <a:latin typeface="Times New Roman" panose="02020603050405020304" pitchFamily="18" charset="0"/>
                <a:ea typeface="Arial Unicode MS" panose="020B0604020202020204" pitchFamily="34" charset="-122"/>
              </a:rPr>
              <a:t>SMS</a:t>
            </a:r>
          </a:p>
        </p:txBody>
      </p:sp>
    </p:spTree>
    <p:extLst>
      <p:ext uri="{BB962C8B-B14F-4D97-AF65-F5344CB8AC3E}">
        <p14:creationId xmlns:p14="http://schemas.microsoft.com/office/powerpoint/2010/main" val="7414197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378254981"/>
              </p:ext>
            </p:extLst>
          </p:nvPr>
        </p:nvGraphicFramePr>
        <p:xfrm>
          <a:off x="650762" y="1991999"/>
          <a:ext cx="3606277" cy="4351340"/>
        </p:xfrm>
        <a:graphic>
          <a:graphicData uri="http://schemas.openxmlformats.org/drawingml/2006/table">
            <a:tbl>
              <a:tblPr>
                <a:tableStyleId>{5C22544A-7EE6-4342-B048-85BDC9FD1C3A}</a:tableStyleId>
              </a:tblPr>
              <a:tblGrid>
                <a:gridCol w="1246530"/>
                <a:gridCol w="723988"/>
                <a:gridCol w="1635759"/>
              </a:tblGrid>
              <a:tr h="435134">
                <a:tc>
                  <a:txBody>
                    <a:bodyPr/>
                    <a:lstStyle/>
                    <a:p>
                      <a:pPr algn="l" fontAlgn="ctr"/>
                      <a:r>
                        <a:rPr lang="en-US" altLang="zh-CN"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18:42-18:54</a:t>
                      </a:r>
                      <a:endParaRPr lang="en-US" altLang="zh-CN" sz="1000" b="1" i="0"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7252" marR="7252" marT="7252" marB="0" anchor="ctr">
                    <a:solidFill>
                      <a:schemeClr val="accent1">
                        <a:lumMod val="20000"/>
                        <a:lumOff val="80000"/>
                      </a:schemeClr>
                    </a:solidFill>
                  </a:tcPr>
                </a:tc>
                <a:tc>
                  <a:txBody>
                    <a:bodyPr/>
                    <a:lstStyle/>
                    <a:p>
                      <a:pPr algn="l" fontAlgn="ctr"/>
                      <a:r>
                        <a:rPr lang="en-US"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Group 2 U</a:t>
                      </a:r>
                      <a:endParaRPr lang="en-US" sz="1000" b="1" i="0" u="none" strike="noStrike">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7252" marR="7252" marT="7252" marB="0" anchor="ctr">
                    <a:solidFill>
                      <a:schemeClr val="accent1">
                        <a:lumMod val="20000"/>
                        <a:lumOff val="80000"/>
                      </a:schemeClr>
                    </a:solidFill>
                  </a:tcPr>
                </a:tc>
                <a:tc>
                  <a:txBody>
                    <a:bodyPr/>
                    <a:lstStyle/>
                    <a:p>
                      <a:pPr algn="l" fontAlgn="ctr"/>
                      <a:r>
                        <a:rPr lang="zh-CN" alt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郭佳鑫</a:t>
                      </a:r>
                      <a:r>
                        <a:rPr lang="en-US" altLang="zh-CN"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a:t>
                      </a:r>
                      <a:r>
                        <a:rPr lang="zh-CN" alt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黄璨</a:t>
                      </a:r>
                      <a:r>
                        <a:rPr lang="en-US" altLang="zh-CN"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a:t>
                      </a:r>
                      <a:r>
                        <a:rPr lang="zh-CN" alt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黎羿江</a:t>
                      </a:r>
                      <a:r>
                        <a:rPr lang="en-US" altLang="zh-CN"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a:t>
                      </a:r>
                      <a:r>
                        <a:rPr lang="zh-CN" alt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林杰龙</a:t>
                      </a:r>
                      <a:endParaRPr lang="zh-CN" altLang="en-US" sz="1000" b="1" i="0"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7252" marR="7252" marT="7252" marB="0" anchor="ctr">
                    <a:solidFill>
                      <a:schemeClr val="accent1">
                        <a:lumMod val="20000"/>
                        <a:lumOff val="80000"/>
                      </a:schemeClr>
                    </a:solidFill>
                  </a:tcPr>
                </a:tc>
              </a:tr>
              <a:tr h="435134">
                <a:tc>
                  <a:txBody>
                    <a:bodyPr/>
                    <a:lstStyle/>
                    <a:p>
                      <a:pPr algn="l" fontAlgn="ctr"/>
                      <a:r>
                        <a:rPr lang="en-US" altLang="zh-CN"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18:54-19:06</a:t>
                      </a:r>
                      <a:endParaRPr lang="en-US" altLang="zh-CN" sz="1000" b="1" i="0"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7252" marR="7252" marT="7252" marB="0" anchor="ctr">
                    <a:solidFill>
                      <a:schemeClr val="accent1">
                        <a:lumMod val="20000"/>
                        <a:lumOff val="80000"/>
                      </a:schemeClr>
                    </a:solidFill>
                  </a:tcPr>
                </a:tc>
                <a:tc>
                  <a:txBody>
                    <a:bodyPr/>
                    <a:lstStyle/>
                    <a:p>
                      <a:pPr algn="l" fontAlgn="ctr"/>
                      <a:r>
                        <a:rPr lang="en-US"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Group 3 U</a:t>
                      </a:r>
                      <a:endParaRPr lang="en-US" sz="1000" b="1" i="0" u="none" strike="noStrike">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7252" marR="7252" marT="7252" marB="0" anchor="ctr">
                    <a:solidFill>
                      <a:schemeClr val="accent1">
                        <a:lumMod val="20000"/>
                        <a:lumOff val="80000"/>
                      </a:schemeClr>
                    </a:solidFill>
                  </a:tcPr>
                </a:tc>
                <a:tc>
                  <a:txBody>
                    <a:bodyPr/>
                    <a:lstStyle/>
                    <a:p>
                      <a:pPr algn="l" fontAlgn="ctr"/>
                      <a:r>
                        <a:rPr lang="zh-CN" altLang="en-US"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马泽君</a:t>
                      </a:r>
                      <a:r>
                        <a:rPr lang="en-US" altLang="zh-CN"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a:t>
                      </a:r>
                      <a:r>
                        <a:rPr lang="zh-CN" altLang="en-US"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谷弈勋</a:t>
                      </a:r>
                      <a:r>
                        <a:rPr lang="en-US" altLang="zh-CN"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a:t>
                      </a:r>
                      <a:r>
                        <a:rPr lang="zh-CN" altLang="en-US"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李宇洲</a:t>
                      </a:r>
                      <a:endParaRPr lang="zh-CN" altLang="en-US" sz="1000" b="1" i="0" u="none" strike="noStrike">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7252" marR="7252" marT="7252" marB="0" anchor="ctr">
                    <a:solidFill>
                      <a:schemeClr val="accent1">
                        <a:lumMod val="20000"/>
                        <a:lumOff val="80000"/>
                      </a:schemeClr>
                    </a:solidFill>
                  </a:tcPr>
                </a:tc>
              </a:tr>
              <a:tr h="435134">
                <a:tc>
                  <a:txBody>
                    <a:bodyPr/>
                    <a:lstStyle/>
                    <a:p>
                      <a:pPr algn="l" fontAlgn="ctr"/>
                      <a:r>
                        <a:rPr lang="en-US" altLang="zh-CN"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19:06-19:18</a:t>
                      </a:r>
                      <a:endParaRPr lang="en-US" altLang="zh-CN" sz="1000" b="1" i="0"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7252" marR="7252" marT="7252" marB="0" anchor="ctr">
                    <a:solidFill>
                      <a:schemeClr val="accent1">
                        <a:lumMod val="20000"/>
                        <a:lumOff val="80000"/>
                      </a:schemeClr>
                    </a:solidFill>
                  </a:tcPr>
                </a:tc>
                <a:tc>
                  <a:txBody>
                    <a:bodyPr/>
                    <a:lstStyle/>
                    <a:p>
                      <a:pPr algn="l" fontAlgn="ctr"/>
                      <a:r>
                        <a:rPr lang="en-US"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Group 4 U</a:t>
                      </a:r>
                      <a:endParaRPr lang="en-US" sz="1000" b="1" i="0" u="none" strike="noStrike">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7252" marR="7252" marT="7252" marB="0" anchor="ctr">
                    <a:solidFill>
                      <a:schemeClr val="accent1">
                        <a:lumMod val="20000"/>
                        <a:lumOff val="80000"/>
                      </a:schemeClr>
                    </a:solidFill>
                  </a:tcPr>
                </a:tc>
                <a:tc>
                  <a:txBody>
                    <a:bodyPr/>
                    <a:lstStyle/>
                    <a:p>
                      <a:pPr algn="l" fontAlgn="ctr"/>
                      <a:r>
                        <a:rPr lang="zh-CN" alt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刘博</a:t>
                      </a:r>
                      <a:r>
                        <a:rPr lang="en-US" altLang="zh-CN"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a:t>
                      </a:r>
                      <a:r>
                        <a:rPr lang="zh-CN" alt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邱颖</a:t>
                      </a:r>
                      <a:r>
                        <a:rPr lang="en-US" altLang="zh-CN"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a:t>
                      </a:r>
                      <a:r>
                        <a:rPr lang="zh-CN" alt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许辉辉</a:t>
                      </a:r>
                      <a:endParaRPr lang="zh-CN" altLang="en-US" sz="1000" b="1" i="0"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7252" marR="7252" marT="7252" marB="0" anchor="ctr">
                    <a:solidFill>
                      <a:schemeClr val="accent1">
                        <a:lumMod val="20000"/>
                        <a:lumOff val="80000"/>
                      </a:schemeClr>
                    </a:solidFill>
                  </a:tcPr>
                </a:tc>
              </a:tr>
              <a:tr h="435134">
                <a:tc>
                  <a:txBody>
                    <a:bodyPr/>
                    <a:lstStyle/>
                    <a:p>
                      <a:pPr algn="l" fontAlgn="ctr"/>
                      <a:r>
                        <a:rPr lang="en-US" altLang="zh-CN"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19:18-19:30</a:t>
                      </a:r>
                      <a:endParaRPr lang="en-US" altLang="zh-CN" sz="1000" b="1" i="0" u="none" strike="noStrike">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7252" marR="7252" marT="7252" marB="0" anchor="ctr">
                    <a:solidFill>
                      <a:schemeClr val="accent1">
                        <a:lumMod val="20000"/>
                        <a:lumOff val="80000"/>
                      </a:schemeClr>
                    </a:solidFill>
                  </a:tcPr>
                </a:tc>
                <a:tc>
                  <a:txBody>
                    <a:bodyPr/>
                    <a:lstStyle/>
                    <a:p>
                      <a:pPr algn="l" fontAlgn="ctr"/>
                      <a:r>
                        <a:rPr 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Group 5 C</a:t>
                      </a:r>
                      <a:endParaRPr lang="en-US" sz="1000" b="1" i="0"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7252" marR="7252" marT="7252" marB="0" anchor="ctr">
                    <a:solidFill>
                      <a:schemeClr val="accent1">
                        <a:lumMod val="20000"/>
                        <a:lumOff val="80000"/>
                      </a:schemeClr>
                    </a:solidFill>
                  </a:tcPr>
                </a:tc>
                <a:tc>
                  <a:txBody>
                    <a:bodyPr/>
                    <a:lstStyle/>
                    <a:p>
                      <a:pPr algn="l" fontAlgn="ctr"/>
                      <a:r>
                        <a:rPr lang="zh-CN" alt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黄昆烨</a:t>
                      </a:r>
                      <a:r>
                        <a:rPr lang="en-US" altLang="zh-CN"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a:t>
                      </a:r>
                      <a:r>
                        <a:rPr lang="zh-CN" alt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张芸辉</a:t>
                      </a:r>
                      <a:r>
                        <a:rPr lang="en-US" altLang="zh-CN"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a:t>
                      </a:r>
                      <a:r>
                        <a:rPr lang="zh-CN" alt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邝涛杰</a:t>
                      </a:r>
                      <a:r>
                        <a:rPr lang="en-US" altLang="zh-CN"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a:t>
                      </a:r>
                      <a:r>
                        <a:rPr lang="zh-CN" alt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韦泽晟</a:t>
                      </a:r>
                      <a:endParaRPr lang="zh-CN" altLang="en-US" sz="1000" b="1" i="0"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7252" marR="7252" marT="7252" marB="0" anchor="ctr">
                    <a:solidFill>
                      <a:schemeClr val="accent1">
                        <a:lumMod val="20000"/>
                        <a:lumOff val="80000"/>
                      </a:schemeClr>
                    </a:solidFill>
                  </a:tcPr>
                </a:tc>
              </a:tr>
              <a:tr h="435134">
                <a:tc>
                  <a:txBody>
                    <a:bodyPr/>
                    <a:lstStyle/>
                    <a:p>
                      <a:pPr algn="l" fontAlgn="ctr"/>
                      <a:r>
                        <a:rPr lang="en-US" altLang="zh-CN"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19:30-19:42</a:t>
                      </a:r>
                      <a:endParaRPr lang="en-US" altLang="zh-CN" sz="1000" b="1" i="0" u="none" strike="noStrike">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7252" marR="7252" marT="7252" marB="0" anchor="ctr">
                    <a:solidFill>
                      <a:schemeClr val="accent1">
                        <a:lumMod val="20000"/>
                        <a:lumOff val="80000"/>
                      </a:schemeClr>
                    </a:solidFill>
                  </a:tcPr>
                </a:tc>
                <a:tc>
                  <a:txBody>
                    <a:bodyPr/>
                    <a:lstStyle/>
                    <a:p>
                      <a:pPr algn="l" fontAlgn="ctr"/>
                      <a:r>
                        <a:rPr 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Group 6 C</a:t>
                      </a:r>
                      <a:endParaRPr lang="en-US" sz="1000" b="1" i="0"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7252" marR="7252" marT="7252" marB="0" anchor="ctr">
                    <a:solidFill>
                      <a:schemeClr val="accent1">
                        <a:lumMod val="20000"/>
                        <a:lumOff val="80000"/>
                      </a:schemeClr>
                    </a:solidFill>
                  </a:tcPr>
                </a:tc>
                <a:tc>
                  <a:txBody>
                    <a:bodyPr/>
                    <a:lstStyle/>
                    <a:p>
                      <a:pPr algn="l" fontAlgn="ctr"/>
                      <a:r>
                        <a:rPr lang="zh-CN" altLang="en-US"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孙秦</a:t>
                      </a:r>
                      <a:r>
                        <a:rPr lang="en-US" altLang="zh-CN"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a:t>
                      </a:r>
                      <a:r>
                        <a:rPr lang="zh-CN" altLang="en-US"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谭经纬</a:t>
                      </a:r>
                      <a:r>
                        <a:rPr lang="en-US" altLang="zh-CN"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a:t>
                      </a:r>
                      <a:r>
                        <a:rPr lang="zh-CN" altLang="en-US"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张柳坚</a:t>
                      </a:r>
                      <a:r>
                        <a:rPr lang="en-US" altLang="zh-CN"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a:t>
                      </a:r>
                      <a:r>
                        <a:rPr lang="zh-CN" altLang="en-US"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郭泓树</a:t>
                      </a:r>
                      <a:endParaRPr lang="zh-CN" altLang="en-US" sz="1000" b="1" i="0" u="none" strike="noStrike">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7252" marR="7252" marT="7252" marB="0" anchor="ctr">
                    <a:solidFill>
                      <a:schemeClr val="accent1">
                        <a:lumMod val="20000"/>
                        <a:lumOff val="80000"/>
                      </a:schemeClr>
                    </a:solidFill>
                  </a:tcPr>
                </a:tc>
              </a:tr>
              <a:tr h="435134">
                <a:tc>
                  <a:txBody>
                    <a:bodyPr/>
                    <a:lstStyle/>
                    <a:p>
                      <a:pPr algn="l" fontAlgn="ctr"/>
                      <a:r>
                        <a:rPr lang="en-US" altLang="zh-CN"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19:42-19:54</a:t>
                      </a:r>
                      <a:endParaRPr lang="en-US" altLang="zh-CN" sz="1000" b="1" i="0" u="none" strike="noStrike">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7252" marR="7252" marT="7252" marB="0" anchor="ctr">
                    <a:solidFill>
                      <a:schemeClr val="accent1">
                        <a:lumMod val="20000"/>
                        <a:lumOff val="80000"/>
                      </a:schemeClr>
                    </a:solidFill>
                  </a:tcPr>
                </a:tc>
                <a:tc>
                  <a:txBody>
                    <a:bodyPr/>
                    <a:lstStyle/>
                    <a:p>
                      <a:pPr algn="l" fontAlgn="ctr"/>
                      <a:r>
                        <a:rPr 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Group 7 C</a:t>
                      </a:r>
                      <a:endParaRPr lang="en-US" sz="1000" b="1" i="0"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7252" marR="7252" marT="7252" marB="0" anchor="ctr">
                    <a:solidFill>
                      <a:schemeClr val="accent1">
                        <a:lumMod val="20000"/>
                        <a:lumOff val="80000"/>
                      </a:schemeClr>
                    </a:solidFill>
                  </a:tcPr>
                </a:tc>
                <a:tc>
                  <a:txBody>
                    <a:bodyPr/>
                    <a:lstStyle/>
                    <a:p>
                      <a:pPr algn="l" fontAlgn="ctr"/>
                      <a:r>
                        <a:rPr lang="zh-CN" alt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彭鹏</a:t>
                      </a:r>
                      <a:r>
                        <a:rPr lang="en-US" altLang="zh-CN"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a:t>
                      </a:r>
                      <a:r>
                        <a:rPr lang="zh-CN" alt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李泳</a:t>
                      </a:r>
                      <a:r>
                        <a:rPr lang="en-US" altLang="zh-CN"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a:t>
                      </a:r>
                      <a:r>
                        <a:rPr lang="zh-CN" alt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曾理</a:t>
                      </a:r>
                      <a:r>
                        <a:rPr lang="en-US" altLang="zh-CN"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a:t>
                      </a:r>
                      <a:r>
                        <a:rPr lang="zh-CN" alt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陈泰佑</a:t>
                      </a:r>
                      <a:endParaRPr lang="zh-CN" altLang="en-US" sz="1000" b="1" i="0"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7252" marR="7252" marT="7252" marB="0" anchor="ctr">
                    <a:solidFill>
                      <a:schemeClr val="accent1">
                        <a:lumMod val="20000"/>
                        <a:lumOff val="80000"/>
                      </a:schemeClr>
                    </a:solidFill>
                  </a:tcPr>
                </a:tc>
              </a:tr>
              <a:tr h="435134">
                <a:tc>
                  <a:txBody>
                    <a:bodyPr/>
                    <a:lstStyle/>
                    <a:p>
                      <a:pPr algn="l" fontAlgn="ctr"/>
                      <a:r>
                        <a:rPr lang="en-US" altLang="zh-CN"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19:54-20:06</a:t>
                      </a:r>
                      <a:endParaRPr lang="en-US" altLang="zh-CN" sz="1000" b="1" i="0" u="none" strike="noStrike">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7252" marR="7252" marT="7252" marB="0" anchor="ctr">
                    <a:solidFill>
                      <a:schemeClr val="accent1">
                        <a:lumMod val="20000"/>
                        <a:lumOff val="80000"/>
                      </a:schemeClr>
                    </a:solidFill>
                  </a:tcPr>
                </a:tc>
                <a:tc>
                  <a:txBody>
                    <a:bodyPr/>
                    <a:lstStyle/>
                    <a:p>
                      <a:pPr algn="l" fontAlgn="ctr"/>
                      <a:r>
                        <a:rPr lang="en-US"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Group 8 C</a:t>
                      </a:r>
                      <a:endParaRPr lang="en-US" sz="1000" b="1" i="0" u="none" strike="noStrike">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7252" marR="7252" marT="7252" marB="0" anchor="ctr">
                    <a:solidFill>
                      <a:schemeClr val="accent1">
                        <a:lumMod val="20000"/>
                        <a:lumOff val="80000"/>
                      </a:schemeClr>
                    </a:solidFill>
                  </a:tcPr>
                </a:tc>
                <a:tc>
                  <a:txBody>
                    <a:bodyPr/>
                    <a:lstStyle/>
                    <a:p>
                      <a:pPr algn="l" fontAlgn="ctr"/>
                      <a:r>
                        <a:rPr lang="zh-CN" alt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马泽原</a:t>
                      </a:r>
                      <a:r>
                        <a:rPr lang="en-US" altLang="zh-CN"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a:t>
                      </a:r>
                      <a:r>
                        <a:rPr lang="zh-CN" alt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黄梓楷</a:t>
                      </a:r>
                      <a:r>
                        <a:rPr lang="en-US" altLang="zh-CN"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a:t>
                      </a:r>
                      <a:r>
                        <a:rPr lang="zh-CN" alt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许跃缤</a:t>
                      </a:r>
                      <a:r>
                        <a:rPr lang="en-US" altLang="zh-CN"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a:t>
                      </a:r>
                      <a:r>
                        <a:rPr lang="zh-CN" alt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陈品烨</a:t>
                      </a:r>
                      <a:endParaRPr lang="zh-CN" altLang="en-US" sz="1000" b="1" i="0"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7252" marR="7252" marT="7252" marB="0" anchor="ctr">
                    <a:solidFill>
                      <a:schemeClr val="accent1">
                        <a:lumMod val="20000"/>
                        <a:lumOff val="80000"/>
                      </a:schemeClr>
                    </a:solidFill>
                  </a:tcPr>
                </a:tc>
              </a:tr>
              <a:tr h="435134">
                <a:tc>
                  <a:txBody>
                    <a:bodyPr/>
                    <a:lstStyle/>
                    <a:p>
                      <a:pPr algn="l" fontAlgn="ctr"/>
                      <a:r>
                        <a:rPr lang="en-US" altLang="zh-CN"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20:06-20:18</a:t>
                      </a:r>
                      <a:endParaRPr lang="en-US" altLang="zh-CN" sz="1000" b="1" i="0"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7252" marR="7252" marT="7252" marB="0" anchor="ctr">
                    <a:solidFill>
                      <a:schemeClr val="accent1">
                        <a:lumMod val="20000"/>
                        <a:lumOff val="80000"/>
                      </a:schemeClr>
                    </a:solidFill>
                  </a:tcPr>
                </a:tc>
                <a:tc>
                  <a:txBody>
                    <a:bodyPr/>
                    <a:lstStyle/>
                    <a:p>
                      <a:pPr algn="l" fontAlgn="ctr"/>
                      <a:r>
                        <a:rPr lang="en-US"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Group 9 C</a:t>
                      </a:r>
                      <a:endParaRPr lang="en-US" sz="1000" b="1" i="0" u="none" strike="noStrike">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7252" marR="7252" marT="7252" marB="0" anchor="ctr">
                    <a:solidFill>
                      <a:schemeClr val="accent1">
                        <a:lumMod val="20000"/>
                        <a:lumOff val="80000"/>
                      </a:schemeClr>
                    </a:solidFill>
                  </a:tcPr>
                </a:tc>
                <a:tc>
                  <a:txBody>
                    <a:bodyPr/>
                    <a:lstStyle/>
                    <a:p>
                      <a:pPr algn="l" fontAlgn="ctr"/>
                      <a:r>
                        <a:rPr lang="zh-CN" alt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尹燕婷</a:t>
                      </a:r>
                      <a:r>
                        <a:rPr lang="en-US" altLang="zh-CN"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a:t>
                      </a:r>
                      <a:r>
                        <a:rPr lang="zh-CN" alt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张蓝月</a:t>
                      </a:r>
                      <a:r>
                        <a:rPr lang="en-US" altLang="zh-CN"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a:t>
                      </a:r>
                      <a:r>
                        <a:rPr lang="zh-CN" alt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张洋</a:t>
                      </a:r>
                      <a:r>
                        <a:rPr lang="en-US" altLang="zh-CN"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a:t>
                      </a:r>
                      <a:r>
                        <a:rPr lang="zh-CN" alt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周子阳</a:t>
                      </a:r>
                      <a:endParaRPr lang="zh-CN" altLang="en-US" sz="1000" b="1" i="0"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7252" marR="7252" marT="7252" marB="0" anchor="ctr">
                    <a:solidFill>
                      <a:schemeClr val="accent1">
                        <a:lumMod val="20000"/>
                        <a:lumOff val="80000"/>
                      </a:schemeClr>
                    </a:solidFill>
                  </a:tcPr>
                </a:tc>
              </a:tr>
              <a:tr h="435134">
                <a:tc>
                  <a:txBody>
                    <a:bodyPr/>
                    <a:lstStyle/>
                    <a:p>
                      <a:pPr algn="l" fontAlgn="ctr"/>
                      <a:r>
                        <a:rPr lang="en-US" altLang="zh-CN"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20:18-20:30</a:t>
                      </a:r>
                      <a:endParaRPr lang="en-US" altLang="zh-CN" sz="1000" b="1" i="0" u="none" strike="noStrike">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7252" marR="7252" marT="7252" marB="0" anchor="ctr">
                    <a:solidFill>
                      <a:schemeClr val="accent1">
                        <a:lumMod val="20000"/>
                        <a:lumOff val="80000"/>
                      </a:schemeClr>
                    </a:solidFill>
                  </a:tcPr>
                </a:tc>
                <a:tc>
                  <a:txBody>
                    <a:bodyPr/>
                    <a:lstStyle/>
                    <a:p>
                      <a:pPr algn="l" fontAlgn="ctr"/>
                      <a:r>
                        <a:rPr lang="en-US"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Group 10 C</a:t>
                      </a:r>
                      <a:endParaRPr lang="en-US" sz="1000" b="1" i="0" u="none" strike="noStrike">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7252" marR="7252" marT="7252" marB="0" anchor="ctr">
                    <a:solidFill>
                      <a:schemeClr val="accent1">
                        <a:lumMod val="20000"/>
                        <a:lumOff val="80000"/>
                      </a:schemeClr>
                    </a:solidFill>
                  </a:tcPr>
                </a:tc>
                <a:tc>
                  <a:txBody>
                    <a:bodyPr/>
                    <a:lstStyle/>
                    <a:p>
                      <a:pPr algn="l" fontAlgn="ctr"/>
                      <a:r>
                        <a:rPr lang="zh-CN" alt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肖土圣</a:t>
                      </a:r>
                      <a:r>
                        <a:rPr lang="en-US" altLang="zh-CN"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a:t>
                      </a:r>
                      <a:r>
                        <a:rPr lang="zh-CN" alt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陈秉亮</a:t>
                      </a:r>
                      <a:r>
                        <a:rPr lang="en-US" altLang="zh-CN"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a:t>
                      </a:r>
                      <a:r>
                        <a:rPr lang="zh-CN" alt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林师言</a:t>
                      </a:r>
                      <a:r>
                        <a:rPr lang="en-US" altLang="zh-CN"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a:t>
                      </a:r>
                      <a:r>
                        <a:rPr lang="zh-CN" alt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黄子浩</a:t>
                      </a:r>
                      <a:endParaRPr lang="zh-CN" altLang="en-US" sz="1000" b="1" i="0"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7252" marR="7252" marT="7252" marB="0" anchor="ctr">
                    <a:solidFill>
                      <a:schemeClr val="accent1">
                        <a:lumMod val="20000"/>
                        <a:lumOff val="80000"/>
                      </a:schemeClr>
                    </a:solidFill>
                  </a:tcPr>
                </a:tc>
              </a:tr>
              <a:tr h="435134">
                <a:tc>
                  <a:txBody>
                    <a:bodyPr/>
                    <a:lstStyle/>
                    <a:p>
                      <a:pPr algn="l" fontAlgn="ctr"/>
                      <a:r>
                        <a:rPr lang="en-US" altLang="zh-CN"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20:30-20:42</a:t>
                      </a:r>
                      <a:endParaRPr lang="en-US" altLang="zh-CN" sz="1000" b="1" i="0" u="none" strike="noStrike">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7252" marR="7252" marT="7252" marB="0" anchor="ctr">
                    <a:solidFill>
                      <a:schemeClr val="accent1">
                        <a:lumMod val="20000"/>
                        <a:lumOff val="80000"/>
                      </a:schemeClr>
                    </a:solidFill>
                  </a:tcPr>
                </a:tc>
                <a:tc>
                  <a:txBody>
                    <a:bodyPr/>
                    <a:lstStyle/>
                    <a:p>
                      <a:pPr algn="l" fontAlgn="ctr"/>
                      <a:r>
                        <a:rPr lang="en-US"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Group 11 C</a:t>
                      </a:r>
                      <a:endParaRPr lang="en-US" sz="1000" b="1" i="0" u="none" strike="noStrike">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7252" marR="7252" marT="7252" marB="0" anchor="ctr">
                    <a:solidFill>
                      <a:schemeClr val="accent1">
                        <a:lumMod val="20000"/>
                        <a:lumOff val="80000"/>
                      </a:schemeClr>
                    </a:solidFill>
                  </a:tcPr>
                </a:tc>
                <a:tc>
                  <a:txBody>
                    <a:bodyPr/>
                    <a:lstStyle/>
                    <a:p>
                      <a:pPr algn="l" fontAlgn="ctr"/>
                      <a:r>
                        <a:rPr lang="zh-CN" alt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洪骏</a:t>
                      </a:r>
                      <a:r>
                        <a:rPr lang="en-US" altLang="zh-CN"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a:t>
                      </a:r>
                      <a:r>
                        <a:rPr lang="zh-CN" alt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潘金星</a:t>
                      </a:r>
                      <a:r>
                        <a:rPr lang="en-US" altLang="zh-CN"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a:t>
                      </a:r>
                      <a:r>
                        <a:rPr lang="zh-CN" alt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谭笑衡</a:t>
                      </a:r>
                      <a:r>
                        <a:rPr lang="en-US" altLang="zh-CN"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a:t>
                      </a:r>
                      <a:r>
                        <a:rPr lang="zh-CN" alt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张佳俊</a:t>
                      </a:r>
                      <a:endParaRPr lang="zh-CN" altLang="en-US" sz="1000" b="1" i="0"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7252" marR="7252" marT="7252" marB="0" anchor="ctr">
                    <a:solidFill>
                      <a:schemeClr val="accent1">
                        <a:lumMod val="20000"/>
                        <a:lumOff val="80000"/>
                      </a:schemeClr>
                    </a:solidFill>
                  </a:tcPr>
                </a:tc>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1424995473"/>
              </p:ext>
            </p:extLst>
          </p:nvPr>
        </p:nvGraphicFramePr>
        <p:xfrm>
          <a:off x="4429442" y="412476"/>
          <a:ext cx="4178617" cy="5920516"/>
        </p:xfrm>
        <a:graphic>
          <a:graphicData uri="http://schemas.openxmlformats.org/drawingml/2006/table">
            <a:tbl>
              <a:tblPr>
                <a:tableStyleId>{5C22544A-7EE6-4342-B048-85BDC9FD1C3A}</a:tableStyleId>
              </a:tblPr>
              <a:tblGrid>
                <a:gridCol w="1029217"/>
                <a:gridCol w="860861"/>
                <a:gridCol w="2288539"/>
              </a:tblGrid>
              <a:tr h="174199">
                <a:tc>
                  <a:txBody>
                    <a:bodyPr/>
                    <a:lstStyle/>
                    <a:p>
                      <a:pPr algn="l" fontAlgn="ctr"/>
                      <a:r>
                        <a:rPr lang="en-US" altLang="zh-CN"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18:30-18:42</a:t>
                      </a:r>
                      <a:endParaRPr lang="en-US" altLang="zh-CN" sz="1000" b="1" i="0"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2903" marR="2903" marT="2903" marB="0" anchor="ctr">
                    <a:solidFill>
                      <a:schemeClr val="accent1">
                        <a:lumMod val="20000"/>
                        <a:lumOff val="80000"/>
                      </a:schemeClr>
                    </a:solidFill>
                  </a:tcPr>
                </a:tc>
                <a:tc>
                  <a:txBody>
                    <a:bodyPr/>
                    <a:lstStyle/>
                    <a:p>
                      <a:pPr algn="l" fontAlgn="ctr"/>
                      <a:r>
                        <a:rPr lang="en-US"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Group 12 C</a:t>
                      </a:r>
                      <a:endParaRPr lang="en-US" sz="1000" b="1" i="0" u="none" strike="noStrike">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2903" marR="2903" marT="2903" marB="0" anchor="ctr">
                    <a:solidFill>
                      <a:schemeClr val="accent1">
                        <a:lumMod val="20000"/>
                        <a:lumOff val="80000"/>
                      </a:schemeClr>
                    </a:solidFill>
                  </a:tcPr>
                </a:tc>
                <a:tc>
                  <a:txBody>
                    <a:bodyPr/>
                    <a:lstStyle/>
                    <a:p>
                      <a:pPr algn="l" fontAlgn="ctr"/>
                      <a:r>
                        <a:rPr lang="zh-CN" altLang="en-US"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云帆</a:t>
                      </a:r>
                      <a:r>
                        <a:rPr lang="en-US" altLang="zh-CN"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a:t>
                      </a:r>
                      <a:r>
                        <a:rPr lang="zh-CN" altLang="en-US"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唐之凡</a:t>
                      </a:r>
                      <a:r>
                        <a:rPr lang="en-US" altLang="zh-CN"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a:t>
                      </a:r>
                      <a:r>
                        <a:rPr lang="zh-CN" altLang="en-US"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池慧洋</a:t>
                      </a:r>
                      <a:r>
                        <a:rPr lang="en-US" altLang="zh-CN"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a:t>
                      </a:r>
                      <a:r>
                        <a:rPr lang="zh-CN" altLang="en-US"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史宣莉</a:t>
                      </a:r>
                      <a:endParaRPr lang="zh-CN" altLang="en-US" sz="1000" b="1" i="0" u="none" strike="noStrike">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2903" marR="2903" marT="2903" marB="0" anchor="ctr">
                    <a:solidFill>
                      <a:schemeClr val="accent1">
                        <a:lumMod val="20000"/>
                        <a:lumOff val="80000"/>
                      </a:schemeClr>
                    </a:solidFill>
                  </a:tcPr>
                </a:tc>
              </a:tr>
              <a:tr h="174199">
                <a:tc>
                  <a:txBody>
                    <a:bodyPr/>
                    <a:lstStyle/>
                    <a:p>
                      <a:pPr algn="l" fontAlgn="ctr"/>
                      <a:r>
                        <a:rPr lang="en-US" altLang="zh-CN"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18:42-18:54</a:t>
                      </a:r>
                      <a:endParaRPr lang="en-US" altLang="zh-CN" sz="1000" b="1" i="0" u="none" strike="noStrike">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2903" marR="2903" marT="2903" marB="0" anchor="ctr">
                    <a:solidFill>
                      <a:schemeClr val="accent1">
                        <a:lumMod val="20000"/>
                        <a:lumOff val="80000"/>
                      </a:schemeClr>
                    </a:solidFill>
                  </a:tcPr>
                </a:tc>
                <a:tc>
                  <a:txBody>
                    <a:bodyPr/>
                    <a:lstStyle/>
                    <a:p>
                      <a:pPr algn="l" fontAlgn="ctr"/>
                      <a:r>
                        <a:rPr lang="en-US"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Group 13 C</a:t>
                      </a:r>
                      <a:endParaRPr lang="en-US" sz="1000" b="1" i="0" u="none" strike="noStrike">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2903" marR="2903" marT="2903" marB="0" anchor="ctr">
                    <a:solidFill>
                      <a:schemeClr val="accent1">
                        <a:lumMod val="20000"/>
                        <a:lumOff val="80000"/>
                      </a:schemeClr>
                    </a:solidFill>
                  </a:tcPr>
                </a:tc>
                <a:tc>
                  <a:txBody>
                    <a:bodyPr/>
                    <a:lstStyle/>
                    <a:p>
                      <a:pPr algn="l" fontAlgn="ctr"/>
                      <a:r>
                        <a:rPr lang="zh-CN" altLang="en-US"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黄宗达</a:t>
                      </a:r>
                      <a:r>
                        <a:rPr lang="en-US" altLang="zh-CN"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a:t>
                      </a:r>
                      <a:r>
                        <a:rPr lang="zh-CN" altLang="en-US"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梁家榕</a:t>
                      </a:r>
                      <a:r>
                        <a:rPr lang="en-US" altLang="zh-CN"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a:t>
                      </a:r>
                      <a:r>
                        <a:rPr lang="zh-CN" altLang="en-US"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徐自华</a:t>
                      </a:r>
                      <a:r>
                        <a:rPr lang="en-US" altLang="zh-CN"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a:t>
                      </a:r>
                      <a:r>
                        <a:rPr lang="zh-CN" altLang="en-US"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陈庆龙</a:t>
                      </a:r>
                      <a:endParaRPr lang="zh-CN" altLang="en-US" sz="1000" b="1" i="0" u="none" strike="noStrike">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2903" marR="2903" marT="2903" marB="0" anchor="ctr">
                    <a:solidFill>
                      <a:schemeClr val="accent1">
                        <a:lumMod val="20000"/>
                        <a:lumOff val="80000"/>
                      </a:schemeClr>
                    </a:solidFill>
                  </a:tcPr>
                </a:tc>
              </a:tr>
              <a:tr h="174199">
                <a:tc>
                  <a:txBody>
                    <a:bodyPr/>
                    <a:lstStyle/>
                    <a:p>
                      <a:pPr algn="l" fontAlgn="ctr"/>
                      <a:r>
                        <a:rPr lang="en-US" altLang="zh-CN"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18:54-19:06</a:t>
                      </a:r>
                      <a:endParaRPr lang="en-US" altLang="zh-CN" sz="1000" b="1" i="0" u="none" strike="noStrike">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2903" marR="2903" marT="2903" marB="0" anchor="ctr">
                    <a:solidFill>
                      <a:schemeClr val="accent1">
                        <a:lumMod val="20000"/>
                        <a:lumOff val="80000"/>
                      </a:schemeClr>
                    </a:solidFill>
                  </a:tcPr>
                </a:tc>
                <a:tc>
                  <a:txBody>
                    <a:bodyPr/>
                    <a:lstStyle/>
                    <a:p>
                      <a:pPr algn="l" fontAlgn="ctr"/>
                      <a:r>
                        <a:rPr lang="en-US"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Group 14 C</a:t>
                      </a:r>
                      <a:endParaRPr lang="en-US" sz="1000" b="1" i="0" u="none" strike="noStrike">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2903" marR="2903" marT="2903" marB="0" anchor="ctr">
                    <a:solidFill>
                      <a:schemeClr val="accent1">
                        <a:lumMod val="20000"/>
                        <a:lumOff val="80000"/>
                      </a:schemeClr>
                    </a:solidFill>
                  </a:tcPr>
                </a:tc>
                <a:tc>
                  <a:txBody>
                    <a:bodyPr/>
                    <a:lstStyle/>
                    <a:p>
                      <a:pPr algn="l" fontAlgn="ctr"/>
                      <a:r>
                        <a:rPr lang="zh-CN" altLang="en-US"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胡筱曼</a:t>
                      </a:r>
                      <a:r>
                        <a:rPr lang="en-US" altLang="zh-CN"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a:t>
                      </a:r>
                      <a:r>
                        <a:rPr lang="zh-CN" altLang="en-US"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谭宛儿</a:t>
                      </a:r>
                      <a:r>
                        <a:rPr lang="en-US" altLang="zh-CN"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a:t>
                      </a:r>
                      <a:r>
                        <a:rPr lang="zh-CN" altLang="en-US"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陈治帆</a:t>
                      </a:r>
                      <a:r>
                        <a:rPr lang="en-US" altLang="zh-CN"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a:t>
                      </a:r>
                      <a:r>
                        <a:rPr lang="zh-CN" altLang="en-US"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吴迪初</a:t>
                      </a:r>
                      <a:endParaRPr lang="zh-CN" altLang="en-US" sz="1000" b="1" i="0" u="none" strike="noStrike">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2903" marR="2903" marT="2903" marB="0" anchor="ctr">
                    <a:solidFill>
                      <a:schemeClr val="accent1">
                        <a:lumMod val="20000"/>
                        <a:lumOff val="80000"/>
                      </a:schemeClr>
                    </a:solidFill>
                  </a:tcPr>
                </a:tc>
              </a:tr>
              <a:tr h="174199">
                <a:tc>
                  <a:txBody>
                    <a:bodyPr/>
                    <a:lstStyle/>
                    <a:p>
                      <a:pPr algn="l" fontAlgn="ctr"/>
                      <a:r>
                        <a:rPr lang="en-US" altLang="zh-CN"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19:06-19:18</a:t>
                      </a:r>
                      <a:endParaRPr lang="en-US" altLang="zh-CN" sz="1000" b="1" i="0" u="none" strike="noStrike">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2903" marR="2903" marT="2903" marB="0" anchor="ctr">
                    <a:solidFill>
                      <a:schemeClr val="accent1">
                        <a:lumMod val="20000"/>
                        <a:lumOff val="80000"/>
                      </a:schemeClr>
                    </a:solidFill>
                  </a:tcPr>
                </a:tc>
                <a:tc>
                  <a:txBody>
                    <a:bodyPr/>
                    <a:lstStyle/>
                    <a:p>
                      <a:pPr algn="l" fontAlgn="ctr"/>
                      <a:r>
                        <a:rPr lang="en-US"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Group 15 C</a:t>
                      </a:r>
                      <a:endParaRPr lang="en-US" sz="1000" b="1" i="0" u="none" strike="noStrike">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2903" marR="2903" marT="2903" marB="0" anchor="ctr">
                    <a:solidFill>
                      <a:schemeClr val="accent1">
                        <a:lumMod val="20000"/>
                        <a:lumOff val="80000"/>
                      </a:schemeClr>
                    </a:solidFill>
                  </a:tcPr>
                </a:tc>
                <a:tc>
                  <a:txBody>
                    <a:bodyPr/>
                    <a:lstStyle/>
                    <a:p>
                      <a:pPr algn="l" fontAlgn="ctr"/>
                      <a:r>
                        <a:rPr lang="zh-CN" altLang="en-US"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罗潇轩</a:t>
                      </a:r>
                      <a:r>
                        <a:rPr lang="en-US" altLang="zh-CN"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a:t>
                      </a:r>
                      <a:r>
                        <a:rPr lang="zh-CN" altLang="en-US"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任波</a:t>
                      </a:r>
                      <a:r>
                        <a:rPr lang="en-US" altLang="zh-CN"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a:t>
                      </a:r>
                      <a:r>
                        <a:rPr lang="zh-CN" altLang="en-US"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杨丰源</a:t>
                      </a:r>
                      <a:r>
                        <a:rPr lang="en-US" altLang="zh-CN"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a:t>
                      </a:r>
                      <a:r>
                        <a:rPr lang="zh-CN" altLang="en-US"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黄天牧</a:t>
                      </a:r>
                      <a:endParaRPr lang="zh-CN" altLang="en-US" sz="1000" b="1" i="0" u="none" strike="noStrike">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2903" marR="2903" marT="2903" marB="0" anchor="ctr">
                    <a:solidFill>
                      <a:schemeClr val="accent1">
                        <a:lumMod val="20000"/>
                        <a:lumOff val="80000"/>
                      </a:schemeClr>
                    </a:solidFill>
                  </a:tcPr>
                </a:tc>
              </a:tr>
              <a:tr h="174199">
                <a:tc>
                  <a:txBody>
                    <a:bodyPr/>
                    <a:lstStyle/>
                    <a:p>
                      <a:pPr algn="l" fontAlgn="ctr"/>
                      <a:r>
                        <a:rPr lang="en-US" altLang="zh-CN"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19:18-19:30</a:t>
                      </a:r>
                      <a:endParaRPr lang="en-US" altLang="zh-CN" sz="1000" b="1" i="0" u="none" strike="noStrike">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2903" marR="2903" marT="2903" marB="0" anchor="ctr">
                    <a:solidFill>
                      <a:schemeClr val="accent1">
                        <a:lumMod val="20000"/>
                        <a:lumOff val="80000"/>
                      </a:schemeClr>
                    </a:solidFill>
                  </a:tcPr>
                </a:tc>
                <a:tc>
                  <a:txBody>
                    <a:bodyPr/>
                    <a:lstStyle/>
                    <a:p>
                      <a:pPr algn="l" fontAlgn="ctr"/>
                      <a:r>
                        <a:rPr lang="en-US"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Group 16 C</a:t>
                      </a:r>
                      <a:endParaRPr lang="en-US" sz="1000" b="1" i="0" u="none" strike="noStrike">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2903" marR="2903" marT="2903" marB="0" anchor="ctr">
                    <a:solidFill>
                      <a:schemeClr val="accent1">
                        <a:lumMod val="20000"/>
                        <a:lumOff val="80000"/>
                      </a:schemeClr>
                    </a:solidFill>
                  </a:tcPr>
                </a:tc>
                <a:tc>
                  <a:txBody>
                    <a:bodyPr/>
                    <a:lstStyle/>
                    <a:p>
                      <a:pPr algn="l" fontAlgn="ctr"/>
                      <a:r>
                        <a:rPr lang="zh-CN" altLang="en-US"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匡林云</a:t>
                      </a:r>
                      <a:r>
                        <a:rPr lang="en-US" altLang="zh-CN"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a:t>
                      </a:r>
                      <a:r>
                        <a:rPr lang="zh-CN" altLang="en-US"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陈骏川</a:t>
                      </a:r>
                      <a:r>
                        <a:rPr lang="en-US" altLang="zh-CN"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a:t>
                      </a:r>
                      <a:r>
                        <a:rPr lang="zh-CN" altLang="en-US"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王葳</a:t>
                      </a:r>
                      <a:endParaRPr lang="zh-CN" altLang="en-US" sz="1000" b="1" i="0" u="none" strike="noStrike">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2903" marR="2903" marT="2903" marB="0" anchor="ctr">
                    <a:solidFill>
                      <a:schemeClr val="accent1">
                        <a:lumMod val="20000"/>
                        <a:lumOff val="80000"/>
                      </a:schemeClr>
                    </a:solidFill>
                  </a:tcPr>
                </a:tc>
              </a:tr>
              <a:tr h="337510">
                <a:tc>
                  <a:txBody>
                    <a:bodyPr/>
                    <a:lstStyle/>
                    <a:p>
                      <a:pPr algn="l" fontAlgn="ctr"/>
                      <a:r>
                        <a:rPr lang="en-US" altLang="zh-CN"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19:30-19:42</a:t>
                      </a:r>
                      <a:endParaRPr lang="en-US" altLang="zh-CN" sz="1000" b="1" i="0" u="none" strike="noStrike">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2903" marR="2903" marT="2903" marB="0" anchor="ctr">
                    <a:solidFill>
                      <a:schemeClr val="accent1">
                        <a:lumMod val="20000"/>
                        <a:lumOff val="80000"/>
                      </a:schemeClr>
                    </a:solidFill>
                  </a:tcPr>
                </a:tc>
                <a:tc>
                  <a:txBody>
                    <a:bodyPr/>
                    <a:lstStyle/>
                    <a:p>
                      <a:pPr algn="l" fontAlgn="ctr"/>
                      <a:r>
                        <a:rPr 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Group 1 I</a:t>
                      </a:r>
                      <a:endParaRPr lang="en-US" sz="1000" b="1" i="0"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2903" marR="2903" marT="2903" marB="0" anchor="ctr">
                    <a:solidFill>
                      <a:schemeClr val="accent1">
                        <a:lumMod val="20000"/>
                        <a:lumOff val="80000"/>
                      </a:schemeClr>
                    </a:solidFill>
                  </a:tcPr>
                </a:tc>
                <a:tc>
                  <a:txBody>
                    <a:bodyPr/>
                    <a:lstStyle/>
                    <a:p>
                      <a:pPr algn="l" fontAlgn="ctr"/>
                      <a:r>
                        <a:rPr 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ERIC VENANTHEA</a:t>
                      </a:r>
                      <a:br>
                        <a:rPr 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br>
                      <a:r>
                        <a:rPr 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DENNIS,</a:t>
                      </a:r>
                      <a:br>
                        <a:rPr 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br>
                      <a:r>
                        <a:rPr 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KEVIN WIJAYA, </a:t>
                      </a:r>
                      <a:br>
                        <a:rPr 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br>
                      <a:r>
                        <a:rPr 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Ivan Nathan </a:t>
                      </a:r>
                      <a:r>
                        <a:rPr lang="en-US" sz="1000" b="1" u="none" strike="noStrike" dirty="0" err="1">
                          <a:solidFill>
                            <a:schemeClr val="tx2">
                              <a:lumMod val="75000"/>
                            </a:schemeClr>
                          </a:solidFill>
                          <a:effectLst/>
                          <a:latin typeface="Times New Roman" panose="02020603050405020304" pitchFamily="18" charset="0"/>
                          <a:ea typeface="+mn-ea"/>
                          <a:cs typeface="Times New Roman" panose="02020603050405020304" pitchFamily="18" charset="0"/>
                        </a:rPr>
                        <a:t>Parmenas</a:t>
                      </a:r>
                      <a:r>
                        <a:rPr 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 </a:t>
                      </a:r>
                      <a:endParaRPr lang="en-US" sz="1000" b="1" i="0"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2903" marR="2903" marT="2903" marB="0" anchor="ctr">
                    <a:solidFill>
                      <a:schemeClr val="accent1">
                        <a:lumMod val="20000"/>
                        <a:lumOff val="80000"/>
                      </a:schemeClr>
                    </a:solidFill>
                  </a:tcPr>
                </a:tc>
              </a:tr>
              <a:tr h="660503">
                <a:tc>
                  <a:txBody>
                    <a:bodyPr/>
                    <a:lstStyle/>
                    <a:p>
                      <a:pPr algn="l" fontAlgn="ctr"/>
                      <a:r>
                        <a:rPr lang="en-US" altLang="zh-CN"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19:42-19:54</a:t>
                      </a:r>
                      <a:endParaRPr lang="en-US" altLang="zh-CN" sz="1000" b="1" i="0" u="none" strike="noStrike">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2903" marR="2903" marT="2903" marB="0" anchor="ctr">
                    <a:solidFill>
                      <a:schemeClr val="accent1">
                        <a:lumMod val="20000"/>
                        <a:lumOff val="80000"/>
                      </a:schemeClr>
                    </a:solidFill>
                  </a:tcPr>
                </a:tc>
                <a:tc>
                  <a:txBody>
                    <a:bodyPr/>
                    <a:lstStyle/>
                    <a:p>
                      <a:pPr algn="l" fontAlgn="ctr"/>
                      <a:r>
                        <a:rPr lang="en-US"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Group 2 I</a:t>
                      </a:r>
                      <a:endParaRPr lang="en-US" sz="1000" b="1" i="0" u="none" strike="noStrike">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2903" marR="2903" marT="2903" marB="0" anchor="ctr">
                    <a:solidFill>
                      <a:schemeClr val="accent1">
                        <a:lumMod val="20000"/>
                        <a:lumOff val="80000"/>
                      </a:schemeClr>
                    </a:solidFill>
                  </a:tcPr>
                </a:tc>
                <a:tc>
                  <a:txBody>
                    <a:bodyPr/>
                    <a:lstStyle/>
                    <a:p>
                      <a:pPr algn="l" fontAlgn="ctr"/>
                      <a:r>
                        <a:rPr lang="en-US" sz="1000" b="1" u="none" strike="noStrike" dirty="0" err="1">
                          <a:solidFill>
                            <a:schemeClr val="tx2">
                              <a:lumMod val="75000"/>
                            </a:schemeClr>
                          </a:solidFill>
                          <a:effectLst/>
                          <a:latin typeface="Times New Roman" panose="02020603050405020304" pitchFamily="18" charset="0"/>
                          <a:ea typeface="+mn-ea"/>
                          <a:cs typeface="Times New Roman" panose="02020603050405020304" pitchFamily="18" charset="0"/>
                        </a:rPr>
                        <a:t>Christofer</a:t>
                      </a:r>
                      <a:r>
                        <a:rPr 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 Gabriel </a:t>
                      </a:r>
                      <a:r>
                        <a:rPr lang="en-US" sz="1000" b="1" u="none" strike="noStrike" dirty="0" err="1">
                          <a:solidFill>
                            <a:schemeClr val="tx2">
                              <a:lumMod val="75000"/>
                            </a:schemeClr>
                          </a:solidFill>
                          <a:effectLst/>
                          <a:latin typeface="Times New Roman" panose="02020603050405020304" pitchFamily="18" charset="0"/>
                          <a:ea typeface="+mn-ea"/>
                          <a:cs typeface="Times New Roman" panose="02020603050405020304" pitchFamily="18" charset="0"/>
                        </a:rPr>
                        <a:t>Pinheiro,Nikola</a:t>
                      </a:r>
                      <a:r>
                        <a:rPr 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 </a:t>
                      </a:r>
                      <a:r>
                        <a:rPr lang="en-US" sz="1000" b="1" u="none" strike="noStrike" dirty="0" err="1">
                          <a:solidFill>
                            <a:schemeClr val="tx2">
                              <a:lumMod val="75000"/>
                            </a:schemeClr>
                          </a:solidFill>
                          <a:effectLst/>
                          <a:latin typeface="Times New Roman" panose="02020603050405020304" pitchFamily="18" charset="0"/>
                          <a:ea typeface="+mn-ea"/>
                          <a:cs typeface="Times New Roman" panose="02020603050405020304" pitchFamily="18" charset="0"/>
                        </a:rPr>
                        <a:t>Gligorovski</a:t>
                      </a:r>
                      <a:r>
                        <a:rPr 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 </a:t>
                      </a:r>
                      <a:r>
                        <a:rPr lang="en-US" sz="1000" b="1" u="none" strike="noStrike" dirty="0" err="1">
                          <a:solidFill>
                            <a:schemeClr val="tx2">
                              <a:lumMod val="75000"/>
                            </a:schemeClr>
                          </a:solidFill>
                          <a:effectLst/>
                          <a:latin typeface="Times New Roman" panose="02020603050405020304" pitchFamily="18" charset="0"/>
                          <a:ea typeface="+mn-ea"/>
                          <a:cs typeface="Times New Roman" panose="02020603050405020304" pitchFamily="18" charset="0"/>
                        </a:rPr>
                        <a:t>Shehabeldin</a:t>
                      </a:r>
                      <a:r>
                        <a:rPr 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 </a:t>
                      </a:r>
                      <a:r>
                        <a:rPr lang="en-US" sz="1000" b="1" u="none" strike="noStrike" dirty="0" err="1">
                          <a:solidFill>
                            <a:schemeClr val="tx2">
                              <a:lumMod val="75000"/>
                            </a:schemeClr>
                          </a:solidFill>
                          <a:effectLst/>
                          <a:latin typeface="Times New Roman" panose="02020603050405020304" pitchFamily="18" charset="0"/>
                          <a:ea typeface="+mn-ea"/>
                          <a:cs typeface="Times New Roman" panose="02020603050405020304" pitchFamily="18" charset="0"/>
                        </a:rPr>
                        <a:t>Elsoni</a:t>
                      </a:r>
                      <a:r>
                        <a:rPr 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 Mohamed </a:t>
                      </a:r>
                      <a:r>
                        <a:rPr lang="en-US" sz="1000" b="1" u="none" strike="noStrike" dirty="0" err="1">
                          <a:solidFill>
                            <a:schemeClr val="tx2">
                              <a:lumMod val="75000"/>
                            </a:schemeClr>
                          </a:solidFill>
                          <a:effectLst/>
                          <a:latin typeface="Times New Roman" panose="02020603050405020304" pitchFamily="18" charset="0"/>
                          <a:ea typeface="+mn-ea"/>
                          <a:cs typeface="Times New Roman" panose="02020603050405020304" pitchFamily="18" charset="0"/>
                        </a:rPr>
                        <a:t>Elagib,Manyewe</a:t>
                      </a:r>
                      <a:r>
                        <a:rPr 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 </a:t>
                      </a:r>
                      <a:r>
                        <a:rPr lang="en-US" sz="1000" b="1" u="none" strike="noStrike" dirty="0" err="1">
                          <a:solidFill>
                            <a:schemeClr val="tx2">
                              <a:lumMod val="75000"/>
                            </a:schemeClr>
                          </a:solidFill>
                          <a:effectLst/>
                          <a:latin typeface="Times New Roman" panose="02020603050405020304" pitchFamily="18" charset="0"/>
                          <a:ea typeface="+mn-ea"/>
                          <a:cs typeface="Times New Roman" panose="02020603050405020304" pitchFamily="18" charset="0"/>
                        </a:rPr>
                        <a:t>Tatenda</a:t>
                      </a:r>
                      <a:r>
                        <a:rPr 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 </a:t>
                      </a:r>
                      <a:r>
                        <a:rPr lang="en-US" sz="1000" b="1" u="none" strike="noStrike" dirty="0" err="1">
                          <a:solidFill>
                            <a:schemeClr val="tx2">
                              <a:lumMod val="75000"/>
                            </a:schemeClr>
                          </a:solidFill>
                          <a:effectLst/>
                          <a:latin typeface="Times New Roman" panose="02020603050405020304" pitchFamily="18" charset="0"/>
                          <a:ea typeface="+mn-ea"/>
                          <a:cs typeface="Times New Roman" panose="02020603050405020304" pitchFamily="18" charset="0"/>
                        </a:rPr>
                        <a:t>Nyemudzai,Omar</a:t>
                      </a:r>
                      <a:r>
                        <a:rPr 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 </a:t>
                      </a:r>
                      <a:r>
                        <a:rPr lang="en-US" sz="1000" b="1" u="none" strike="noStrike" dirty="0" err="1">
                          <a:solidFill>
                            <a:schemeClr val="tx2">
                              <a:lumMod val="75000"/>
                            </a:schemeClr>
                          </a:solidFill>
                          <a:effectLst/>
                          <a:latin typeface="Times New Roman" panose="02020603050405020304" pitchFamily="18" charset="0"/>
                          <a:ea typeface="+mn-ea"/>
                          <a:cs typeface="Times New Roman" panose="02020603050405020304" pitchFamily="18" charset="0"/>
                        </a:rPr>
                        <a:t>Nooruldin</a:t>
                      </a:r>
                      <a:r>
                        <a:rPr 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 Hassan </a:t>
                      </a:r>
                      <a:r>
                        <a:rPr lang="en-US" sz="1000" b="1" u="none" strike="noStrike" dirty="0" err="1">
                          <a:solidFill>
                            <a:schemeClr val="tx2">
                              <a:lumMod val="75000"/>
                            </a:schemeClr>
                          </a:solidFill>
                          <a:effectLst/>
                          <a:latin typeface="Times New Roman" panose="02020603050405020304" pitchFamily="18" charset="0"/>
                          <a:ea typeface="+mn-ea"/>
                          <a:cs typeface="Times New Roman" panose="02020603050405020304" pitchFamily="18" charset="0"/>
                        </a:rPr>
                        <a:t>Nooruldin</a:t>
                      </a:r>
                      <a:r>
                        <a:rPr 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 </a:t>
                      </a:r>
                      <a:endParaRPr lang="en-US" sz="1000" b="1" i="0"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2903" marR="2903" marT="2903" marB="0" anchor="ctr">
                    <a:solidFill>
                      <a:schemeClr val="accent1">
                        <a:lumMod val="20000"/>
                        <a:lumOff val="80000"/>
                      </a:schemeClr>
                    </a:solidFill>
                  </a:tcPr>
                </a:tc>
              </a:tr>
              <a:tr h="562517">
                <a:tc>
                  <a:txBody>
                    <a:bodyPr/>
                    <a:lstStyle/>
                    <a:p>
                      <a:pPr algn="l" fontAlgn="ctr"/>
                      <a:r>
                        <a:rPr lang="en-US" altLang="zh-CN"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19:54-20:06</a:t>
                      </a:r>
                      <a:endParaRPr lang="en-US" altLang="zh-CN" sz="1000" b="1" i="0" u="none" strike="noStrike">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2903" marR="2903" marT="2903" marB="0" anchor="ctr">
                    <a:solidFill>
                      <a:schemeClr val="accent1">
                        <a:lumMod val="20000"/>
                        <a:lumOff val="80000"/>
                      </a:schemeClr>
                    </a:solidFill>
                  </a:tcPr>
                </a:tc>
                <a:tc>
                  <a:txBody>
                    <a:bodyPr/>
                    <a:lstStyle/>
                    <a:p>
                      <a:pPr algn="l" fontAlgn="ctr"/>
                      <a:r>
                        <a:rPr lang="en-US"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Group 3 I</a:t>
                      </a:r>
                      <a:endParaRPr lang="en-US" sz="1000" b="1" i="0" u="none" strike="noStrike">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2903" marR="2903" marT="2903" marB="0" anchor="ctr">
                    <a:solidFill>
                      <a:schemeClr val="accent1">
                        <a:lumMod val="20000"/>
                        <a:lumOff val="80000"/>
                      </a:schemeClr>
                    </a:solidFill>
                  </a:tcPr>
                </a:tc>
                <a:tc>
                  <a:txBody>
                    <a:bodyPr/>
                    <a:lstStyle/>
                    <a:p>
                      <a:pPr algn="l" fontAlgn="ctr"/>
                      <a:r>
                        <a:rPr lang="en-US"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Daniel Gonima Bustamante,</a:t>
                      </a:r>
                      <a:br>
                        <a:rPr lang="en-US"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br>
                      <a:r>
                        <a:rPr lang="en-US"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Louay Ali Dib,</a:t>
                      </a:r>
                      <a:br>
                        <a:rPr lang="en-US"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br>
                      <a:r>
                        <a:rPr lang="en-US"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Askar Nurassyl,</a:t>
                      </a:r>
                      <a:br>
                        <a:rPr lang="en-US"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br>
                      <a:r>
                        <a:rPr lang="en-US"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TOUFIQ IMRAN KHOSHNOBISH,</a:t>
                      </a:r>
                      <a:br>
                        <a:rPr lang="en-US"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br>
                      <a:r>
                        <a:rPr lang="en-US"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Kadamboy sultanmuratov</a:t>
                      </a:r>
                      <a:endParaRPr lang="en-US" sz="1000" b="1" i="0" u="none" strike="noStrike">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2903" marR="2903" marT="2903" marB="0" anchor="ctr">
                    <a:solidFill>
                      <a:schemeClr val="accent1">
                        <a:lumMod val="20000"/>
                        <a:lumOff val="80000"/>
                      </a:schemeClr>
                    </a:solidFill>
                  </a:tcPr>
                </a:tc>
              </a:tr>
              <a:tr h="493563">
                <a:tc>
                  <a:txBody>
                    <a:bodyPr/>
                    <a:lstStyle/>
                    <a:p>
                      <a:pPr algn="l" fontAlgn="ctr"/>
                      <a:r>
                        <a:rPr lang="en-US" altLang="zh-CN"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20:06-20:18</a:t>
                      </a:r>
                      <a:endParaRPr lang="en-US" altLang="zh-CN" sz="1000" b="1" i="0" u="none" strike="noStrike">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2903" marR="2903" marT="2903" marB="0" anchor="ctr">
                    <a:solidFill>
                      <a:schemeClr val="accent1">
                        <a:lumMod val="20000"/>
                        <a:lumOff val="80000"/>
                      </a:schemeClr>
                    </a:solidFill>
                  </a:tcPr>
                </a:tc>
                <a:tc>
                  <a:txBody>
                    <a:bodyPr/>
                    <a:lstStyle/>
                    <a:p>
                      <a:pPr algn="l" fontAlgn="ctr"/>
                      <a:r>
                        <a:rPr lang="en-US"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Group 4 I</a:t>
                      </a:r>
                      <a:endParaRPr lang="en-US" sz="1000" b="1" i="0" u="none" strike="noStrike">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2903" marR="2903" marT="2903" marB="0" anchor="ctr">
                    <a:solidFill>
                      <a:schemeClr val="accent1">
                        <a:lumMod val="20000"/>
                        <a:lumOff val="80000"/>
                      </a:schemeClr>
                    </a:solidFill>
                  </a:tcPr>
                </a:tc>
                <a:tc>
                  <a:txBody>
                    <a:bodyPr/>
                    <a:lstStyle/>
                    <a:p>
                      <a:pPr algn="l" fontAlgn="ctr"/>
                      <a:r>
                        <a:rPr lang="en-US"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Tadessa masresha abel,</a:t>
                      </a:r>
                      <a:br>
                        <a:rPr lang="en-US"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br>
                      <a:r>
                        <a:rPr lang="en-US"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MOHAMMED Shea yousif,</a:t>
                      </a:r>
                      <a:br>
                        <a:rPr lang="en-US"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br>
                      <a:r>
                        <a:rPr lang="en-US"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Ishtiaq nur,</a:t>
                      </a:r>
                      <a:br>
                        <a:rPr lang="en-US"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br>
                      <a:r>
                        <a:rPr lang="en-US"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Zulkarnine Mohammed Shahla</a:t>
                      </a:r>
                      <a:endParaRPr lang="en-US" sz="1000" b="1" i="0" u="none" strike="noStrike">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2903" marR="2903" marT="2903" marB="0" anchor="ctr">
                    <a:solidFill>
                      <a:schemeClr val="accent1">
                        <a:lumMod val="20000"/>
                        <a:lumOff val="80000"/>
                      </a:schemeClr>
                    </a:solidFill>
                  </a:tcPr>
                </a:tc>
              </a:tr>
              <a:tr h="471788">
                <a:tc>
                  <a:txBody>
                    <a:bodyPr/>
                    <a:lstStyle/>
                    <a:p>
                      <a:pPr algn="l" fontAlgn="ctr"/>
                      <a:r>
                        <a:rPr lang="en-US" altLang="zh-CN"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20:18-20:30</a:t>
                      </a:r>
                      <a:endParaRPr lang="en-US" altLang="zh-CN" sz="1000" b="1" i="0" u="none" strike="noStrike">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2903" marR="2903" marT="2903" marB="0" anchor="ctr">
                    <a:solidFill>
                      <a:schemeClr val="accent1">
                        <a:lumMod val="20000"/>
                        <a:lumOff val="80000"/>
                      </a:schemeClr>
                    </a:solidFill>
                  </a:tcPr>
                </a:tc>
                <a:tc>
                  <a:txBody>
                    <a:bodyPr/>
                    <a:lstStyle/>
                    <a:p>
                      <a:pPr algn="l" fontAlgn="ctr"/>
                      <a:r>
                        <a:rPr 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Group 5 I</a:t>
                      </a:r>
                      <a:endParaRPr lang="en-US" sz="1000" b="1" i="0"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2903" marR="2903" marT="2903" marB="0" anchor="ctr">
                    <a:solidFill>
                      <a:schemeClr val="accent1">
                        <a:lumMod val="20000"/>
                        <a:lumOff val="80000"/>
                      </a:schemeClr>
                    </a:solidFill>
                  </a:tcPr>
                </a:tc>
                <a:tc>
                  <a:txBody>
                    <a:bodyPr/>
                    <a:lstStyle/>
                    <a:p>
                      <a:pPr algn="l" fontAlgn="ctr"/>
                      <a:r>
                        <a:rPr 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USMANI MUHAMMAD AWAIS,</a:t>
                      </a:r>
                      <a:br>
                        <a:rPr 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br>
                      <a:r>
                        <a:rPr 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ASHIKUZZAMAN FAYSAL,</a:t>
                      </a:r>
                      <a:br>
                        <a:rPr 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br>
                      <a:r>
                        <a:rPr lang="en-US" sz="1000" b="1" u="none" strike="noStrike" dirty="0" err="1">
                          <a:solidFill>
                            <a:schemeClr val="tx2">
                              <a:lumMod val="75000"/>
                            </a:schemeClr>
                          </a:solidFill>
                          <a:effectLst/>
                          <a:latin typeface="Times New Roman" panose="02020603050405020304" pitchFamily="18" charset="0"/>
                          <a:ea typeface="+mn-ea"/>
                          <a:cs typeface="Times New Roman" panose="02020603050405020304" pitchFamily="18" charset="0"/>
                        </a:rPr>
                        <a:t>Sohaib</a:t>
                      </a:r>
                      <a:r>
                        <a:rPr 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 Ahmed Hasan Ali,</a:t>
                      </a:r>
                      <a:br>
                        <a:rPr 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br>
                      <a:r>
                        <a:rPr lang="en-US" sz="1000" b="1" u="none" strike="noStrike" dirty="0" err="1">
                          <a:solidFill>
                            <a:schemeClr val="tx2">
                              <a:lumMod val="75000"/>
                            </a:schemeClr>
                          </a:solidFill>
                          <a:effectLst/>
                          <a:latin typeface="Times New Roman" panose="02020603050405020304" pitchFamily="18" charset="0"/>
                          <a:ea typeface="+mn-ea"/>
                          <a:cs typeface="Times New Roman" panose="02020603050405020304" pitchFamily="18" charset="0"/>
                        </a:rPr>
                        <a:t>Jenkin</a:t>
                      </a:r>
                      <a:r>
                        <a:rPr 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 Zhan</a:t>
                      </a:r>
                      <a:endParaRPr lang="en-US" sz="1000" b="1" i="0"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2903" marR="2903" marT="2903" marB="0" anchor="ctr">
                    <a:solidFill>
                      <a:schemeClr val="accent1">
                        <a:lumMod val="20000"/>
                        <a:lumOff val="80000"/>
                      </a:schemeClr>
                    </a:solidFill>
                  </a:tcPr>
                </a:tc>
              </a:tr>
              <a:tr h="660503">
                <a:tc>
                  <a:txBody>
                    <a:bodyPr/>
                    <a:lstStyle/>
                    <a:p>
                      <a:pPr algn="l" fontAlgn="ctr"/>
                      <a:r>
                        <a:rPr lang="en-US" altLang="zh-CN"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20:30-20:42</a:t>
                      </a:r>
                      <a:endParaRPr lang="en-US" altLang="zh-CN" sz="1000" b="1" i="0" u="none" strike="noStrike">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2903" marR="2903" marT="2903" marB="0" anchor="ctr">
                    <a:solidFill>
                      <a:schemeClr val="accent1">
                        <a:lumMod val="20000"/>
                        <a:lumOff val="80000"/>
                      </a:schemeClr>
                    </a:solidFill>
                  </a:tcPr>
                </a:tc>
                <a:tc>
                  <a:txBody>
                    <a:bodyPr/>
                    <a:lstStyle/>
                    <a:p>
                      <a:pPr algn="l" fontAlgn="ctr"/>
                      <a:r>
                        <a:rPr lang="en-US"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Group 6 I</a:t>
                      </a:r>
                      <a:endParaRPr lang="en-US" sz="1000" b="1" i="0" u="none" strike="noStrike">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2903" marR="2903" marT="2903" marB="0" anchor="ctr">
                    <a:solidFill>
                      <a:schemeClr val="accent1">
                        <a:lumMod val="20000"/>
                        <a:lumOff val="80000"/>
                      </a:schemeClr>
                    </a:solidFill>
                  </a:tcPr>
                </a:tc>
                <a:tc>
                  <a:txBody>
                    <a:bodyPr/>
                    <a:lstStyle/>
                    <a:p>
                      <a:pPr algn="l" fontAlgn="ctr"/>
                      <a:r>
                        <a:rPr 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YUSUF ABDULLAH MOHAMOUD, </a:t>
                      </a:r>
                      <a:br>
                        <a:rPr 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br>
                      <a:r>
                        <a:rPr 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BAMBA ABDUL AZIZ, </a:t>
                      </a:r>
                      <a:br>
                        <a:rPr 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br>
                      <a:r>
                        <a:rPr 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MFOY GEOFREY ELIMINATUS TUMAINI, </a:t>
                      </a:r>
                      <a:br>
                        <a:rPr 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br>
                      <a:r>
                        <a:rPr 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DIALLO THIERNO IBRAHIMA II, </a:t>
                      </a:r>
                      <a:br>
                        <a:rPr 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br>
                      <a:r>
                        <a:rPr 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MAKANGA MIHINDOU RICK DAMIEN</a:t>
                      </a:r>
                      <a:endParaRPr lang="en-US" sz="1000" b="1" i="0"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2903" marR="2903" marT="2903" marB="0" anchor="ctr">
                    <a:solidFill>
                      <a:schemeClr val="accent1">
                        <a:lumMod val="20000"/>
                        <a:lumOff val="80000"/>
                      </a:schemeClr>
                    </a:solidFill>
                  </a:tcPr>
                </a:tc>
              </a:tr>
              <a:tr h="293960">
                <a:tc>
                  <a:txBody>
                    <a:bodyPr/>
                    <a:lstStyle/>
                    <a:p>
                      <a:pPr algn="l" fontAlgn="ctr"/>
                      <a:r>
                        <a:rPr lang="en-US" altLang="zh-CN"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20:42-20:54</a:t>
                      </a:r>
                      <a:endParaRPr lang="en-US" altLang="zh-CN" sz="1000" b="1" i="0" u="none" strike="noStrike">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2903" marR="2903" marT="2903" marB="0" anchor="ctr">
                    <a:solidFill>
                      <a:schemeClr val="accent1">
                        <a:lumMod val="20000"/>
                        <a:lumOff val="80000"/>
                      </a:schemeClr>
                    </a:solidFill>
                  </a:tcPr>
                </a:tc>
                <a:tc>
                  <a:txBody>
                    <a:bodyPr/>
                    <a:lstStyle/>
                    <a:p>
                      <a:pPr algn="l" fontAlgn="ctr"/>
                      <a:r>
                        <a:rPr lang="en-US" sz="1000" b="1" u="none" strike="noStrike">
                          <a:solidFill>
                            <a:schemeClr val="tx2">
                              <a:lumMod val="75000"/>
                            </a:schemeClr>
                          </a:solidFill>
                          <a:effectLst/>
                          <a:latin typeface="Times New Roman" panose="02020603050405020304" pitchFamily="18" charset="0"/>
                          <a:ea typeface="+mn-ea"/>
                          <a:cs typeface="Times New Roman" panose="02020603050405020304" pitchFamily="18" charset="0"/>
                        </a:rPr>
                        <a:t>Group 7 I</a:t>
                      </a:r>
                      <a:endParaRPr lang="en-US" sz="1000" b="1" i="0" u="none" strike="noStrike">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2903" marR="2903" marT="2903" marB="0" anchor="ctr">
                    <a:solidFill>
                      <a:schemeClr val="accent1">
                        <a:lumMod val="20000"/>
                        <a:lumOff val="80000"/>
                      </a:schemeClr>
                    </a:solidFill>
                  </a:tcPr>
                </a:tc>
                <a:tc>
                  <a:txBody>
                    <a:bodyPr/>
                    <a:lstStyle/>
                    <a:p>
                      <a:pPr algn="l" fontAlgn="ctr"/>
                      <a:r>
                        <a:rPr 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KANYAWAT MANAT</a:t>
                      </a:r>
                      <a:br>
                        <a:rPr 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br>
                      <a:r>
                        <a:rPr 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NURGI DAWIT ABERA</a:t>
                      </a:r>
                      <a:br>
                        <a:rPr 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br>
                      <a:r>
                        <a:rPr 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t>GIGI SANKEY </a:t>
                      </a:r>
                      <a:br>
                        <a:rPr lang="en-US" sz="1000" b="1"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rPr>
                      </a:br>
                      <a:endParaRPr lang="en-US" sz="1000" b="1" i="0" u="none" strike="noStrike" dirty="0">
                        <a:solidFill>
                          <a:schemeClr val="tx2">
                            <a:lumMod val="75000"/>
                          </a:schemeClr>
                        </a:solidFill>
                        <a:effectLst/>
                        <a:latin typeface="Times New Roman" panose="02020603050405020304" pitchFamily="18" charset="0"/>
                        <a:ea typeface="+mn-ea"/>
                        <a:cs typeface="Times New Roman" panose="02020603050405020304" pitchFamily="18" charset="0"/>
                      </a:endParaRPr>
                    </a:p>
                  </a:txBody>
                  <a:tcPr marL="2903" marR="2903" marT="2903" marB="0" anchor="ctr">
                    <a:solidFill>
                      <a:schemeClr val="accent1">
                        <a:lumMod val="20000"/>
                        <a:lumOff val="80000"/>
                      </a:schemeClr>
                    </a:solidFill>
                  </a:tcPr>
                </a:tc>
              </a:tr>
            </a:tbl>
          </a:graphicData>
        </a:graphic>
      </p:graphicFrame>
      <p:sp>
        <p:nvSpPr>
          <p:cNvPr id="4" name="文本框 3"/>
          <p:cNvSpPr txBox="1"/>
          <p:nvPr/>
        </p:nvSpPr>
        <p:spPr>
          <a:xfrm>
            <a:off x="2327305" y="6297414"/>
            <a:ext cx="593432" cy="369332"/>
          </a:xfrm>
          <a:prstGeom prst="rect">
            <a:avLst/>
          </a:prstGeom>
          <a:noFill/>
        </p:spPr>
        <p:txBody>
          <a:bodyPr wrap="none" rtlCol="0">
            <a:spAutoFit/>
          </a:bodyPr>
          <a:lstStyle/>
          <a:p>
            <a:r>
              <a:rPr lang="en-US" altLang="zh-CN" b="1" dirty="0" smtClean="0">
                <a:solidFill>
                  <a:srgbClr val="0070C0"/>
                </a:solidFill>
                <a:latin typeface="Times New Roman" panose="02020603050405020304" pitchFamily="18" charset="0"/>
                <a:cs typeface="Times New Roman" panose="02020603050405020304" pitchFamily="18" charset="0"/>
              </a:rPr>
              <a:t>5.29</a:t>
            </a:r>
            <a:endParaRPr lang="zh-CN" altLang="en-US" b="1" dirty="0">
              <a:solidFill>
                <a:srgbClr val="0070C0"/>
              </a:solidFill>
              <a:latin typeface="Times New Roman" panose="02020603050405020304" pitchFamily="18" charset="0"/>
              <a:cs typeface="Times New Roman" panose="02020603050405020304" pitchFamily="18" charset="0"/>
            </a:endParaRPr>
          </a:p>
        </p:txBody>
      </p:sp>
      <p:sp>
        <p:nvSpPr>
          <p:cNvPr id="5" name="文本框 4"/>
          <p:cNvSpPr txBox="1"/>
          <p:nvPr/>
        </p:nvSpPr>
        <p:spPr>
          <a:xfrm>
            <a:off x="6104546" y="6297414"/>
            <a:ext cx="588623" cy="369332"/>
          </a:xfrm>
          <a:prstGeom prst="rect">
            <a:avLst/>
          </a:prstGeom>
          <a:noFill/>
        </p:spPr>
        <p:txBody>
          <a:bodyPr wrap="none" rtlCol="0">
            <a:spAutoFit/>
          </a:bodyPr>
          <a:lstStyle/>
          <a:p>
            <a:r>
              <a:rPr lang="en-US" altLang="zh-CN" b="1" dirty="0" smtClean="0">
                <a:solidFill>
                  <a:srgbClr val="0070C0"/>
                </a:solidFill>
                <a:latin typeface="Times New Roman" panose="02020603050405020304" pitchFamily="18" charset="0"/>
                <a:cs typeface="Times New Roman" panose="02020603050405020304" pitchFamily="18" charset="0"/>
              </a:rPr>
              <a:t>5.30</a:t>
            </a:r>
            <a:endParaRPr lang="zh-CN" altLang="en-US" b="1" dirty="0">
              <a:solidFill>
                <a:srgbClr val="0070C0"/>
              </a:solidFill>
              <a:latin typeface="Times New Roman" panose="02020603050405020304" pitchFamily="18" charset="0"/>
              <a:cs typeface="Times New Roman" panose="02020603050405020304" pitchFamily="18" charset="0"/>
            </a:endParaRPr>
          </a:p>
        </p:txBody>
      </p:sp>
      <p:sp>
        <p:nvSpPr>
          <p:cNvPr id="6" name="文本框 5"/>
          <p:cNvSpPr txBox="1"/>
          <p:nvPr/>
        </p:nvSpPr>
        <p:spPr>
          <a:xfrm>
            <a:off x="457200" y="265176"/>
            <a:ext cx="2480166" cy="523220"/>
          </a:xfrm>
          <a:prstGeom prst="rect">
            <a:avLst/>
          </a:prstGeom>
          <a:noFill/>
        </p:spPr>
        <p:txBody>
          <a:bodyPr wrap="none" rtlCol="0">
            <a:spAutoFit/>
          </a:bodyPr>
          <a:lstStyle/>
          <a:p>
            <a:r>
              <a:rPr lang="en-US" altLang="zh-CN" sz="2800" b="1" dirty="0" smtClean="0">
                <a:solidFill>
                  <a:srgbClr val="0070C0"/>
                </a:solidFill>
                <a:latin typeface="Times New Roman" panose="02020603050405020304" pitchFamily="18" charset="0"/>
                <a:cs typeface="Times New Roman" panose="02020603050405020304" pitchFamily="18" charset="0"/>
              </a:rPr>
              <a:t>Demonstration</a:t>
            </a:r>
            <a:endParaRPr lang="zh-CN" altLang="en-US" sz="2800" b="1" dirty="0">
              <a:solidFill>
                <a:srgbClr val="0070C0"/>
              </a:solidFill>
              <a:latin typeface="Times New Roman" panose="02020603050405020304" pitchFamily="18" charset="0"/>
              <a:cs typeface="Times New Roman" panose="02020603050405020304" pitchFamily="18" charset="0"/>
            </a:endParaRPr>
          </a:p>
        </p:txBody>
      </p:sp>
      <p:sp>
        <p:nvSpPr>
          <p:cNvPr id="8" name="矩形 7"/>
          <p:cNvSpPr/>
          <p:nvPr/>
        </p:nvSpPr>
        <p:spPr>
          <a:xfrm>
            <a:off x="457201" y="788396"/>
            <a:ext cx="3602052" cy="960328"/>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b="1" kern="100" dirty="0" smtClean="0">
                <a:solidFill>
                  <a:srgbClr val="0070C0"/>
                </a:solidFill>
                <a:latin typeface="Times New Roman" panose="02020603050405020304" pitchFamily="18" charset="0"/>
                <a:ea typeface="Arial Unicode MS" panose="020B0604020202020204" pitchFamily="34" charset="-122"/>
              </a:rPr>
              <a:t>8</a:t>
            </a:r>
            <a:r>
              <a:rPr lang="en-US" altLang="zh-CN" sz="2000" kern="100" dirty="0" smtClean="0">
                <a:latin typeface="Times New Roman" panose="02020603050405020304" pitchFamily="18" charset="0"/>
                <a:ea typeface="Arial Unicode MS" panose="020B0604020202020204" pitchFamily="34" charset="-122"/>
              </a:rPr>
              <a:t> min for </a:t>
            </a:r>
            <a:r>
              <a:rPr lang="en-US" altLang="zh-CN" sz="2000" b="1" kern="100" dirty="0" smtClean="0">
                <a:solidFill>
                  <a:srgbClr val="0070C0"/>
                </a:solidFill>
                <a:latin typeface="Times New Roman" panose="02020603050405020304" pitchFamily="18" charset="0"/>
                <a:ea typeface="Arial Unicode MS" panose="020B0604020202020204" pitchFamily="34" charset="-122"/>
              </a:rPr>
              <a:t>presentation</a:t>
            </a:r>
          </a:p>
          <a:p>
            <a:pPr marL="342900" indent="-342900">
              <a:lnSpc>
                <a:spcPct val="150000"/>
              </a:lnSpc>
              <a:buFont typeface="Arial" panose="020B0604020202020204" pitchFamily="34" charset="0"/>
              <a:buChar char="•"/>
            </a:pPr>
            <a:r>
              <a:rPr lang="en-US" altLang="zh-CN" sz="2000" b="1" kern="100" dirty="0" smtClean="0">
                <a:solidFill>
                  <a:srgbClr val="0070C0"/>
                </a:solidFill>
                <a:latin typeface="Times New Roman" panose="02020603050405020304" pitchFamily="18" charset="0"/>
                <a:ea typeface="Arial Unicode MS" panose="020B0604020202020204" pitchFamily="34" charset="-122"/>
              </a:rPr>
              <a:t>7</a:t>
            </a:r>
            <a:r>
              <a:rPr lang="en-US" altLang="zh-CN" sz="2000" kern="100" dirty="0" smtClean="0">
                <a:latin typeface="Times New Roman" panose="02020603050405020304" pitchFamily="18" charset="0"/>
                <a:ea typeface="Arial Unicode MS" panose="020B0604020202020204" pitchFamily="34" charset="-122"/>
              </a:rPr>
              <a:t> min for </a:t>
            </a:r>
            <a:r>
              <a:rPr lang="en-US" altLang="zh-CN" sz="2000" b="1" kern="100" dirty="0" smtClean="0">
                <a:solidFill>
                  <a:srgbClr val="0070C0"/>
                </a:solidFill>
                <a:latin typeface="Times New Roman" panose="02020603050405020304" pitchFamily="18" charset="0"/>
                <a:ea typeface="Arial Unicode MS" panose="020B0604020202020204" pitchFamily="34" charset="-122"/>
              </a:rPr>
              <a:t>Q&amp;A</a:t>
            </a:r>
          </a:p>
        </p:txBody>
      </p:sp>
    </p:spTree>
    <p:extLst>
      <p:ext uri="{BB962C8B-B14F-4D97-AF65-F5344CB8AC3E}">
        <p14:creationId xmlns:p14="http://schemas.microsoft.com/office/powerpoint/2010/main" val="22240521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7200" y="265176"/>
            <a:ext cx="1659429" cy="523220"/>
          </a:xfrm>
          <a:prstGeom prst="rect">
            <a:avLst/>
          </a:prstGeom>
          <a:noFill/>
        </p:spPr>
        <p:txBody>
          <a:bodyPr wrap="none" rtlCol="0">
            <a:spAutoFit/>
          </a:bodyPr>
          <a:lstStyle/>
          <a:p>
            <a:r>
              <a:rPr lang="en-US" altLang="zh-CN" sz="2800" b="1" dirty="0" smtClean="0">
                <a:solidFill>
                  <a:srgbClr val="0070C0"/>
                </a:solidFill>
                <a:latin typeface="Times New Roman" panose="02020603050405020304" pitchFamily="18" charset="0"/>
                <a:cs typeface="Times New Roman" panose="02020603050405020304" pitchFamily="18" charset="0"/>
              </a:rPr>
              <a:t>Objective</a:t>
            </a:r>
            <a:endParaRPr lang="zh-CN" altLang="en-US" sz="2800" b="1" dirty="0">
              <a:solidFill>
                <a:srgbClr val="0070C0"/>
              </a:solidFill>
              <a:latin typeface="Times New Roman" panose="02020603050405020304" pitchFamily="18" charset="0"/>
              <a:cs typeface="Times New Roman" panose="02020603050405020304" pitchFamily="18" charset="0"/>
            </a:endParaRPr>
          </a:p>
        </p:txBody>
      </p:sp>
      <p:sp>
        <p:nvSpPr>
          <p:cNvPr id="3" name="矩形 2"/>
          <p:cNvSpPr/>
          <p:nvPr/>
        </p:nvSpPr>
        <p:spPr>
          <a:xfrm>
            <a:off x="457200" y="788396"/>
            <a:ext cx="7976869" cy="966290"/>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000" kern="100" dirty="0">
                <a:latin typeface="Times New Roman" panose="02020603050405020304" pitchFamily="18" charset="0"/>
                <a:ea typeface="Arial Unicode MS" panose="020B0604020202020204" pitchFamily="34" charset="-122"/>
              </a:rPr>
              <a:t>T</a:t>
            </a:r>
            <a:r>
              <a:rPr lang="en-US" altLang="zh-CN" sz="2000" kern="100" dirty="0" smtClean="0">
                <a:effectLst/>
                <a:latin typeface="Times New Roman" panose="02020603050405020304" pitchFamily="18" charset="0"/>
                <a:ea typeface="Arial Unicode MS" panose="020B0604020202020204" pitchFamily="34" charset="-122"/>
              </a:rPr>
              <a:t>o practice the students' capability of </a:t>
            </a:r>
            <a:r>
              <a:rPr lang="en-US" altLang="zh-CN" sz="2000" b="1" kern="100" dirty="0" smtClean="0">
                <a:solidFill>
                  <a:srgbClr val="0070C0"/>
                </a:solidFill>
                <a:effectLst/>
                <a:latin typeface="Times New Roman" panose="02020603050405020304" pitchFamily="18" charset="0"/>
                <a:ea typeface="Arial Unicode MS" panose="020B0604020202020204" pitchFamily="34" charset="-122"/>
              </a:rPr>
              <a:t>problem analysis</a:t>
            </a:r>
            <a:r>
              <a:rPr lang="en-US" altLang="zh-CN" sz="2000" kern="100" dirty="0" smtClean="0">
                <a:effectLst/>
                <a:latin typeface="Times New Roman" panose="02020603050405020304" pitchFamily="18" charset="0"/>
                <a:ea typeface="Arial Unicode MS" panose="020B0604020202020204" pitchFamily="34" charset="-122"/>
              </a:rPr>
              <a:t> and </a:t>
            </a:r>
            <a:r>
              <a:rPr lang="en-US" altLang="zh-CN" sz="2000" b="1" kern="100" dirty="0" smtClean="0">
                <a:solidFill>
                  <a:srgbClr val="0070C0"/>
                </a:solidFill>
                <a:effectLst/>
                <a:latin typeface="Times New Roman" panose="02020603050405020304" pitchFamily="18" charset="0"/>
                <a:ea typeface="Arial Unicode MS" panose="020B0604020202020204" pitchFamily="34" charset="-122"/>
              </a:rPr>
              <a:t>programming skill</a:t>
            </a:r>
            <a:r>
              <a:rPr lang="en-US" altLang="zh-CN" sz="2000" kern="100" dirty="0" smtClean="0">
                <a:effectLst/>
                <a:latin typeface="Times New Roman" panose="02020603050405020304" pitchFamily="18" charset="0"/>
                <a:ea typeface="Arial Unicode MS" panose="020B0604020202020204" pitchFamily="34" charset="-122"/>
              </a:rPr>
              <a:t>.</a:t>
            </a:r>
            <a:endParaRPr lang="zh-CN" altLang="en-US" sz="2000" dirty="0"/>
          </a:p>
        </p:txBody>
      </p:sp>
      <p:sp>
        <p:nvSpPr>
          <p:cNvPr id="4" name="矩形 3"/>
          <p:cNvSpPr/>
          <p:nvPr/>
        </p:nvSpPr>
        <p:spPr>
          <a:xfrm>
            <a:off x="1088136" y="1754686"/>
            <a:ext cx="7397496" cy="3785652"/>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000" kern="100" dirty="0" smtClean="0">
                <a:latin typeface="Times New Roman" panose="02020603050405020304" pitchFamily="18" charset="0"/>
                <a:ea typeface="Arial Unicode MS" panose="020B0604020202020204" pitchFamily="34" charset="-122"/>
              </a:rPr>
              <a:t>To master the thinking of </a:t>
            </a:r>
            <a:r>
              <a:rPr lang="en-US" altLang="zh-CN" sz="2000" b="1" kern="100" dirty="0" smtClean="0">
                <a:solidFill>
                  <a:srgbClr val="0070C0"/>
                </a:solidFill>
                <a:latin typeface="Times New Roman" panose="02020603050405020304" pitchFamily="18" charset="0"/>
                <a:ea typeface="Arial Unicode MS" panose="020B0604020202020204" pitchFamily="34" charset="-122"/>
              </a:rPr>
              <a:t>object-oriented programming</a:t>
            </a:r>
            <a:r>
              <a:rPr lang="en-US" altLang="zh-CN" sz="2000" kern="100" dirty="0" smtClean="0">
                <a:latin typeface="Times New Roman" panose="02020603050405020304" pitchFamily="18" charset="0"/>
                <a:ea typeface="Arial Unicode MS" panose="020B0604020202020204" pitchFamily="34" charset="-122"/>
              </a:rPr>
              <a:t>, and use idea of object-oriented programming to solve practical problems;</a:t>
            </a:r>
          </a:p>
          <a:p>
            <a:pPr marL="285750" indent="-285750">
              <a:lnSpc>
                <a:spcPct val="150000"/>
              </a:lnSpc>
              <a:buFont typeface="Arial" panose="020B0604020202020204" pitchFamily="34" charset="0"/>
              <a:buChar char="•"/>
            </a:pPr>
            <a:r>
              <a:rPr lang="en-US" altLang="zh-CN" sz="2000" kern="100" dirty="0" smtClean="0">
                <a:latin typeface="Times New Roman" panose="02020603050405020304" pitchFamily="18" charset="0"/>
                <a:ea typeface="Arial Unicode MS" panose="020B0604020202020204" pitchFamily="34" charset="-122"/>
              </a:rPr>
              <a:t>To carry out the </a:t>
            </a:r>
            <a:r>
              <a:rPr lang="en-US" altLang="zh-CN" sz="2000" b="1" kern="100" dirty="0" smtClean="0">
                <a:solidFill>
                  <a:srgbClr val="0070C0"/>
                </a:solidFill>
                <a:latin typeface="Times New Roman" panose="02020603050405020304" pitchFamily="18" charset="0"/>
                <a:ea typeface="Arial Unicode MS" panose="020B0604020202020204" pitchFamily="34" charset="-122"/>
              </a:rPr>
              <a:t>programming design and coding </a:t>
            </a:r>
            <a:r>
              <a:rPr lang="en-US" altLang="zh-CN" sz="2000" kern="100" dirty="0" smtClean="0">
                <a:latin typeface="Times New Roman" panose="02020603050405020304" pitchFamily="18" charset="0"/>
                <a:ea typeface="Arial Unicode MS" panose="020B0604020202020204" pitchFamily="34" charset="-122"/>
              </a:rPr>
              <a:t>independently, and use various ways for </a:t>
            </a:r>
            <a:r>
              <a:rPr lang="en-US" altLang="zh-CN" sz="2000" b="1" kern="100" dirty="0" smtClean="0">
                <a:solidFill>
                  <a:srgbClr val="0070C0"/>
                </a:solidFill>
                <a:latin typeface="Times New Roman" panose="02020603050405020304" pitchFamily="18" charset="0"/>
                <a:ea typeface="Arial Unicode MS" panose="020B0604020202020204" pitchFamily="34" charset="-122"/>
              </a:rPr>
              <a:t>debugging and correcting the error </a:t>
            </a:r>
            <a:r>
              <a:rPr lang="en-US" altLang="zh-CN" sz="2000" kern="100" dirty="0" smtClean="0">
                <a:latin typeface="Times New Roman" panose="02020603050405020304" pitchFamily="18" charset="0"/>
                <a:ea typeface="Arial Unicode MS" panose="020B0604020202020204" pitchFamily="34" charset="-122"/>
              </a:rPr>
              <a:t>efficiently; </a:t>
            </a:r>
          </a:p>
          <a:p>
            <a:pPr marL="285750" indent="-285750">
              <a:lnSpc>
                <a:spcPct val="150000"/>
              </a:lnSpc>
              <a:buFont typeface="Arial" panose="020B0604020202020204" pitchFamily="34" charset="0"/>
              <a:buChar char="•"/>
            </a:pPr>
            <a:r>
              <a:rPr lang="en-US" altLang="zh-CN" sz="2000" kern="100" dirty="0" smtClean="0">
                <a:latin typeface="Times New Roman" panose="02020603050405020304" pitchFamily="18" charset="0"/>
                <a:ea typeface="Arial Unicode MS" panose="020B0604020202020204" pitchFamily="34" charset="-122"/>
              </a:rPr>
              <a:t>To </a:t>
            </a:r>
            <a:r>
              <a:rPr lang="en-US" altLang="zh-CN" sz="2000" b="1" kern="100" dirty="0" smtClean="0">
                <a:solidFill>
                  <a:srgbClr val="0070C0"/>
                </a:solidFill>
                <a:latin typeface="Times New Roman" panose="02020603050405020304" pitchFamily="18" charset="0"/>
                <a:ea typeface="Arial Unicode MS" panose="020B0604020202020204" pitchFamily="34" charset="-122"/>
              </a:rPr>
              <a:t>write a scientific report</a:t>
            </a:r>
            <a:r>
              <a:rPr lang="en-US" altLang="zh-CN" sz="2000" kern="100" dirty="0" smtClean="0">
                <a:latin typeface="Times New Roman" panose="02020603050405020304" pitchFamily="18" charset="0"/>
                <a:ea typeface="Arial Unicode MS" panose="020B0604020202020204" pitchFamily="34" charset="-122"/>
              </a:rPr>
              <a:t>, and hence have a better understanding of the knowledge and to develop students' ability </a:t>
            </a:r>
            <a:r>
              <a:rPr lang="en-US" altLang="zh-CN" sz="2000" b="1" kern="100" dirty="0" smtClean="0">
                <a:solidFill>
                  <a:srgbClr val="0070C0"/>
                </a:solidFill>
                <a:latin typeface="Times New Roman" panose="02020603050405020304" pitchFamily="18" charset="0"/>
                <a:ea typeface="Arial Unicode MS" panose="020B0604020202020204" pitchFamily="34" charset="-122"/>
              </a:rPr>
              <a:t>to express and speculative</a:t>
            </a:r>
            <a:r>
              <a:rPr lang="en-US" altLang="zh-CN" sz="2000" kern="100" dirty="0" smtClean="0">
                <a:latin typeface="Times New Roman" panose="02020603050405020304" pitchFamily="18" charset="0"/>
                <a:ea typeface="Arial Unicode MS" panose="020B0604020202020204" pitchFamily="34" charset="-122"/>
              </a:rPr>
              <a:t>.</a:t>
            </a:r>
          </a:p>
        </p:txBody>
      </p:sp>
    </p:spTree>
    <p:extLst>
      <p:ext uri="{BB962C8B-B14F-4D97-AF65-F5344CB8AC3E}">
        <p14:creationId xmlns:p14="http://schemas.microsoft.com/office/powerpoint/2010/main" val="26093352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7200" y="265176"/>
            <a:ext cx="2332626" cy="523220"/>
          </a:xfrm>
          <a:prstGeom prst="rect">
            <a:avLst/>
          </a:prstGeom>
          <a:noFill/>
        </p:spPr>
        <p:txBody>
          <a:bodyPr wrap="none" rtlCol="0">
            <a:spAutoFit/>
          </a:bodyPr>
          <a:lstStyle/>
          <a:p>
            <a:r>
              <a:rPr lang="en-US" altLang="zh-CN" sz="2800" b="1" dirty="0" smtClean="0">
                <a:solidFill>
                  <a:srgbClr val="0070C0"/>
                </a:solidFill>
                <a:latin typeface="Times New Roman" panose="02020603050405020304" pitchFamily="18" charset="0"/>
                <a:cs typeface="Times New Roman" panose="02020603050405020304" pitchFamily="18" charset="0"/>
              </a:rPr>
              <a:t>Requirements</a:t>
            </a:r>
            <a:endParaRPr lang="zh-CN" altLang="en-US" sz="2800" b="1" dirty="0">
              <a:solidFill>
                <a:srgbClr val="0070C0"/>
              </a:solidFill>
              <a:latin typeface="Times New Roman" panose="02020603050405020304" pitchFamily="18" charset="0"/>
              <a:cs typeface="Times New Roman" panose="02020603050405020304" pitchFamily="18" charset="0"/>
            </a:endParaRPr>
          </a:p>
        </p:txBody>
      </p:sp>
      <p:sp>
        <p:nvSpPr>
          <p:cNvPr id="3" name="矩形 2"/>
          <p:cNvSpPr/>
          <p:nvPr/>
        </p:nvSpPr>
        <p:spPr>
          <a:xfrm>
            <a:off x="457200" y="788396"/>
            <a:ext cx="7976869" cy="504625"/>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000" b="1" kern="100" dirty="0" smtClean="0">
                <a:solidFill>
                  <a:srgbClr val="0070C0"/>
                </a:solidFill>
                <a:latin typeface="Times New Roman" panose="02020603050405020304" pitchFamily="18" charset="0"/>
                <a:ea typeface="Arial Unicode MS" panose="020B0604020202020204" pitchFamily="34" charset="-122"/>
              </a:rPr>
              <a:t>3</a:t>
            </a:r>
            <a:r>
              <a:rPr lang="en-US" altLang="zh-CN" sz="2000" kern="100" dirty="0" smtClean="0">
                <a:latin typeface="Times New Roman" panose="02020603050405020304" pitchFamily="18" charset="0"/>
                <a:ea typeface="Arial Unicode MS" panose="020B0604020202020204" pitchFamily="34" charset="-122"/>
              </a:rPr>
              <a:t>-</a:t>
            </a:r>
            <a:r>
              <a:rPr lang="en-US" altLang="zh-CN" sz="2000" b="1" kern="100" dirty="0" smtClean="0">
                <a:solidFill>
                  <a:srgbClr val="0070C0"/>
                </a:solidFill>
                <a:latin typeface="Times New Roman" panose="02020603050405020304" pitchFamily="18" charset="0"/>
                <a:ea typeface="Arial Unicode MS" panose="020B0604020202020204" pitchFamily="34" charset="-122"/>
              </a:rPr>
              <a:t>4</a:t>
            </a:r>
            <a:r>
              <a:rPr lang="en-US" altLang="zh-CN" sz="2000" kern="100" dirty="0" smtClean="0">
                <a:latin typeface="Times New Roman" panose="02020603050405020304" pitchFamily="18" charset="0"/>
                <a:ea typeface="Arial Unicode MS" panose="020B0604020202020204" pitchFamily="34" charset="-122"/>
              </a:rPr>
              <a:t> students /group</a:t>
            </a:r>
            <a:endParaRPr lang="zh-CN" altLang="en-US" sz="2000" dirty="0"/>
          </a:p>
        </p:txBody>
      </p:sp>
      <p:sp>
        <p:nvSpPr>
          <p:cNvPr id="4" name="矩形 3"/>
          <p:cNvSpPr/>
          <p:nvPr/>
        </p:nvSpPr>
        <p:spPr>
          <a:xfrm>
            <a:off x="457200" y="1293021"/>
            <a:ext cx="7976869" cy="966290"/>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000" kern="100" dirty="0" smtClean="0">
                <a:latin typeface="Times New Roman" panose="02020603050405020304" pitchFamily="18" charset="0"/>
                <a:ea typeface="Arial Unicode MS" panose="020B0604020202020204" pitchFamily="34" charset="-122"/>
              </a:rPr>
              <a:t>Each group selects </a:t>
            </a:r>
            <a:r>
              <a:rPr lang="en-US" altLang="zh-CN" sz="2000" b="1" kern="100" dirty="0" smtClean="0">
                <a:solidFill>
                  <a:srgbClr val="0070C0"/>
                </a:solidFill>
                <a:latin typeface="Times New Roman" panose="02020603050405020304" pitchFamily="18" charset="0"/>
                <a:ea typeface="Arial Unicode MS" panose="020B0604020202020204" pitchFamily="34" charset="-122"/>
              </a:rPr>
              <a:t>one interesting topic</a:t>
            </a:r>
            <a:r>
              <a:rPr lang="en-US" altLang="zh-CN" sz="2000" kern="100" dirty="0" smtClean="0">
                <a:latin typeface="Times New Roman" panose="02020603050405020304" pitchFamily="18" charset="0"/>
                <a:ea typeface="Arial Unicode MS" panose="020B0604020202020204" pitchFamily="34" charset="-122"/>
              </a:rPr>
              <a:t>, which is </a:t>
            </a:r>
            <a:r>
              <a:rPr lang="en-US" altLang="zh-CN" sz="2000" b="1" kern="100" dirty="0" smtClean="0">
                <a:solidFill>
                  <a:srgbClr val="0070C0"/>
                </a:solidFill>
                <a:latin typeface="Times New Roman" panose="02020603050405020304" pitchFamily="18" charset="0"/>
                <a:ea typeface="Arial Unicode MS" panose="020B0604020202020204" pitchFamily="34" charset="-122"/>
              </a:rPr>
              <a:t>NOT LIMITED </a:t>
            </a:r>
            <a:r>
              <a:rPr lang="en-US" altLang="zh-CN" sz="2000" kern="100" dirty="0" smtClean="0">
                <a:latin typeface="Times New Roman" panose="02020603050405020304" pitchFamily="18" charset="0"/>
                <a:ea typeface="Arial Unicode MS" panose="020B0604020202020204" pitchFamily="34" charset="-122"/>
              </a:rPr>
              <a:t>to the options provided in this specification.</a:t>
            </a:r>
            <a:endParaRPr lang="zh-CN" altLang="en-US" sz="2000" dirty="0"/>
          </a:p>
        </p:txBody>
      </p:sp>
      <mc:AlternateContent xmlns:mc="http://schemas.openxmlformats.org/markup-compatibility/2006">
        <mc:Choice xmlns:a14="http://schemas.microsoft.com/office/drawing/2010/main" Requires="a14">
          <p:sp>
            <p:nvSpPr>
              <p:cNvPr id="5" name="矩形 4"/>
              <p:cNvSpPr/>
              <p:nvPr/>
            </p:nvSpPr>
            <p:spPr>
              <a:xfrm>
                <a:off x="457200" y="2259311"/>
                <a:ext cx="7976869" cy="1477328"/>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000" b="1" kern="100" dirty="0" smtClean="0">
                    <a:latin typeface="Times New Roman" panose="02020603050405020304" pitchFamily="18" charset="0"/>
                    <a:ea typeface="Arial Unicode MS" panose="020B0604020202020204" pitchFamily="34" charset="-122"/>
                  </a:rPr>
                  <a:t>SUBMIT</a:t>
                </a:r>
                <a:r>
                  <a:rPr lang="en-US" altLang="zh-CN" sz="2000" kern="100" dirty="0" smtClean="0">
                    <a:latin typeface="Times New Roman" panose="02020603050405020304" pitchFamily="18" charset="0"/>
                    <a:ea typeface="Arial Unicode MS" panose="020B0604020202020204" pitchFamily="34" charset="-122"/>
                  </a:rPr>
                  <a:t>: </a:t>
                </a:r>
                <a:endParaRPr lang="en-US" altLang="zh-CN" sz="2000" dirty="0" smtClean="0"/>
              </a:p>
              <a:p>
                <a:pPr marL="742950" lvl="1" indent="-285750">
                  <a:lnSpc>
                    <a:spcPct val="150000"/>
                  </a:lnSpc>
                  <a:buFont typeface="Arial" panose="020B0604020202020204" pitchFamily="34" charset="0"/>
                  <a:buChar char="•"/>
                </a:pPr>
                <a:r>
                  <a:rPr lang="en-US" altLang="zh-CN" sz="2000" kern="100" dirty="0" smtClean="0">
                    <a:latin typeface="Times New Roman" panose="02020603050405020304" pitchFamily="18" charset="0"/>
                    <a:ea typeface="Arial Unicode MS" panose="020B0604020202020204" pitchFamily="34" charset="-122"/>
                  </a:rPr>
                  <a:t>The </a:t>
                </a:r>
                <a:r>
                  <a:rPr lang="en-US" altLang="zh-CN" sz="2000" b="1" kern="100" dirty="0" smtClean="0">
                    <a:solidFill>
                      <a:srgbClr val="0070C0"/>
                    </a:solidFill>
                    <a:latin typeface="Times New Roman" panose="02020603050405020304" pitchFamily="18" charset="0"/>
                    <a:ea typeface="Arial Unicode MS" panose="020B0604020202020204" pitchFamily="34" charset="-122"/>
                  </a:rPr>
                  <a:t>proposal</a:t>
                </a:r>
                <a:r>
                  <a:rPr lang="en-US" altLang="zh-CN" sz="2000" kern="100" dirty="0" smtClean="0">
                    <a:solidFill>
                      <a:srgbClr val="0070C0"/>
                    </a:solidFill>
                    <a:latin typeface="Times New Roman" panose="02020603050405020304" pitchFamily="18" charset="0"/>
                    <a:ea typeface="Arial Unicode MS" panose="020B0604020202020204" pitchFamily="34" charset="-122"/>
                  </a:rPr>
                  <a:t> </a:t>
                </a:r>
                <a:r>
                  <a:rPr lang="en-US" altLang="zh-CN" sz="2000" kern="100" dirty="0" smtClean="0">
                    <a:latin typeface="Times New Roman" panose="02020603050405020304" pitchFamily="18" charset="0"/>
                    <a:ea typeface="Arial Unicode MS" panose="020B0604020202020204" pitchFamily="34" charset="-122"/>
                  </a:rPr>
                  <a:t>(appendix 1) with word number </a:t>
                </a:r>
                <a14:m>
                  <m:oMath xmlns:m="http://schemas.openxmlformats.org/officeDocument/2006/math">
                    <m:r>
                      <a:rPr lang="en-US" altLang="zh-CN" sz="2000" b="1" i="1" kern="100" smtClean="0">
                        <a:solidFill>
                          <a:srgbClr val="0070C0"/>
                        </a:solidFill>
                        <a:latin typeface="Cambria Math" panose="02040503050406030204" pitchFamily="18" charset="0"/>
                        <a:ea typeface="Arial Unicode MS" panose="020B0604020202020204" pitchFamily="34" charset="-122"/>
                      </a:rPr>
                      <m:t>≥</m:t>
                    </m:r>
                    <m:r>
                      <a:rPr lang="en-US" altLang="zh-CN" sz="2000" b="1" i="1" kern="100" smtClean="0">
                        <a:solidFill>
                          <a:srgbClr val="0070C0"/>
                        </a:solidFill>
                        <a:latin typeface="Cambria Math" panose="02040503050406030204" pitchFamily="18" charset="0"/>
                        <a:ea typeface="Arial Unicode MS" panose="020B0604020202020204" pitchFamily="34" charset="-122"/>
                      </a:rPr>
                      <m:t>𝟏𝟓𝟎𝟎</m:t>
                    </m:r>
                  </m:oMath>
                </a14:m>
                <a:r>
                  <a:rPr lang="en-US" altLang="zh-CN" sz="2000" kern="100" dirty="0" smtClean="0">
                    <a:latin typeface="Times New Roman" panose="02020603050405020304" pitchFamily="18" charset="0"/>
                    <a:ea typeface="Arial Unicode MS" panose="020B0604020202020204" pitchFamily="34" charset="-122"/>
                  </a:rPr>
                  <a:t>.</a:t>
                </a:r>
              </a:p>
              <a:p>
                <a:pPr marL="742950" lvl="1" indent="-285750">
                  <a:lnSpc>
                    <a:spcPct val="150000"/>
                  </a:lnSpc>
                  <a:buFont typeface="Arial" panose="020B0604020202020204" pitchFamily="34" charset="0"/>
                  <a:buChar char="•"/>
                </a:pPr>
                <a:r>
                  <a:rPr lang="en-US" altLang="zh-CN" sz="2000" b="1" kern="100" dirty="0" smtClean="0">
                    <a:solidFill>
                      <a:srgbClr val="0070C0"/>
                    </a:solidFill>
                    <a:latin typeface="Times New Roman" panose="02020603050405020304" pitchFamily="18" charset="0"/>
                    <a:ea typeface="Arial Unicode MS" panose="020B0604020202020204" pitchFamily="34" charset="-122"/>
                  </a:rPr>
                  <a:t>Project report </a:t>
                </a:r>
                <a:r>
                  <a:rPr lang="en-US" altLang="zh-CN" sz="2000" kern="100" dirty="0" smtClean="0">
                    <a:latin typeface="Times New Roman" panose="02020603050405020304" pitchFamily="18" charset="0"/>
                    <a:ea typeface="Arial Unicode MS" panose="020B0604020202020204" pitchFamily="34" charset="-122"/>
                  </a:rPr>
                  <a:t>(appendix 2) with word number </a:t>
                </a:r>
                <a14:m>
                  <m:oMath xmlns:m="http://schemas.openxmlformats.org/officeDocument/2006/math">
                    <m:r>
                      <a:rPr lang="en-US" altLang="zh-CN" sz="2000" b="1" i="1" kern="100" smtClean="0">
                        <a:solidFill>
                          <a:srgbClr val="0070C0"/>
                        </a:solidFill>
                        <a:latin typeface="Cambria Math" panose="02040503050406030204" pitchFamily="18" charset="0"/>
                        <a:ea typeface="Arial Unicode MS" panose="020B0604020202020204" pitchFamily="34" charset="-122"/>
                      </a:rPr>
                      <m:t>≥</m:t>
                    </m:r>
                    <m:r>
                      <a:rPr lang="en-US" altLang="zh-CN" sz="2000" b="1" i="1" kern="100" smtClean="0">
                        <a:solidFill>
                          <a:srgbClr val="0070C0"/>
                        </a:solidFill>
                        <a:latin typeface="Cambria Math" panose="02040503050406030204" pitchFamily="18" charset="0"/>
                        <a:ea typeface="Arial Unicode MS" panose="020B0604020202020204" pitchFamily="34" charset="-122"/>
                      </a:rPr>
                      <m:t>𝟑𝟓𝟎𝟎</m:t>
                    </m:r>
                  </m:oMath>
                </a14:m>
                <a:r>
                  <a:rPr lang="en-US" altLang="zh-CN" sz="2000" kern="100" dirty="0" smtClean="0">
                    <a:latin typeface="Times New Roman" panose="02020603050405020304" pitchFamily="18" charset="0"/>
                    <a:ea typeface="Arial Unicode MS" panose="020B0604020202020204" pitchFamily="34" charset="-122"/>
                  </a:rPr>
                  <a:t>.</a:t>
                </a:r>
              </a:p>
            </p:txBody>
          </p:sp>
        </mc:Choice>
        <mc:Fallback>
          <p:sp>
            <p:nvSpPr>
              <p:cNvPr id="5" name="矩形 4"/>
              <p:cNvSpPr>
                <a:spLocks noRot="1" noChangeAspect="1" noMove="1" noResize="1" noEditPoints="1" noAdjustHandles="1" noChangeArrowheads="1" noChangeShapeType="1" noTextEdit="1"/>
              </p:cNvSpPr>
              <p:nvPr/>
            </p:nvSpPr>
            <p:spPr>
              <a:xfrm>
                <a:off x="457200" y="2259311"/>
                <a:ext cx="7976869" cy="1477328"/>
              </a:xfrm>
              <a:prstGeom prst="rect">
                <a:avLst/>
              </a:prstGeom>
              <a:blipFill rotWithShape="0">
                <a:blip r:embed="rId2"/>
                <a:stretch>
                  <a:fillRect l="-688" b="-28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02066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7200" y="265176"/>
            <a:ext cx="2332626" cy="523220"/>
          </a:xfrm>
          <a:prstGeom prst="rect">
            <a:avLst/>
          </a:prstGeom>
          <a:noFill/>
        </p:spPr>
        <p:txBody>
          <a:bodyPr wrap="none" rtlCol="0">
            <a:spAutoFit/>
          </a:bodyPr>
          <a:lstStyle/>
          <a:p>
            <a:r>
              <a:rPr lang="en-US" altLang="zh-CN" sz="2800" b="1" dirty="0" smtClean="0">
                <a:solidFill>
                  <a:srgbClr val="0070C0"/>
                </a:solidFill>
                <a:latin typeface="Times New Roman" panose="02020603050405020304" pitchFamily="18" charset="0"/>
                <a:cs typeface="Times New Roman" panose="02020603050405020304" pitchFamily="18" charset="0"/>
              </a:rPr>
              <a:t>Requirements</a:t>
            </a:r>
            <a:endParaRPr lang="zh-CN" altLang="en-US" sz="2800" b="1" dirty="0">
              <a:solidFill>
                <a:srgbClr val="0070C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9" name="矩形 8"/>
              <p:cNvSpPr/>
              <p:nvPr/>
            </p:nvSpPr>
            <p:spPr>
              <a:xfrm>
                <a:off x="457200" y="788396"/>
                <a:ext cx="7976869" cy="4247317"/>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000" b="1" kern="100" dirty="0" smtClean="0">
                    <a:latin typeface="Times New Roman" panose="02020603050405020304" pitchFamily="18" charset="0"/>
                    <a:ea typeface="Arial Unicode MS" panose="020B0604020202020204" pitchFamily="34" charset="-122"/>
                  </a:rPr>
                  <a:t>Techniques</a:t>
                </a:r>
                <a:r>
                  <a:rPr lang="en-US" altLang="zh-CN" sz="2000" kern="100" dirty="0" smtClean="0">
                    <a:latin typeface="Times New Roman" panose="02020603050405020304" pitchFamily="18" charset="0"/>
                    <a:ea typeface="Arial Unicode MS" panose="020B0604020202020204" pitchFamily="34" charset="-122"/>
                  </a:rPr>
                  <a:t>: </a:t>
                </a:r>
                <a:endParaRPr lang="en-US" altLang="zh-CN" sz="2000" dirty="0" smtClean="0"/>
              </a:p>
              <a:p>
                <a:pPr marL="742950" lvl="1" indent="-285750">
                  <a:lnSpc>
                    <a:spcPct val="150000"/>
                  </a:lnSpc>
                  <a:buFont typeface="Arial" panose="020B0604020202020204" pitchFamily="34" charset="0"/>
                  <a:buChar char="•"/>
                </a:pPr>
                <a:r>
                  <a:rPr lang="en-US" altLang="zh-CN" sz="2000" kern="100" dirty="0" smtClean="0">
                    <a:latin typeface="Times New Roman" panose="02020603050405020304" pitchFamily="18" charset="0"/>
                    <a:ea typeface="Arial Unicode MS" panose="020B0604020202020204" pitchFamily="34" charset="-122"/>
                  </a:rPr>
                  <a:t>The </a:t>
                </a:r>
                <a:r>
                  <a:rPr lang="en-US" altLang="zh-CN" sz="2000" b="1" kern="100" dirty="0" smtClean="0">
                    <a:solidFill>
                      <a:srgbClr val="0070C0"/>
                    </a:solidFill>
                    <a:latin typeface="Times New Roman" panose="02020603050405020304" pitchFamily="18" charset="0"/>
                    <a:ea typeface="Arial Unicode MS" panose="020B0604020202020204" pitchFamily="34" charset="-122"/>
                  </a:rPr>
                  <a:t>key features </a:t>
                </a:r>
                <a:r>
                  <a:rPr lang="en-US" altLang="zh-CN" sz="2000" kern="100" dirty="0" smtClean="0">
                    <a:latin typeface="Times New Roman" panose="02020603050405020304" pitchFamily="18" charset="0"/>
                    <a:ea typeface="Arial Unicode MS" panose="020B0604020202020204" pitchFamily="34" charset="-122"/>
                  </a:rPr>
                  <a:t>of the object-oriented programming language should be utilized, including </a:t>
                </a:r>
                <a:r>
                  <a:rPr lang="en-US" altLang="zh-CN" sz="2000" b="1" i="1" kern="100" dirty="0" smtClean="0">
                    <a:solidFill>
                      <a:srgbClr val="0070C0"/>
                    </a:solidFill>
                    <a:latin typeface="Times New Roman" panose="02020603050405020304" pitchFamily="18" charset="0"/>
                    <a:ea typeface="Arial Unicode MS" panose="020B0604020202020204" pitchFamily="34" charset="-122"/>
                  </a:rPr>
                  <a:t>class</a:t>
                </a:r>
                <a:r>
                  <a:rPr lang="en-US" altLang="zh-CN" sz="2000" kern="100" dirty="0" smtClean="0">
                    <a:latin typeface="Times New Roman" panose="02020603050405020304" pitchFamily="18" charset="0"/>
                    <a:ea typeface="Arial Unicode MS" panose="020B0604020202020204" pitchFamily="34" charset="-122"/>
                  </a:rPr>
                  <a:t>, </a:t>
                </a:r>
                <a:r>
                  <a:rPr lang="en-US" altLang="zh-CN" sz="2000" b="1" i="1" kern="100" dirty="0" smtClean="0">
                    <a:solidFill>
                      <a:srgbClr val="0070C0"/>
                    </a:solidFill>
                    <a:latin typeface="Times New Roman" panose="02020603050405020304" pitchFamily="18" charset="0"/>
                    <a:ea typeface="Arial Unicode MS" panose="020B0604020202020204" pitchFamily="34" charset="-122"/>
                  </a:rPr>
                  <a:t>objects</a:t>
                </a:r>
                <a:r>
                  <a:rPr lang="en-US" altLang="zh-CN" sz="2000" kern="100" dirty="0" smtClean="0">
                    <a:latin typeface="Times New Roman" panose="02020603050405020304" pitchFamily="18" charset="0"/>
                    <a:ea typeface="Arial Unicode MS" panose="020B0604020202020204" pitchFamily="34" charset="-122"/>
                  </a:rPr>
                  <a:t>, </a:t>
                </a:r>
                <a:r>
                  <a:rPr lang="en-US" altLang="zh-CN" sz="2000" b="1" i="1" kern="100" dirty="0" smtClean="0">
                    <a:solidFill>
                      <a:srgbClr val="0070C0"/>
                    </a:solidFill>
                    <a:latin typeface="Times New Roman" panose="02020603050405020304" pitchFamily="18" charset="0"/>
                    <a:ea typeface="Arial Unicode MS" panose="020B0604020202020204" pitchFamily="34" charset="-122"/>
                  </a:rPr>
                  <a:t>encapsulation</a:t>
                </a:r>
                <a:r>
                  <a:rPr lang="en-US" altLang="zh-CN" sz="2000" kern="100" dirty="0" smtClean="0">
                    <a:latin typeface="Times New Roman" panose="02020603050405020304" pitchFamily="18" charset="0"/>
                    <a:ea typeface="Arial Unicode MS" panose="020B0604020202020204" pitchFamily="34" charset="-122"/>
                  </a:rPr>
                  <a:t>, </a:t>
                </a:r>
                <a:r>
                  <a:rPr lang="en-US" altLang="zh-CN" sz="2000" b="1" i="1" kern="100" dirty="0" smtClean="0">
                    <a:solidFill>
                      <a:srgbClr val="0070C0"/>
                    </a:solidFill>
                    <a:latin typeface="Times New Roman" panose="02020603050405020304" pitchFamily="18" charset="0"/>
                    <a:ea typeface="Arial Unicode MS" panose="020B0604020202020204" pitchFamily="34" charset="-122"/>
                  </a:rPr>
                  <a:t>inheritance</a:t>
                </a:r>
                <a:r>
                  <a:rPr lang="en-US" altLang="zh-CN" sz="2000" kern="100" dirty="0" smtClean="0">
                    <a:latin typeface="Times New Roman" panose="02020603050405020304" pitchFamily="18" charset="0"/>
                    <a:ea typeface="Arial Unicode MS" panose="020B0604020202020204" pitchFamily="34" charset="-122"/>
                  </a:rPr>
                  <a:t>, </a:t>
                </a:r>
                <a:r>
                  <a:rPr lang="en-US" altLang="zh-CN" sz="2000" b="1" i="1" kern="100" dirty="0" smtClean="0">
                    <a:solidFill>
                      <a:srgbClr val="0070C0"/>
                    </a:solidFill>
                    <a:latin typeface="Times New Roman" panose="02020603050405020304" pitchFamily="18" charset="0"/>
                    <a:ea typeface="Arial Unicode MS" panose="020B0604020202020204" pitchFamily="34" charset="-122"/>
                  </a:rPr>
                  <a:t>polymorphism</a:t>
                </a:r>
                <a:r>
                  <a:rPr lang="en-US" altLang="zh-CN" sz="2000" kern="100" dirty="0" smtClean="0">
                    <a:latin typeface="Times New Roman" panose="02020603050405020304" pitchFamily="18" charset="0"/>
                    <a:ea typeface="Arial Unicode MS" panose="020B0604020202020204" pitchFamily="34" charset="-122"/>
                  </a:rPr>
                  <a:t>, etc. ;</a:t>
                </a:r>
              </a:p>
              <a:p>
                <a:pPr marL="742950" lvl="1" indent="-285750">
                  <a:lnSpc>
                    <a:spcPct val="150000"/>
                  </a:lnSpc>
                  <a:buFont typeface="Arial" panose="020B0604020202020204" pitchFamily="34" charset="0"/>
                  <a:buChar char="•"/>
                </a:pPr>
                <a:r>
                  <a:rPr lang="en-US" altLang="zh-CN" sz="2000" kern="100" dirty="0" smtClean="0">
                    <a:latin typeface="Times New Roman" panose="02020603050405020304" pitchFamily="18" charset="0"/>
                    <a:ea typeface="Arial Unicode MS" panose="020B0604020202020204" pitchFamily="34" charset="-122"/>
                  </a:rPr>
                  <a:t>The number of </a:t>
                </a:r>
                <a:r>
                  <a:rPr lang="en-US" altLang="zh-CN" sz="2000" b="1" i="1" kern="100" dirty="0" smtClean="0">
                    <a:solidFill>
                      <a:srgbClr val="0070C0"/>
                    </a:solidFill>
                    <a:latin typeface="Times New Roman" panose="02020603050405020304" pitchFamily="18" charset="0"/>
                    <a:ea typeface="Arial Unicode MS" panose="020B0604020202020204" pitchFamily="34" charset="-122"/>
                  </a:rPr>
                  <a:t>class</a:t>
                </a:r>
                <a:r>
                  <a:rPr lang="en-US" altLang="zh-CN" sz="2000" kern="100" dirty="0" smtClean="0">
                    <a:solidFill>
                      <a:srgbClr val="0070C0"/>
                    </a:solidFill>
                    <a:latin typeface="Times New Roman" panose="02020603050405020304" pitchFamily="18" charset="0"/>
                    <a:ea typeface="Arial Unicode MS" panose="020B0604020202020204" pitchFamily="34" charset="-122"/>
                  </a:rPr>
                  <a:t> </a:t>
                </a:r>
                <a:r>
                  <a:rPr lang="en-US" altLang="zh-CN" sz="2000" kern="100" dirty="0" smtClean="0">
                    <a:latin typeface="Times New Roman" panose="02020603050405020304" pitchFamily="18" charset="0"/>
                    <a:ea typeface="Arial Unicode MS" panose="020B0604020202020204" pitchFamily="34" charset="-122"/>
                  </a:rPr>
                  <a:t>should be </a:t>
                </a:r>
                <a14:m>
                  <m:oMath xmlns:m="http://schemas.openxmlformats.org/officeDocument/2006/math">
                    <m:r>
                      <a:rPr lang="en-US" altLang="zh-CN" sz="2000" b="1" i="1" kern="100" smtClean="0">
                        <a:solidFill>
                          <a:srgbClr val="0070C0"/>
                        </a:solidFill>
                        <a:latin typeface="Cambria Math" panose="02040503050406030204" pitchFamily="18" charset="0"/>
                        <a:ea typeface="Arial Unicode MS" panose="020B0604020202020204" pitchFamily="34" charset="-122"/>
                      </a:rPr>
                      <m:t>≥</m:t>
                    </m:r>
                    <m:r>
                      <a:rPr lang="en-US" altLang="zh-CN" sz="2000" b="1" i="1" kern="100" smtClean="0">
                        <a:solidFill>
                          <a:srgbClr val="0070C0"/>
                        </a:solidFill>
                        <a:latin typeface="Cambria Math" panose="02040503050406030204" pitchFamily="18" charset="0"/>
                        <a:ea typeface="Arial Unicode MS" panose="020B0604020202020204" pitchFamily="34" charset="-122"/>
                      </a:rPr>
                      <m:t>𝟓</m:t>
                    </m:r>
                  </m:oMath>
                </a14:m>
                <a:r>
                  <a:rPr lang="en-US" altLang="zh-CN" sz="2000" kern="100" dirty="0" smtClean="0">
                    <a:latin typeface="Times New Roman" panose="02020603050405020304" pitchFamily="18" charset="0"/>
                    <a:ea typeface="Arial Unicode MS" panose="020B0604020202020204" pitchFamily="34" charset="-122"/>
                  </a:rPr>
                  <a:t>;</a:t>
                </a:r>
              </a:p>
              <a:p>
                <a:pPr marL="742950" lvl="1" indent="-285750">
                  <a:lnSpc>
                    <a:spcPct val="150000"/>
                  </a:lnSpc>
                  <a:buFont typeface="Arial" panose="020B0604020202020204" pitchFamily="34" charset="0"/>
                  <a:buChar char="•"/>
                </a:pPr>
                <a:r>
                  <a:rPr lang="en-US" altLang="zh-CN" sz="2000" kern="100" dirty="0" smtClean="0">
                    <a:latin typeface="Times New Roman" panose="02020603050405020304" pitchFamily="18" charset="0"/>
                    <a:ea typeface="Arial Unicode MS" panose="020B0604020202020204" pitchFamily="34" charset="-122"/>
                  </a:rPr>
                  <a:t>The number of levels for the </a:t>
                </a:r>
                <a:r>
                  <a:rPr lang="en-US" altLang="zh-CN" sz="2000" b="1" i="1" kern="100" dirty="0" smtClean="0">
                    <a:solidFill>
                      <a:srgbClr val="0070C0"/>
                    </a:solidFill>
                    <a:latin typeface="Times New Roman" panose="02020603050405020304" pitchFamily="18" charset="0"/>
                    <a:ea typeface="Arial Unicode MS" panose="020B0604020202020204" pitchFamily="34" charset="-122"/>
                  </a:rPr>
                  <a:t>inheritance</a:t>
                </a:r>
                <a:r>
                  <a:rPr lang="en-US" altLang="zh-CN" sz="2000" kern="100" dirty="0" smtClean="0">
                    <a:solidFill>
                      <a:srgbClr val="0070C0"/>
                    </a:solidFill>
                    <a:latin typeface="Times New Roman" panose="02020603050405020304" pitchFamily="18" charset="0"/>
                    <a:ea typeface="Arial Unicode MS" panose="020B0604020202020204" pitchFamily="34" charset="-122"/>
                  </a:rPr>
                  <a:t> </a:t>
                </a:r>
                <a:r>
                  <a:rPr lang="en-US" altLang="zh-CN" sz="2000" kern="100" dirty="0" smtClean="0">
                    <a:latin typeface="Times New Roman" panose="02020603050405020304" pitchFamily="18" charset="0"/>
                    <a:ea typeface="Arial Unicode MS" panose="020B0604020202020204" pitchFamily="34" charset="-122"/>
                  </a:rPr>
                  <a:t>should be </a:t>
                </a:r>
                <a14:m>
                  <m:oMath xmlns:m="http://schemas.openxmlformats.org/officeDocument/2006/math">
                    <m:r>
                      <a:rPr lang="en-US" altLang="zh-CN" sz="2000" b="1" i="1" kern="100" smtClean="0">
                        <a:solidFill>
                          <a:srgbClr val="0070C0"/>
                        </a:solidFill>
                        <a:latin typeface="Cambria Math" panose="02040503050406030204" pitchFamily="18" charset="0"/>
                        <a:ea typeface="Arial Unicode MS" panose="020B0604020202020204" pitchFamily="34" charset="-122"/>
                      </a:rPr>
                      <m:t>≥</m:t>
                    </m:r>
                    <m:r>
                      <a:rPr lang="en-US" altLang="zh-CN" sz="2000" b="1" i="1" kern="100" smtClean="0">
                        <a:solidFill>
                          <a:srgbClr val="0070C0"/>
                        </a:solidFill>
                        <a:latin typeface="Cambria Math" panose="02040503050406030204" pitchFamily="18" charset="0"/>
                        <a:ea typeface="Arial Unicode MS" panose="020B0604020202020204" pitchFamily="34" charset="-122"/>
                      </a:rPr>
                      <m:t>𝟐</m:t>
                    </m:r>
                  </m:oMath>
                </a14:m>
                <a:r>
                  <a:rPr lang="en-US" altLang="zh-CN" sz="2000" kern="100" dirty="0" smtClean="0">
                    <a:latin typeface="Times New Roman" panose="02020603050405020304" pitchFamily="18" charset="0"/>
                    <a:ea typeface="Arial Unicode MS" panose="020B0604020202020204" pitchFamily="34" charset="-122"/>
                  </a:rPr>
                  <a:t>;</a:t>
                </a:r>
              </a:p>
              <a:p>
                <a:pPr marL="742950" lvl="1" indent="-285750">
                  <a:lnSpc>
                    <a:spcPct val="150000"/>
                  </a:lnSpc>
                  <a:buFont typeface="Arial" panose="020B0604020202020204" pitchFamily="34" charset="0"/>
                  <a:buChar char="•"/>
                </a:pPr>
                <a:r>
                  <a:rPr lang="en-US" altLang="zh-CN" sz="2000" kern="100" dirty="0" smtClean="0">
                    <a:latin typeface="Times New Roman" panose="02020603050405020304" pitchFamily="18" charset="0"/>
                    <a:ea typeface="Arial Unicode MS" panose="020B0604020202020204" pitchFamily="34" charset="-122"/>
                  </a:rPr>
                  <a:t>Random </a:t>
                </a:r>
                <a:r>
                  <a:rPr lang="en-US" altLang="zh-CN" sz="2000" b="1" kern="100" dirty="0" smtClean="0">
                    <a:solidFill>
                      <a:srgbClr val="0070C0"/>
                    </a:solidFill>
                    <a:latin typeface="Times New Roman" panose="02020603050405020304" pitchFamily="18" charset="0"/>
                    <a:ea typeface="Arial Unicode MS" panose="020B0604020202020204" pitchFamily="34" charset="-122"/>
                  </a:rPr>
                  <a:t>file processing </a:t>
                </a:r>
                <a:r>
                  <a:rPr lang="en-US" altLang="zh-CN" sz="2000" kern="100" dirty="0" smtClean="0">
                    <a:latin typeface="Times New Roman" panose="02020603050405020304" pitchFamily="18" charset="0"/>
                    <a:ea typeface="Arial Unicode MS" panose="020B0604020202020204" pitchFamily="34" charset="-122"/>
                  </a:rPr>
                  <a:t>(</a:t>
                </a:r>
                <a:r>
                  <a:rPr lang="en-US" altLang="zh-CN" sz="2000" b="1" i="1" kern="100" dirty="0" smtClean="0">
                    <a:solidFill>
                      <a:srgbClr val="0070C0"/>
                    </a:solidFill>
                    <a:latin typeface="Times New Roman" panose="02020603050405020304" pitchFamily="18" charset="0"/>
                    <a:ea typeface="Arial Unicode MS" panose="020B0604020202020204" pitchFamily="34" charset="-122"/>
                  </a:rPr>
                  <a:t>writing</a:t>
                </a:r>
                <a:r>
                  <a:rPr lang="en-US" altLang="zh-CN" sz="2000" kern="100" dirty="0" smtClean="0">
                    <a:latin typeface="Times New Roman" panose="02020603050405020304" pitchFamily="18" charset="0"/>
                    <a:ea typeface="Arial Unicode MS" panose="020B0604020202020204" pitchFamily="34" charset="-122"/>
                  </a:rPr>
                  <a:t>, </a:t>
                </a:r>
                <a:r>
                  <a:rPr lang="en-US" altLang="zh-CN" sz="2000" b="1" i="1" kern="100" dirty="0" smtClean="0">
                    <a:solidFill>
                      <a:srgbClr val="0070C0"/>
                    </a:solidFill>
                    <a:latin typeface="Times New Roman" panose="02020603050405020304" pitchFamily="18" charset="0"/>
                    <a:ea typeface="Arial Unicode MS" panose="020B0604020202020204" pitchFamily="34" charset="-122"/>
                  </a:rPr>
                  <a:t>reading</a:t>
                </a:r>
                <a:r>
                  <a:rPr lang="en-US" altLang="zh-CN" sz="2000" kern="100" dirty="0" smtClean="0">
                    <a:latin typeface="Times New Roman" panose="02020603050405020304" pitchFamily="18" charset="0"/>
                    <a:ea typeface="Arial Unicode MS" panose="020B0604020202020204" pitchFamily="34" charset="-122"/>
                  </a:rPr>
                  <a:t>, &amp; </a:t>
                </a:r>
                <a:r>
                  <a:rPr lang="en-US" altLang="zh-CN" sz="2000" b="1" i="1" kern="100" dirty="0" smtClean="0">
                    <a:solidFill>
                      <a:srgbClr val="0070C0"/>
                    </a:solidFill>
                    <a:latin typeface="Times New Roman" panose="02020603050405020304" pitchFamily="18" charset="0"/>
                    <a:ea typeface="Arial Unicode MS" panose="020B0604020202020204" pitchFamily="34" charset="-122"/>
                  </a:rPr>
                  <a:t>updating</a:t>
                </a:r>
                <a:r>
                  <a:rPr lang="en-US" altLang="zh-CN" sz="2000" kern="100" dirty="0" smtClean="0">
                    <a:latin typeface="Times New Roman" panose="02020603050405020304" pitchFamily="18" charset="0"/>
                    <a:ea typeface="Arial Unicode MS" panose="020B0604020202020204" pitchFamily="34" charset="-122"/>
                  </a:rPr>
                  <a:t>) is also required in the system;</a:t>
                </a:r>
              </a:p>
              <a:p>
                <a:pPr marL="742950" lvl="1" indent="-285750">
                  <a:lnSpc>
                    <a:spcPct val="150000"/>
                  </a:lnSpc>
                  <a:buFont typeface="Arial" panose="020B0604020202020204" pitchFamily="34" charset="0"/>
                  <a:buChar char="•"/>
                </a:pPr>
                <a:r>
                  <a:rPr lang="en-US" altLang="zh-CN" sz="2000" kern="100" dirty="0" smtClean="0">
                    <a:latin typeface="Times New Roman" panose="02020603050405020304" pitchFamily="18" charset="0"/>
                    <a:ea typeface="Arial Unicode MS" panose="020B0604020202020204" pitchFamily="34" charset="-122"/>
                  </a:rPr>
                  <a:t>The lines of source codes should be </a:t>
                </a:r>
                <a14:m>
                  <m:oMath xmlns:m="http://schemas.openxmlformats.org/officeDocument/2006/math">
                    <m:r>
                      <a:rPr lang="en-US" altLang="zh-CN" sz="2000" b="1" i="1" kern="100" smtClean="0">
                        <a:solidFill>
                          <a:srgbClr val="0070C0"/>
                        </a:solidFill>
                        <a:latin typeface="Cambria Math" panose="02040503050406030204" pitchFamily="18" charset="0"/>
                        <a:ea typeface="Arial Unicode MS" panose="020B0604020202020204" pitchFamily="34" charset="-122"/>
                      </a:rPr>
                      <m:t>≥</m:t>
                    </m:r>
                    <m:r>
                      <a:rPr lang="en-US" altLang="zh-CN" sz="2000" b="1" i="1" kern="100" smtClean="0">
                        <a:solidFill>
                          <a:srgbClr val="0070C0"/>
                        </a:solidFill>
                        <a:latin typeface="Cambria Math" panose="02040503050406030204" pitchFamily="18" charset="0"/>
                        <a:ea typeface="Arial Unicode MS" panose="020B0604020202020204" pitchFamily="34" charset="-122"/>
                      </a:rPr>
                      <m:t>𝟓𝟎𝟎𝟎</m:t>
                    </m:r>
                  </m:oMath>
                </a14:m>
                <a:r>
                  <a:rPr lang="en-US" altLang="zh-CN" sz="2000" kern="100" dirty="0" smtClean="0">
                    <a:latin typeface="Times New Roman" panose="02020603050405020304" pitchFamily="18" charset="0"/>
                    <a:ea typeface="Arial Unicode MS" panose="020B0604020202020204" pitchFamily="34" charset="-122"/>
                  </a:rPr>
                  <a:t>.</a:t>
                </a:r>
              </a:p>
            </p:txBody>
          </p:sp>
        </mc:Choice>
        <mc:Fallback>
          <p:sp>
            <p:nvSpPr>
              <p:cNvPr id="9" name="矩形 8"/>
              <p:cNvSpPr>
                <a:spLocks noRot="1" noChangeAspect="1" noMove="1" noResize="1" noEditPoints="1" noAdjustHandles="1" noChangeArrowheads="1" noChangeShapeType="1" noTextEdit="1"/>
              </p:cNvSpPr>
              <p:nvPr/>
            </p:nvSpPr>
            <p:spPr>
              <a:xfrm>
                <a:off x="457200" y="788396"/>
                <a:ext cx="7976869" cy="4247317"/>
              </a:xfrm>
              <a:prstGeom prst="rect">
                <a:avLst/>
              </a:prstGeom>
              <a:blipFill rotWithShape="0">
                <a:blip r:embed="rId2"/>
                <a:stretch>
                  <a:fillRect l="-688" b="-2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951447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7200" y="265176"/>
            <a:ext cx="2332626" cy="523220"/>
          </a:xfrm>
          <a:prstGeom prst="rect">
            <a:avLst/>
          </a:prstGeom>
          <a:noFill/>
        </p:spPr>
        <p:txBody>
          <a:bodyPr wrap="none" rtlCol="0">
            <a:spAutoFit/>
          </a:bodyPr>
          <a:lstStyle/>
          <a:p>
            <a:r>
              <a:rPr lang="en-US" altLang="zh-CN" sz="2800" b="1" dirty="0" smtClean="0">
                <a:solidFill>
                  <a:srgbClr val="0070C0"/>
                </a:solidFill>
                <a:latin typeface="Times New Roman" panose="02020603050405020304" pitchFamily="18" charset="0"/>
                <a:cs typeface="Times New Roman" panose="02020603050405020304" pitchFamily="18" charset="0"/>
              </a:rPr>
              <a:t>Requirements</a:t>
            </a:r>
            <a:endParaRPr lang="zh-CN" altLang="en-US" sz="2800" b="1" dirty="0">
              <a:solidFill>
                <a:srgbClr val="0070C0"/>
              </a:solidFill>
              <a:latin typeface="Times New Roman" panose="02020603050405020304" pitchFamily="18" charset="0"/>
              <a:cs typeface="Times New Roman" panose="02020603050405020304" pitchFamily="18" charset="0"/>
            </a:endParaRPr>
          </a:p>
        </p:txBody>
      </p:sp>
      <p:sp>
        <p:nvSpPr>
          <p:cNvPr id="10" name="矩形 9"/>
          <p:cNvSpPr/>
          <p:nvPr/>
        </p:nvSpPr>
        <p:spPr>
          <a:xfrm>
            <a:off x="457200" y="1804059"/>
            <a:ext cx="7976869" cy="2400657"/>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000" b="1" kern="100" dirty="0" smtClean="0">
                <a:latin typeface="Times New Roman" panose="02020603050405020304" pitchFamily="18" charset="0"/>
                <a:ea typeface="Arial Unicode MS" panose="020B0604020202020204" pitchFamily="34" charset="-122"/>
              </a:rPr>
              <a:t>ATTENTION</a:t>
            </a:r>
            <a:r>
              <a:rPr lang="en-US" altLang="zh-CN" sz="2000" kern="100" dirty="0" smtClean="0">
                <a:latin typeface="Times New Roman" panose="02020603050405020304" pitchFamily="18" charset="0"/>
                <a:ea typeface="Arial Unicode MS" panose="020B0604020202020204" pitchFamily="34" charset="-122"/>
              </a:rPr>
              <a:t>: </a:t>
            </a:r>
            <a:r>
              <a:rPr lang="en-US" altLang="zh-CN" sz="2000" b="1" kern="100" dirty="0" smtClean="0">
                <a:solidFill>
                  <a:srgbClr val="0070C0"/>
                </a:solidFill>
                <a:latin typeface="Times New Roman" panose="02020603050405020304" pitchFamily="18" charset="0"/>
                <a:ea typeface="Arial Unicode MS" panose="020B0604020202020204" pitchFamily="34" charset="-122"/>
              </a:rPr>
              <a:t>Source code should be clearly commented</a:t>
            </a:r>
            <a:r>
              <a:rPr lang="en-US" altLang="zh-CN" sz="2000" kern="100" dirty="0" smtClean="0">
                <a:latin typeface="Times New Roman" panose="02020603050405020304" pitchFamily="18" charset="0"/>
                <a:ea typeface="Arial Unicode MS" panose="020B0604020202020204" pitchFamily="34" charset="-122"/>
              </a:rPr>
              <a:t>: </a:t>
            </a:r>
          </a:p>
          <a:p>
            <a:pPr marL="800100" lvl="1" indent="-342900">
              <a:lnSpc>
                <a:spcPct val="150000"/>
              </a:lnSpc>
              <a:buFont typeface="Arial" panose="020B0604020202020204" pitchFamily="34" charset="0"/>
              <a:buChar char="•"/>
            </a:pPr>
            <a:r>
              <a:rPr lang="en-US" altLang="zh-CN" sz="2000" kern="100" dirty="0" smtClean="0">
                <a:latin typeface="Times New Roman" panose="02020603050405020304" pitchFamily="18" charset="0"/>
                <a:ea typeface="Arial Unicode MS" panose="020B0604020202020204" pitchFamily="34" charset="-122"/>
              </a:rPr>
              <a:t>Comments for </a:t>
            </a:r>
            <a:r>
              <a:rPr lang="en-US" altLang="zh-CN" sz="2000" b="1" i="1" kern="100" dirty="0" smtClean="0">
                <a:solidFill>
                  <a:srgbClr val="0070C0"/>
                </a:solidFill>
                <a:latin typeface="Times New Roman" panose="02020603050405020304" pitchFamily="18" charset="0"/>
                <a:ea typeface="Arial Unicode MS" panose="020B0604020202020204" pitchFamily="34" charset="-122"/>
              </a:rPr>
              <a:t>class</a:t>
            </a:r>
            <a:r>
              <a:rPr lang="en-US" altLang="zh-CN" sz="2000" kern="100" dirty="0" smtClean="0">
                <a:solidFill>
                  <a:srgbClr val="0070C0"/>
                </a:solidFill>
                <a:latin typeface="Times New Roman" panose="02020603050405020304" pitchFamily="18" charset="0"/>
                <a:ea typeface="Arial Unicode MS" panose="020B0604020202020204" pitchFamily="34" charset="-122"/>
              </a:rPr>
              <a:t> </a:t>
            </a:r>
            <a:r>
              <a:rPr lang="en-US" altLang="zh-CN" sz="2000" kern="100" dirty="0" smtClean="0">
                <a:latin typeface="Times New Roman" panose="02020603050405020304" pitchFamily="18" charset="0"/>
                <a:ea typeface="Arial Unicode MS" panose="020B0604020202020204" pitchFamily="34" charset="-122"/>
              </a:rPr>
              <a:t>(a detailed description of the properties, behaviors, class inheritance, and derived relationships); </a:t>
            </a:r>
          </a:p>
          <a:p>
            <a:pPr marL="800100" lvl="1" indent="-342900">
              <a:lnSpc>
                <a:spcPct val="150000"/>
              </a:lnSpc>
              <a:buFont typeface="Arial" panose="020B0604020202020204" pitchFamily="34" charset="0"/>
              <a:buChar char="•"/>
            </a:pPr>
            <a:r>
              <a:rPr lang="en-US" altLang="zh-CN" sz="2000" kern="100" dirty="0" smtClean="0">
                <a:latin typeface="Times New Roman" panose="02020603050405020304" pitchFamily="18" charset="0"/>
                <a:ea typeface="Arial Unicode MS" panose="020B0604020202020204" pitchFamily="34" charset="-122"/>
              </a:rPr>
              <a:t>Comment for </a:t>
            </a:r>
            <a:r>
              <a:rPr lang="en-US" altLang="zh-CN" sz="2000" b="1" i="1" kern="100" dirty="0" smtClean="0">
                <a:solidFill>
                  <a:srgbClr val="0070C0"/>
                </a:solidFill>
                <a:latin typeface="Times New Roman" panose="02020603050405020304" pitchFamily="18" charset="0"/>
                <a:ea typeface="Arial Unicode MS" panose="020B0604020202020204" pitchFamily="34" charset="-122"/>
              </a:rPr>
              <a:t>functions</a:t>
            </a:r>
            <a:r>
              <a:rPr lang="en-US" altLang="zh-CN" sz="2000" kern="100" dirty="0" smtClean="0">
                <a:solidFill>
                  <a:srgbClr val="0070C0"/>
                </a:solidFill>
                <a:latin typeface="Times New Roman" panose="02020603050405020304" pitchFamily="18" charset="0"/>
                <a:ea typeface="Arial Unicode MS" panose="020B0604020202020204" pitchFamily="34" charset="-122"/>
              </a:rPr>
              <a:t> </a:t>
            </a:r>
            <a:r>
              <a:rPr lang="en-US" altLang="zh-CN" sz="2000" kern="100" dirty="0" smtClean="0">
                <a:latin typeface="Times New Roman" panose="02020603050405020304" pitchFamily="18" charset="0"/>
                <a:ea typeface="Arial Unicode MS" panose="020B0604020202020204" pitchFamily="34" charset="-122"/>
              </a:rPr>
              <a:t>(detailed description of objectives, function parameter, principle steps /algorithms).</a:t>
            </a:r>
          </a:p>
        </p:txBody>
      </p:sp>
      <p:sp>
        <p:nvSpPr>
          <p:cNvPr id="5" name="矩形 4"/>
          <p:cNvSpPr/>
          <p:nvPr/>
        </p:nvSpPr>
        <p:spPr>
          <a:xfrm>
            <a:off x="457200" y="788396"/>
            <a:ext cx="7976869" cy="1015663"/>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000" kern="100" dirty="0" smtClean="0">
                <a:latin typeface="Times New Roman" panose="02020603050405020304" pitchFamily="18" charset="0"/>
                <a:ea typeface="Arial Unicode MS" panose="020B0604020202020204" pitchFamily="34" charset="-122"/>
              </a:rPr>
              <a:t>The </a:t>
            </a:r>
            <a:r>
              <a:rPr lang="en-US" altLang="zh-CN" sz="2000" b="1" kern="100" dirty="0" smtClean="0">
                <a:latin typeface="Times New Roman" panose="02020603050405020304" pitchFamily="18" charset="0"/>
                <a:ea typeface="Arial Unicode MS" panose="020B0604020202020204" pitchFamily="34" charset="-122"/>
              </a:rPr>
              <a:t>SYSTEM</a:t>
            </a:r>
            <a:r>
              <a:rPr lang="en-US" altLang="zh-CN" sz="2000" kern="100" dirty="0" smtClean="0">
                <a:latin typeface="Times New Roman" panose="02020603050405020304" pitchFamily="18" charset="0"/>
                <a:ea typeface="Arial Unicode MS" panose="020B0604020202020204" pitchFamily="34" charset="-122"/>
              </a:rPr>
              <a:t> should be designed and implemented </a:t>
            </a:r>
            <a:r>
              <a:rPr lang="en-US" altLang="zh-CN" sz="2000" b="1" kern="100" dirty="0" smtClean="0">
                <a:solidFill>
                  <a:srgbClr val="0070C0"/>
                </a:solidFill>
                <a:latin typeface="Times New Roman" panose="02020603050405020304" pitchFamily="18" charset="0"/>
                <a:ea typeface="Arial Unicode MS" panose="020B0604020202020204" pitchFamily="34" charset="-122"/>
              </a:rPr>
              <a:t>reasonably</a:t>
            </a:r>
            <a:r>
              <a:rPr lang="en-US" altLang="zh-CN" sz="2000" kern="100" dirty="0" smtClean="0">
                <a:latin typeface="Times New Roman" panose="02020603050405020304" pitchFamily="18" charset="0"/>
                <a:ea typeface="Arial Unicode MS" panose="020B0604020202020204" pitchFamily="34" charset="-122"/>
              </a:rPr>
              <a:t>, </a:t>
            </a:r>
            <a:r>
              <a:rPr lang="en-US" altLang="zh-CN" sz="2000" b="1" kern="100" dirty="0" smtClean="0">
                <a:solidFill>
                  <a:srgbClr val="0070C0"/>
                </a:solidFill>
                <a:latin typeface="Times New Roman" panose="02020603050405020304" pitchFamily="18" charset="0"/>
                <a:ea typeface="Arial Unicode MS" panose="020B0604020202020204" pitchFamily="34" charset="-122"/>
              </a:rPr>
              <a:t>efficiently</a:t>
            </a:r>
            <a:r>
              <a:rPr lang="en-US" altLang="zh-CN" sz="2000" kern="100" dirty="0" smtClean="0">
                <a:solidFill>
                  <a:srgbClr val="0070C0"/>
                </a:solidFill>
                <a:latin typeface="Times New Roman" panose="02020603050405020304" pitchFamily="18" charset="0"/>
                <a:ea typeface="Arial Unicode MS" panose="020B0604020202020204" pitchFamily="34" charset="-122"/>
              </a:rPr>
              <a:t> </a:t>
            </a:r>
            <a:r>
              <a:rPr lang="en-US" altLang="zh-CN" sz="2000" kern="100" dirty="0" smtClean="0">
                <a:latin typeface="Times New Roman" panose="02020603050405020304" pitchFamily="18" charset="0"/>
                <a:ea typeface="Arial Unicode MS" panose="020B0604020202020204" pitchFamily="34" charset="-122"/>
              </a:rPr>
              <a:t>and </a:t>
            </a:r>
            <a:r>
              <a:rPr lang="en-US" altLang="zh-CN" sz="2000" b="1" kern="100" dirty="0" smtClean="0">
                <a:solidFill>
                  <a:srgbClr val="0070C0"/>
                </a:solidFill>
                <a:latin typeface="Times New Roman" panose="02020603050405020304" pitchFamily="18" charset="0"/>
                <a:ea typeface="Arial Unicode MS" panose="020B0604020202020204" pitchFamily="34" charset="-122"/>
              </a:rPr>
              <a:t>friendly</a:t>
            </a:r>
            <a:r>
              <a:rPr lang="en-US" altLang="zh-CN" sz="2000" kern="100" dirty="0" smtClean="0">
                <a:latin typeface="Times New Roman" panose="02020603050405020304" pitchFamily="18" charset="0"/>
                <a:ea typeface="Arial Unicode MS" panose="020B0604020202020204" pitchFamily="34" charset="-122"/>
              </a:rPr>
              <a:t>.</a:t>
            </a:r>
          </a:p>
        </p:txBody>
      </p:sp>
    </p:spTree>
    <p:extLst>
      <p:ext uri="{BB962C8B-B14F-4D97-AF65-F5344CB8AC3E}">
        <p14:creationId xmlns:p14="http://schemas.microsoft.com/office/powerpoint/2010/main" val="15004626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7200" y="265176"/>
            <a:ext cx="2777299" cy="523220"/>
          </a:xfrm>
          <a:prstGeom prst="rect">
            <a:avLst/>
          </a:prstGeom>
          <a:noFill/>
        </p:spPr>
        <p:txBody>
          <a:bodyPr wrap="none" rtlCol="0">
            <a:spAutoFit/>
          </a:bodyPr>
          <a:lstStyle/>
          <a:p>
            <a:r>
              <a:rPr lang="en-US" altLang="zh-CN" sz="2800" b="1" dirty="0" smtClean="0">
                <a:solidFill>
                  <a:srgbClr val="0070C0"/>
                </a:solidFill>
                <a:latin typeface="Times New Roman" panose="02020603050405020304" pitchFamily="18" charset="0"/>
                <a:cs typeface="Times New Roman" panose="02020603050405020304" pitchFamily="18" charset="0"/>
              </a:rPr>
              <a:t>Reference Topics</a:t>
            </a:r>
            <a:endParaRPr lang="zh-CN" altLang="en-US" sz="2800" b="1" dirty="0">
              <a:solidFill>
                <a:srgbClr val="0070C0"/>
              </a:solidFill>
              <a:latin typeface="Times New Roman" panose="02020603050405020304" pitchFamily="18" charset="0"/>
              <a:cs typeface="Times New Roman" panose="02020603050405020304" pitchFamily="18" charset="0"/>
            </a:endParaRPr>
          </a:p>
        </p:txBody>
      </p:sp>
      <p:sp>
        <p:nvSpPr>
          <p:cNvPr id="3" name="矩形 2"/>
          <p:cNvSpPr/>
          <p:nvPr/>
        </p:nvSpPr>
        <p:spPr>
          <a:xfrm>
            <a:off x="457200" y="788396"/>
            <a:ext cx="7976869" cy="498663"/>
          </a:xfrm>
          <a:prstGeom prst="rect">
            <a:avLst/>
          </a:prstGeom>
        </p:spPr>
        <p:txBody>
          <a:bodyPr wrap="square">
            <a:spAutoFit/>
          </a:bodyPr>
          <a:lstStyle/>
          <a:p>
            <a:pPr>
              <a:lnSpc>
                <a:spcPct val="150000"/>
              </a:lnSpc>
            </a:pPr>
            <a:r>
              <a:rPr lang="en-US" altLang="zh-CN" sz="2000" b="1" kern="100" dirty="0" err="1" smtClean="0">
                <a:latin typeface="Times New Roman" panose="02020603050405020304" pitchFamily="18" charset="0"/>
                <a:ea typeface="Arial Unicode MS" panose="020B0604020202020204" pitchFamily="34" charset="-122"/>
              </a:rPr>
              <a:t>Dibuix</a:t>
            </a:r>
            <a:endParaRPr lang="en-US" altLang="zh-CN" sz="2000" b="1" kern="100" dirty="0" smtClean="0">
              <a:latin typeface="Times New Roman" panose="02020603050405020304" pitchFamily="18" charset="0"/>
              <a:ea typeface="Arial Unicode MS" panose="020B0604020202020204" pitchFamily="34" charset="-122"/>
            </a:endParaRPr>
          </a:p>
        </p:txBody>
      </p:sp>
      <p:sp>
        <p:nvSpPr>
          <p:cNvPr id="4" name="矩形 3"/>
          <p:cNvSpPr/>
          <p:nvPr/>
        </p:nvSpPr>
        <p:spPr>
          <a:xfrm>
            <a:off x="457200" y="1311616"/>
            <a:ext cx="8219440"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kern="100" dirty="0" err="1" smtClean="0">
                <a:latin typeface="Times New Roman" panose="02020603050405020304" pitchFamily="18" charset="0"/>
                <a:ea typeface="Arial Unicode MS" panose="020B0604020202020204" pitchFamily="34" charset="-122"/>
              </a:rPr>
              <a:t>Dibuix</a:t>
            </a:r>
            <a:r>
              <a:rPr lang="en-US" altLang="zh-CN" sz="2000" kern="100" dirty="0" smtClean="0">
                <a:latin typeface="Times New Roman" panose="02020603050405020304" pitchFamily="18" charset="0"/>
                <a:ea typeface="Arial Unicode MS" panose="020B0604020202020204" pitchFamily="34" charset="-122"/>
              </a:rPr>
              <a:t> is a Catalan word which means </a:t>
            </a:r>
            <a:r>
              <a:rPr lang="en-US" altLang="zh-CN" sz="2000" b="1" kern="100" dirty="0" smtClean="0">
                <a:solidFill>
                  <a:srgbClr val="0070C0"/>
                </a:solidFill>
                <a:latin typeface="Times New Roman" panose="02020603050405020304" pitchFamily="18" charset="0"/>
                <a:ea typeface="Arial Unicode MS" panose="020B0604020202020204" pitchFamily="34" charset="-122"/>
              </a:rPr>
              <a:t>drawing</a:t>
            </a:r>
            <a:r>
              <a:rPr lang="en-US" altLang="zh-CN" sz="2000" kern="100" dirty="0" smtClean="0">
                <a:latin typeface="Times New Roman" panose="02020603050405020304" pitchFamily="18" charset="0"/>
                <a:ea typeface="Arial Unicode MS" panose="020B0604020202020204" pitchFamily="34" charset="-122"/>
              </a:rPr>
              <a:t>, it is a painting application, but can do more than painting.</a:t>
            </a:r>
          </a:p>
        </p:txBody>
      </p:sp>
      <p:sp>
        <p:nvSpPr>
          <p:cNvPr id="5" name="矩形 4"/>
          <p:cNvSpPr/>
          <p:nvPr/>
        </p:nvSpPr>
        <p:spPr>
          <a:xfrm>
            <a:off x="457200" y="2351836"/>
            <a:ext cx="8219440" cy="960328"/>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kern="100" dirty="0">
                <a:latin typeface="Times New Roman" panose="02020603050405020304" pitchFamily="18" charset="0"/>
                <a:ea typeface="Arial Unicode MS" panose="020B0604020202020204" pitchFamily="34" charset="-122"/>
              </a:rPr>
              <a:t>I</a:t>
            </a:r>
            <a:r>
              <a:rPr lang="en-US" altLang="zh-CN" sz="2000" kern="100" dirty="0" smtClean="0">
                <a:latin typeface="Times New Roman" panose="02020603050405020304" pitchFamily="18" charset="0"/>
                <a:ea typeface="Arial Unicode MS" panose="020B0604020202020204" pitchFamily="34" charset="-122"/>
              </a:rPr>
              <a:t>t includes the </a:t>
            </a:r>
            <a:r>
              <a:rPr lang="en-US" altLang="zh-CN" sz="2000" b="1" kern="100" dirty="0" smtClean="0">
                <a:solidFill>
                  <a:srgbClr val="0070C0"/>
                </a:solidFill>
                <a:latin typeface="Times New Roman" panose="02020603050405020304" pitchFamily="18" charset="0"/>
                <a:ea typeface="Arial Unicode MS" panose="020B0604020202020204" pitchFamily="34" charset="-122"/>
              </a:rPr>
              <a:t>basic drawing function components </a:t>
            </a:r>
            <a:r>
              <a:rPr lang="en-US" altLang="zh-CN" sz="2000" kern="100" dirty="0" smtClean="0">
                <a:latin typeface="Times New Roman" panose="02020603050405020304" pitchFamily="18" charset="0"/>
                <a:ea typeface="Arial Unicode MS" panose="020B0604020202020204" pitchFamily="34" charset="-122"/>
              </a:rPr>
              <a:t>to meet the basic drawing needs of users.</a:t>
            </a:r>
          </a:p>
        </p:txBody>
      </p:sp>
      <p:sp>
        <p:nvSpPr>
          <p:cNvPr id="6" name="矩形 5"/>
          <p:cNvSpPr/>
          <p:nvPr/>
        </p:nvSpPr>
        <p:spPr>
          <a:xfrm>
            <a:off x="457200" y="3336721"/>
            <a:ext cx="8219440" cy="2862322"/>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kern="100" dirty="0" smtClean="0">
                <a:latin typeface="Times New Roman" panose="02020603050405020304" pitchFamily="18" charset="0"/>
                <a:ea typeface="Arial Unicode MS" panose="020B0604020202020204" pitchFamily="34" charset="-122"/>
              </a:rPr>
              <a:t>To make the software design novel and innovative, and conform to the characteristics of the </a:t>
            </a:r>
            <a:r>
              <a:rPr lang="en-US" altLang="zh-CN" sz="2000" b="1" kern="100" dirty="0" smtClean="0">
                <a:solidFill>
                  <a:srgbClr val="0070C0"/>
                </a:solidFill>
                <a:latin typeface="Times New Roman" panose="02020603050405020304" pitchFamily="18" charset="0"/>
                <a:ea typeface="Arial Unicode MS" panose="020B0604020202020204" pitchFamily="34" charset="-122"/>
              </a:rPr>
              <a:t>AI era</a:t>
            </a:r>
            <a:r>
              <a:rPr lang="en-US" altLang="zh-CN" sz="2000" kern="100" dirty="0" smtClean="0">
                <a:latin typeface="Times New Roman" panose="02020603050405020304" pitchFamily="18" charset="0"/>
                <a:ea typeface="Arial Unicode MS" panose="020B0604020202020204" pitchFamily="34" charset="-122"/>
              </a:rPr>
              <a:t>, provide functions like face recognition (may even include body recognition) so the software can automatically draw a painting.</a:t>
            </a:r>
          </a:p>
          <a:p>
            <a:pPr marL="800100" lvl="1" indent="-342900">
              <a:lnSpc>
                <a:spcPct val="150000"/>
              </a:lnSpc>
              <a:buFont typeface="Arial" panose="020B0604020202020204" pitchFamily="34" charset="0"/>
              <a:buChar char="•"/>
            </a:pPr>
            <a:r>
              <a:rPr lang="en-US" altLang="zh-CN" sz="2000" kern="100" dirty="0" smtClean="0">
                <a:latin typeface="Times New Roman" panose="02020603050405020304" pitchFamily="18" charset="0"/>
                <a:ea typeface="Arial Unicode MS" panose="020B0604020202020204" pitchFamily="34" charset="-122"/>
              </a:rPr>
              <a:t>Specially, after uploading a picture, the software can recognize the picture intelligently and draw the people inside it with in pixel style.</a:t>
            </a:r>
          </a:p>
        </p:txBody>
      </p:sp>
    </p:spTree>
    <p:extLst>
      <p:ext uri="{BB962C8B-B14F-4D97-AF65-F5344CB8AC3E}">
        <p14:creationId xmlns:p14="http://schemas.microsoft.com/office/powerpoint/2010/main" val="35297718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57200" y="788396"/>
            <a:ext cx="7976869" cy="1015663"/>
          </a:xfrm>
          <a:prstGeom prst="rect">
            <a:avLst/>
          </a:prstGeom>
        </p:spPr>
        <p:txBody>
          <a:bodyPr wrap="square">
            <a:spAutoFit/>
          </a:bodyPr>
          <a:lstStyle/>
          <a:p>
            <a:pPr>
              <a:lnSpc>
                <a:spcPct val="150000"/>
              </a:lnSpc>
            </a:pPr>
            <a:r>
              <a:rPr lang="en-US" altLang="zh-CN" sz="2000" b="1" kern="100" dirty="0" smtClean="0">
                <a:latin typeface="Times New Roman" panose="02020603050405020304" pitchFamily="18" charset="0"/>
                <a:ea typeface="Arial Unicode MS" panose="020B0604020202020204" pitchFamily="34" charset="-122"/>
              </a:rPr>
              <a:t>Request: </a:t>
            </a:r>
          </a:p>
          <a:p>
            <a:pPr>
              <a:lnSpc>
                <a:spcPct val="150000"/>
              </a:lnSpc>
            </a:pPr>
            <a:r>
              <a:rPr lang="en-US" altLang="zh-CN" sz="2000" kern="100" dirty="0" smtClean="0">
                <a:latin typeface="Times New Roman" panose="02020603050405020304" pitchFamily="18" charset="0"/>
                <a:ea typeface="Arial Unicode MS" panose="020B0604020202020204" pitchFamily="34" charset="-122"/>
              </a:rPr>
              <a:t>1) Provide a friendly UI for the system</a:t>
            </a:r>
          </a:p>
        </p:txBody>
      </p:sp>
      <p:pic>
        <p:nvPicPr>
          <p:cNvPr id="102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294" y="1805646"/>
            <a:ext cx="8145145" cy="4923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457200" y="6081756"/>
            <a:ext cx="7976869" cy="498663"/>
          </a:xfrm>
          <a:prstGeom prst="rect">
            <a:avLst/>
          </a:prstGeom>
        </p:spPr>
        <p:txBody>
          <a:bodyPr wrap="square">
            <a:spAutoFit/>
          </a:bodyPr>
          <a:lstStyle/>
          <a:p>
            <a:pPr>
              <a:lnSpc>
                <a:spcPct val="150000"/>
              </a:lnSpc>
            </a:pPr>
            <a:r>
              <a:rPr lang="en-US" altLang="zh-CN" sz="2000" kern="100" dirty="0" smtClean="0">
                <a:latin typeface="Times New Roman" panose="02020603050405020304" pitchFamily="18" charset="0"/>
                <a:ea typeface="Arial Unicode MS" panose="020B0604020202020204" pitchFamily="34" charset="-122"/>
              </a:rPr>
              <a:t>Hints: </a:t>
            </a:r>
            <a:r>
              <a:rPr lang="en-US" altLang="zh-CN" sz="2000" b="1" kern="100" dirty="0" smtClean="0">
                <a:solidFill>
                  <a:srgbClr val="0070C0"/>
                </a:solidFill>
                <a:latin typeface="Times New Roman" panose="02020603050405020304" pitchFamily="18" charset="0"/>
                <a:ea typeface="Arial Unicode MS" panose="020B0604020202020204" pitchFamily="34" charset="-122"/>
              </a:rPr>
              <a:t>MFC</a:t>
            </a:r>
            <a:r>
              <a:rPr lang="en-US" altLang="zh-CN" sz="2000" kern="100" dirty="0" smtClean="0">
                <a:latin typeface="Times New Roman" panose="02020603050405020304" pitchFamily="18" charset="0"/>
                <a:ea typeface="Arial Unicode MS" panose="020B0604020202020204" pitchFamily="34" charset="-122"/>
              </a:rPr>
              <a:t>, </a:t>
            </a:r>
            <a:r>
              <a:rPr lang="en-US" altLang="zh-CN" sz="2000" b="1" kern="100" dirty="0" smtClean="0">
                <a:solidFill>
                  <a:srgbClr val="0070C0"/>
                </a:solidFill>
                <a:latin typeface="Times New Roman" panose="02020603050405020304" pitchFamily="18" charset="0"/>
                <a:ea typeface="Arial Unicode MS" panose="020B0604020202020204" pitchFamily="34" charset="-122"/>
              </a:rPr>
              <a:t>QT</a:t>
            </a:r>
            <a:r>
              <a:rPr lang="en-US" altLang="zh-CN" sz="2000" kern="100" dirty="0" smtClean="0">
                <a:latin typeface="Times New Roman" panose="02020603050405020304" pitchFamily="18" charset="0"/>
                <a:ea typeface="Arial Unicode MS" panose="020B0604020202020204" pitchFamily="34" charset="-122"/>
              </a:rPr>
              <a:t>, </a:t>
            </a:r>
            <a:r>
              <a:rPr lang="en-US" altLang="zh-CN" sz="2000" b="1" kern="100" dirty="0" smtClean="0">
                <a:solidFill>
                  <a:srgbClr val="0070C0"/>
                </a:solidFill>
                <a:latin typeface="Times New Roman" panose="02020603050405020304" pitchFamily="18" charset="0"/>
                <a:ea typeface="Arial Unicode MS" panose="020B0604020202020204" pitchFamily="34" charset="-122"/>
              </a:rPr>
              <a:t>C#</a:t>
            </a:r>
            <a:r>
              <a:rPr lang="en-US" altLang="zh-CN" sz="2000" kern="100" dirty="0" smtClean="0">
                <a:latin typeface="Times New Roman" panose="02020603050405020304" pitchFamily="18" charset="0"/>
                <a:ea typeface="Arial Unicode MS" panose="020B0604020202020204" pitchFamily="34" charset="-122"/>
              </a:rPr>
              <a:t> can be used</a:t>
            </a:r>
          </a:p>
        </p:txBody>
      </p:sp>
    </p:spTree>
    <p:extLst>
      <p:ext uri="{BB962C8B-B14F-4D97-AF65-F5344CB8AC3E}">
        <p14:creationId xmlns:p14="http://schemas.microsoft.com/office/powerpoint/2010/main" val="10702197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294" y="1804058"/>
            <a:ext cx="8145145" cy="4942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57200" y="788396"/>
            <a:ext cx="7976869" cy="1015663"/>
          </a:xfrm>
          <a:prstGeom prst="rect">
            <a:avLst/>
          </a:prstGeom>
        </p:spPr>
        <p:txBody>
          <a:bodyPr wrap="square">
            <a:spAutoFit/>
          </a:bodyPr>
          <a:lstStyle/>
          <a:p>
            <a:pPr>
              <a:lnSpc>
                <a:spcPct val="150000"/>
              </a:lnSpc>
            </a:pPr>
            <a:r>
              <a:rPr lang="en-US" altLang="zh-CN" sz="2000" b="1" kern="100" dirty="0" smtClean="0">
                <a:latin typeface="Times New Roman" panose="02020603050405020304" pitchFamily="18" charset="0"/>
                <a:ea typeface="Arial Unicode MS" panose="020B0604020202020204" pitchFamily="34" charset="-122"/>
              </a:rPr>
              <a:t>Request: </a:t>
            </a:r>
          </a:p>
          <a:p>
            <a:pPr>
              <a:lnSpc>
                <a:spcPct val="150000"/>
              </a:lnSpc>
            </a:pPr>
            <a:r>
              <a:rPr lang="en-US" altLang="zh-CN" sz="2000" kern="100" dirty="0">
                <a:latin typeface="Times New Roman" panose="02020603050405020304" pitchFamily="18" charset="0"/>
                <a:ea typeface="Arial Unicode MS" panose="020B0604020202020204" pitchFamily="34" charset="-122"/>
              </a:rPr>
              <a:t>2</a:t>
            </a:r>
            <a:r>
              <a:rPr lang="en-US" altLang="zh-CN" sz="2000" kern="100" dirty="0" smtClean="0">
                <a:latin typeface="Times New Roman" panose="02020603050405020304" pitchFamily="18" charset="0"/>
                <a:ea typeface="Arial Unicode MS" panose="020B0604020202020204" pitchFamily="34" charset="-122"/>
              </a:rPr>
              <a:t>) Wizard dialog box for files operations</a:t>
            </a:r>
          </a:p>
        </p:txBody>
      </p:sp>
      <p:sp>
        <p:nvSpPr>
          <p:cNvPr id="5" name="矩形 4"/>
          <p:cNvSpPr/>
          <p:nvPr/>
        </p:nvSpPr>
        <p:spPr>
          <a:xfrm>
            <a:off x="582294" y="2129742"/>
            <a:ext cx="7462111" cy="1851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82294" y="2409125"/>
            <a:ext cx="1188633" cy="42115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956385" y="2385975"/>
            <a:ext cx="1088020" cy="1488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956385" y="2733216"/>
            <a:ext cx="1088020" cy="7970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875099" y="1804057"/>
            <a:ext cx="1679947" cy="369332"/>
          </a:xfrm>
          <a:prstGeom prst="rect">
            <a:avLst/>
          </a:prstGeom>
          <a:noFill/>
        </p:spPr>
        <p:txBody>
          <a:bodyPr wrap="none" rtlCol="0">
            <a:spAutoFit/>
          </a:bodyPr>
          <a:lstStyle/>
          <a:p>
            <a:r>
              <a:rPr lang="en-US" altLang="zh-CN" dirty="0" smtClean="0">
                <a:solidFill>
                  <a:srgbClr val="FF0000"/>
                </a:solidFill>
              </a:rPr>
              <a:t>Tools in tool bar</a:t>
            </a:r>
            <a:endParaRPr lang="zh-CN" altLang="en-US" dirty="0">
              <a:solidFill>
                <a:srgbClr val="FF0000"/>
              </a:solidFill>
            </a:endParaRPr>
          </a:p>
        </p:txBody>
      </p:sp>
      <p:sp>
        <p:nvSpPr>
          <p:cNvPr id="10" name="文本框 9"/>
          <p:cNvSpPr txBox="1"/>
          <p:nvPr/>
        </p:nvSpPr>
        <p:spPr>
          <a:xfrm>
            <a:off x="1770927" y="6262976"/>
            <a:ext cx="2430474" cy="369332"/>
          </a:xfrm>
          <a:prstGeom prst="rect">
            <a:avLst/>
          </a:prstGeom>
          <a:noFill/>
        </p:spPr>
        <p:txBody>
          <a:bodyPr wrap="none" rtlCol="0">
            <a:spAutoFit/>
          </a:bodyPr>
          <a:lstStyle/>
          <a:p>
            <a:r>
              <a:rPr lang="en-US" altLang="zh-CN" dirty="0" smtClean="0">
                <a:solidFill>
                  <a:srgbClr val="FF0000"/>
                </a:solidFill>
              </a:rPr>
              <a:t>Brushes/Styles/Patterns</a:t>
            </a:r>
            <a:endParaRPr lang="zh-CN" altLang="en-US" dirty="0">
              <a:solidFill>
                <a:srgbClr val="FF0000"/>
              </a:solidFill>
            </a:endParaRPr>
          </a:p>
        </p:txBody>
      </p:sp>
      <p:sp>
        <p:nvSpPr>
          <p:cNvPr id="11" name="文本框 10"/>
          <p:cNvSpPr txBox="1"/>
          <p:nvPr/>
        </p:nvSpPr>
        <p:spPr>
          <a:xfrm>
            <a:off x="6881539" y="3593412"/>
            <a:ext cx="1237711" cy="369332"/>
          </a:xfrm>
          <a:prstGeom prst="rect">
            <a:avLst/>
          </a:prstGeom>
          <a:noFill/>
        </p:spPr>
        <p:txBody>
          <a:bodyPr wrap="none" rtlCol="0">
            <a:spAutoFit/>
          </a:bodyPr>
          <a:lstStyle/>
          <a:p>
            <a:r>
              <a:rPr lang="en-US" altLang="zh-CN" dirty="0" smtClean="0">
                <a:solidFill>
                  <a:srgbClr val="FF0000"/>
                </a:solidFill>
              </a:rPr>
              <a:t>Hierarchies</a:t>
            </a:r>
          </a:p>
        </p:txBody>
      </p:sp>
      <p:sp>
        <p:nvSpPr>
          <p:cNvPr id="12" name="矩形 11"/>
          <p:cNvSpPr/>
          <p:nvPr/>
        </p:nvSpPr>
        <p:spPr>
          <a:xfrm>
            <a:off x="8145017" y="2061884"/>
            <a:ext cx="568491" cy="5898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892736" y="1697276"/>
            <a:ext cx="1073051" cy="369332"/>
          </a:xfrm>
          <a:prstGeom prst="rect">
            <a:avLst/>
          </a:prstGeom>
          <a:noFill/>
        </p:spPr>
        <p:txBody>
          <a:bodyPr wrap="none" rtlCol="0">
            <a:spAutoFit/>
          </a:bodyPr>
          <a:lstStyle/>
          <a:p>
            <a:r>
              <a:rPr lang="en-US" altLang="zh-CN" dirty="0" smtClean="0">
                <a:solidFill>
                  <a:srgbClr val="FF0000"/>
                </a:solidFill>
              </a:rPr>
              <a:t>Overview</a:t>
            </a:r>
          </a:p>
        </p:txBody>
      </p:sp>
    </p:spTree>
    <p:extLst>
      <p:ext uri="{BB962C8B-B14F-4D97-AF65-F5344CB8AC3E}">
        <p14:creationId xmlns:p14="http://schemas.microsoft.com/office/powerpoint/2010/main" val="33453526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57200" y="788396"/>
            <a:ext cx="4091651" cy="5632311"/>
          </a:xfrm>
          <a:prstGeom prst="rect">
            <a:avLst/>
          </a:prstGeom>
        </p:spPr>
        <p:txBody>
          <a:bodyPr wrap="square">
            <a:spAutoFit/>
          </a:bodyPr>
          <a:lstStyle/>
          <a:p>
            <a:pPr>
              <a:lnSpc>
                <a:spcPct val="150000"/>
              </a:lnSpc>
            </a:pPr>
            <a:r>
              <a:rPr lang="en-US" altLang="zh-CN" sz="2000" b="1" kern="100" dirty="0" smtClean="0">
                <a:latin typeface="Times New Roman" panose="02020603050405020304" pitchFamily="18" charset="0"/>
                <a:ea typeface="Arial Unicode MS" panose="020B0604020202020204" pitchFamily="34" charset="-122"/>
              </a:rPr>
              <a:t>Request: </a:t>
            </a:r>
          </a:p>
          <a:p>
            <a:pPr>
              <a:lnSpc>
                <a:spcPct val="150000"/>
              </a:lnSpc>
            </a:pPr>
            <a:r>
              <a:rPr lang="en-US" altLang="zh-CN" sz="2000" kern="100" dirty="0" smtClean="0">
                <a:latin typeface="Times New Roman" panose="02020603050405020304" pitchFamily="18" charset="0"/>
                <a:ea typeface="Arial Unicode MS" panose="020B0604020202020204" pitchFamily="34" charset="-122"/>
              </a:rPr>
              <a:t>3) Normal painting mode:</a:t>
            </a:r>
          </a:p>
          <a:p>
            <a:pPr marL="342900" indent="-342900">
              <a:lnSpc>
                <a:spcPct val="150000"/>
              </a:lnSpc>
              <a:buFont typeface="Arial" panose="020B0604020202020204" pitchFamily="34" charset="0"/>
              <a:buChar char="•"/>
            </a:pPr>
            <a:r>
              <a:rPr lang="en-US" altLang="zh-CN" sz="2000" kern="100" dirty="0" smtClean="0">
                <a:latin typeface="Times New Roman" panose="02020603050405020304" pitchFamily="18" charset="0"/>
                <a:ea typeface="Arial Unicode MS" panose="020B0604020202020204" pitchFamily="34" charset="-122"/>
              </a:rPr>
              <a:t>Basic shapes drawing</a:t>
            </a:r>
          </a:p>
          <a:p>
            <a:pPr marL="342900" indent="-342900">
              <a:lnSpc>
                <a:spcPct val="150000"/>
              </a:lnSpc>
              <a:buFont typeface="Arial" panose="020B0604020202020204" pitchFamily="34" charset="0"/>
              <a:buChar char="•"/>
            </a:pPr>
            <a:r>
              <a:rPr lang="en-US" altLang="zh-CN" sz="2000" kern="100" dirty="0" smtClean="0">
                <a:latin typeface="Times New Roman" panose="02020603050405020304" pitchFamily="18" charset="0"/>
                <a:ea typeface="Arial Unicode MS" panose="020B0604020202020204" pitchFamily="34" charset="-122"/>
              </a:rPr>
              <a:t>Clear canvas</a:t>
            </a:r>
          </a:p>
          <a:p>
            <a:pPr marL="342900" indent="-342900">
              <a:lnSpc>
                <a:spcPct val="150000"/>
              </a:lnSpc>
              <a:buFont typeface="Arial" panose="020B0604020202020204" pitchFamily="34" charset="0"/>
              <a:buChar char="•"/>
            </a:pPr>
            <a:r>
              <a:rPr lang="en-US" altLang="zh-CN" sz="2000" kern="100" dirty="0" smtClean="0">
                <a:latin typeface="Times New Roman" panose="02020603050405020304" pitchFamily="18" charset="0"/>
                <a:ea typeface="Arial Unicode MS" panose="020B0604020202020204" pitchFamily="34" charset="-122"/>
              </a:rPr>
              <a:t>Pen’s demo canvas</a:t>
            </a:r>
          </a:p>
          <a:p>
            <a:pPr marL="342900" indent="-342900">
              <a:lnSpc>
                <a:spcPct val="150000"/>
              </a:lnSpc>
              <a:buFont typeface="Arial" panose="020B0604020202020204" pitchFamily="34" charset="0"/>
              <a:buChar char="•"/>
            </a:pPr>
            <a:r>
              <a:rPr lang="en-US" altLang="zh-CN" sz="2000" kern="100" dirty="0" smtClean="0">
                <a:latin typeface="Times New Roman" panose="02020603050405020304" pitchFamily="18" charset="0"/>
                <a:ea typeface="Arial Unicode MS" panose="020B0604020202020204" pitchFamily="34" charset="-122"/>
              </a:rPr>
              <a:t>Adjust pen’s properties</a:t>
            </a:r>
          </a:p>
          <a:p>
            <a:pPr marL="342900" indent="-342900">
              <a:lnSpc>
                <a:spcPct val="150000"/>
              </a:lnSpc>
              <a:buFont typeface="Arial" panose="020B0604020202020204" pitchFamily="34" charset="0"/>
              <a:buChar char="•"/>
            </a:pPr>
            <a:r>
              <a:rPr lang="en-US" altLang="zh-CN" sz="2000" kern="100" dirty="0" smtClean="0">
                <a:latin typeface="Times New Roman" panose="02020603050405020304" pitchFamily="18" charset="0"/>
                <a:ea typeface="Arial Unicode MS" panose="020B0604020202020204" pitchFamily="34" charset="-122"/>
              </a:rPr>
              <a:t>Visualize shape list</a:t>
            </a:r>
          </a:p>
          <a:p>
            <a:pPr marL="342900" indent="-342900">
              <a:lnSpc>
                <a:spcPct val="150000"/>
              </a:lnSpc>
              <a:buFont typeface="Arial" panose="020B0604020202020204" pitchFamily="34" charset="0"/>
              <a:buChar char="•"/>
            </a:pPr>
            <a:r>
              <a:rPr lang="en-US" altLang="zh-CN" sz="2000" kern="100" dirty="0" smtClean="0">
                <a:latin typeface="Times New Roman" panose="02020603050405020304" pitchFamily="18" charset="0"/>
                <a:ea typeface="Arial Unicode MS" panose="020B0604020202020204" pitchFamily="34" charset="-122"/>
              </a:rPr>
              <a:t>Hide, show, and delete shape</a:t>
            </a:r>
          </a:p>
          <a:p>
            <a:pPr marL="342900" indent="-342900">
              <a:lnSpc>
                <a:spcPct val="150000"/>
              </a:lnSpc>
              <a:buFont typeface="Arial" panose="020B0604020202020204" pitchFamily="34" charset="0"/>
              <a:buChar char="•"/>
            </a:pPr>
            <a:r>
              <a:rPr lang="en-US" altLang="zh-CN" sz="2000" kern="100" dirty="0" smtClean="0">
                <a:latin typeface="Times New Roman" panose="02020603050405020304" pitchFamily="18" charset="0"/>
                <a:ea typeface="Arial Unicode MS" panose="020B0604020202020204" pitchFamily="34" charset="-122"/>
              </a:rPr>
              <a:t>Translate shape</a:t>
            </a:r>
          </a:p>
          <a:p>
            <a:pPr marL="342900" indent="-342900">
              <a:lnSpc>
                <a:spcPct val="150000"/>
              </a:lnSpc>
              <a:buFont typeface="Arial" panose="020B0604020202020204" pitchFamily="34" charset="0"/>
              <a:buChar char="•"/>
            </a:pPr>
            <a:r>
              <a:rPr lang="en-US" altLang="zh-CN" sz="2000" kern="100" dirty="0" smtClean="0">
                <a:latin typeface="Times New Roman" panose="02020603050405020304" pitchFamily="18" charset="0"/>
                <a:ea typeface="Arial Unicode MS" panose="020B0604020202020204" pitchFamily="34" charset="-122"/>
              </a:rPr>
              <a:t>Visualize adjust list</a:t>
            </a:r>
          </a:p>
          <a:p>
            <a:pPr marL="342900" indent="-342900">
              <a:lnSpc>
                <a:spcPct val="150000"/>
              </a:lnSpc>
              <a:buFont typeface="Arial" panose="020B0604020202020204" pitchFamily="34" charset="0"/>
              <a:buChar char="•"/>
            </a:pPr>
            <a:r>
              <a:rPr lang="en-US" altLang="zh-CN" sz="2000" kern="100" dirty="0" smtClean="0">
                <a:latin typeface="Times New Roman" panose="02020603050405020304" pitchFamily="18" charset="0"/>
                <a:ea typeface="Arial Unicode MS" panose="020B0604020202020204" pitchFamily="34" charset="-122"/>
              </a:rPr>
              <a:t>Outline shape’s range</a:t>
            </a:r>
          </a:p>
          <a:p>
            <a:pPr marL="342900" indent="-342900">
              <a:lnSpc>
                <a:spcPct val="150000"/>
              </a:lnSpc>
              <a:buFont typeface="Arial" panose="020B0604020202020204" pitchFamily="34" charset="0"/>
              <a:buChar char="•"/>
            </a:pPr>
            <a:r>
              <a:rPr lang="en-US" altLang="zh-CN" sz="2000" kern="100" dirty="0" smtClean="0">
                <a:latin typeface="Times New Roman" panose="02020603050405020304" pitchFamily="18" charset="0"/>
                <a:ea typeface="Arial Unicode MS" panose="020B0604020202020204" pitchFamily="34" charset="-122"/>
              </a:rPr>
              <a:t>Save and open picture</a:t>
            </a:r>
          </a:p>
        </p:txBody>
      </p:sp>
      <p:sp>
        <p:nvSpPr>
          <p:cNvPr id="14" name="矩形 13"/>
          <p:cNvSpPr/>
          <p:nvPr/>
        </p:nvSpPr>
        <p:spPr>
          <a:xfrm>
            <a:off x="4183091" y="788396"/>
            <a:ext cx="5092860" cy="5170646"/>
          </a:xfrm>
          <a:prstGeom prst="rect">
            <a:avLst/>
          </a:prstGeom>
        </p:spPr>
        <p:txBody>
          <a:bodyPr wrap="square">
            <a:spAutoFit/>
          </a:bodyPr>
          <a:lstStyle/>
          <a:p>
            <a:pPr>
              <a:lnSpc>
                <a:spcPct val="150000"/>
              </a:lnSpc>
            </a:pPr>
            <a:endParaRPr lang="en-US" altLang="zh-CN" sz="2000" b="1" kern="100" dirty="0" smtClean="0">
              <a:latin typeface="Times New Roman" panose="02020603050405020304" pitchFamily="18" charset="0"/>
              <a:ea typeface="Arial Unicode MS" panose="020B0604020202020204" pitchFamily="34" charset="-122"/>
            </a:endParaRPr>
          </a:p>
          <a:p>
            <a:pPr>
              <a:lnSpc>
                <a:spcPct val="150000"/>
              </a:lnSpc>
            </a:pPr>
            <a:r>
              <a:rPr lang="en-US" altLang="zh-CN" sz="2000" kern="100" dirty="0" smtClean="0">
                <a:latin typeface="Times New Roman" panose="02020603050405020304" pitchFamily="18" charset="0"/>
                <a:ea typeface="Arial Unicode MS" panose="020B0604020202020204" pitchFamily="34" charset="-122"/>
              </a:rPr>
              <a:t>4) Pixel art mode:</a:t>
            </a:r>
          </a:p>
          <a:p>
            <a:pPr marL="342900" indent="-342900">
              <a:lnSpc>
                <a:spcPct val="150000"/>
              </a:lnSpc>
              <a:buFont typeface="Arial" panose="020B0604020202020204" pitchFamily="34" charset="0"/>
              <a:buChar char="•"/>
            </a:pPr>
            <a:r>
              <a:rPr lang="en-US" altLang="zh-CN" sz="2000" kern="100" dirty="0" smtClean="0">
                <a:latin typeface="Times New Roman" panose="02020603050405020304" pitchFamily="18" charset="0"/>
                <a:ea typeface="Arial Unicode MS" panose="020B0604020202020204" pitchFamily="34" charset="-122"/>
              </a:rPr>
              <a:t>Basic shapes drawing</a:t>
            </a:r>
          </a:p>
          <a:p>
            <a:pPr marL="342900" indent="-342900">
              <a:lnSpc>
                <a:spcPct val="150000"/>
              </a:lnSpc>
              <a:buFont typeface="Arial" panose="020B0604020202020204" pitchFamily="34" charset="0"/>
              <a:buChar char="•"/>
            </a:pPr>
            <a:r>
              <a:rPr lang="en-US" altLang="zh-CN" sz="2000" kern="100" dirty="0" smtClean="0">
                <a:latin typeface="Times New Roman" panose="02020603050405020304" pitchFamily="18" charset="0"/>
                <a:ea typeface="Arial Unicode MS" panose="020B0604020202020204" pitchFamily="34" charset="-122"/>
              </a:rPr>
              <a:t>Clear canvas</a:t>
            </a:r>
          </a:p>
          <a:p>
            <a:pPr marL="342900" indent="-342900">
              <a:lnSpc>
                <a:spcPct val="150000"/>
              </a:lnSpc>
              <a:buFont typeface="Arial" panose="020B0604020202020204" pitchFamily="34" charset="0"/>
              <a:buChar char="•"/>
            </a:pPr>
            <a:r>
              <a:rPr lang="en-US" altLang="zh-CN" sz="2000" kern="100" dirty="0" smtClean="0">
                <a:latin typeface="Times New Roman" panose="02020603050405020304" pitchFamily="18" charset="0"/>
                <a:ea typeface="Arial Unicode MS" panose="020B0604020202020204" pitchFamily="34" charset="-122"/>
              </a:rPr>
              <a:t>Adjust pen’s properties</a:t>
            </a:r>
          </a:p>
          <a:p>
            <a:pPr marL="342900" indent="-342900">
              <a:lnSpc>
                <a:spcPct val="150000"/>
              </a:lnSpc>
              <a:buFont typeface="Arial" panose="020B0604020202020204" pitchFamily="34" charset="0"/>
              <a:buChar char="•"/>
            </a:pPr>
            <a:r>
              <a:rPr lang="en-US" altLang="zh-CN" sz="2000" kern="100" dirty="0" smtClean="0">
                <a:latin typeface="Times New Roman" panose="02020603050405020304" pitchFamily="18" charset="0"/>
                <a:ea typeface="Arial Unicode MS" panose="020B0604020202020204" pitchFamily="34" charset="-122"/>
              </a:rPr>
              <a:t>Visualize shape list</a:t>
            </a:r>
          </a:p>
          <a:p>
            <a:pPr marL="342900" indent="-342900">
              <a:lnSpc>
                <a:spcPct val="150000"/>
              </a:lnSpc>
              <a:buFont typeface="Arial" panose="020B0604020202020204" pitchFamily="34" charset="0"/>
              <a:buChar char="•"/>
            </a:pPr>
            <a:r>
              <a:rPr lang="en-US" altLang="zh-CN" sz="2000" kern="100" dirty="0" smtClean="0">
                <a:latin typeface="Times New Roman" panose="02020603050405020304" pitchFamily="18" charset="0"/>
                <a:ea typeface="Arial Unicode MS" panose="020B0604020202020204" pitchFamily="34" charset="-122"/>
              </a:rPr>
              <a:t>Hide, show and delete shape</a:t>
            </a:r>
          </a:p>
          <a:p>
            <a:pPr marL="342900" indent="-342900">
              <a:lnSpc>
                <a:spcPct val="150000"/>
              </a:lnSpc>
              <a:buFont typeface="Arial" panose="020B0604020202020204" pitchFamily="34" charset="0"/>
              <a:buChar char="•"/>
            </a:pPr>
            <a:r>
              <a:rPr lang="en-US" altLang="zh-CN" sz="2000" kern="100" dirty="0" smtClean="0">
                <a:latin typeface="Times New Roman" panose="02020603050405020304" pitchFamily="18" charset="0"/>
                <a:ea typeface="Arial Unicode MS" panose="020B0604020202020204" pitchFamily="34" charset="-122"/>
              </a:rPr>
              <a:t>Translate shape</a:t>
            </a:r>
          </a:p>
          <a:p>
            <a:pPr marL="342900" indent="-342900">
              <a:lnSpc>
                <a:spcPct val="150000"/>
              </a:lnSpc>
              <a:buFont typeface="Arial" panose="020B0604020202020204" pitchFamily="34" charset="0"/>
              <a:buChar char="•"/>
            </a:pPr>
            <a:r>
              <a:rPr lang="en-US" altLang="zh-CN" sz="2000" kern="100" dirty="0" smtClean="0">
                <a:latin typeface="Times New Roman" panose="02020603050405020304" pitchFamily="18" charset="0"/>
                <a:ea typeface="Arial Unicode MS" panose="020B0604020202020204" pitchFamily="34" charset="-122"/>
              </a:rPr>
              <a:t>Change previous shape’s color</a:t>
            </a:r>
          </a:p>
          <a:p>
            <a:pPr marL="342900" indent="-342900">
              <a:lnSpc>
                <a:spcPct val="150000"/>
              </a:lnSpc>
              <a:buFont typeface="Arial" panose="020B0604020202020204" pitchFamily="34" charset="0"/>
              <a:buChar char="•"/>
            </a:pPr>
            <a:r>
              <a:rPr lang="en-US" altLang="zh-CN" sz="2000" kern="100" dirty="0" smtClean="0">
                <a:latin typeface="Times New Roman" panose="02020603050405020304" pitchFamily="18" charset="0"/>
                <a:ea typeface="Arial Unicode MS" panose="020B0604020202020204" pitchFamily="34" charset="-122"/>
              </a:rPr>
              <a:t>Fill shape</a:t>
            </a:r>
          </a:p>
          <a:p>
            <a:pPr marL="342900" indent="-342900">
              <a:lnSpc>
                <a:spcPct val="150000"/>
              </a:lnSpc>
              <a:buFont typeface="Arial" panose="020B0604020202020204" pitchFamily="34" charset="0"/>
              <a:buChar char="•"/>
            </a:pPr>
            <a:r>
              <a:rPr lang="en-US" altLang="zh-CN" sz="2000" kern="100" dirty="0" smtClean="0">
                <a:latin typeface="Times New Roman" panose="02020603050405020304" pitchFamily="18" charset="0"/>
                <a:ea typeface="Arial Unicode MS" panose="020B0604020202020204" pitchFamily="34" charset="-122"/>
              </a:rPr>
              <a:t>Existing images for directly drag and draw </a:t>
            </a:r>
          </a:p>
        </p:txBody>
      </p:sp>
      <p:grpSp>
        <p:nvGrpSpPr>
          <p:cNvPr id="16" name="组合 15"/>
          <p:cNvGrpSpPr/>
          <p:nvPr/>
        </p:nvGrpSpPr>
        <p:grpSpPr>
          <a:xfrm>
            <a:off x="4109987" y="1742173"/>
            <a:ext cx="4918510" cy="4302492"/>
            <a:chOff x="4109987" y="1742173"/>
            <a:chExt cx="4918510" cy="4302492"/>
          </a:xfrm>
        </p:grpSpPr>
        <p:sp>
          <p:nvSpPr>
            <p:cNvPr id="15" name="矩形 14"/>
            <p:cNvSpPr/>
            <p:nvPr/>
          </p:nvSpPr>
          <p:spPr>
            <a:xfrm>
              <a:off x="4109987" y="1742173"/>
              <a:ext cx="4918510" cy="43024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183091" y="1742559"/>
              <a:ext cx="4572000" cy="3416320"/>
            </a:xfrm>
            <a:prstGeom prst="rect">
              <a:avLst/>
            </a:prstGeom>
          </p:spPr>
          <p:txBody>
            <a:bodyPr>
              <a:spAutoFit/>
            </a:bodyPr>
            <a:lstStyle/>
            <a:p>
              <a:pPr marL="342900" indent="-342900">
                <a:lnSpc>
                  <a:spcPct val="150000"/>
                </a:lnSpc>
                <a:buFont typeface="Arial" panose="020B0604020202020204" pitchFamily="34" charset="0"/>
                <a:buChar char="•"/>
              </a:pPr>
              <a:r>
                <a:rPr lang="en-US" altLang="zh-CN" kern="100" dirty="0" smtClean="0">
                  <a:latin typeface="Times New Roman" panose="02020603050405020304" pitchFamily="18" charset="0"/>
                  <a:ea typeface="Arial Unicode MS" panose="020B0604020202020204" pitchFamily="34" charset="-122"/>
                </a:rPr>
                <a:t>Grid mode</a:t>
              </a:r>
            </a:p>
            <a:p>
              <a:pPr marL="342900" indent="-342900">
                <a:lnSpc>
                  <a:spcPct val="150000"/>
                </a:lnSpc>
                <a:buFont typeface="Arial" panose="020B0604020202020204" pitchFamily="34" charset="0"/>
                <a:buChar char="•"/>
              </a:pPr>
              <a:r>
                <a:rPr lang="en-US" altLang="zh-CN" kern="100" dirty="0" smtClean="0">
                  <a:latin typeface="Times New Roman" panose="02020603050405020304" pitchFamily="18" charset="0"/>
                  <a:ea typeface="Arial Unicode MS" panose="020B0604020202020204" pitchFamily="34" charset="-122"/>
                </a:rPr>
                <a:t>Gray mode</a:t>
              </a:r>
            </a:p>
            <a:p>
              <a:pPr marL="342900" indent="-342900">
                <a:lnSpc>
                  <a:spcPct val="150000"/>
                </a:lnSpc>
                <a:buFont typeface="Arial" panose="020B0604020202020204" pitchFamily="34" charset="0"/>
                <a:buChar char="•"/>
              </a:pPr>
              <a:r>
                <a:rPr lang="en-US" altLang="zh-CN" kern="100" dirty="0" smtClean="0">
                  <a:latin typeface="Times New Roman" panose="02020603050405020304" pitchFamily="18" charset="0"/>
                  <a:ea typeface="Arial Unicode MS" panose="020B0604020202020204" pitchFamily="34" charset="-122"/>
                </a:rPr>
                <a:t>Fill shape</a:t>
              </a:r>
            </a:p>
            <a:p>
              <a:pPr marL="342900" indent="-342900">
                <a:lnSpc>
                  <a:spcPct val="150000"/>
                </a:lnSpc>
                <a:buFont typeface="Arial" panose="020B0604020202020204" pitchFamily="34" charset="0"/>
                <a:buChar char="•"/>
              </a:pPr>
              <a:r>
                <a:rPr lang="en-US" altLang="zh-CN" kern="100" dirty="0" smtClean="0">
                  <a:latin typeface="Times New Roman" panose="02020603050405020304" pitchFamily="18" charset="0"/>
                  <a:ea typeface="Arial Unicode MS" panose="020B0604020202020204" pitchFamily="34" charset="-122"/>
                </a:rPr>
                <a:t>Save and open picture</a:t>
              </a:r>
            </a:p>
            <a:p>
              <a:pPr marL="342900" indent="-342900">
                <a:lnSpc>
                  <a:spcPct val="150000"/>
                </a:lnSpc>
                <a:buFont typeface="Arial" panose="020B0604020202020204" pitchFamily="34" charset="0"/>
                <a:buChar char="•"/>
              </a:pPr>
              <a:r>
                <a:rPr lang="en-US" altLang="zh-CN" kern="100" dirty="0" smtClean="0">
                  <a:latin typeface="Times New Roman" panose="02020603050405020304" pitchFamily="18" charset="0"/>
                  <a:ea typeface="Arial Unicode MS" panose="020B0604020202020204" pitchFamily="34" charset="-122"/>
                </a:rPr>
                <a:t>Save and open project file</a:t>
              </a:r>
            </a:p>
            <a:p>
              <a:pPr marL="342900" indent="-342900">
                <a:lnSpc>
                  <a:spcPct val="150000"/>
                </a:lnSpc>
                <a:buFont typeface="Arial" panose="020B0604020202020204" pitchFamily="34" charset="0"/>
                <a:buChar char="•"/>
              </a:pPr>
              <a:r>
                <a:rPr lang="en-US" altLang="zh-CN" kern="100" dirty="0" smtClean="0">
                  <a:latin typeface="Times New Roman" panose="02020603050405020304" pitchFamily="18" charset="0"/>
                  <a:ea typeface="Arial Unicode MS" panose="020B0604020202020204" pitchFamily="34" charset="-122"/>
                </a:rPr>
                <a:t>Adjust brightness</a:t>
              </a:r>
            </a:p>
            <a:p>
              <a:pPr marL="342900" indent="-342900">
                <a:lnSpc>
                  <a:spcPct val="150000"/>
                </a:lnSpc>
                <a:buFont typeface="Arial" panose="020B0604020202020204" pitchFamily="34" charset="0"/>
                <a:buChar char="•"/>
              </a:pPr>
              <a:r>
                <a:rPr lang="en-US" altLang="zh-CN" kern="100" dirty="0" smtClean="0">
                  <a:latin typeface="Times New Roman" panose="02020603050405020304" pitchFamily="18" charset="0"/>
                  <a:ea typeface="Arial Unicode MS" panose="020B0604020202020204" pitchFamily="34" charset="-122"/>
                </a:rPr>
                <a:t>Adjust saturation</a:t>
              </a:r>
            </a:p>
            <a:p>
              <a:pPr marL="342900" indent="-342900">
                <a:lnSpc>
                  <a:spcPct val="150000"/>
                </a:lnSpc>
                <a:buFont typeface="Arial" panose="020B0604020202020204" pitchFamily="34" charset="0"/>
                <a:buChar char="•"/>
              </a:pPr>
              <a:r>
                <a:rPr lang="en-US" altLang="zh-CN" kern="100" dirty="0" smtClean="0">
                  <a:latin typeface="Times New Roman" panose="02020603050405020304" pitchFamily="18" charset="0"/>
                  <a:ea typeface="Arial Unicode MS" panose="020B0604020202020204" pitchFamily="34" charset="-122"/>
                </a:rPr>
                <a:t>Actual-size demo canvas</a:t>
              </a:r>
              <a:endParaRPr lang="en-US" altLang="zh-CN" kern="100" dirty="0" smtClean="0">
                <a:latin typeface="Times New Roman" panose="02020603050405020304" pitchFamily="18" charset="0"/>
                <a:ea typeface="Arial Unicode MS" panose="020B0604020202020204" pitchFamily="34" charset="-122"/>
              </a:endParaRPr>
            </a:p>
          </p:txBody>
        </p:sp>
      </p:grpSp>
    </p:spTree>
    <p:extLst>
      <p:ext uri="{BB962C8B-B14F-4D97-AF65-F5344CB8AC3E}">
        <p14:creationId xmlns:p14="http://schemas.microsoft.com/office/powerpoint/2010/main" val="2881201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135</TotalTime>
  <Words>1067</Words>
  <Application>Microsoft Office PowerPoint</Application>
  <PresentationFormat>全屏显示(4:3)</PresentationFormat>
  <Paragraphs>178</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 Unicode MS</vt:lpstr>
      <vt:lpstr>宋体</vt:lpstr>
      <vt:lpstr>Arial</vt:lpstr>
      <vt:lpstr>Calibri</vt:lpstr>
      <vt:lpstr>Calibri Light</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Chopin</dc:creator>
  <cp:lastModifiedBy>Chopin</cp:lastModifiedBy>
  <cp:revision>20</cp:revision>
  <dcterms:created xsi:type="dcterms:W3CDTF">2021-04-14T14:28:31Z</dcterms:created>
  <dcterms:modified xsi:type="dcterms:W3CDTF">2021-04-14T16:44:11Z</dcterms:modified>
</cp:coreProperties>
</file>