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82" r:id="rId3"/>
    <p:sldId id="302" r:id="rId4"/>
    <p:sldId id="300" r:id="rId5"/>
    <p:sldId id="308" r:id="rId6"/>
    <p:sldId id="306" r:id="rId7"/>
    <p:sldId id="301" r:id="rId8"/>
    <p:sldId id="305" r:id="rId9"/>
    <p:sldId id="303" r:id="rId10"/>
    <p:sldId id="307" r:id="rId11"/>
    <p:sldId id="304" r:id="rId12"/>
    <p:sldId id="280" r:id="rId13"/>
    <p:sldId id="299" r:id="rId14"/>
    <p:sldId id="30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/>
    <p:restoredTop sz="80352"/>
  </p:normalViewPr>
  <p:slideViewPr>
    <p:cSldViewPr snapToGrid="0" snapToObjects="1">
      <p:cViewPr varScale="1">
        <p:scale>
          <a:sx n="102" d="100"/>
          <a:sy n="102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86766-4BCA-FD4D-8143-CEA27DD8BC7E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9D5A7-9DDD-2C48-BEDD-BBC99D22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77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9D5A7-9DDD-2C48-BEDD-BBC99D22A7A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057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9D5A7-9DDD-2C48-BEDD-BBC99D22A7A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7879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9D5A7-9DDD-2C48-BEDD-BBC99D22A7A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73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9D5A7-9DDD-2C48-BEDD-BBC99D22A7A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457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9D5A7-9DDD-2C48-BEDD-BBC99D22A7A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7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9D5A7-9DDD-2C48-BEDD-BBC99D22A7A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43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9D5A7-9DDD-2C48-BEDD-BBC99D22A7A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711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9D5A7-9DDD-2C48-BEDD-BBC99D22A7A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206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9D5A7-9DDD-2C48-BEDD-BBC99D22A7A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92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9D5A7-9DDD-2C48-BEDD-BBC99D22A7A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104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9D5A7-9DDD-2C48-BEDD-BBC99D22A7A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29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43FB-C3AC-9F41-9F84-792E80553092}" type="datetime1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95C-7D08-9645-A7BF-1AF486B89C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44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479B-B62A-A14C-A1B2-3A8895A6558A}" type="datetime1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95C-7D08-9645-A7BF-1AF486B89C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16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8F8A-A8FA-834E-B44D-1A406DD5A603}" type="datetime1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95C-7D08-9645-A7BF-1AF486B89C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40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5BA0-04C5-2E44-A531-D2A9FA0B183B}" type="datetime1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95C-7D08-9645-A7BF-1AF486B89C3A}" type="slidenum">
              <a:rPr kumimoji="1" lang="zh-CN" altLang="en-US" smtClean="0"/>
              <a:t>‹#›</a:t>
            </a:fld>
            <a:r>
              <a:rPr kumimoji="1" lang="en-US" altLang="zh-CN" dirty="0"/>
              <a:t>/13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30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266D-C262-5B4A-93FF-7475157E2BB5}" type="datetime1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95C-7D08-9645-A7BF-1AF486B89C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765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E613-2424-1D41-B458-E08438EADD90}" type="datetime1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95C-7D08-9645-A7BF-1AF486B89C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62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D2A-9BCA-F649-BB24-384E9923696B}" type="datetime1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95C-7D08-9645-A7BF-1AF486B89C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0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D751-4625-C74E-96C0-85EB86187D7A}" type="datetime1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95C-7D08-9645-A7BF-1AF486B89C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78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0824-E82C-304B-B10D-CC7BD0C2DA8F}" type="datetime1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95C-7D08-9645-A7BF-1AF486B89C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95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717E-B252-164F-92C8-002B7FB3FF1B}" type="datetime1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95C-7D08-9645-A7BF-1AF486B89C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00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A69B-6FFF-B54D-85BD-A2402B897D6D}" type="datetime1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95C-7D08-9645-A7BF-1AF486B89C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03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A4BB-E0C3-DC42-9C42-9978F9958C09}" type="datetime1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A095C-7D08-9645-A7BF-1AF486B89C3A}" type="slidenum">
              <a:rPr kumimoji="1" lang="zh-CN" altLang="en-US" smtClean="0"/>
              <a:t>‹#›</a:t>
            </a:fld>
            <a:r>
              <a:rPr kumimoji="1" lang="en-US" altLang="zh-CN" dirty="0"/>
              <a:t>/10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73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" Type="http://schemas.openxmlformats.org/officeDocument/2006/relationships/image" Target="../media/image9.png"/><Relationship Id="rId21" Type="http://schemas.openxmlformats.org/officeDocument/2006/relationships/image" Target="../media/image115.png"/><Relationship Id="rId34" Type="http://schemas.openxmlformats.org/officeDocument/2006/relationships/image" Target="../media/image128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33" Type="http://schemas.openxmlformats.org/officeDocument/2006/relationships/image" Target="../media/image12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29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24" Type="http://schemas.openxmlformats.org/officeDocument/2006/relationships/image" Target="../media/image118.png"/><Relationship Id="rId32" Type="http://schemas.openxmlformats.org/officeDocument/2006/relationships/image" Target="../media/image126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28" Type="http://schemas.openxmlformats.org/officeDocument/2006/relationships/image" Target="../media/image122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31" Type="http://schemas.openxmlformats.org/officeDocument/2006/relationships/image" Target="../media/image125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Relationship Id="rId30" Type="http://schemas.openxmlformats.org/officeDocument/2006/relationships/image" Target="../media/image124.png"/><Relationship Id="rId35" Type="http://schemas.openxmlformats.org/officeDocument/2006/relationships/image" Target="../media/image129.png"/><Relationship Id="rId8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26" Type="http://schemas.openxmlformats.org/officeDocument/2006/relationships/image" Target="../media/image153.png"/><Relationship Id="rId3" Type="http://schemas.openxmlformats.org/officeDocument/2006/relationships/image" Target="../media/image130.png"/><Relationship Id="rId21" Type="http://schemas.openxmlformats.org/officeDocument/2006/relationships/image" Target="../media/image148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5" Type="http://schemas.openxmlformats.org/officeDocument/2006/relationships/image" Target="../media/image15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24" Type="http://schemas.openxmlformats.org/officeDocument/2006/relationships/image" Target="../media/image151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23" Type="http://schemas.openxmlformats.org/officeDocument/2006/relationships/image" Target="../media/image150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Relationship Id="rId27" Type="http://schemas.openxmlformats.org/officeDocument/2006/relationships/image" Target="../media/image15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5.png"/><Relationship Id="rId3" Type="http://schemas.openxmlformats.org/officeDocument/2006/relationships/image" Target="../media/image510.png"/><Relationship Id="rId7" Type="http://schemas.openxmlformats.org/officeDocument/2006/relationships/image" Target="../media/image9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image" Target="../media/image1310.png"/><Relationship Id="rId5" Type="http://schemas.openxmlformats.org/officeDocument/2006/relationships/image" Target="../media/image70.png"/><Relationship Id="rId15" Type="http://schemas.openxmlformats.org/officeDocument/2006/relationships/image" Target="../media/image17.png"/><Relationship Id="rId10" Type="http://schemas.openxmlformats.org/officeDocument/2006/relationships/image" Target="../media/image1210.png"/><Relationship Id="rId4" Type="http://schemas.openxmlformats.org/officeDocument/2006/relationships/image" Target="../media/image610.png"/><Relationship Id="rId9" Type="http://schemas.openxmlformats.org/officeDocument/2006/relationships/image" Target="../media/image1110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8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10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13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E30138D-9630-F948-AE4F-362160297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927" y="1458786"/>
            <a:ext cx="7227121" cy="1157339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大图上偏心率分布的快速计算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B7F119B4-BCBC-6343-A577-8ADC80A89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4251" y="4609807"/>
            <a:ext cx="2395498" cy="468758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汇报人：闵梦涛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0D1CD9-0006-4B48-9A57-9FBABC94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095C-7D08-9645-A7BF-1AF486B89C3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256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86D7179-DF2E-1F49-908A-4C08C45B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377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10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688B7021-9E6F-D340-8036-4EA7EE57821B}"/>
              </a:ext>
            </a:extLst>
          </p:cNvPr>
          <p:cNvSpPr txBox="1">
            <a:spLocks/>
          </p:cNvSpPr>
          <p:nvPr/>
        </p:nvSpPr>
        <p:spPr>
          <a:xfrm>
            <a:off x="1096206" y="84142"/>
            <a:ext cx="5804576" cy="572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ECC-DIS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78047981-45E7-8F4E-AEAF-440367EA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9" y="1239839"/>
            <a:ext cx="5081383" cy="7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D380D3C3-E587-F547-96A3-350DDB924187}"/>
              </a:ext>
            </a:extLst>
          </p:cNvPr>
          <p:cNvSpPr/>
          <p:nvPr/>
        </p:nvSpPr>
        <p:spPr>
          <a:xfrm>
            <a:off x="5200662" y="1232141"/>
            <a:ext cx="468052" cy="71036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DEF03DA-FA2D-764F-84A1-C16CBE71ED3C}"/>
              </a:ext>
            </a:extLst>
          </p:cNvPr>
          <p:cNvSpPr/>
          <p:nvPr/>
        </p:nvSpPr>
        <p:spPr>
          <a:xfrm>
            <a:off x="629056" y="1206612"/>
            <a:ext cx="4535601" cy="7358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2">
                <a:extLst>
                  <a:ext uri="{FF2B5EF4-FFF2-40B4-BE49-F238E27FC236}">
                    <a16:creationId xmlns:a16="http://schemas.microsoft.com/office/drawing/2014/main" id="{1F3D8F8F-8563-BD45-9200-E6C5A1C1A5A4}"/>
                  </a:ext>
                </a:extLst>
              </p:cNvPr>
              <p:cNvSpPr txBox="1"/>
              <p:nvPr/>
            </p:nvSpPr>
            <p:spPr>
              <a:xfrm>
                <a:off x="5991326" y="1209192"/>
                <a:ext cx="2426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计算</m:t>
                      </m:r>
                      <m:r>
                        <a:rPr lang="en-US" altLang="zh-CN" b="0" i="1" smtClean="0">
                          <a:latin typeface="Cambria Math"/>
                        </a:rPr>
                        <m:t>𝑝𝑒𝑐𝑐</m:t>
                      </m:r>
                      <m:r>
                        <a:rPr lang="en-US" altLang="zh-CN" b="0" i="1" smtClean="0">
                          <a:latin typeface="Cambria Math"/>
                        </a:rPr>
                        <m:t>(12|</m:t>
                      </m:r>
                      <m:r>
                        <a:rPr lang="en-US" altLang="zh-CN" b="0" i="1" smtClean="0">
                          <a:latin typeface="Cambria Math"/>
                        </a:rPr>
                        <m:t>𝑉</m:t>
                      </m:r>
                      <m:r>
                        <a:rPr lang="en-US" altLang="zh-CN" b="0" i="1" smtClean="0">
                          <a:latin typeface="Cambria Math"/>
                        </a:rPr>
                        <m:t>′)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TextBox 2">
                <a:extLst>
                  <a:ext uri="{FF2B5EF4-FFF2-40B4-BE49-F238E27FC236}">
                    <a16:creationId xmlns:a16="http://schemas.microsoft.com/office/drawing/2014/main" id="{1F3D8F8F-8563-BD45-9200-E6C5A1C1A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326" y="1209192"/>
                <a:ext cx="2426994" cy="369332"/>
              </a:xfrm>
              <a:prstGeom prst="rect">
                <a:avLst/>
              </a:prstGeom>
              <a:blipFill>
                <a:blip r:embed="rId4"/>
                <a:stretch>
                  <a:fillRect l="-52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D2FC373-B4F0-7546-B0DF-04A8E911C0FD}"/>
                  </a:ext>
                </a:extLst>
              </p:cNvPr>
              <p:cNvSpPr/>
              <p:nvPr/>
            </p:nvSpPr>
            <p:spPr>
              <a:xfrm>
                <a:off x="5858217" y="2613456"/>
                <a:ext cx="33395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/>
                            </a:rPr>
                            <m:t>12</m:t>
                          </m:r>
                        </m:e>
                        <m:e>
                          <m:r>
                            <a:rPr lang="en-US" altLang="zh-CN" sz="1400" b="0" i="1" smtClean="0">
                              <a:latin typeface="Cambria Math"/>
                            </a:rPr>
                            <m:t>𝑉𝑎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/>
                        </a:rPr>
                        <m:t>≤</m:t>
                      </m:r>
                      <m:r>
                        <a:rPr lang="en-US" altLang="zh-CN" sz="1400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e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𝑉𝑎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𝑑𝑖𝑠𝑡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(12,6)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D2FC373-B4F0-7546-B0DF-04A8E911C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217" y="2613456"/>
                <a:ext cx="3339504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0B10C5-A077-F740-B03E-49121898A316}"/>
                  </a:ext>
                </a:extLst>
              </p:cNvPr>
              <p:cNvSpPr/>
              <p:nvPr/>
            </p:nvSpPr>
            <p:spPr>
              <a:xfrm>
                <a:off x="5858217" y="2054975"/>
                <a:ext cx="1557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12</m:t>
                          </m:r>
                          <m:r>
                            <a:rPr lang="en-US" altLang="zh-CN" i="1">
                              <a:latin typeface="Cambria Math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𝑉𝑏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0B10C5-A077-F740-B03E-49121898A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217" y="2054975"/>
                <a:ext cx="1557221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CBA81B86-3918-3C47-A024-A9AE8C61BBB2}"/>
                  </a:ext>
                </a:extLst>
              </p:cNvPr>
              <p:cNvSpPr/>
              <p:nvPr/>
            </p:nvSpPr>
            <p:spPr>
              <a:xfrm>
                <a:off x="7256873" y="2061855"/>
                <a:ext cx="5390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CBA81B86-3918-3C47-A024-A9AE8C61B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873" y="2061855"/>
                <a:ext cx="5390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F7D1057-90D6-9843-8235-543A30673441}"/>
                  </a:ext>
                </a:extLst>
              </p:cNvPr>
              <p:cNvSpPr/>
              <p:nvPr/>
            </p:nvSpPr>
            <p:spPr>
              <a:xfrm>
                <a:off x="7193602" y="3068046"/>
                <a:ext cx="665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F7D1057-90D6-9843-8235-543A30673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02" y="3068046"/>
                <a:ext cx="6655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6EDE0C0A-722C-F044-81FB-16977BC87221}"/>
                  </a:ext>
                </a:extLst>
              </p:cNvPr>
              <p:cNvSpPr/>
              <p:nvPr/>
            </p:nvSpPr>
            <p:spPr>
              <a:xfrm>
                <a:off x="1408720" y="2562362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6EDE0C0A-722C-F044-81FB-16977BC87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20" y="2562362"/>
                <a:ext cx="556966" cy="5153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连接符 52">
            <a:extLst>
              <a:ext uri="{FF2B5EF4-FFF2-40B4-BE49-F238E27FC236}">
                <a16:creationId xmlns:a16="http://schemas.microsoft.com/office/drawing/2014/main" id="{9709E1BD-7340-8F41-9AB9-C4915457FEA5}"/>
              </a:ext>
            </a:extLst>
          </p:cNvPr>
          <p:cNvCxnSpPr>
            <a:stCxn id="78" idx="5"/>
            <a:endCxn id="86" idx="1"/>
          </p:cNvCxnSpPr>
          <p:nvPr/>
        </p:nvCxnSpPr>
        <p:spPr>
          <a:xfrm>
            <a:off x="825974" y="3831732"/>
            <a:ext cx="406731" cy="5342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53">
            <a:extLst>
              <a:ext uri="{FF2B5EF4-FFF2-40B4-BE49-F238E27FC236}">
                <a16:creationId xmlns:a16="http://schemas.microsoft.com/office/drawing/2014/main" id="{CB3CE21C-C872-2545-911D-A68EC6E7D0DA}"/>
              </a:ext>
            </a:extLst>
          </p:cNvPr>
          <p:cNvCxnSpPr>
            <a:stCxn id="83" idx="1"/>
          </p:cNvCxnSpPr>
          <p:nvPr/>
        </p:nvCxnSpPr>
        <p:spPr>
          <a:xfrm flipH="1" flipV="1">
            <a:off x="1810139" y="3831733"/>
            <a:ext cx="269143" cy="5311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55">
            <a:extLst>
              <a:ext uri="{FF2B5EF4-FFF2-40B4-BE49-F238E27FC236}">
                <a16:creationId xmlns:a16="http://schemas.microsoft.com/office/drawing/2014/main" id="{A4170D49-E707-4A4F-B13D-659CAB5D4CF9}"/>
              </a:ext>
            </a:extLst>
          </p:cNvPr>
          <p:cNvCxnSpPr>
            <a:stCxn id="72" idx="2"/>
            <a:endCxn id="78" idx="7"/>
          </p:cNvCxnSpPr>
          <p:nvPr/>
        </p:nvCxnSpPr>
        <p:spPr>
          <a:xfrm flipH="1">
            <a:off x="825974" y="2820051"/>
            <a:ext cx="582746" cy="647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53B8CE52-476E-464C-9EC9-8D712294D2DF}"/>
                  </a:ext>
                </a:extLst>
              </p:cNvPr>
              <p:cNvSpPr/>
              <p:nvPr/>
            </p:nvSpPr>
            <p:spPr>
              <a:xfrm>
                <a:off x="350574" y="2535695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53B8CE52-476E-464C-9EC9-8D712294D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4" y="2535695"/>
                <a:ext cx="556966" cy="5153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B13E50A8-BF71-0944-A493-609650BE28A5}"/>
                  </a:ext>
                </a:extLst>
              </p:cNvPr>
              <p:cNvSpPr/>
              <p:nvPr/>
            </p:nvSpPr>
            <p:spPr>
              <a:xfrm>
                <a:off x="1388782" y="3391829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B13E50A8-BF71-0944-A493-609650BE2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782" y="3391829"/>
                <a:ext cx="556966" cy="51537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622F1950-C737-7248-8F88-B95C3EFFE0CF}"/>
                  </a:ext>
                </a:extLst>
              </p:cNvPr>
              <p:cNvSpPr/>
              <p:nvPr/>
            </p:nvSpPr>
            <p:spPr>
              <a:xfrm>
                <a:off x="350574" y="3391829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622F1950-C737-7248-8F88-B95C3EFFE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4" y="3391829"/>
                <a:ext cx="556966" cy="5153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连接符 59">
            <a:extLst>
              <a:ext uri="{FF2B5EF4-FFF2-40B4-BE49-F238E27FC236}">
                <a16:creationId xmlns:a16="http://schemas.microsoft.com/office/drawing/2014/main" id="{8F63998A-524C-A847-BA9C-88642A6EA8C0}"/>
              </a:ext>
            </a:extLst>
          </p:cNvPr>
          <p:cNvCxnSpPr>
            <a:stCxn id="78" idx="0"/>
            <a:endCxn id="76" idx="4"/>
          </p:cNvCxnSpPr>
          <p:nvPr/>
        </p:nvCxnSpPr>
        <p:spPr>
          <a:xfrm flipV="1">
            <a:off x="629057" y="3051073"/>
            <a:ext cx="0" cy="3407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60">
            <a:extLst>
              <a:ext uri="{FF2B5EF4-FFF2-40B4-BE49-F238E27FC236}">
                <a16:creationId xmlns:a16="http://schemas.microsoft.com/office/drawing/2014/main" id="{09689EF7-2850-104A-8B2A-C9A92DAACD7A}"/>
              </a:ext>
            </a:extLst>
          </p:cNvPr>
          <p:cNvCxnSpPr>
            <a:stCxn id="77" idx="0"/>
            <a:endCxn id="72" idx="4"/>
          </p:cNvCxnSpPr>
          <p:nvPr/>
        </p:nvCxnSpPr>
        <p:spPr>
          <a:xfrm flipV="1">
            <a:off x="1667265" y="3077740"/>
            <a:ext cx="19938" cy="3140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EF86DB07-A6B6-1342-9442-90A813406341}"/>
                  </a:ext>
                </a:extLst>
              </p:cNvPr>
              <p:cNvSpPr/>
              <p:nvPr/>
            </p:nvSpPr>
            <p:spPr>
              <a:xfrm>
                <a:off x="350574" y="4287456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EF86DB07-A6B6-1342-9442-90A813406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4" y="4287456"/>
                <a:ext cx="556966" cy="51537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连接符 62">
            <a:extLst>
              <a:ext uri="{FF2B5EF4-FFF2-40B4-BE49-F238E27FC236}">
                <a16:creationId xmlns:a16="http://schemas.microsoft.com/office/drawing/2014/main" id="{6DED5CED-D3AD-F040-90C2-C88374CF6AA5}"/>
              </a:ext>
            </a:extLst>
          </p:cNvPr>
          <p:cNvCxnSpPr>
            <a:stCxn id="81" idx="0"/>
            <a:endCxn id="78" idx="4"/>
          </p:cNvCxnSpPr>
          <p:nvPr/>
        </p:nvCxnSpPr>
        <p:spPr>
          <a:xfrm flipV="1">
            <a:off x="629057" y="3907207"/>
            <a:ext cx="0" cy="3802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1275BE3A-3302-6D43-AE0A-FA41C5EF06EE}"/>
                  </a:ext>
                </a:extLst>
              </p:cNvPr>
              <p:cNvSpPr/>
              <p:nvPr/>
            </p:nvSpPr>
            <p:spPr>
              <a:xfrm>
                <a:off x="1997716" y="4287456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1275BE3A-3302-6D43-AE0A-FA41C5EF0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716" y="4287456"/>
                <a:ext cx="556966" cy="51537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接连接符 64">
            <a:extLst>
              <a:ext uri="{FF2B5EF4-FFF2-40B4-BE49-F238E27FC236}">
                <a16:creationId xmlns:a16="http://schemas.microsoft.com/office/drawing/2014/main" id="{359E70A0-11B3-264B-8362-4D9843BD61E5}"/>
              </a:ext>
            </a:extLst>
          </p:cNvPr>
          <p:cNvCxnSpPr>
            <a:stCxn id="77" idx="2"/>
            <a:endCxn id="78" idx="6"/>
          </p:cNvCxnSpPr>
          <p:nvPr/>
        </p:nvCxnSpPr>
        <p:spPr>
          <a:xfrm flipH="1">
            <a:off x="907540" y="3649518"/>
            <a:ext cx="48124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65">
            <a:extLst>
              <a:ext uri="{FF2B5EF4-FFF2-40B4-BE49-F238E27FC236}">
                <a16:creationId xmlns:a16="http://schemas.microsoft.com/office/drawing/2014/main" id="{51A571A0-99AD-D149-8C53-A20869AF3A26}"/>
              </a:ext>
            </a:extLst>
          </p:cNvPr>
          <p:cNvCxnSpPr>
            <a:stCxn id="77" idx="4"/>
            <a:endCxn id="86" idx="0"/>
          </p:cNvCxnSpPr>
          <p:nvPr/>
        </p:nvCxnSpPr>
        <p:spPr>
          <a:xfrm flipH="1">
            <a:off x="1429622" y="3907207"/>
            <a:ext cx="237643" cy="3832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CD7FF308-B326-3342-827E-A83A60DD83E7}"/>
                  </a:ext>
                </a:extLst>
              </p:cNvPr>
              <p:cNvSpPr/>
              <p:nvPr/>
            </p:nvSpPr>
            <p:spPr>
              <a:xfrm>
                <a:off x="1151139" y="4290478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CD7FF308-B326-3342-827E-A83A60DD8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39" y="4290478"/>
                <a:ext cx="556966" cy="51537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EC49C9CB-B3D7-1945-861E-8C3C7A19132F}"/>
                  </a:ext>
                </a:extLst>
              </p:cNvPr>
              <p:cNvSpPr/>
              <p:nvPr/>
            </p:nvSpPr>
            <p:spPr>
              <a:xfrm>
                <a:off x="2305788" y="3412182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EC49C9CB-B3D7-1945-861E-8C3C7A191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788" y="3412182"/>
                <a:ext cx="556966" cy="515378"/>
              </a:xfrm>
              <a:prstGeom prst="ellipse">
                <a:avLst/>
              </a:prstGeom>
              <a:blipFill>
                <a:blip r:embed="rId16"/>
                <a:stretch>
                  <a:fillRect l="-25532" r="-4255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A258F0FE-C716-B14E-8852-B3FFD969C897}"/>
                  </a:ext>
                </a:extLst>
              </p:cNvPr>
              <p:cNvSpPr/>
              <p:nvPr/>
            </p:nvSpPr>
            <p:spPr>
              <a:xfrm>
                <a:off x="2804955" y="4287456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A258F0FE-C716-B14E-8852-B3FFD969C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955" y="4287456"/>
                <a:ext cx="556966" cy="515378"/>
              </a:xfrm>
              <a:prstGeom prst="ellipse">
                <a:avLst/>
              </a:prstGeom>
              <a:blipFill>
                <a:blip r:embed="rId17"/>
                <a:stretch>
                  <a:fillRect l="-26667" r="-6667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C17A091D-3916-8C42-816A-140A729F7326}"/>
                  </a:ext>
                </a:extLst>
              </p:cNvPr>
              <p:cNvSpPr/>
              <p:nvPr/>
            </p:nvSpPr>
            <p:spPr>
              <a:xfrm>
                <a:off x="4250004" y="4303695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C17A091D-3916-8C42-816A-140A729F7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004" y="4303695"/>
                <a:ext cx="556966" cy="515378"/>
              </a:xfrm>
              <a:prstGeom prst="ellipse">
                <a:avLst/>
              </a:prstGeom>
              <a:blipFill>
                <a:blip r:embed="rId18"/>
                <a:stretch>
                  <a:fillRect l="-26087" r="-4348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连接符 72">
            <a:extLst>
              <a:ext uri="{FF2B5EF4-FFF2-40B4-BE49-F238E27FC236}">
                <a16:creationId xmlns:a16="http://schemas.microsoft.com/office/drawing/2014/main" id="{E660EBAC-4C52-F049-A352-9E0073924462}"/>
              </a:ext>
            </a:extLst>
          </p:cNvPr>
          <p:cNvCxnSpPr>
            <a:stCxn id="88" idx="2"/>
            <a:endCxn id="83" idx="6"/>
          </p:cNvCxnSpPr>
          <p:nvPr/>
        </p:nvCxnSpPr>
        <p:spPr>
          <a:xfrm flipH="1">
            <a:off x="2554682" y="4545145"/>
            <a:ext cx="2502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B4E756F7-4A93-C54A-81EC-C63FF85764D8}"/>
                  </a:ext>
                </a:extLst>
              </p:cNvPr>
              <p:cNvSpPr/>
              <p:nvPr/>
            </p:nvSpPr>
            <p:spPr>
              <a:xfrm>
                <a:off x="2305788" y="2562362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B4E756F7-4A93-C54A-81EC-C63FF8576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788" y="2562362"/>
                <a:ext cx="556966" cy="515378"/>
              </a:xfrm>
              <a:prstGeom prst="ellipse">
                <a:avLst/>
              </a:prstGeom>
              <a:blipFill>
                <a:blip r:embed="rId19"/>
                <a:stretch>
                  <a:fillRect l="-8511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连接符 74">
            <a:extLst>
              <a:ext uri="{FF2B5EF4-FFF2-40B4-BE49-F238E27FC236}">
                <a16:creationId xmlns:a16="http://schemas.microsoft.com/office/drawing/2014/main" id="{E4401B8B-F095-1047-B0E6-DE3F70CEF004}"/>
              </a:ext>
            </a:extLst>
          </p:cNvPr>
          <p:cNvCxnSpPr>
            <a:stCxn id="87" idx="0"/>
            <a:endCxn id="91" idx="4"/>
          </p:cNvCxnSpPr>
          <p:nvPr/>
        </p:nvCxnSpPr>
        <p:spPr>
          <a:xfrm flipV="1">
            <a:off x="2584271" y="3077740"/>
            <a:ext cx="0" cy="3344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75">
            <a:extLst>
              <a:ext uri="{FF2B5EF4-FFF2-40B4-BE49-F238E27FC236}">
                <a16:creationId xmlns:a16="http://schemas.microsoft.com/office/drawing/2014/main" id="{3B588A20-6A5B-D849-8C67-CA2B57E87C73}"/>
              </a:ext>
            </a:extLst>
          </p:cNvPr>
          <p:cNvCxnSpPr>
            <a:stCxn id="91" idx="3"/>
            <a:endCxn id="77" idx="7"/>
          </p:cNvCxnSpPr>
          <p:nvPr/>
        </p:nvCxnSpPr>
        <p:spPr>
          <a:xfrm flipH="1">
            <a:off x="1864182" y="3002265"/>
            <a:ext cx="523172" cy="465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76">
            <a:extLst>
              <a:ext uri="{FF2B5EF4-FFF2-40B4-BE49-F238E27FC236}">
                <a16:creationId xmlns:a16="http://schemas.microsoft.com/office/drawing/2014/main" id="{6A8672A5-C087-1444-9EB4-10C1EA1D8636}"/>
              </a:ext>
            </a:extLst>
          </p:cNvPr>
          <p:cNvCxnSpPr>
            <a:stCxn id="91" idx="2"/>
            <a:endCxn id="72" idx="6"/>
          </p:cNvCxnSpPr>
          <p:nvPr/>
        </p:nvCxnSpPr>
        <p:spPr>
          <a:xfrm flipH="1">
            <a:off x="1965686" y="2820051"/>
            <a:ext cx="3401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449A4F5E-A4EE-F242-9A34-02835BDE5AAB}"/>
                  </a:ext>
                </a:extLst>
              </p:cNvPr>
              <p:cNvSpPr/>
              <p:nvPr/>
            </p:nvSpPr>
            <p:spPr>
              <a:xfrm>
                <a:off x="4970084" y="3417259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𝟏𝟖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449A4F5E-A4EE-F242-9A34-02835BDE5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084" y="3417259"/>
                <a:ext cx="556966" cy="515378"/>
              </a:xfrm>
              <a:prstGeom prst="ellipse">
                <a:avLst/>
              </a:prstGeom>
              <a:blipFill>
                <a:blip r:embed="rId20"/>
                <a:stretch>
                  <a:fillRect l="-26087" r="-6522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4B570826-1387-AB48-9A7E-80669E6837BD}"/>
                  </a:ext>
                </a:extLst>
              </p:cNvPr>
              <p:cNvSpPr/>
              <p:nvPr/>
            </p:nvSpPr>
            <p:spPr>
              <a:xfrm>
                <a:off x="3241892" y="3417259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4B570826-1387-AB48-9A7E-80669E683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892" y="3417259"/>
                <a:ext cx="556966" cy="515378"/>
              </a:xfrm>
              <a:prstGeom prst="ellipse">
                <a:avLst/>
              </a:prstGeom>
              <a:blipFill>
                <a:blip r:embed="rId21"/>
                <a:stretch>
                  <a:fillRect l="-26087" r="-6522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连接符 80">
            <a:extLst>
              <a:ext uri="{FF2B5EF4-FFF2-40B4-BE49-F238E27FC236}">
                <a16:creationId xmlns:a16="http://schemas.microsoft.com/office/drawing/2014/main" id="{5C42C2A9-6EEC-1847-A1E0-C55AD1318A83}"/>
              </a:ext>
            </a:extLst>
          </p:cNvPr>
          <p:cNvCxnSpPr>
            <a:stCxn id="96" idx="6"/>
            <a:endCxn id="106" idx="2"/>
          </p:cNvCxnSpPr>
          <p:nvPr/>
        </p:nvCxnSpPr>
        <p:spPr>
          <a:xfrm>
            <a:off x="3798858" y="3674948"/>
            <a:ext cx="3262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82">
            <a:extLst>
              <a:ext uri="{FF2B5EF4-FFF2-40B4-BE49-F238E27FC236}">
                <a16:creationId xmlns:a16="http://schemas.microsoft.com/office/drawing/2014/main" id="{A14D3C90-49FF-A440-A1C0-5628675E7339}"/>
              </a:ext>
            </a:extLst>
          </p:cNvPr>
          <p:cNvCxnSpPr>
            <a:stCxn id="87" idx="2"/>
            <a:endCxn id="77" idx="6"/>
          </p:cNvCxnSpPr>
          <p:nvPr/>
        </p:nvCxnSpPr>
        <p:spPr>
          <a:xfrm flipH="1" flipV="1">
            <a:off x="1945748" y="3649518"/>
            <a:ext cx="360040" cy="203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27DEC52F-713E-DF4F-A1C8-A503D417EFB2}"/>
                  </a:ext>
                </a:extLst>
              </p:cNvPr>
              <p:cNvSpPr/>
              <p:nvPr/>
            </p:nvSpPr>
            <p:spPr>
              <a:xfrm>
                <a:off x="3169884" y="2569070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27DEC52F-713E-DF4F-A1C8-A503D417E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884" y="2569070"/>
                <a:ext cx="556966" cy="515378"/>
              </a:xfrm>
              <a:prstGeom prst="ellipse">
                <a:avLst/>
              </a:prstGeom>
              <a:blipFill>
                <a:blip r:embed="rId22"/>
                <a:stretch>
                  <a:fillRect l="-11111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接连接符 84">
            <a:extLst>
              <a:ext uri="{FF2B5EF4-FFF2-40B4-BE49-F238E27FC236}">
                <a16:creationId xmlns:a16="http://schemas.microsoft.com/office/drawing/2014/main" id="{E143BB6E-D44D-7C44-A97C-0311B7D4619F}"/>
              </a:ext>
            </a:extLst>
          </p:cNvPr>
          <p:cNvCxnSpPr>
            <a:stCxn id="87" idx="6"/>
            <a:endCxn id="96" idx="2"/>
          </p:cNvCxnSpPr>
          <p:nvPr/>
        </p:nvCxnSpPr>
        <p:spPr>
          <a:xfrm>
            <a:off x="2862754" y="3669871"/>
            <a:ext cx="379138" cy="50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85">
            <a:extLst>
              <a:ext uri="{FF2B5EF4-FFF2-40B4-BE49-F238E27FC236}">
                <a16:creationId xmlns:a16="http://schemas.microsoft.com/office/drawing/2014/main" id="{335E21BF-5E01-6B4E-AACB-962506EDE707}"/>
              </a:ext>
            </a:extLst>
          </p:cNvPr>
          <p:cNvCxnSpPr>
            <a:stCxn id="99" idx="2"/>
            <a:endCxn id="91" idx="6"/>
          </p:cNvCxnSpPr>
          <p:nvPr/>
        </p:nvCxnSpPr>
        <p:spPr>
          <a:xfrm flipH="1" flipV="1">
            <a:off x="2862754" y="2820051"/>
            <a:ext cx="307130" cy="67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4927A1F4-7CB2-6D4C-8CEF-9AC8B83CA3AC}"/>
                  </a:ext>
                </a:extLst>
              </p:cNvPr>
              <p:cNvSpPr/>
              <p:nvPr/>
            </p:nvSpPr>
            <p:spPr>
              <a:xfrm>
                <a:off x="3546112" y="4303695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4927A1F4-7CB2-6D4C-8CEF-9AC8B83CA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112" y="4303695"/>
                <a:ext cx="556966" cy="515378"/>
              </a:xfrm>
              <a:prstGeom prst="ellipse">
                <a:avLst/>
              </a:prstGeom>
              <a:blipFill>
                <a:blip r:embed="rId23"/>
                <a:stretch>
                  <a:fillRect l="-26087" r="-6522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接连接符 87">
            <a:extLst>
              <a:ext uri="{FF2B5EF4-FFF2-40B4-BE49-F238E27FC236}">
                <a16:creationId xmlns:a16="http://schemas.microsoft.com/office/drawing/2014/main" id="{45D29143-D994-5043-8023-52E7EC9218F3}"/>
              </a:ext>
            </a:extLst>
          </p:cNvPr>
          <p:cNvCxnSpPr>
            <a:stCxn id="96" idx="4"/>
            <a:endCxn id="102" idx="0"/>
          </p:cNvCxnSpPr>
          <p:nvPr/>
        </p:nvCxnSpPr>
        <p:spPr>
          <a:xfrm>
            <a:off x="3520375" y="3932637"/>
            <a:ext cx="304220" cy="3710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06DD1C1F-795A-C542-8A61-F50ADE00F133}"/>
                  </a:ext>
                </a:extLst>
              </p:cNvPr>
              <p:cNvSpPr/>
              <p:nvPr/>
            </p:nvSpPr>
            <p:spPr>
              <a:xfrm>
                <a:off x="4033980" y="2562362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𝟏𝟒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06DD1C1F-795A-C542-8A61-F50ADE00F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980" y="2562362"/>
                <a:ext cx="556966" cy="515378"/>
              </a:xfrm>
              <a:prstGeom prst="ellipse">
                <a:avLst/>
              </a:prstGeom>
              <a:blipFill>
                <a:blip r:embed="rId24"/>
                <a:stretch>
                  <a:fillRect l="-28889" r="-6667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接连接符 89">
            <a:extLst>
              <a:ext uri="{FF2B5EF4-FFF2-40B4-BE49-F238E27FC236}">
                <a16:creationId xmlns:a16="http://schemas.microsoft.com/office/drawing/2014/main" id="{D8DB27EC-E0EB-CE45-A52E-68A35F8B75D2}"/>
              </a:ext>
            </a:extLst>
          </p:cNvPr>
          <p:cNvCxnSpPr>
            <a:stCxn id="96" idx="7"/>
            <a:endCxn id="104" idx="3"/>
          </p:cNvCxnSpPr>
          <p:nvPr/>
        </p:nvCxnSpPr>
        <p:spPr>
          <a:xfrm flipV="1">
            <a:off x="3717292" y="3002265"/>
            <a:ext cx="398254" cy="4904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83F028CF-7435-A849-BA79-0516799680B5}"/>
                  </a:ext>
                </a:extLst>
              </p:cNvPr>
              <p:cNvSpPr/>
              <p:nvPr/>
            </p:nvSpPr>
            <p:spPr>
              <a:xfrm>
                <a:off x="4125086" y="3417259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𝟏𝟓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83F028CF-7435-A849-BA79-051679968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086" y="3417259"/>
                <a:ext cx="556966" cy="515378"/>
              </a:xfrm>
              <a:prstGeom prst="ellipse">
                <a:avLst/>
              </a:prstGeom>
              <a:blipFill>
                <a:blip r:embed="rId25"/>
                <a:stretch>
                  <a:fillRect l="-26087" r="-6522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连接符 92">
            <a:extLst>
              <a:ext uri="{FF2B5EF4-FFF2-40B4-BE49-F238E27FC236}">
                <a16:creationId xmlns:a16="http://schemas.microsoft.com/office/drawing/2014/main" id="{38DA787E-5C20-E74F-BC86-0A934D8B6AEA}"/>
              </a:ext>
            </a:extLst>
          </p:cNvPr>
          <p:cNvCxnSpPr>
            <a:stCxn id="106" idx="0"/>
            <a:endCxn id="104" idx="4"/>
          </p:cNvCxnSpPr>
          <p:nvPr/>
        </p:nvCxnSpPr>
        <p:spPr>
          <a:xfrm flipH="1" flipV="1">
            <a:off x="4312463" y="3077740"/>
            <a:ext cx="91106" cy="3395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832D558-F4A2-C446-B360-95EA51E6B65B}"/>
                  </a:ext>
                </a:extLst>
              </p:cNvPr>
              <p:cNvSpPr/>
              <p:nvPr/>
            </p:nvSpPr>
            <p:spPr>
              <a:xfrm>
                <a:off x="4970084" y="2562362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832D558-F4A2-C446-B360-95EA51E6B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084" y="2562362"/>
                <a:ext cx="556966" cy="515378"/>
              </a:xfrm>
              <a:prstGeom prst="ellipse">
                <a:avLst/>
              </a:prstGeom>
              <a:blipFill>
                <a:blip r:embed="rId26"/>
                <a:stretch>
                  <a:fillRect l="-26087" r="-6522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连接符 95">
            <a:extLst>
              <a:ext uri="{FF2B5EF4-FFF2-40B4-BE49-F238E27FC236}">
                <a16:creationId xmlns:a16="http://schemas.microsoft.com/office/drawing/2014/main" id="{DBF2ACE3-9368-EE44-B560-5F9857B4D29A}"/>
              </a:ext>
            </a:extLst>
          </p:cNvPr>
          <p:cNvCxnSpPr>
            <a:stCxn id="108" idx="3"/>
            <a:endCxn id="106" idx="7"/>
          </p:cNvCxnSpPr>
          <p:nvPr/>
        </p:nvCxnSpPr>
        <p:spPr>
          <a:xfrm flipH="1">
            <a:off x="4600486" y="3002265"/>
            <a:ext cx="451164" cy="4904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96">
            <a:extLst>
              <a:ext uri="{FF2B5EF4-FFF2-40B4-BE49-F238E27FC236}">
                <a16:creationId xmlns:a16="http://schemas.microsoft.com/office/drawing/2014/main" id="{B1028BC4-2A62-7B49-9446-4A90CF437B82}"/>
              </a:ext>
            </a:extLst>
          </p:cNvPr>
          <p:cNvCxnSpPr>
            <a:stCxn id="108" idx="4"/>
            <a:endCxn id="95" idx="0"/>
          </p:cNvCxnSpPr>
          <p:nvPr/>
        </p:nvCxnSpPr>
        <p:spPr>
          <a:xfrm>
            <a:off x="5248567" y="3077740"/>
            <a:ext cx="0" cy="3395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97">
            <a:extLst>
              <a:ext uri="{FF2B5EF4-FFF2-40B4-BE49-F238E27FC236}">
                <a16:creationId xmlns:a16="http://schemas.microsoft.com/office/drawing/2014/main" id="{083D4247-3626-D44F-92C5-07FF59B98A2E}"/>
              </a:ext>
            </a:extLst>
          </p:cNvPr>
          <p:cNvCxnSpPr>
            <a:stCxn id="89" idx="0"/>
            <a:endCxn id="106" idx="4"/>
          </p:cNvCxnSpPr>
          <p:nvPr/>
        </p:nvCxnSpPr>
        <p:spPr>
          <a:xfrm flipH="1" flipV="1">
            <a:off x="4403569" y="3932637"/>
            <a:ext cx="124918" cy="3710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55EA4912-D891-844A-9C30-7DB2FB67DD9D}"/>
                  </a:ext>
                </a:extLst>
              </p:cNvPr>
              <p:cNvSpPr/>
              <p:nvPr/>
            </p:nvSpPr>
            <p:spPr>
              <a:xfrm>
                <a:off x="5114100" y="4303695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𝟏𝟗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55EA4912-D891-844A-9C30-7DB2FB67D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100" y="4303695"/>
                <a:ext cx="556966" cy="515378"/>
              </a:xfrm>
              <a:prstGeom prst="ellipse">
                <a:avLst/>
              </a:prstGeom>
              <a:blipFill>
                <a:blip r:embed="rId27"/>
                <a:stretch>
                  <a:fillRect l="-26667" r="-6667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接连接符 99">
            <a:extLst>
              <a:ext uri="{FF2B5EF4-FFF2-40B4-BE49-F238E27FC236}">
                <a16:creationId xmlns:a16="http://schemas.microsoft.com/office/drawing/2014/main" id="{5D46BA53-983B-FE4D-A9B5-D1D56FE96F72}"/>
              </a:ext>
            </a:extLst>
          </p:cNvPr>
          <p:cNvCxnSpPr>
            <a:stCxn id="112" idx="2"/>
            <a:endCxn id="89" idx="6"/>
          </p:cNvCxnSpPr>
          <p:nvPr/>
        </p:nvCxnSpPr>
        <p:spPr>
          <a:xfrm flipH="1">
            <a:off x="4806970" y="4561384"/>
            <a:ext cx="3071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2B0170B8-7884-F442-AB8B-EBF3DBCFBA09}"/>
              </a:ext>
            </a:extLst>
          </p:cNvPr>
          <p:cNvSpPr/>
          <p:nvPr/>
        </p:nvSpPr>
        <p:spPr>
          <a:xfrm>
            <a:off x="1402966" y="3407549"/>
            <a:ext cx="517837" cy="508393"/>
          </a:xfrm>
          <a:prstGeom prst="ellipse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2041074-7121-F544-979B-0B9EF77CE5BB}"/>
              </a:ext>
            </a:extLst>
          </p:cNvPr>
          <p:cNvSpPr/>
          <p:nvPr/>
        </p:nvSpPr>
        <p:spPr>
          <a:xfrm>
            <a:off x="1285606" y="3221451"/>
            <a:ext cx="288032" cy="2895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6" name="任意多边形 102">
            <a:extLst>
              <a:ext uri="{FF2B5EF4-FFF2-40B4-BE49-F238E27FC236}">
                <a16:creationId xmlns:a16="http://schemas.microsoft.com/office/drawing/2014/main" id="{54F26DB9-3793-624B-8997-0006098172B9}"/>
              </a:ext>
            </a:extLst>
          </p:cNvPr>
          <p:cNvSpPr/>
          <p:nvPr/>
        </p:nvSpPr>
        <p:spPr>
          <a:xfrm>
            <a:off x="3163957" y="2480566"/>
            <a:ext cx="2651125" cy="2414270"/>
          </a:xfrm>
          <a:custGeom>
            <a:avLst/>
            <a:gdLst>
              <a:gd name="connisteX0" fmla="*/ 787964 w 2651266"/>
              <a:gd name="connsiteY0" fmla="*/ 92553 h 2414466"/>
              <a:gd name="connisteX1" fmla="*/ 787964 w 2651266"/>
              <a:gd name="connsiteY1" fmla="*/ 163673 h 2414466"/>
              <a:gd name="connisteX2" fmla="*/ 796854 w 2651266"/>
              <a:gd name="connsiteY2" fmla="*/ 234793 h 2414466"/>
              <a:gd name="connisteX3" fmla="*/ 796854 w 2651266"/>
              <a:gd name="connsiteY3" fmla="*/ 306548 h 2414466"/>
              <a:gd name="connisteX4" fmla="*/ 787964 w 2651266"/>
              <a:gd name="connsiteY4" fmla="*/ 377668 h 2414466"/>
              <a:gd name="connisteX5" fmla="*/ 751769 w 2651266"/>
              <a:gd name="connsiteY5" fmla="*/ 448788 h 2414466"/>
              <a:gd name="connisteX6" fmla="*/ 707319 w 2651266"/>
              <a:gd name="connsiteY6" fmla="*/ 520543 h 2414466"/>
              <a:gd name="connisteX7" fmla="*/ 636199 w 2651266"/>
              <a:gd name="connsiteY7" fmla="*/ 582773 h 2414466"/>
              <a:gd name="connisteX8" fmla="*/ 609529 w 2651266"/>
              <a:gd name="connsiteY8" fmla="*/ 653893 h 2414466"/>
              <a:gd name="connisteX9" fmla="*/ 556189 w 2651266"/>
              <a:gd name="connsiteY9" fmla="*/ 725013 h 2414466"/>
              <a:gd name="connisteX10" fmla="*/ 475544 w 2651266"/>
              <a:gd name="connsiteY10" fmla="*/ 761208 h 2414466"/>
              <a:gd name="connisteX11" fmla="*/ 404424 w 2651266"/>
              <a:gd name="connsiteY11" fmla="*/ 770098 h 2414466"/>
              <a:gd name="connisteX12" fmla="*/ 333304 w 2651266"/>
              <a:gd name="connsiteY12" fmla="*/ 796768 h 2414466"/>
              <a:gd name="connisteX13" fmla="*/ 261549 w 2651266"/>
              <a:gd name="connsiteY13" fmla="*/ 805658 h 2414466"/>
              <a:gd name="connisteX14" fmla="*/ 190429 w 2651266"/>
              <a:gd name="connsiteY14" fmla="*/ 814548 h 2414466"/>
              <a:gd name="connisteX15" fmla="*/ 119309 w 2651266"/>
              <a:gd name="connsiteY15" fmla="*/ 885668 h 2414466"/>
              <a:gd name="connisteX16" fmla="*/ 38664 w 2651266"/>
              <a:gd name="connsiteY16" fmla="*/ 930118 h 2414466"/>
              <a:gd name="connisteX17" fmla="*/ 3104 w 2651266"/>
              <a:gd name="connsiteY17" fmla="*/ 1001873 h 2414466"/>
              <a:gd name="connisteX18" fmla="*/ 3104 w 2651266"/>
              <a:gd name="connsiteY18" fmla="*/ 1072993 h 2414466"/>
              <a:gd name="connisteX19" fmla="*/ 3104 w 2651266"/>
              <a:gd name="connsiteY19" fmla="*/ 1144113 h 2414466"/>
              <a:gd name="connisteX20" fmla="*/ 3104 w 2651266"/>
              <a:gd name="connsiteY20" fmla="*/ 1224123 h 2414466"/>
              <a:gd name="connisteX21" fmla="*/ 3104 w 2651266"/>
              <a:gd name="connsiteY21" fmla="*/ 1295878 h 2414466"/>
              <a:gd name="connisteX22" fmla="*/ 20884 w 2651266"/>
              <a:gd name="connsiteY22" fmla="*/ 1366998 h 2414466"/>
              <a:gd name="connisteX23" fmla="*/ 74859 w 2651266"/>
              <a:gd name="connsiteY23" fmla="*/ 1438118 h 2414466"/>
              <a:gd name="connisteX24" fmla="*/ 145979 w 2651266"/>
              <a:gd name="connsiteY24" fmla="*/ 1482568 h 2414466"/>
              <a:gd name="connisteX25" fmla="*/ 208209 w 2651266"/>
              <a:gd name="connsiteY25" fmla="*/ 1554323 h 2414466"/>
              <a:gd name="connisteX26" fmla="*/ 234879 w 2651266"/>
              <a:gd name="connsiteY26" fmla="*/ 1625443 h 2414466"/>
              <a:gd name="connisteX27" fmla="*/ 261549 w 2651266"/>
              <a:gd name="connsiteY27" fmla="*/ 1705453 h 2414466"/>
              <a:gd name="connisteX28" fmla="*/ 279329 w 2651266"/>
              <a:gd name="connsiteY28" fmla="*/ 1777208 h 2414466"/>
              <a:gd name="connisteX29" fmla="*/ 306634 w 2651266"/>
              <a:gd name="connsiteY29" fmla="*/ 1848328 h 2414466"/>
              <a:gd name="connisteX30" fmla="*/ 324414 w 2651266"/>
              <a:gd name="connsiteY30" fmla="*/ 1919448 h 2414466"/>
              <a:gd name="connisteX31" fmla="*/ 351084 w 2651266"/>
              <a:gd name="connsiteY31" fmla="*/ 1991203 h 2414466"/>
              <a:gd name="connisteX32" fmla="*/ 359974 w 2651266"/>
              <a:gd name="connsiteY32" fmla="*/ 2062323 h 2414466"/>
              <a:gd name="connisteX33" fmla="*/ 368864 w 2651266"/>
              <a:gd name="connsiteY33" fmla="*/ 2151223 h 2414466"/>
              <a:gd name="connisteX34" fmla="*/ 368864 w 2651266"/>
              <a:gd name="connsiteY34" fmla="*/ 2231868 h 2414466"/>
              <a:gd name="connisteX35" fmla="*/ 404424 w 2651266"/>
              <a:gd name="connsiteY35" fmla="*/ 2302988 h 2414466"/>
              <a:gd name="connisteX36" fmla="*/ 466654 w 2651266"/>
              <a:gd name="connsiteY36" fmla="*/ 2374108 h 2414466"/>
              <a:gd name="connisteX37" fmla="*/ 537774 w 2651266"/>
              <a:gd name="connsiteY37" fmla="*/ 2391888 h 2414466"/>
              <a:gd name="connisteX38" fmla="*/ 627309 w 2651266"/>
              <a:gd name="connsiteY38" fmla="*/ 2409668 h 2414466"/>
              <a:gd name="connisteX39" fmla="*/ 698429 w 2651266"/>
              <a:gd name="connsiteY39" fmla="*/ 2409668 h 2414466"/>
              <a:gd name="connisteX40" fmla="*/ 769549 w 2651266"/>
              <a:gd name="connsiteY40" fmla="*/ 2409668 h 2414466"/>
              <a:gd name="connisteX41" fmla="*/ 841304 w 2651266"/>
              <a:gd name="connsiteY41" fmla="*/ 2409668 h 2414466"/>
              <a:gd name="connisteX42" fmla="*/ 921314 w 2651266"/>
              <a:gd name="connsiteY42" fmla="*/ 2409668 h 2414466"/>
              <a:gd name="connisteX43" fmla="*/ 1010214 w 2651266"/>
              <a:gd name="connsiteY43" fmla="*/ 2409668 h 2414466"/>
              <a:gd name="connisteX44" fmla="*/ 1081969 w 2651266"/>
              <a:gd name="connsiteY44" fmla="*/ 2409668 h 2414466"/>
              <a:gd name="connisteX45" fmla="*/ 1153089 w 2651266"/>
              <a:gd name="connsiteY45" fmla="*/ 2409668 h 2414466"/>
              <a:gd name="connisteX46" fmla="*/ 1224209 w 2651266"/>
              <a:gd name="connsiteY46" fmla="*/ 2409668 h 2414466"/>
              <a:gd name="connisteX47" fmla="*/ 1304854 w 2651266"/>
              <a:gd name="connsiteY47" fmla="*/ 2409668 h 2414466"/>
              <a:gd name="connisteX48" fmla="*/ 1411534 w 2651266"/>
              <a:gd name="connsiteY48" fmla="*/ 2409668 h 2414466"/>
              <a:gd name="connisteX49" fmla="*/ 1491544 w 2651266"/>
              <a:gd name="connsiteY49" fmla="*/ 2409668 h 2414466"/>
              <a:gd name="connisteX50" fmla="*/ 1563299 w 2651266"/>
              <a:gd name="connsiteY50" fmla="*/ 2409668 h 2414466"/>
              <a:gd name="connisteX51" fmla="*/ 1634419 w 2651266"/>
              <a:gd name="connsiteY51" fmla="*/ 2409668 h 2414466"/>
              <a:gd name="connisteX52" fmla="*/ 1723319 w 2651266"/>
              <a:gd name="connsiteY52" fmla="*/ 2409668 h 2414466"/>
              <a:gd name="connisteX53" fmla="*/ 1803964 w 2651266"/>
              <a:gd name="connsiteY53" fmla="*/ 2409668 h 2414466"/>
              <a:gd name="connisteX54" fmla="*/ 1883974 w 2651266"/>
              <a:gd name="connsiteY54" fmla="*/ 2409668 h 2414466"/>
              <a:gd name="connisteX55" fmla="*/ 1955094 w 2651266"/>
              <a:gd name="connsiteY55" fmla="*/ 2409668 h 2414466"/>
              <a:gd name="connisteX56" fmla="*/ 2026849 w 2651266"/>
              <a:gd name="connsiteY56" fmla="*/ 2409668 h 2414466"/>
              <a:gd name="connisteX57" fmla="*/ 2106859 w 2651266"/>
              <a:gd name="connsiteY57" fmla="*/ 2409668 h 2414466"/>
              <a:gd name="connisteX58" fmla="*/ 2177979 w 2651266"/>
              <a:gd name="connsiteY58" fmla="*/ 2409668 h 2414466"/>
              <a:gd name="connisteX59" fmla="*/ 2257989 w 2651266"/>
              <a:gd name="connsiteY59" fmla="*/ 2409668 h 2414466"/>
              <a:gd name="connisteX60" fmla="*/ 2329744 w 2651266"/>
              <a:gd name="connsiteY60" fmla="*/ 2409668 h 2414466"/>
              <a:gd name="connisteX61" fmla="*/ 2400864 w 2651266"/>
              <a:gd name="connsiteY61" fmla="*/ 2409668 h 2414466"/>
              <a:gd name="connisteX62" fmla="*/ 2471984 w 2651266"/>
              <a:gd name="connsiteY62" fmla="*/ 2356328 h 2414466"/>
              <a:gd name="connisteX63" fmla="*/ 2498654 w 2651266"/>
              <a:gd name="connsiteY63" fmla="*/ 2285208 h 2414466"/>
              <a:gd name="connisteX64" fmla="*/ 2570409 w 2651266"/>
              <a:gd name="connsiteY64" fmla="*/ 2240758 h 2414466"/>
              <a:gd name="connisteX65" fmla="*/ 2588189 w 2651266"/>
              <a:gd name="connsiteY65" fmla="*/ 2169003 h 2414466"/>
              <a:gd name="connisteX66" fmla="*/ 2614859 w 2651266"/>
              <a:gd name="connsiteY66" fmla="*/ 2071213 h 2414466"/>
              <a:gd name="connisteX67" fmla="*/ 2623749 w 2651266"/>
              <a:gd name="connsiteY67" fmla="*/ 1982313 h 2414466"/>
              <a:gd name="connisteX68" fmla="*/ 2623749 w 2651266"/>
              <a:gd name="connsiteY68" fmla="*/ 1910558 h 2414466"/>
              <a:gd name="connisteX69" fmla="*/ 2632639 w 2651266"/>
              <a:gd name="connsiteY69" fmla="*/ 1821658 h 2414466"/>
              <a:gd name="connisteX70" fmla="*/ 2641529 w 2651266"/>
              <a:gd name="connsiteY70" fmla="*/ 1732123 h 2414466"/>
              <a:gd name="connisteX71" fmla="*/ 2641529 w 2651266"/>
              <a:gd name="connsiteY71" fmla="*/ 1661003 h 2414466"/>
              <a:gd name="connisteX72" fmla="*/ 2641529 w 2651266"/>
              <a:gd name="connsiteY72" fmla="*/ 1580993 h 2414466"/>
              <a:gd name="connisteX73" fmla="*/ 2641529 w 2651266"/>
              <a:gd name="connsiteY73" fmla="*/ 1492093 h 2414466"/>
              <a:gd name="connisteX74" fmla="*/ 2641529 w 2651266"/>
              <a:gd name="connsiteY74" fmla="*/ 1420338 h 2414466"/>
              <a:gd name="connisteX75" fmla="*/ 2641529 w 2651266"/>
              <a:gd name="connsiteY75" fmla="*/ 1340328 h 2414466"/>
              <a:gd name="connisteX76" fmla="*/ 2641529 w 2651266"/>
              <a:gd name="connsiteY76" fmla="*/ 1260318 h 2414466"/>
              <a:gd name="connisteX77" fmla="*/ 2650419 w 2651266"/>
              <a:gd name="connsiteY77" fmla="*/ 1188563 h 2414466"/>
              <a:gd name="connisteX78" fmla="*/ 2650419 w 2651266"/>
              <a:gd name="connsiteY78" fmla="*/ 1117443 h 2414466"/>
              <a:gd name="connisteX79" fmla="*/ 2650419 w 2651266"/>
              <a:gd name="connsiteY79" fmla="*/ 1046323 h 2414466"/>
              <a:gd name="connisteX80" fmla="*/ 2650419 w 2651266"/>
              <a:gd name="connsiteY80" fmla="*/ 956788 h 2414466"/>
              <a:gd name="connisteX81" fmla="*/ 2650419 w 2651266"/>
              <a:gd name="connsiteY81" fmla="*/ 885668 h 2414466"/>
              <a:gd name="connisteX82" fmla="*/ 2641529 w 2651266"/>
              <a:gd name="connsiteY82" fmla="*/ 814548 h 2414466"/>
              <a:gd name="connisteX83" fmla="*/ 2641529 w 2651266"/>
              <a:gd name="connsiteY83" fmla="*/ 742793 h 2414466"/>
              <a:gd name="connisteX84" fmla="*/ 2623749 w 2651266"/>
              <a:gd name="connsiteY84" fmla="*/ 662783 h 2414466"/>
              <a:gd name="connisteX85" fmla="*/ 2623749 w 2651266"/>
              <a:gd name="connsiteY85" fmla="*/ 591663 h 2414466"/>
              <a:gd name="connisteX86" fmla="*/ 2605969 w 2651266"/>
              <a:gd name="connsiteY86" fmla="*/ 520543 h 2414466"/>
              <a:gd name="connisteX87" fmla="*/ 2597079 w 2651266"/>
              <a:gd name="connsiteY87" fmla="*/ 448788 h 2414466"/>
              <a:gd name="connisteX88" fmla="*/ 2570409 w 2651266"/>
              <a:gd name="connsiteY88" fmla="*/ 359888 h 2414466"/>
              <a:gd name="connisteX89" fmla="*/ 2534849 w 2651266"/>
              <a:gd name="connsiteY89" fmla="*/ 279878 h 2414466"/>
              <a:gd name="connisteX90" fmla="*/ 2489764 w 2651266"/>
              <a:gd name="connsiteY90" fmla="*/ 208123 h 2414466"/>
              <a:gd name="connisteX91" fmla="*/ 2454204 w 2651266"/>
              <a:gd name="connsiteY91" fmla="*/ 137003 h 2414466"/>
              <a:gd name="connisteX92" fmla="*/ 2409754 w 2651266"/>
              <a:gd name="connsiteY92" fmla="*/ 65883 h 2414466"/>
              <a:gd name="connisteX93" fmla="*/ 2320854 w 2651266"/>
              <a:gd name="connsiteY93" fmla="*/ 48103 h 2414466"/>
              <a:gd name="connisteX94" fmla="*/ 2249099 w 2651266"/>
              <a:gd name="connsiteY94" fmla="*/ 30323 h 2414466"/>
              <a:gd name="connisteX95" fmla="*/ 2169089 w 2651266"/>
              <a:gd name="connsiteY95" fmla="*/ 3018 h 2414466"/>
              <a:gd name="connisteX96" fmla="*/ 2097969 w 2651266"/>
              <a:gd name="connsiteY96" fmla="*/ 3018 h 2414466"/>
              <a:gd name="connisteX97" fmla="*/ 2017959 w 2651266"/>
              <a:gd name="connsiteY97" fmla="*/ 11908 h 2414466"/>
              <a:gd name="connisteX98" fmla="*/ 1946204 w 2651266"/>
              <a:gd name="connsiteY98" fmla="*/ 11908 h 2414466"/>
              <a:gd name="connisteX99" fmla="*/ 1857304 w 2651266"/>
              <a:gd name="connsiteY99" fmla="*/ 11908 h 2414466"/>
              <a:gd name="connisteX100" fmla="*/ 1767769 w 2651266"/>
              <a:gd name="connsiteY100" fmla="*/ 11908 h 2414466"/>
              <a:gd name="connisteX101" fmla="*/ 1669979 w 2651266"/>
              <a:gd name="connsiteY101" fmla="*/ 21433 h 2414466"/>
              <a:gd name="connisteX102" fmla="*/ 1598859 w 2651266"/>
              <a:gd name="connsiteY102" fmla="*/ 21433 h 2414466"/>
              <a:gd name="connisteX103" fmla="*/ 1509324 w 2651266"/>
              <a:gd name="connsiteY103" fmla="*/ 21433 h 2414466"/>
              <a:gd name="connisteX104" fmla="*/ 1438204 w 2651266"/>
              <a:gd name="connsiteY104" fmla="*/ 21433 h 2414466"/>
              <a:gd name="connisteX105" fmla="*/ 1367084 w 2651266"/>
              <a:gd name="connsiteY105" fmla="*/ 21433 h 2414466"/>
              <a:gd name="connisteX106" fmla="*/ 1287074 w 2651266"/>
              <a:gd name="connsiteY106" fmla="*/ 21433 h 2414466"/>
              <a:gd name="connisteX107" fmla="*/ 1215319 w 2651266"/>
              <a:gd name="connsiteY107" fmla="*/ 21433 h 2414466"/>
              <a:gd name="connisteX108" fmla="*/ 1135309 w 2651266"/>
              <a:gd name="connsiteY108" fmla="*/ 21433 h 2414466"/>
              <a:gd name="connisteX109" fmla="*/ 1064189 w 2651266"/>
              <a:gd name="connsiteY109" fmla="*/ 21433 h 2414466"/>
              <a:gd name="connisteX110" fmla="*/ 974654 w 2651266"/>
              <a:gd name="connsiteY110" fmla="*/ 21433 h 2414466"/>
              <a:gd name="connisteX111" fmla="*/ 903534 w 2651266"/>
              <a:gd name="connsiteY111" fmla="*/ 21433 h 2414466"/>
              <a:gd name="connisteX112" fmla="*/ 832414 w 2651266"/>
              <a:gd name="connsiteY112" fmla="*/ 3018 h 2414466"/>
              <a:gd name="connisteX113" fmla="*/ 760659 w 2651266"/>
              <a:gd name="connsiteY113" fmla="*/ 39213 h 2414466"/>
              <a:gd name="connisteX114" fmla="*/ 742879 w 2651266"/>
              <a:gd name="connsiteY114" fmla="*/ 119223 h 241446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</a:cxnLst>
            <a:rect l="l" t="t" r="r" b="b"/>
            <a:pathLst>
              <a:path w="2651266" h="2414466">
                <a:moveTo>
                  <a:pt x="787964" y="92553"/>
                </a:moveTo>
                <a:cubicBezTo>
                  <a:pt x="787964" y="105253"/>
                  <a:pt x="786059" y="135098"/>
                  <a:pt x="787964" y="163673"/>
                </a:cubicBezTo>
                <a:cubicBezTo>
                  <a:pt x="789869" y="192248"/>
                  <a:pt x="794949" y="206218"/>
                  <a:pt x="796854" y="234793"/>
                </a:cubicBezTo>
                <a:cubicBezTo>
                  <a:pt x="798759" y="263368"/>
                  <a:pt x="798759" y="277973"/>
                  <a:pt x="796854" y="306548"/>
                </a:cubicBezTo>
                <a:cubicBezTo>
                  <a:pt x="794949" y="335123"/>
                  <a:pt x="796854" y="349093"/>
                  <a:pt x="787964" y="377668"/>
                </a:cubicBezTo>
                <a:cubicBezTo>
                  <a:pt x="779074" y="406243"/>
                  <a:pt x="767644" y="420213"/>
                  <a:pt x="751769" y="448788"/>
                </a:cubicBezTo>
                <a:cubicBezTo>
                  <a:pt x="735894" y="477363"/>
                  <a:pt x="730179" y="493873"/>
                  <a:pt x="707319" y="520543"/>
                </a:cubicBezTo>
                <a:cubicBezTo>
                  <a:pt x="684459" y="547213"/>
                  <a:pt x="655884" y="556103"/>
                  <a:pt x="636199" y="582773"/>
                </a:cubicBezTo>
                <a:cubicBezTo>
                  <a:pt x="616514" y="609443"/>
                  <a:pt x="625404" y="625318"/>
                  <a:pt x="609529" y="653893"/>
                </a:cubicBezTo>
                <a:cubicBezTo>
                  <a:pt x="593654" y="682468"/>
                  <a:pt x="582859" y="703423"/>
                  <a:pt x="556189" y="725013"/>
                </a:cubicBezTo>
                <a:cubicBezTo>
                  <a:pt x="529519" y="746603"/>
                  <a:pt x="506024" y="752318"/>
                  <a:pt x="475544" y="761208"/>
                </a:cubicBezTo>
                <a:cubicBezTo>
                  <a:pt x="445064" y="770098"/>
                  <a:pt x="432999" y="763113"/>
                  <a:pt x="404424" y="770098"/>
                </a:cubicBezTo>
                <a:cubicBezTo>
                  <a:pt x="375849" y="777083"/>
                  <a:pt x="361879" y="789783"/>
                  <a:pt x="333304" y="796768"/>
                </a:cubicBezTo>
                <a:cubicBezTo>
                  <a:pt x="304729" y="803753"/>
                  <a:pt x="290124" y="801848"/>
                  <a:pt x="261549" y="805658"/>
                </a:cubicBezTo>
                <a:cubicBezTo>
                  <a:pt x="232974" y="809468"/>
                  <a:pt x="219004" y="798673"/>
                  <a:pt x="190429" y="814548"/>
                </a:cubicBezTo>
                <a:cubicBezTo>
                  <a:pt x="161854" y="830423"/>
                  <a:pt x="149789" y="862808"/>
                  <a:pt x="119309" y="885668"/>
                </a:cubicBezTo>
                <a:cubicBezTo>
                  <a:pt x="88829" y="908528"/>
                  <a:pt x="62159" y="906623"/>
                  <a:pt x="38664" y="930118"/>
                </a:cubicBezTo>
                <a:cubicBezTo>
                  <a:pt x="15169" y="953613"/>
                  <a:pt x="10089" y="973298"/>
                  <a:pt x="3104" y="1001873"/>
                </a:cubicBezTo>
                <a:cubicBezTo>
                  <a:pt x="-3881" y="1030448"/>
                  <a:pt x="3104" y="1044418"/>
                  <a:pt x="3104" y="1072993"/>
                </a:cubicBezTo>
                <a:cubicBezTo>
                  <a:pt x="3104" y="1101568"/>
                  <a:pt x="3104" y="1113633"/>
                  <a:pt x="3104" y="1144113"/>
                </a:cubicBezTo>
                <a:cubicBezTo>
                  <a:pt x="3104" y="1174593"/>
                  <a:pt x="3104" y="1193643"/>
                  <a:pt x="3104" y="1224123"/>
                </a:cubicBezTo>
                <a:cubicBezTo>
                  <a:pt x="3104" y="1254603"/>
                  <a:pt x="-706" y="1267303"/>
                  <a:pt x="3104" y="1295878"/>
                </a:cubicBezTo>
                <a:cubicBezTo>
                  <a:pt x="6914" y="1324453"/>
                  <a:pt x="6279" y="1338423"/>
                  <a:pt x="20884" y="1366998"/>
                </a:cubicBezTo>
                <a:cubicBezTo>
                  <a:pt x="35489" y="1395573"/>
                  <a:pt x="50094" y="1415258"/>
                  <a:pt x="74859" y="1438118"/>
                </a:cubicBezTo>
                <a:cubicBezTo>
                  <a:pt x="99624" y="1460978"/>
                  <a:pt x="119309" y="1459073"/>
                  <a:pt x="145979" y="1482568"/>
                </a:cubicBezTo>
                <a:cubicBezTo>
                  <a:pt x="172649" y="1506063"/>
                  <a:pt x="190429" y="1525748"/>
                  <a:pt x="208209" y="1554323"/>
                </a:cubicBezTo>
                <a:cubicBezTo>
                  <a:pt x="225989" y="1582898"/>
                  <a:pt x="224084" y="1594963"/>
                  <a:pt x="234879" y="1625443"/>
                </a:cubicBezTo>
                <a:cubicBezTo>
                  <a:pt x="245674" y="1655923"/>
                  <a:pt x="252659" y="1674973"/>
                  <a:pt x="261549" y="1705453"/>
                </a:cubicBezTo>
                <a:cubicBezTo>
                  <a:pt x="270439" y="1735933"/>
                  <a:pt x="270439" y="1748633"/>
                  <a:pt x="279329" y="1777208"/>
                </a:cubicBezTo>
                <a:cubicBezTo>
                  <a:pt x="288219" y="1805783"/>
                  <a:pt x="297744" y="1819753"/>
                  <a:pt x="306634" y="1848328"/>
                </a:cubicBezTo>
                <a:cubicBezTo>
                  <a:pt x="315524" y="1876903"/>
                  <a:pt x="315524" y="1890873"/>
                  <a:pt x="324414" y="1919448"/>
                </a:cubicBezTo>
                <a:cubicBezTo>
                  <a:pt x="333304" y="1948023"/>
                  <a:pt x="344099" y="1962628"/>
                  <a:pt x="351084" y="1991203"/>
                </a:cubicBezTo>
                <a:cubicBezTo>
                  <a:pt x="358069" y="2019778"/>
                  <a:pt x="356164" y="2030573"/>
                  <a:pt x="359974" y="2062323"/>
                </a:cubicBezTo>
                <a:cubicBezTo>
                  <a:pt x="363784" y="2094073"/>
                  <a:pt x="366959" y="2117568"/>
                  <a:pt x="368864" y="2151223"/>
                </a:cubicBezTo>
                <a:cubicBezTo>
                  <a:pt x="370769" y="2184878"/>
                  <a:pt x="361879" y="2201388"/>
                  <a:pt x="368864" y="2231868"/>
                </a:cubicBezTo>
                <a:cubicBezTo>
                  <a:pt x="375849" y="2262348"/>
                  <a:pt x="384739" y="2274413"/>
                  <a:pt x="404424" y="2302988"/>
                </a:cubicBezTo>
                <a:cubicBezTo>
                  <a:pt x="424109" y="2331563"/>
                  <a:pt x="439984" y="2356328"/>
                  <a:pt x="466654" y="2374108"/>
                </a:cubicBezTo>
                <a:cubicBezTo>
                  <a:pt x="493324" y="2391888"/>
                  <a:pt x="505389" y="2384903"/>
                  <a:pt x="537774" y="2391888"/>
                </a:cubicBezTo>
                <a:cubicBezTo>
                  <a:pt x="570159" y="2398873"/>
                  <a:pt x="594924" y="2405858"/>
                  <a:pt x="627309" y="2409668"/>
                </a:cubicBezTo>
                <a:cubicBezTo>
                  <a:pt x="659694" y="2413478"/>
                  <a:pt x="669854" y="2409668"/>
                  <a:pt x="698429" y="2409668"/>
                </a:cubicBezTo>
                <a:cubicBezTo>
                  <a:pt x="727004" y="2409668"/>
                  <a:pt x="740974" y="2409668"/>
                  <a:pt x="769549" y="2409668"/>
                </a:cubicBezTo>
                <a:cubicBezTo>
                  <a:pt x="798124" y="2409668"/>
                  <a:pt x="810824" y="2409668"/>
                  <a:pt x="841304" y="2409668"/>
                </a:cubicBezTo>
                <a:cubicBezTo>
                  <a:pt x="871784" y="2409668"/>
                  <a:pt x="887659" y="2409668"/>
                  <a:pt x="921314" y="2409668"/>
                </a:cubicBezTo>
                <a:cubicBezTo>
                  <a:pt x="954969" y="2409668"/>
                  <a:pt x="977829" y="2409668"/>
                  <a:pt x="1010214" y="2409668"/>
                </a:cubicBezTo>
                <a:cubicBezTo>
                  <a:pt x="1042599" y="2409668"/>
                  <a:pt x="1053394" y="2409668"/>
                  <a:pt x="1081969" y="2409668"/>
                </a:cubicBezTo>
                <a:cubicBezTo>
                  <a:pt x="1110544" y="2409668"/>
                  <a:pt x="1124514" y="2409668"/>
                  <a:pt x="1153089" y="2409668"/>
                </a:cubicBezTo>
                <a:cubicBezTo>
                  <a:pt x="1181664" y="2409668"/>
                  <a:pt x="1193729" y="2409668"/>
                  <a:pt x="1224209" y="2409668"/>
                </a:cubicBezTo>
                <a:cubicBezTo>
                  <a:pt x="1254689" y="2409668"/>
                  <a:pt x="1267389" y="2409668"/>
                  <a:pt x="1304854" y="2409668"/>
                </a:cubicBezTo>
                <a:cubicBezTo>
                  <a:pt x="1342319" y="2409668"/>
                  <a:pt x="1374069" y="2409668"/>
                  <a:pt x="1411534" y="2409668"/>
                </a:cubicBezTo>
                <a:cubicBezTo>
                  <a:pt x="1448999" y="2409668"/>
                  <a:pt x="1461064" y="2409668"/>
                  <a:pt x="1491544" y="2409668"/>
                </a:cubicBezTo>
                <a:cubicBezTo>
                  <a:pt x="1522024" y="2409668"/>
                  <a:pt x="1534724" y="2409668"/>
                  <a:pt x="1563299" y="2409668"/>
                </a:cubicBezTo>
                <a:cubicBezTo>
                  <a:pt x="1591874" y="2409668"/>
                  <a:pt x="1602669" y="2409668"/>
                  <a:pt x="1634419" y="2409668"/>
                </a:cubicBezTo>
                <a:cubicBezTo>
                  <a:pt x="1666169" y="2409668"/>
                  <a:pt x="1689664" y="2409668"/>
                  <a:pt x="1723319" y="2409668"/>
                </a:cubicBezTo>
                <a:cubicBezTo>
                  <a:pt x="1756974" y="2409668"/>
                  <a:pt x="1771579" y="2409668"/>
                  <a:pt x="1803964" y="2409668"/>
                </a:cubicBezTo>
                <a:cubicBezTo>
                  <a:pt x="1836349" y="2409668"/>
                  <a:pt x="1853494" y="2409668"/>
                  <a:pt x="1883974" y="2409668"/>
                </a:cubicBezTo>
                <a:cubicBezTo>
                  <a:pt x="1914454" y="2409668"/>
                  <a:pt x="1926519" y="2409668"/>
                  <a:pt x="1955094" y="2409668"/>
                </a:cubicBezTo>
                <a:cubicBezTo>
                  <a:pt x="1983669" y="2409668"/>
                  <a:pt x="1996369" y="2409668"/>
                  <a:pt x="2026849" y="2409668"/>
                </a:cubicBezTo>
                <a:cubicBezTo>
                  <a:pt x="2057329" y="2409668"/>
                  <a:pt x="2076379" y="2409668"/>
                  <a:pt x="2106859" y="2409668"/>
                </a:cubicBezTo>
                <a:cubicBezTo>
                  <a:pt x="2137339" y="2409668"/>
                  <a:pt x="2147499" y="2409668"/>
                  <a:pt x="2177979" y="2409668"/>
                </a:cubicBezTo>
                <a:cubicBezTo>
                  <a:pt x="2208459" y="2409668"/>
                  <a:pt x="2227509" y="2409668"/>
                  <a:pt x="2257989" y="2409668"/>
                </a:cubicBezTo>
                <a:cubicBezTo>
                  <a:pt x="2288469" y="2409668"/>
                  <a:pt x="2301169" y="2409668"/>
                  <a:pt x="2329744" y="2409668"/>
                </a:cubicBezTo>
                <a:cubicBezTo>
                  <a:pt x="2358319" y="2409668"/>
                  <a:pt x="2372289" y="2420463"/>
                  <a:pt x="2400864" y="2409668"/>
                </a:cubicBezTo>
                <a:cubicBezTo>
                  <a:pt x="2429439" y="2398873"/>
                  <a:pt x="2452299" y="2381093"/>
                  <a:pt x="2471984" y="2356328"/>
                </a:cubicBezTo>
                <a:cubicBezTo>
                  <a:pt x="2491669" y="2331563"/>
                  <a:pt x="2478969" y="2308068"/>
                  <a:pt x="2498654" y="2285208"/>
                </a:cubicBezTo>
                <a:cubicBezTo>
                  <a:pt x="2518339" y="2262348"/>
                  <a:pt x="2552629" y="2264253"/>
                  <a:pt x="2570409" y="2240758"/>
                </a:cubicBezTo>
                <a:cubicBezTo>
                  <a:pt x="2588189" y="2217263"/>
                  <a:pt x="2579299" y="2202658"/>
                  <a:pt x="2588189" y="2169003"/>
                </a:cubicBezTo>
                <a:cubicBezTo>
                  <a:pt x="2597079" y="2135348"/>
                  <a:pt x="2607874" y="2108678"/>
                  <a:pt x="2614859" y="2071213"/>
                </a:cubicBezTo>
                <a:cubicBezTo>
                  <a:pt x="2621844" y="2033748"/>
                  <a:pt x="2621844" y="2014698"/>
                  <a:pt x="2623749" y="1982313"/>
                </a:cubicBezTo>
                <a:cubicBezTo>
                  <a:pt x="2625654" y="1949928"/>
                  <a:pt x="2621844" y="1942943"/>
                  <a:pt x="2623749" y="1910558"/>
                </a:cubicBezTo>
                <a:cubicBezTo>
                  <a:pt x="2625654" y="1878173"/>
                  <a:pt x="2628829" y="1857218"/>
                  <a:pt x="2632639" y="1821658"/>
                </a:cubicBezTo>
                <a:cubicBezTo>
                  <a:pt x="2636449" y="1786098"/>
                  <a:pt x="2639624" y="1764508"/>
                  <a:pt x="2641529" y="1732123"/>
                </a:cubicBezTo>
                <a:cubicBezTo>
                  <a:pt x="2643434" y="1699738"/>
                  <a:pt x="2641529" y="1691483"/>
                  <a:pt x="2641529" y="1661003"/>
                </a:cubicBezTo>
                <a:cubicBezTo>
                  <a:pt x="2641529" y="1630523"/>
                  <a:pt x="2641529" y="1614648"/>
                  <a:pt x="2641529" y="1580993"/>
                </a:cubicBezTo>
                <a:cubicBezTo>
                  <a:pt x="2641529" y="1547338"/>
                  <a:pt x="2641529" y="1524478"/>
                  <a:pt x="2641529" y="1492093"/>
                </a:cubicBezTo>
                <a:cubicBezTo>
                  <a:pt x="2641529" y="1459708"/>
                  <a:pt x="2641529" y="1450818"/>
                  <a:pt x="2641529" y="1420338"/>
                </a:cubicBezTo>
                <a:cubicBezTo>
                  <a:pt x="2641529" y="1389858"/>
                  <a:pt x="2641529" y="1372078"/>
                  <a:pt x="2641529" y="1340328"/>
                </a:cubicBezTo>
                <a:cubicBezTo>
                  <a:pt x="2641529" y="1308578"/>
                  <a:pt x="2639624" y="1290798"/>
                  <a:pt x="2641529" y="1260318"/>
                </a:cubicBezTo>
                <a:cubicBezTo>
                  <a:pt x="2643434" y="1229838"/>
                  <a:pt x="2648514" y="1217138"/>
                  <a:pt x="2650419" y="1188563"/>
                </a:cubicBezTo>
                <a:cubicBezTo>
                  <a:pt x="2652324" y="1159988"/>
                  <a:pt x="2650419" y="1146018"/>
                  <a:pt x="2650419" y="1117443"/>
                </a:cubicBezTo>
                <a:cubicBezTo>
                  <a:pt x="2650419" y="1088868"/>
                  <a:pt x="2650419" y="1078708"/>
                  <a:pt x="2650419" y="1046323"/>
                </a:cubicBezTo>
                <a:cubicBezTo>
                  <a:pt x="2650419" y="1013938"/>
                  <a:pt x="2650419" y="989173"/>
                  <a:pt x="2650419" y="956788"/>
                </a:cubicBezTo>
                <a:cubicBezTo>
                  <a:pt x="2650419" y="924403"/>
                  <a:pt x="2652324" y="914243"/>
                  <a:pt x="2650419" y="885668"/>
                </a:cubicBezTo>
                <a:cubicBezTo>
                  <a:pt x="2648514" y="857093"/>
                  <a:pt x="2643434" y="843123"/>
                  <a:pt x="2641529" y="814548"/>
                </a:cubicBezTo>
                <a:cubicBezTo>
                  <a:pt x="2639624" y="785973"/>
                  <a:pt x="2645339" y="773273"/>
                  <a:pt x="2641529" y="742793"/>
                </a:cubicBezTo>
                <a:cubicBezTo>
                  <a:pt x="2637719" y="712313"/>
                  <a:pt x="2627559" y="693263"/>
                  <a:pt x="2623749" y="662783"/>
                </a:cubicBezTo>
                <a:cubicBezTo>
                  <a:pt x="2619939" y="632303"/>
                  <a:pt x="2627559" y="620238"/>
                  <a:pt x="2623749" y="591663"/>
                </a:cubicBezTo>
                <a:cubicBezTo>
                  <a:pt x="2619939" y="563088"/>
                  <a:pt x="2611049" y="549118"/>
                  <a:pt x="2605969" y="520543"/>
                </a:cubicBezTo>
                <a:cubicBezTo>
                  <a:pt x="2600889" y="491968"/>
                  <a:pt x="2604064" y="481173"/>
                  <a:pt x="2597079" y="448788"/>
                </a:cubicBezTo>
                <a:cubicBezTo>
                  <a:pt x="2590094" y="416403"/>
                  <a:pt x="2583109" y="393543"/>
                  <a:pt x="2570409" y="359888"/>
                </a:cubicBezTo>
                <a:cubicBezTo>
                  <a:pt x="2557709" y="326233"/>
                  <a:pt x="2550724" y="310358"/>
                  <a:pt x="2534849" y="279878"/>
                </a:cubicBezTo>
                <a:cubicBezTo>
                  <a:pt x="2518974" y="249398"/>
                  <a:pt x="2505639" y="236698"/>
                  <a:pt x="2489764" y="208123"/>
                </a:cubicBezTo>
                <a:cubicBezTo>
                  <a:pt x="2473889" y="179548"/>
                  <a:pt x="2470079" y="165578"/>
                  <a:pt x="2454204" y="137003"/>
                </a:cubicBezTo>
                <a:cubicBezTo>
                  <a:pt x="2438329" y="108428"/>
                  <a:pt x="2436424" y="83663"/>
                  <a:pt x="2409754" y="65883"/>
                </a:cubicBezTo>
                <a:cubicBezTo>
                  <a:pt x="2383084" y="48103"/>
                  <a:pt x="2353239" y="55088"/>
                  <a:pt x="2320854" y="48103"/>
                </a:cubicBezTo>
                <a:cubicBezTo>
                  <a:pt x="2288469" y="41118"/>
                  <a:pt x="2279579" y="39213"/>
                  <a:pt x="2249099" y="30323"/>
                </a:cubicBezTo>
                <a:cubicBezTo>
                  <a:pt x="2218619" y="21433"/>
                  <a:pt x="2199569" y="8733"/>
                  <a:pt x="2169089" y="3018"/>
                </a:cubicBezTo>
                <a:cubicBezTo>
                  <a:pt x="2138609" y="-2697"/>
                  <a:pt x="2128449" y="1113"/>
                  <a:pt x="2097969" y="3018"/>
                </a:cubicBezTo>
                <a:cubicBezTo>
                  <a:pt x="2067489" y="4923"/>
                  <a:pt x="2048439" y="10003"/>
                  <a:pt x="2017959" y="11908"/>
                </a:cubicBezTo>
                <a:cubicBezTo>
                  <a:pt x="1987479" y="13813"/>
                  <a:pt x="1978589" y="11908"/>
                  <a:pt x="1946204" y="11908"/>
                </a:cubicBezTo>
                <a:cubicBezTo>
                  <a:pt x="1913819" y="11908"/>
                  <a:pt x="1892864" y="11908"/>
                  <a:pt x="1857304" y="11908"/>
                </a:cubicBezTo>
                <a:cubicBezTo>
                  <a:pt x="1821744" y="11908"/>
                  <a:pt x="1805234" y="10003"/>
                  <a:pt x="1767769" y="11908"/>
                </a:cubicBezTo>
                <a:cubicBezTo>
                  <a:pt x="1730304" y="13813"/>
                  <a:pt x="1703634" y="19528"/>
                  <a:pt x="1669979" y="21433"/>
                </a:cubicBezTo>
                <a:cubicBezTo>
                  <a:pt x="1636324" y="23338"/>
                  <a:pt x="1631244" y="21433"/>
                  <a:pt x="1598859" y="21433"/>
                </a:cubicBezTo>
                <a:cubicBezTo>
                  <a:pt x="1566474" y="21433"/>
                  <a:pt x="1541709" y="21433"/>
                  <a:pt x="1509324" y="21433"/>
                </a:cubicBezTo>
                <a:cubicBezTo>
                  <a:pt x="1476939" y="21433"/>
                  <a:pt x="1466779" y="21433"/>
                  <a:pt x="1438204" y="21433"/>
                </a:cubicBezTo>
                <a:cubicBezTo>
                  <a:pt x="1409629" y="21433"/>
                  <a:pt x="1397564" y="21433"/>
                  <a:pt x="1367084" y="21433"/>
                </a:cubicBezTo>
                <a:cubicBezTo>
                  <a:pt x="1336604" y="21433"/>
                  <a:pt x="1317554" y="21433"/>
                  <a:pt x="1287074" y="21433"/>
                </a:cubicBezTo>
                <a:cubicBezTo>
                  <a:pt x="1256594" y="21433"/>
                  <a:pt x="1245799" y="21433"/>
                  <a:pt x="1215319" y="21433"/>
                </a:cubicBezTo>
                <a:cubicBezTo>
                  <a:pt x="1184839" y="21433"/>
                  <a:pt x="1165789" y="21433"/>
                  <a:pt x="1135309" y="21433"/>
                </a:cubicBezTo>
                <a:cubicBezTo>
                  <a:pt x="1104829" y="21433"/>
                  <a:pt x="1096574" y="21433"/>
                  <a:pt x="1064189" y="21433"/>
                </a:cubicBezTo>
                <a:cubicBezTo>
                  <a:pt x="1031804" y="21433"/>
                  <a:pt x="1007039" y="21433"/>
                  <a:pt x="974654" y="21433"/>
                </a:cubicBezTo>
                <a:cubicBezTo>
                  <a:pt x="942269" y="21433"/>
                  <a:pt x="932109" y="25243"/>
                  <a:pt x="903534" y="21433"/>
                </a:cubicBezTo>
                <a:cubicBezTo>
                  <a:pt x="874959" y="17623"/>
                  <a:pt x="860989" y="-792"/>
                  <a:pt x="832414" y="3018"/>
                </a:cubicBezTo>
                <a:cubicBezTo>
                  <a:pt x="803839" y="6828"/>
                  <a:pt x="778439" y="15718"/>
                  <a:pt x="760659" y="39213"/>
                </a:cubicBezTo>
                <a:cubicBezTo>
                  <a:pt x="742879" y="62708"/>
                  <a:pt x="744784" y="103983"/>
                  <a:pt x="742879" y="119223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03">
                <a:extLst>
                  <a:ext uri="{FF2B5EF4-FFF2-40B4-BE49-F238E27FC236}">
                    <a16:creationId xmlns:a16="http://schemas.microsoft.com/office/drawing/2014/main" id="{151F224B-264B-FB46-96EA-61A701ACE581}"/>
                  </a:ext>
                </a:extLst>
              </p:cNvPr>
              <p:cNvSpPr txBox="1"/>
              <p:nvPr/>
            </p:nvSpPr>
            <p:spPr>
              <a:xfrm>
                <a:off x="4800516" y="4886248"/>
                <a:ext cx="339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7" name="TextBox 103">
                <a:extLst>
                  <a:ext uri="{FF2B5EF4-FFF2-40B4-BE49-F238E27FC236}">
                    <a16:creationId xmlns:a16="http://schemas.microsoft.com/office/drawing/2014/main" id="{151F224B-264B-FB46-96EA-61A701AC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16" y="4886248"/>
                <a:ext cx="339136" cy="369332"/>
              </a:xfrm>
              <a:prstGeom prst="rect">
                <a:avLst/>
              </a:prstGeom>
              <a:blipFill>
                <a:blip r:embed="rId28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椭圆 117">
            <a:extLst>
              <a:ext uri="{FF2B5EF4-FFF2-40B4-BE49-F238E27FC236}">
                <a16:creationId xmlns:a16="http://schemas.microsoft.com/office/drawing/2014/main" id="{7DAA8A3E-8AD8-7E4C-B411-FA6688B047AB}"/>
              </a:ext>
            </a:extLst>
          </p:cNvPr>
          <p:cNvSpPr/>
          <p:nvPr/>
        </p:nvSpPr>
        <p:spPr>
          <a:xfrm>
            <a:off x="3261342" y="3404798"/>
            <a:ext cx="517837" cy="508393"/>
          </a:xfrm>
          <a:prstGeom prst="ellipse">
            <a:avLst/>
          </a:prstGeom>
          <a:noFill/>
          <a:ln w="952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任意多边形 4">
            <a:extLst>
              <a:ext uri="{FF2B5EF4-FFF2-40B4-BE49-F238E27FC236}">
                <a16:creationId xmlns:a16="http://schemas.microsoft.com/office/drawing/2014/main" id="{68C70B66-22A7-AE4B-BA26-5B01A46755E3}"/>
              </a:ext>
            </a:extLst>
          </p:cNvPr>
          <p:cNvSpPr/>
          <p:nvPr/>
        </p:nvSpPr>
        <p:spPr>
          <a:xfrm>
            <a:off x="2702886" y="4051459"/>
            <a:ext cx="770217" cy="834789"/>
          </a:xfrm>
          <a:custGeom>
            <a:avLst/>
            <a:gdLst>
              <a:gd name="connsiteX0" fmla="*/ 337080 w 770217"/>
              <a:gd name="connsiteY0" fmla="*/ 16642 h 834789"/>
              <a:gd name="connsiteX1" fmla="*/ 96448 w 770217"/>
              <a:gd name="connsiteY1" fmla="*/ 7016 h 834789"/>
              <a:gd name="connsiteX2" fmla="*/ 67573 w 770217"/>
              <a:gd name="connsiteY2" fmla="*/ 35892 h 834789"/>
              <a:gd name="connsiteX3" fmla="*/ 57947 w 770217"/>
              <a:gd name="connsiteY3" fmla="*/ 64768 h 834789"/>
              <a:gd name="connsiteX4" fmla="*/ 38697 w 770217"/>
              <a:gd name="connsiteY4" fmla="*/ 103269 h 834789"/>
              <a:gd name="connsiteX5" fmla="*/ 9821 w 770217"/>
              <a:gd name="connsiteY5" fmla="*/ 180271 h 834789"/>
              <a:gd name="connsiteX6" fmla="*/ 9821 w 770217"/>
              <a:gd name="connsiteY6" fmla="*/ 603783 h 834789"/>
              <a:gd name="connsiteX7" fmla="*/ 29072 w 770217"/>
              <a:gd name="connsiteY7" fmla="*/ 632658 h 834789"/>
              <a:gd name="connsiteX8" fmla="*/ 38697 w 770217"/>
              <a:gd name="connsiteY8" fmla="*/ 661534 h 834789"/>
              <a:gd name="connsiteX9" fmla="*/ 154200 w 770217"/>
              <a:gd name="connsiteY9" fmla="*/ 709661 h 834789"/>
              <a:gd name="connsiteX10" fmla="*/ 183076 w 770217"/>
              <a:gd name="connsiteY10" fmla="*/ 728911 h 834789"/>
              <a:gd name="connsiteX11" fmla="*/ 260078 w 770217"/>
              <a:gd name="connsiteY11" fmla="*/ 748162 h 834789"/>
              <a:gd name="connsiteX12" fmla="*/ 288954 w 770217"/>
              <a:gd name="connsiteY12" fmla="*/ 757787 h 834789"/>
              <a:gd name="connsiteX13" fmla="*/ 375581 w 770217"/>
              <a:gd name="connsiteY13" fmla="*/ 777037 h 834789"/>
              <a:gd name="connsiteX14" fmla="*/ 452583 w 770217"/>
              <a:gd name="connsiteY14" fmla="*/ 805913 h 834789"/>
              <a:gd name="connsiteX15" fmla="*/ 568086 w 770217"/>
              <a:gd name="connsiteY15" fmla="*/ 834789 h 834789"/>
              <a:gd name="connsiteX16" fmla="*/ 683589 w 770217"/>
              <a:gd name="connsiteY16" fmla="*/ 805913 h 834789"/>
              <a:gd name="connsiteX17" fmla="*/ 722090 w 770217"/>
              <a:gd name="connsiteY17" fmla="*/ 728911 h 834789"/>
              <a:gd name="connsiteX18" fmla="*/ 741341 w 770217"/>
              <a:gd name="connsiteY18" fmla="*/ 671160 h 834789"/>
              <a:gd name="connsiteX19" fmla="*/ 770217 w 770217"/>
              <a:gd name="connsiteY19" fmla="*/ 603783 h 834789"/>
              <a:gd name="connsiteX20" fmla="*/ 750966 w 770217"/>
              <a:gd name="connsiteY20" fmla="*/ 459404 h 834789"/>
              <a:gd name="connsiteX21" fmla="*/ 731716 w 770217"/>
              <a:gd name="connsiteY21" fmla="*/ 430528 h 834789"/>
              <a:gd name="connsiteX22" fmla="*/ 693215 w 770217"/>
              <a:gd name="connsiteY22" fmla="*/ 382402 h 834789"/>
              <a:gd name="connsiteX23" fmla="*/ 683589 w 770217"/>
              <a:gd name="connsiteY23" fmla="*/ 343901 h 834789"/>
              <a:gd name="connsiteX24" fmla="*/ 673964 w 770217"/>
              <a:gd name="connsiteY24" fmla="*/ 295774 h 834789"/>
              <a:gd name="connsiteX25" fmla="*/ 654714 w 770217"/>
              <a:gd name="connsiteY25" fmla="*/ 238023 h 834789"/>
              <a:gd name="connsiteX26" fmla="*/ 606587 w 770217"/>
              <a:gd name="connsiteY26" fmla="*/ 180271 h 834789"/>
              <a:gd name="connsiteX27" fmla="*/ 596962 w 770217"/>
              <a:gd name="connsiteY27" fmla="*/ 151395 h 834789"/>
              <a:gd name="connsiteX28" fmla="*/ 529585 w 770217"/>
              <a:gd name="connsiteY28" fmla="*/ 103269 h 834789"/>
              <a:gd name="connsiteX29" fmla="*/ 500709 w 770217"/>
              <a:gd name="connsiteY29" fmla="*/ 84018 h 834789"/>
              <a:gd name="connsiteX30" fmla="*/ 452583 w 770217"/>
              <a:gd name="connsiteY30" fmla="*/ 64768 h 834789"/>
              <a:gd name="connsiteX31" fmla="*/ 385206 w 770217"/>
              <a:gd name="connsiteY31" fmla="*/ 45517 h 834789"/>
              <a:gd name="connsiteX32" fmla="*/ 337080 w 770217"/>
              <a:gd name="connsiteY32" fmla="*/ 16642 h 83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70217" h="834789">
                <a:moveTo>
                  <a:pt x="337080" y="16642"/>
                </a:moveTo>
                <a:cubicBezTo>
                  <a:pt x="288954" y="10225"/>
                  <a:pt x="221348" y="-10826"/>
                  <a:pt x="96448" y="7016"/>
                </a:cubicBezTo>
                <a:cubicBezTo>
                  <a:pt x="86823" y="16641"/>
                  <a:pt x="75124" y="24566"/>
                  <a:pt x="67573" y="35892"/>
                </a:cubicBezTo>
                <a:cubicBezTo>
                  <a:pt x="61945" y="44334"/>
                  <a:pt x="61944" y="55442"/>
                  <a:pt x="57947" y="64768"/>
                </a:cubicBezTo>
                <a:cubicBezTo>
                  <a:pt x="52295" y="77956"/>
                  <a:pt x="44524" y="90157"/>
                  <a:pt x="38697" y="103269"/>
                </a:cubicBezTo>
                <a:cubicBezTo>
                  <a:pt x="23348" y="137805"/>
                  <a:pt x="20406" y="148516"/>
                  <a:pt x="9821" y="180271"/>
                </a:cubicBezTo>
                <a:cubicBezTo>
                  <a:pt x="3816" y="324389"/>
                  <a:pt x="-8900" y="460254"/>
                  <a:pt x="9821" y="603783"/>
                </a:cubicBezTo>
                <a:cubicBezTo>
                  <a:pt x="11317" y="615254"/>
                  <a:pt x="22655" y="623033"/>
                  <a:pt x="29072" y="632658"/>
                </a:cubicBezTo>
                <a:cubicBezTo>
                  <a:pt x="32280" y="642283"/>
                  <a:pt x="32800" y="653278"/>
                  <a:pt x="38697" y="661534"/>
                </a:cubicBezTo>
                <a:cubicBezTo>
                  <a:pt x="77671" y="716098"/>
                  <a:pt x="84583" y="700958"/>
                  <a:pt x="154200" y="709661"/>
                </a:cubicBezTo>
                <a:cubicBezTo>
                  <a:pt x="163825" y="716078"/>
                  <a:pt x="172729" y="723738"/>
                  <a:pt x="183076" y="728911"/>
                </a:cubicBezTo>
                <a:cubicBezTo>
                  <a:pt x="205076" y="739910"/>
                  <a:pt x="238116" y="742671"/>
                  <a:pt x="260078" y="748162"/>
                </a:cubicBezTo>
                <a:cubicBezTo>
                  <a:pt x="269921" y="750623"/>
                  <a:pt x="279050" y="755586"/>
                  <a:pt x="288954" y="757787"/>
                </a:cubicBezTo>
                <a:cubicBezTo>
                  <a:pt x="390593" y="780373"/>
                  <a:pt x="310577" y="755370"/>
                  <a:pt x="375581" y="777037"/>
                </a:cubicBezTo>
                <a:cubicBezTo>
                  <a:pt x="425833" y="810539"/>
                  <a:pt x="382134" y="786699"/>
                  <a:pt x="452583" y="805913"/>
                </a:cubicBezTo>
                <a:cubicBezTo>
                  <a:pt x="572431" y="838599"/>
                  <a:pt x="448404" y="814842"/>
                  <a:pt x="568086" y="834789"/>
                </a:cubicBezTo>
                <a:cubicBezTo>
                  <a:pt x="606587" y="825164"/>
                  <a:pt x="647112" y="821546"/>
                  <a:pt x="683589" y="805913"/>
                </a:cubicBezTo>
                <a:cubicBezTo>
                  <a:pt x="697418" y="799986"/>
                  <a:pt x="720955" y="732032"/>
                  <a:pt x="722090" y="728911"/>
                </a:cubicBezTo>
                <a:cubicBezTo>
                  <a:pt x="729025" y="709841"/>
                  <a:pt x="732266" y="689309"/>
                  <a:pt x="741341" y="671160"/>
                </a:cubicBezTo>
                <a:cubicBezTo>
                  <a:pt x="765129" y="623583"/>
                  <a:pt x="756054" y="646271"/>
                  <a:pt x="770217" y="603783"/>
                </a:cubicBezTo>
                <a:cubicBezTo>
                  <a:pt x="768065" y="577962"/>
                  <a:pt x="770626" y="498724"/>
                  <a:pt x="750966" y="459404"/>
                </a:cubicBezTo>
                <a:cubicBezTo>
                  <a:pt x="745793" y="449057"/>
                  <a:pt x="736889" y="440875"/>
                  <a:pt x="731716" y="430528"/>
                </a:cubicBezTo>
                <a:cubicBezTo>
                  <a:pt x="708471" y="384037"/>
                  <a:pt x="741889" y="414851"/>
                  <a:pt x="693215" y="382402"/>
                </a:cubicBezTo>
                <a:cubicBezTo>
                  <a:pt x="690006" y="369568"/>
                  <a:pt x="686459" y="356815"/>
                  <a:pt x="683589" y="343901"/>
                </a:cubicBezTo>
                <a:cubicBezTo>
                  <a:pt x="680040" y="327931"/>
                  <a:pt x="678268" y="311558"/>
                  <a:pt x="673964" y="295774"/>
                </a:cubicBezTo>
                <a:cubicBezTo>
                  <a:pt x="668625" y="276197"/>
                  <a:pt x="665970" y="254907"/>
                  <a:pt x="654714" y="238023"/>
                </a:cubicBezTo>
                <a:cubicBezTo>
                  <a:pt x="627912" y="197821"/>
                  <a:pt x="643643" y="217327"/>
                  <a:pt x="606587" y="180271"/>
                </a:cubicBezTo>
                <a:cubicBezTo>
                  <a:pt x="603379" y="170646"/>
                  <a:pt x="602590" y="159837"/>
                  <a:pt x="596962" y="151395"/>
                </a:cubicBezTo>
                <a:cubicBezTo>
                  <a:pt x="575255" y="118835"/>
                  <a:pt x="562009" y="121797"/>
                  <a:pt x="529585" y="103269"/>
                </a:cubicBezTo>
                <a:cubicBezTo>
                  <a:pt x="519541" y="97529"/>
                  <a:pt x="511056" y="89191"/>
                  <a:pt x="500709" y="84018"/>
                </a:cubicBezTo>
                <a:cubicBezTo>
                  <a:pt x="485255" y="76291"/>
                  <a:pt x="468761" y="70834"/>
                  <a:pt x="452583" y="64768"/>
                </a:cubicBezTo>
                <a:cubicBezTo>
                  <a:pt x="435709" y="58441"/>
                  <a:pt x="401538" y="47850"/>
                  <a:pt x="385206" y="45517"/>
                </a:cubicBezTo>
                <a:cubicBezTo>
                  <a:pt x="375677" y="44156"/>
                  <a:pt x="385206" y="23059"/>
                  <a:pt x="337080" y="16642"/>
                </a:cubicBezTo>
                <a:close/>
              </a:path>
            </a:pathLst>
          </a:cu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05">
                <a:extLst>
                  <a:ext uri="{FF2B5EF4-FFF2-40B4-BE49-F238E27FC236}">
                    <a16:creationId xmlns:a16="http://schemas.microsoft.com/office/drawing/2014/main" id="{C647AB72-C032-0342-A00E-59302FCA99E1}"/>
                  </a:ext>
                </a:extLst>
              </p:cNvPr>
              <p:cNvSpPr txBox="1"/>
              <p:nvPr/>
            </p:nvSpPr>
            <p:spPr>
              <a:xfrm>
                <a:off x="2950785" y="4862167"/>
                <a:ext cx="339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𝑉𝑏</m:t>
                      </m:r>
                    </m:oMath>
                  </m:oMathPara>
                </a14:m>
                <a:endParaRPr lang="zh-CN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0" name="TextBox 105">
                <a:extLst>
                  <a:ext uri="{FF2B5EF4-FFF2-40B4-BE49-F238E27FC236}">
                    <a16:creationId xmlns:a16="http://schemas.microsoft.com/office/drawing/2014/main" id="{C647AB72-C032-0342-A00E-59302FCA9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785" y="4862167"/>
                <a:ext cx="339136" cy="369332"/>
              </a:xfrm>
              <a:prstGeom prst="rect">
                <a:avLst/>
              </a:prstGeom>
              <a:blipFill>
                <a:blip r:embed="rId29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06">
                <a:extLst>
                  <a:ext uri="{FF2B5EF4-FFF2-40B4-BE49-F238E27FC236}">
                    <a16:creationId xmlns:a16="http://schemas.microsoft.com/office/drawing/2014/main" id="{33CD10F8-534A-E147-BD8D-D452531E49BF}"/>
                  </a:ext>
                </a:extLst>
              </p:cNvPr>
              <p:cNvSpPr txBox="1"/>
              <p:nvPr/>
            </p:nvSpPr>
            <p:spPr>
              <a:xfrm>
                <a:off x="321990" y="4910082"/>
                <a:ext cx="339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1" name="TextBox 106">
                <a:extLst>
                  <a:ext uri="{FF2B5EF4-FFF2-40B4-BE49-F238E27FC236}">
                    <a16:creationId xmlns:a16="http://schemas.microsoft.com/office/drawing/2014/main" id="{33CD10F8-534A-E147-BD8D-D452531E4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90" y="4910082"/>
                <a:ext cx="339136" cy="369332"/>
              </a:xfrm>
              <a:prstGeom prst="rect">
                <a:avLst/>
              </a:prstGeom>
              <a:blipFill>
                <a:blip r:embed="rId3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文本框 3">
            <a:extLst>
              <a:ext uri="{FF2B5EF4-FFF2-40B4-BE49-F238E27FC236}">
                <a16:creationId xmlns:a16="http://schemas.microsoft.com/office/drawing/2014/main" id="{67A16D25-C180-064F-ABF7-4155383D1AC9}"/>
              </a:ext>
            </a:extLst>
          </p:cNvPr>
          <p:cNvSpPr txBox="1"/>
          <p:nvPr/>
        </p:nvSpPr>
        <p:spPr>
          <a:xfrm>
            <a:off x="243108" y="771137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3</a:t>
            </a:r>
            <a:r>
              <a:rPr lang="zh-CN" altLang="en-US" sz="1600" dirty="0"/>
              <a:t>、选择部分偏心率范围大的子图计算偏心率</a:t>
            </a:r>
            <a:endParaRPr lang="en-US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93">
                <a:extLst>
                  <a:ext uri="{FF2B5EF4-FFF2-40B4-BE49-F238E27FC236}">
                    <a16:creationId xmlns:a16="http://schemas.microsoft.com/office/drawing/2014/main" id="{891E48E9-5F71-7941-A6EF-9B7FEECF1AFE}"/>
                  </a:ext>
                </a:extLst>
              </p:cNvPr>
              <p:cNvSpPr txBox="1"/>
              <p:nvPr/>
            </p:nvSpPr>
            <p:spPr>
              <a:xfrm>
                <a:off x="5240899" y="2008326"/>
                <a:ext cx="339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𝑉𝑏</m:t>
                      </m:r>
                    </m:oMath>
                  </m:oMathPara>
                </a14:m>
                <a:endParaRPr lang="zh-CN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3" name="TextBox 93">
                <a:extLst>
                  <a:ext uri="{FF2B5EF4-FFF2-40B4-BE49-F238E27FC236}">
                    <a16:creationId xmlns:a16="http://schemas.microsoft.com/office/drawing/2014/main" id="{891E48E9-5F71-7941-A6EF-9B7FEECF1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899" y="2008326"/>
                <a:ext cx="339136" cy="369332"/>
              </a:xfrm>
              <a:prstGeom prst="rect">
                <a:avLst/>
              </a:prstGeom>
              <a:blipFill>
                <a:blip r:embed="rId31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07">
                <a:extLst>
                  <a:ext uri="{FF2B5EF4-FFF2-40B4-BE49-F238E27FC236}">
                    <a16:creationId xmlns:a16="http://schemas.microsoft.com/office/drawing/2014/main" id="{1F43E673-48BA-3747-9FBA-97E68A5445E1}"/>
                  </a:ext>
                </a:extLst>
              </p:cNvPr>
              <p:cNvSpPr txBox="1"/>
              <p:nvPr/>
            </p:nvSpPr>
            <p:spPr>
              <a:xfrm>
                <a:off x="2795406" y="2021320"/>
                <a:ext cx="339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𝑉𝑎</m:t>
                      </m:r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4" name="TextBox 107">
                <a:extLst>
                  <a:ext uri="{FF2B5EF4-FFF2-40B4-BE49-F238E27FC236}">
                    <a16:creationId xmlns:a16="http://schemas.microsoft.com/office/drawing/2014/main" id="{1F43E673-48BA-3747-9FBA-97E68A54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406" y="2021320"/>
                <a:ext cx="339136" cy="369332"/>
              </a:xfrm>
              <a:prstGeom prst="rect">
                <a:avLst/>
              </a:prstGeom>
              <a:blipFill>
                <a:blip r:embed="rId32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09">
                <a:extLst>
                  <a:ext uri="{FF2B5EF4-FFF2-40B4-BE49-F238E27FC236}">
                    <a16:creationId xmlns:a16="http://schemas.microsoft.com/office/drawing/2014/main" id="{09D7102B-8994-4746-BC8B-2BFDE5D8FCDB}"/>
                  </a:ext>
                </a:extLst>
              </p:cNvPr>
              <p:cNvSpPr txBox="1"/>
              <p:nvPr/>
            </p:nvSpPr>
            <p:spPr>
              <a:xfrm>
                <a:off x="6011068" y="3716600"/>
                <a:ext cx="3132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/>
                        </a:rPr>
                        <m:t>满足</m:t>
                      </m:r>
                      <m:r>
                        <a:rPr lang="en-US" altLang="zh-CN" sz="1600" i="1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12</m:t>
                          </m:r>
                        </m:e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𝑉𝑎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/>
                        </a:rPr>
                        <m:t>≤</m:t>
                      </m:r>
                      <m:r>
                        <a:rPr lang="en-US" altLang="zh-CN" sz="1600" i="1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12</m:t>
                          </m:r>
                        </m:e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𝑉𝑏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CN" sz="16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12|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12</m:t>
                          </m:r>
                        </m:e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𝑉𝑏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126" name="TextBox 109">
                <a:extLst>
                  <a:ext uri="{FF2B5EF4-FFF2-40B4-BE49-F238E27FC236}">
                    <a16:creationId xmlns:a16="http://schemas.microsoft.com/office/drawing/2014/main" id="{09D7102B-8994-4746-BC8B-2BFDE5D8F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068" y="3716600"/>
                <a:ext cx="3132932" cy="584775"/>
              </a:xfrm>
              <a:prstGeom prst="rect">
                <a:avLst/>
              </a:prstGeom>
              <a:blipFill>
                <a:blip r:embed="rId3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矩形 126">
            <a:extLst>
              <a:ext uri="{FF2B5EF4-FFF2-40B4-BE49-F238E27FC236}">
                <a16:creationId xmlns:a16="http://schemas.microsoft.com/office/drawing/2014/main" id="{BE7CDA02-0618-384F-9559-81BF8C44A124}"/>
              </a:ext>
            </a:extLst>
          </p:cNvPr>
          <p:cNvSpPr/>
          <p:nvPr/>
        </p:nvSpPr>
        <p:spPr>
          <a:xfrm>
            <a:off x="3487857" y="3122657"/>
            <a:ext cx="288032" cy="2895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8" name="任意多边形 111">
            <a:extLst>
              <a:ext uri="{FF2B5EF4-FFF2-40B4-BE49-F238E27FC236}">
                <a16:creationId xmlns:a16="http://schemas.microsoft.com/office/drawing/2014/main" id="{F64DBAFE-5599-1C46-987E-B0B44FF352C1}"/>
              </a:ext>
            </a:extLst>
          </p:cNvPr>
          <p:cNvSpPr/>
          <p:nvPr/>
        </p:nvSpPr>
        <p:spPr>
          <a:xfrm>
            <a:off x="88094" y="2486534"/>
            <a:ext cx="3699510" cy="2480310"/>
          </a:xfrm>
          <a:custGeom>
            <a:avLst/>
            <a:gdLst>
              <a:gd name="connisteX0" fmla="*/ 3696546 w 3699651"/>
              <a:gd name="connsiteY0" fmla="*/ 144497 h 2480592"/>
              <a:gd name="connisteX1" fmla="*/ 3696546 w 3699651"/>
              <a:gd name="connsiteY1" fmla="*/ 211807 h 2480592"/>
              <a:gd name="connisteX2" fmla="*/ 3696546 w 3699651"/>
              <a:gd name="connsiteY2" fmla="*/ 278482 h 2480592"/>
              <a:gd name="connisteX3" fmla="*/ 3696546 w 3699651"/>
              <a:gd name="connsiteY3" fmla="*/ 345157 h 2480592"/>
              <a:gd name="connisteX4" fmla="*/ 3662891 w 3699651"/>
              <a:gd name="connsiteY4" fmla="*/ 412467 h 2480592"/>
              <a:gd name="connisteX5" fmla="*/ 3612726 w 3699651"/>
              <a:gd name="connsiteY5" fmla="*/ 479142 h 2480592"/>
              <a:gd name="connisteX6" fmla="*/ 3570816 w 3699651"/>
              <a:gd name="connsiteY6" fmla="*/ 545817 h 2480592"/>
              <a:gd name="connisteX7" fmla="*/ 3520651 w 3699651"/>
              <a:gd name="connsiteY7" fmla="*/ 613127 h 2480592"/>
              <a:gd name="connisteX8" fmla="*/ 3462231 w 3699651"/>
              <a:gd name="connsiteY8" fmla="*/ 688057 h 2480592"/>
              <a:gd name="connisteX9" fmla="*/ 3386666 w 3699651"/>
              <a:gd name="connsiteY9" fmla="*/ 729967 h 2480592"/>
              <a:gd name="connisteX10" fmla="*/ 3311736 w 3699651"/>
              <a:gd name="connsiteY10" fmla="*/ 754732 h 2480592"/>
              <a:gd name="connisteX11" fmla="*/ 3244426 w 3699651"/>
              <a:gd name="connsiteY11" fmla="*/ 788387 h 2480592"/>
              <a:gd name="connisteX12" fmla="*/ 3177751 w 3699651"/>
              <a:gd name="connsiteY12" fmla="*/ 804897 h 2480592"/>
              <a:gd name="connisteX13" fmla="*/ 3111076 w 3699651"/>
              <a:gd name="connsiteY13" fmla="*/ 830297 h 2480592"/>
              <a:gd name="connisteX14" fmla="*/ 3043766 w 3699651"/>
              <a:gd name="connsiteY14" fmla="*/ 855062 h 2480592"/>
              <a:gd name="connisteX15" fmla="*/ 2968836 w 3699651"/>
              <a:gd name="connsiteY15" fmla="*/ 880462 h 2480592"/>
              <a:gd name="connisteX16" fmla="*/ 2910416 w 3699651"/>
              <a:gd name="connsiteY16" fmla="*/ 947137 h 2480592"/>
              <a:gd name="connisteX17" fmla="*/ 2868506 w 3699651"/>
              <a:gd name="connsiteY17" fmla="*/ 1014447 h 2480592"/>
              <a:gd name="connisteX18" fmla="*/ 2860251 w 3699651"/>
              <a:gd name="connsiteY18" fmla="*/ 1081122 h 2480592"/>
              <a:gd name="connisteX19" fmla="*/ 2868506 w 3699651"/>
              <a:gd name="connsiteY19" fmla="*/ 1147797 h 2480592"/>
              <a:gd name="connisteX20" fmla="*/ 2893271 w 3699651"/>
              <a:gd name="connsiteY20" fmla="*/ 1215107 h 2480592"/>
              <a:gd name="connisteX21" fmla="*/ 2926926 w 3699651"/>
              <a:gd name="connsiteY21" fmla="*/ 1281782 h 2480592"/>
              <a:gd name="connisteX22" fmla="*/ 2952326 w 3699651"/>
              <a:gd name="connsiteY22" fmla="*/ 1348457 h 2480592"/>
              <a:gd name="connisteX23" fmla="*/ 2985346 w 3699651"/>
              <a:gd name="connsiteY23" fmla="*/ 1415767 h 2480592"/>
              <a:gd name="connisteX24" fmla="*/ 3019001 w 3699651"/>
              <a:gd name="connsiteY24" fmla="*/ 1482442 h 2480592"/>
              <a:gd name="connisteX25" fmla="*/ 3052656 w 3699651"/>
              <a:gd name="connsiteY25" fmla="*/ 1549117 h 2480592"/>
              <a:gd name="connisteX26" fmla="*/ 3085676 w 3699651"/>
              <a:gd name="connsiteY26" fmla="*/ 1616427 h 2480592"/>
              <a:gd name="connisteX27" fmla="*/ 3127586 w 3699651"/>
              <a:gd name="connsiteY27" fmla="*/ 1683102 h 2480592"/>
              <a:gd name="connisteX28" fmla="*/ 3169496 w 3699651"/>
              <a:gd name="connsiteY28" fmla="*/ 1749777 h 2480592"/>
              <a:gd name="connisteX29" fmla="*/ 3211406 w 3699651"/>
              <a:gd name="connsiteY29" fmla="*/ 1817087 h 2480592"/>
              <a:gd name="connisteX30" fmla="*/ 3278081 w 3699651"/>
              <a:gd name="connsiteY30" fmla="*/ 1883762 h 2480592"/>
              <a:gd name="connisteX31" fmla="*/ 3295226 w 3699651"/>
              <a:gd name="connsiteY31" fmla="*/ 1950437 h 2480592"/>
              <a:gd name="connisteX32" fmla="*/ 3303481 w 3699651"/>
              <a:gd name="connsiteY32" fmla="*/ 2017747 h 2480592"/>
              <a:gd name="connisteX33" fmla="*/ 3319991 w 3699651"/>
              <a:gd name="connsiteY33" fmla="*/ 2084422 h 2480592"/>
              <a:gd name="connisteX34" fmla="*/ 3319991 w 3699651"/>
              <a:gd name="connsiteY34" fmla="*/ 2151097 h 2480592"/>
              <a:gd name="connisteX35" fmla="*/ 3319991 w 3699651"/>
              <a:gd name="connsiteY35" fmla="*/ 2218407 h 2480592"/>
              <a:gd name="connisteX36" fmla="*/ 3286336 w 3699651"/>
              <a:gd name="connsiteY36" fmla="*/ 2285082 h 2480592"/>
              <a:gd name="connisteX37" fmla="*/ 3211406 w 3699651"/>
              <a:gd name="connsiteY37" fmla="*/ 2309847 h 2480592"/>
              <a:gd name="connisteX38" fmla="*/ 3144096 w 3699651"/>
              <a:gd name="connsiteY38" fmla="*/ 2351757 h 2480592"/>
              <a:gd name="connisteX39" fmla="*/ 3077421 w 3699651"/>
              <a:gd name="connsiteY39" fmla="*/ 2351757 h 2480592"/>
              <a:gd name="connisteX40" fmla="*/ 2993601 w 3699651"/>
              <a:gd name="connsiteY40" fmla="*/ 2377157 h 2480592"/>
              <a:gd name="connisteX41" fmla="*/ 2926926 w 3699651"/>
              <a:gd name="connsiteY41" fmla="*/ 2385412 h 2480592"/>
              <a:gd name="connisteX42" fmla="*/ 2851996 w 3699651"/>
              <a:gd name="connsiteY42" fmla="*/ 2393667 h 2480592"/>
              <a:gd name="connisteX43" fmla="*/ 2784686 w 3699651"/>
              <a:gd name="connsiteY43" fmla="*/ 2401922 h 2480592"/>
              <a:gd name="connisteX44" fmla="*/ 2709756 w 3699651"/>
              <a:gd name="connsiteY44" fmla="*/ 2419067 h 2480592"/>
              <a:gd name="connisteX45" fmla="*/ 2642446 w 3699651"/>
              <a:gd name="connsiteY45" fmla="*/ 2419067 h 2480592"/>
              <a:gd name="connisteX46" fmla="*/ 2575771 w 3699651"/>
              <a:gd name="connsiteY46" fmla="*/ 2419067 h 2480592"/>
              <a:gd name="connisteX47" fmla="*/ 2500841 w 3699651"/>
              <a:gd name="connsiteY47" fmla="*/ 2419067 h 2480592"/>
              <a:gd name="connisteX48" fmla="*/ 2425276 w 3699651"/>
              <a:gd name="connsiteY48" fmla="*/ 2419067 h 2480592"/>
              <a:gd name="connisteX49" fmla="*/ 2358601 w 3699651"/>
              <a:gd name="connsiteY49" fmla="*/ 2419067 h 2480592"/>
              <a:gd name="connisteX50" fmla="*/ 2291291 w 3699651"/>
              <a:gd name="connsiteY50" fmla="*/ 2419067 h 2480592"/>
              <a:gd name="connisteX51" fmla="*/ 2224616 w 3699651"/>
              <a:gd name="connsiteY51" fmla="*/ 2419067 h 2480592"/>
              <a:gd name="connisteX52" fmla="*/ 2157941 w 3699651"/>
              <a:gd name="connsiteY52" fmla="*/ 2419067 h 2480592"/>
              <a:gd name="connisteX53" fmla="*/ 2082376 w 3699651"/>
              <a:gd name="connsiteY53" fmla="*/ 2435577 h 2480592"/>
              <a:gd name="connisteX54" fmla="*/ 2015701 w 3699651"/>
              <a:gd name="connsiteY54" fmla="*/ 2435577 h 2480592"/>
              <a:gd name="connisteX55" fmla="*/ 1949026 w 3699651"/>
              <a:gd name="connsiteY55" fmla="*/ 2443832 h 2480592"/>
              <a:gd name="connisteX56" fmla="*/ 1881716 w 3699651"/>
              <a:gd name="connsiteY56" fmla="*/ 2452087 h 2480592"/>
              <a:gd name="connisteX57" fmla="*/ 1815041 w 3699651"/>
              <a:gd name="connsiteY57" fmla="*/ 2460977 h 2480592"/>
              <a:gd name="connisteX58" fmla="*/ 1748366 w 3699651"/>
              <a:gd name="connsiteY58" fmla="*/ 2460977 h 2480592"/>
              <a:gd name="connisteX59" fmla="*/ 1681056 w 3699651"/>
              <a:gd name="connsiteY59" fmla="*/ 2460977 h 2480592"/>
              <a:gd name="connisteX60" fmla="*/ 1614381 w 3699651"/>
              <a:gd name="connsiteY60" fmla="*/ 2477487 h 2480592"/>
              <a:gd name="connisteX61" fmla="*/ 1547706 w 3699651"/>
              <a:gd name="connsiteY61" fmla="*/ 2477487 h 2480592"/>
              <a:gd name="connisteX62" fmla="*/ 1480396 w 3699651"/>
              <a:gd name="connsiteY62" fmla="*/ 2477487 h 2480592"/>
              <a:gd name="connisteX63" fmla="*/ 1397211 w 3699651"/>
              <a:gd name="connsiteY63" fmla="*/ 2477487 h 2480592"/>
              <a:gd name="connisteX64" fmla="*/ 1321646 w 3699651"/>
              <a:gd name="connsiteY64" fmla="*/ 2477487 h 2480592"/>
              <a:gd name="connisteX65" fmla="*/ 1254971 w 3699651"/>
              <a:gd name="connsiteY65" fmla="*/ 2477487 h 2480592"/>
              <a:gd name="connisteX66" fmla="*/ 1179406 w 3699651"/>
              <a:gd name="connsiteY66" fmla="*/ 2477487 h 2480592"/>
              <a:gd name="connisteX67" fmla="*/ 1112731 w 3699651"/>
              <a:gd name="connsiteY67" fmla="*/ 2477487 h 2480592"/>
              <a:gd name="connisteX68" fmla="*/ 1037166 w 3699651"/>
              <a:gd name="connsiteY68" fmla="*/ 2477487 h 2480592"/>
              <a:gd name="connisteX69" fmla="*/ 970491 w 3699651"/>
              <a:gd name="connsiteY69" fmla="*/ 2477487 h 2480592"/>
              <a:gd name="connisteX70" fmla="*/ 903816 w 3699651"/>
              <a:gd name="connsiteY70" fmla="*/ 2477487 h 2480592"/>
              <a:gd name="connisteX71" fmla="*/ 828251 w 3699651"/>
              <a:gd name="connsiteY71" fmla="*/ 2477487 h 2480592"/>
              <a:gd name="connisteX72" fmla="*/ 761576 w 3699651"/>
              <a:gd name="connsiteY72" fmla="*/ 2477487 h 2480592"/>
              <a:gd name="connisteX73" fmla="*/ 694901 w 3699651"/>
              <a:gd name="connsiteY73" fmla="*/ 2477487 h 2480592"/>
              <a:gd name="connisteX74" fmla="*/ 619336 w 3699651"/>
              <a:gd name="connsiteY74" fmla="*/ 2477487 h 2480592"/>
              <a:gd name="connisteX75" fmla="*/ 535516 w 3699651"/>
              <a:gd name="connsiteY75" fmla="*/ 2477487 h 2480592"/>
              <a:gd name="connisteX76" fmla="*/ 460586 w 3699651"/>
              <a:gd name="connsiteY76" fmla="*/ 2477487 h 2480592"/>
              <a:gd name="connisteX77" fmla="*/ 393911 w 3699651"/>
              <a:gd name="connsiteY77" fmla="*/ 2477487 h 2480592"/>
              <a:gd name="connisteX78" fmla="*/ 326601 w 3699651"/>
              <a:gd name="connsiteY78" fmla="*/ 2477487 h 2480592"/>
              <a:gd name="connisteX79" fmla="*/ 259926 w 3699651"/>
              <a:gd name="connsiteY79" fmla="*/ 2477487 h 2480592"/>
              <a:gd name="connisteX80" fmla="*/ 193251 w 3699651"/>
              <a:gd name="connsiteY80" fmla="*/ 2443832 h 2480592"/>
              <a:gd name="connisteX81" fmla="*/ 151341 w 3699651"/>
              <a:gd name="connsiteY81" fmla="*/ 2377157 h 2480592"/>
              <a:gd name="connisteX82" fmla="*/ 134196 w 3699651"/>
              <a:gd name="connsiteY82" fmla="*/ 2309847 h 2480592"/>
              <a:gd name="connisteX83" fmla="*/ 117686 w 3699651"/>
              <a:gd name="connsiteY83" fmla="*/ 2243172 h 2480592"/>
              <a:gd name="connisteX84" fmla="*/ 101176 w 3699651"/>
              <a:gd name="connsiteY84" fmla="*/ 2176497 h 2480592"/>
              <a:gd name="connisteX85" fmla="*/ 92921 w 3699651"/>
              <a:gd name="connsiteY85" fmla="*/ 2100932 h 2480592"/>
              <a:gd name="connisteX86" fmla="*/ 75776 w 3699651"/>
              <a:gd name="connsiteY86" fmla="*/ 2034257 h 2480592"/>
              <a:gd name="connisteX87" fmla="*/ 59266 w 3699651"/>
              <a:gd name="connsiteY87" fmla="*/ 1958692 h 2480592"/>
              <a:gd name="connisteX88" fmla="*/ 51011 w 3699651"/>
              <a:gd name="connsiteY88" fmla="*/ 1892017 h 2480592"/>
              <a:gd name="connisteX89" fmla="*/ 42756 w 3699651"/>
              <a:gd name="connsiteY89" fmla="*/ 1825342 h 2480592"/>
              <a:gd name="connisteX90" fmla="*/ 42756 w 3699651"/>
              <a:gd name="connsiteY90" fmla="*/ 1758032 h 2480592"/>
              <a:gd name="connisteX91" fmla="*/ 25611 w 3699651"/>
              <a:gd name="connsiteY91" fmla="*/ 1691357 h 2480592"/>
              <a:gd name="connisteX92" fmla="*/ 9101 w 3699651"/>
              <a:gd name="connsiteY92" fmla="*/ 1624682 h 2480592"/>
              <a:gd name="connisteX93" fmla="*/ 846 w 3699651"/>
              <a:gd name="connsiteY93" fmla="*/ 1549117 h 2480592"/>
              <a:gd name="connisteX94" fmla="*/ 846 w 3699651"/>
              <a:gd name="connsiteY94" fmla="*/ 1474187 h 2480592"/>
              <a:gd name="connisteX95" fmla="*/ 846 w 3699651"/>
              <a:gd name="connsiteY95" fmla="*/ 1406877 h 2480592"/>
              <a:gd name="connisteX96" fmla="*/ 846 w 3699651"/>
              <a:gd name="connsiteY96" fmla="*/ 1331947 h 2480592"/>
              <a:gd name="connisteX97" fmla="*/ 846 w 3699651"/>
              <a:gd name="connsiteY97" fmla="*/ 1265272 h 2480592"/>
              <a:gd name="connisteX98" fmla="*/ 846 w 3699651"/>
              <a:gd name="connsiteY98" fmla="*/ 1197962 h 2480592"/>
              <a:gd name="connisteX99" fmla="*/ 846 w 3699651"/>
              <a:gd name="connsiteY99" fmla="*/ 1131287 h 2480592"/>
              <a:gd name="connisteX100" fmla="*/ 9101 w 3699651"/>
              <a:gd name="connsiteY100" fmla="*/ 1064612 h 2480592"/>
              <a:gd name="connisteX101" fmla="*/ 9101 w 3699651"/>
              <a:gd name="connsiteY101" fmla="*/ 989047 h 2480592"/>
              <a:gd name="connisteX102" fmla="*/ 17356 w 3699651"/>
              <a:gd name="connsiteY102" fmla="*/ 922372 h 2480592"/>
              <a:gd name="connisteX103" fmla="*/ 17356 w 3699651"/>
              <a:gd name="connsiteY103" fmla="*/ 846807 h 2480592"/>
              <a:gd name="connisteX104" fmla="*/ 17356 w 3699651"/>
              <a:gd name="connsiteY104" fmla="*/ 780132 h 2480592"/>
              <a:gd name="connisteX105" fmla="*/ 17356 w 3699651"/>
              <a:gd name="connsiteY105" fmla="*/ 713457 h 2480592"/>
              <a:gd name="connisteX106" fmla="*/ 25611 w 3699651"/>
              <a:gd name="connsiteY106" fmla="*/ 637892 h 2480592"/>
              <a:gd name="connisteX107" fmla="*/ 25611 w 3699651"/>
              <a:gd name="connsiteY107" fmla="*/ 571217 h 2480592"/>
              <a:gd name="connisteX108" fmla="*/ 25611 w 3699651"/>
              <a:gd name="connsiteY108" fmla="*/ 503907 h 2480592"/>
              <a:gd name="connisteX109" fmla="*/ 25611 w 3699651"/>
              <a:gd name="connsiteY109" fmla="*/ 428977 h 2480592"/>
              <a:gd name="connisteX110" fmla="*/ 25611 w 3699651"/>
              <a:gd name="connsiteY110" fmla="*/ 353412 h 2480592"/>
              <a:gd name="connisteX111" fmla="*/ 59266 w 3699651"/>
              <a:gd name="connsiteY111" fmla="*/ 286737 h 2480592"/>
              <a:gd name="connisteX112" fmla="*/ 84031 w 3699651"/>
              <a:gd name="connsiteY112" fmla="*/ 220062 h 2480592"/>
              <a:gd name="connisteX113" fmla="*/ 101176 w 3699651"/>
              <a:gd name="connsiteY113" fmla="*/ 152752 h 2480592"/>
              <a:gd name="connisteX114" fmla="*/ 167851 w 3699651"/>
              <a:gd name="connsiteY114" fmla="*/ 102587 h 2480592"/>
              <a:gd name="connisteX115" fmla="*/ 243416 w 3699651"/>
              <a:gd name="connsiteY115" fmla="*/ 44167 h 2480592"/>
              <a:gd name="connisteX116" fmla="*/ 310091 w 3699651"/>
              <a:gd name="connsiteY116" fmla="*/ 11147 h 2480592"/>
              <a:gd name="connisteX117" fmla="*/ 376766 w 3699651"/>
              <a:gd name="connsiteY117" fmla="*/ 2257 h 2480592"/>
              <a:gd name="connisteX118" fmla="*/ 460586 w 3699651"/>
              <a:gd name="connsiteY118" fmla="*/ 2257 h 2480592"/>
              <a:gd name="connisteX119" fmla="*/ 527261 w 3699651"/>
              <a:gd name="connsiteY119" fmla="*/ 2257 h 2480592"/>
              <a:gd name="connisteX120" fmla="*/ 594571 w 3699651"/>
              <a:gd name="connsiteY120" fmla="*/ 2257 h 2480592"/>
              <a:gd name="connisteX121" fmla="*/ 661246 w 3699651"/>
              <a:gd name="connsiteY121" fmla="*/ 2257 h 2480592"/>
              <a:gd name="connisteX122" fmla="*/ 745066 w 3699651"/>
              <a:gd name="connsiteY122" fmla="*/ 2257 h 2480592"/>
              <a:gd name="connisteX123" fmla="*/ 811741 w 3699651"/>
              <a:gd name="connsiteY123" fmla="*/ 2257 h 2480592"/>
              <a:gd name="connisteX124" fmla="*/ 878416 w 3699651"/>
              <a:gd name="connsiteY124" fmla="*/ 11147 h 2480592"/>
              <a:gd name="connisteX125" fmla="*/ 945726 w 3699651"/>
              <a:gd name="connsiteY125" fmla="*/ 11147 h 2480592"/>
              <a:gd name="connisteX126" fmla="*/ 1012401 w 3699651"/>
              <a:gd name="connsiteY126" fmla="*/ 11147 h 2480592"/>
              <a:gd name="connisteX127" fmla="*/ 1087331 w 3699651"/>
              <a:gd name="connsiteY127" fmla="*/ 11147 h 2480592"/>
              <a:gd name="connisteX128" fmla="*/ 1154641 w 3699651"/>
              <a:gd name="connsiteY128" fmla="*/ 11147 h 2480592"/>
              <a:gd name="connisteX129" fmla="*/ 1221316 w 3699651"/>
              <a:gd name="connsiteY129" fmla="*/ 19402 h 2480592"/>
              <a:gd name="connisteX130" fmla="*/ 1296881 w 3699651"/>
              <a:gd name="connsiteY130" fmla="*/ 19402 h 2480592"/>
              <a:gd name="connisteX131" fmla="*/ 1380066 w 3699651"/>
              <a:gd name="connsiteY131" fmla="*/ 19402 h 2480592"/>
              <a:gd name="connisteX132" fmla="*/ 1455631 w 3699651"/>
              <a:gd name="connsiteY132" fmla="*/ 19402 h 2480592"/>
              <a:gd name="connisteX133" fmla="*/ 1547706 w 3699651"/>
              <a:gd name="connsiteY133" fmla="*/ 19402 h 2480592"/>
              <a:gd name="connisteX134" fmla="*/ 1648036 w 3699651"/>
              <a:gd name="connsiteY134" fmla="*/ 19402 h 2480592"/>
              <a:gd name="connisteX135" fmla="*/ 1722966 w 3699651"/>
              <a:gd name="connsiteY135" fmla="*/ 19402 h 2480592"/>
              <a:gd name="connisteX136" fmla="*/ 1798531 w 3699651"/>
              <a:gd name="connsiteY136" fmla="*/ 19402 h 2480592"/>
              <a:gd name="connisteX137" fmla="*/ 1865206 w 3699651"/>
              <a:gd name="connsiteY137" fmla="*/ 27657 h 2480592"/>
              <a:gd name="connisteX138" fmla="*/ 1965536 w 3699651"/>
              <a:gd name="connsiteY138" fmla="*/ 27657 h 2480592"/>
              <a:gd name="connisteX139" fmla="*/ 2040466 w 3699651"/>
              <a:gd name="connsiteY139" fmla="*/ 27657 h 2480592"/>
              <a:gd name="connisteX140" fmla="*/ 2116031 w 3699651"/>
              <a:gd name="connsiteY140" fmla="*/ 27657 h 2480592"/>
              <a:gd name="connisteX141" fmla="*/ 2199851 w 3699651"/>
              <a:gd name="connsiteY141" fmla="*/ 27657 h 2480592"/>
              <a:gd name="connisteX142" fmla="*/ 2266526 w 3699651"/>
              <a:gd name="connsiteY142" fmla="*/ 27657 h 2480592"/>
              <a:gd name="connisteX143" fmla="*/ 2333201 w 3699651"/>
              <a:gd name="connsiteY143" fmla="*/ 27657 h 2480592"/>
              <a:gd name="connisteX144" fmla="*/ 2400511 w 3699651"/>
              <a:gd name="connsiteY144" fmla="*/ 27657 h 2480592"/>
              <a:gd name="connisteX145" fmla="*/ 2467186 w 3699651"/>
              <a:gd name="connsiteY145" fmla="*/ 27657 h 2480592"/>
              <a:gd name="connisteX146" fmla="*/ 2533861 w 3699651"/>
              <a:gd name="connsiteY146" fmla="*/ 27657 h 2480592"/>
              <a:gd name="connisteX147" fmla="*/ 2601171 w 3699651"/>
              <a:gd name="connsiteY147" fmla="*/ 19402 h 2480592"/>
              <a:gd name="connisteX148" fmla="*/ 2667846 w 3699651"/>
              <a:gd name="connsiteY148" fmla="*/ 11147 h 2480592"/>
              <a:gd name="connisteX149" fmla="*/ 2734521 w 3699651"/>
              <a:gd name="connsiteY149" fmla="*/ 11147 h 2480592"/>
              <a:gd name="connisteX150" fmla="*/ 2801831 w 3699651"/>
              <a:gd name="connsiteY150" fmla="*/ 11147 h 2480592"/>
              <a:gd name="connisteX151" fmla="*/ 2876761 w 3699651"/>
              <a:gd name="connsiteY151" fmla="*/ 2257 h 2480592"/>
              <a:gd name="connisteX152" fmla="*/ 2960581 w 3699651"/>
              <a:gd name="connsiteY152" fmla="*/ 2257 h 2480592"/>
              <a:gd name="connisteX153" fmla="*/ 3027256 w 3699651"/>
              <a:gd name="connsiteY153" fmla="*/ 2257 h 2480592"/>
              <a:gd name="connisteX154" fmla="*/ 3111076 w 3699651"/>
              <a:gd name="connsiteY154" fmla="*/ 2257 h 2480592"/>
              <a:gd name="connisteX155" fmla="*/ 3177751 w 3699651"/>
              <a:gd name="connsiteY155" fmla="*/ 2257 h 2480592"/>
              <a:gd name="connisteX156" fmla="*/ 3253316 w 3699651"/>
              <a:gd name="connsiteY156" fmla="*/ 2257 h 2480592"/>
              <a:gd name="connisteX157" fmla="*/ 3319991 w 3699651"/>
              <a:gd name="connsiteY157" fmla="*/ 2257 h 2480592"/>
              <a:gd name="connisteX158" fmla="*/ 3403811 w 3699651"/>
              <a:gd name="connsiteY158" fmla="*/ 27657 h 2480592"/>
              <a:gd name="connisteX159" fmla="*/ 3478741 w 3699651"/>
              <a:gd name="connsiteY159" fmla="*/ 52422 h 2480592"/>
              <a:gd name="connisteX160" fmla="*/ 3554306 w 3699651"/>
              <a:gd name="connsiteY160" fmla="*/ 61312 h 2480592"/>
              <a:gd name="connisteX161" fmla="*/ 3620981 w 3699651"/>
              <a:gd name="connsiteY161" fmla="*/ 77822 h 2480592"/>
              <a:gd name="connisteX162" fmla="*/ 3687656 w 3699651"/>
              <a:gd name="connsiteY162" fmla="*/ 127987 h 2480592"/>
              <a:gd name="connisteX163" fmla="*/ 3696546 w 3699651"/>
              <a:gd name="connsiteY163" fmla="*/ 144497 h 24805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</a:cxnLst>
            <a:rect l="l" t="t" r="r" b="b"/>
            <a:pathLst>
              <a:path w="3699651" h="2480592">
                <a:moveTo>
                  <a:pt x="3696547" y="144498"/>
                </a:moveTo>
                <a:cubicBezTo>
                  <a:pt x="3698452" y="161008"/>
                  <a:pt x="3696547" y="185138"/>
                  <a:pt x="3696547" y="211808"/>
                </a:cubicBezTo>
                <a:cubicBezTo>
                  <a:pt x="3696547" y="238478"/>
                  <a:pt x="3696547" y="251813"/>
                  <a:pt x="3696547" y="278483"/>
                </a:cubicBezTo>
                <a:cubicBezTo>
                  <a:pt x="3696547" y="305153"/>
                  <a:pt x="3703532" y="318488"/>
                  <a:pt x="3696547" y="345158"/>
                </a:cubicBezTo>
                <a:cubicBezTo>
                  <a:pt x="3689562" y="371828"/>
                  <a:pt x="3679402" y="385798"/>
                  <a:pt x="3662892" y="412468"/>
                </a:cubicBezTo>
                <a:cubicBezTo>
                  <a:pt x="3646382" y="439138"/>
                  <a:pt x="3631142" y="452473"/>
                  <a:pt x="3612727" y="479143"/>
                </a:cubicBezTo>
                <a:cubicBezTo>
                  <a:pt x="3594312" y="505813"/>
                  <a:pt x="3589232" y="519148"/>
                  <a:pt x="3570817" y="545818"/>
                </a:cubicBezTo>
                <a:cubicBezTo>
                  <a:pt x="3552402" y="572488"/>
                  <a:pt x="3542242" y="584553"/>
                  <a:pt x="3520652" y="613128"/>
                </a:cubicBezTo>
                <a:cubicBezTo>
                  <a:pt x="3499062" y="641703"/>
                  <a:pt x="3488902" y="664563"/>
                  <a:pt x="3462232" y="688058"/>
                </a:cubicBezTo>
                <a:cubicBezTo>
                  <a:pt x="3435562" y="711553"/>
                  <a:pt x="3416512" y="716633"/>
                  <a:pt x="3386667" y="729968"/>
                </a:cubicBezTo>
                <a:cubicBezTo>
                  <a:pt x="3356822" y="743303"/>
                  <a:pt x="3340312" y="743303"/>
                  <a:pt x="3311737" y="754733"/>
                </a:cubicBezTo>
                <a:cubicBezTo>
                  <a:pt x="3283162" y="766163"/>
                  <a:pt x="3271097" y="778228"/>
                  <a:pt x="3244427" y="788388"/>
                </a:cubicBezTo>
                <a:cubicBezTo>
                  <a:pt x="3217757" y="798548"/>
                  <a:pt x="3204422" y="796643"/>
                  <a:pt x="3177752" y="804898"/>
                </a:cubicBezTo>
                <a:cubicBezTo>
                  <a:pt x="3151082" y="813153"/>
                  <a:pt x="3137747" y="820138"/>
                  <a:pt x="3111077" y="830298"/>
                </a:cubicBezTo>
                <a:cubicBezTo>
                  <a:pt x="3084407" y="840458"/>
                  <a:pt x="3072342" y="844903"/>
                  <a:pt x="3043767" y="855063"/>
                </a:cubicBezTo>
                <a:cubicBezTo>
                  <a:pt x="3015192" y="865223"/>
                  <a:pt x="2995507" y="862048"/>
                  <a:pt x="2968837" y="880463"/>
                </a:cubicBezTo>
                <a:cubicBezTo>
                  <a:pt x="2942167" y="898878"/>
                  <a:pt x="2930737" y="920468"/>
                  <a:pt x="2910417" y="947138"/>
                </a:cubicBezTo>
                <a:cubicBezTo>
                  <a:pt x="2890097" y="973808"/>
                  <a:pt x="2878667" y="987778"/>
                  <a:pt x="2868507" y="1014448"/>
                </a:cubicBezTo>
                <a:cubicBezTo>
                  <a:pt x="2858347" y="1041118"/>
                  <a:pt x="2860252" y="1054453"/>
                  <a:pt x="2860252" y="1081123"/>
                </a:cubicBezTo>
                <a:cubicBezTo>
                  <a:pt x="2860252" y="1107793"/>
                  <a:pt x="2862157" y="1121128"/>
                  <a:pt x="2868507" y="1147798"/>
                </a:cubicBezTo>
                <a:cubicBezTo>
                  <a:pt x="2874857" y="1174468"/>
                  <a:pt x="2881842" y="1188438"/>
                  <a:pt x="2893272" y="1215108"/>
                </a:cubicBezTo>
                <a:cubicBezTo>
                  <a:pt x="2904702" y="1241778"/>
                  <a:pt x="2914862" y="1255113"/>
                  <a:pt x="2926927" y="1281783"/>
                </a:cubicBezTo>
                <a:cubicBezTo>
                  <a:pt x="2938992" y="1308453"/>
                  <a:pt x="2940897" y="1321788"/>
                  <a:pt x="2952327" y="1348458"/>
                </a:cubicBezTo>
                <a:cubicBezTo>
                  <a:pt x="2963757" y="1375128"/>
                  <a:pt x="2972012" y="1389098"/>
                  <a:pt x="2985347" y="1415768"/>
                </a:cubicBezTo>
                <a:cubicBezTo>
                  <a:pt x="2998682" y="1442438"/>
                  <a:pt x="3005667" y="1455773"/>
                  <a:pt x="3019002" y="1482443"/>
                </a:cubicBezTo>
                <a:cubicBezTo>
                  <a:pt x="3032337" y="1509113"/>
                  <a:pt x="3039322" y="1522448"/>
                  <a:pt x="3052657" y="1549118"/>
                </a:cubicBezTo>
                <a:cubicBezTo>
                  <a:pt x="3065992" y="1575788"/>
                  <a:pt x="3070437" y="1589758"/>
                  <a:pt x="3085677" y="1616428"/>
                </a:cubicBezTo>
                <a:cubicBezTo>
                  <a:pt x="3100917" y="1643098"/>
                  <a:pt x="3111077" y="1656433"/>
                  <a:pt x="3127587" y="1683103"/>
                </a:cubicBezTo>
                <a:cubicBezTo>
                  <a:pt x="3144097" y="1709773"/>
                  <a:pt x="3152987" y="1723108"/>
                  <a:pt x="3169497" y="1749778"/>
                </a:cubicBezTo>
                <a:cubicBezTo>
                  <a:pt x="3186007" y="1776448"/>
                  <a:pt x="3189817" y="1790418"/>
                  <a:pt x="3211407" y="1817088"/>
                </a:cubicBezTo>
                <a:cubicBezTo>
                  <a:pt x="3232997" y="1843758"/>
                  <a:pt x="3261572" y="1857093"/>
                  <a:pt x="3278082" y="1883763"/>
                </a:cubicBezTo>
                <a:cubicBezTo>
                  <a:pt x="3294592" y="1910433"/>
                  <a:pt x="3290147" y="1923768"/>
                  <a:pt x="3295227" y="1950438"/>
                </a:cubicBezTo>
                <a:cubicBezTo>
                  <a:pt x="3300307" y="1977108"/>
                  <a:pt x="3298402" y="1991078"/>
                  <a:pt x="3303482" y="2017748"/>
                </a:cubicBezTo>
                <a:cubicBezTo>
                  <a:pt x="3308562" y="2044418"/>
                  <a:pt x="3316817" y="2057753"/>
                  <a:pt x="3319992" y="2084423"/>
                </a:cubicBezTo>
                <a:cubicBezTo>
                  <a:pt x="3323167" y="2111093"/>
                  <a:pt x="3319992" y="2124428"/>
                  <a:pt x="3319992" y="2151098"/>
                </a:cubicBezTo>
                <a:cubicBezTo>
                  <a:pt x="3319992" y="2177768"/>
                  <a:pt x="3326977" y="2191738"/>
                  <a:pt x="3319992" y="2218408"/>
                </a:cubicBezTo>
                <a:cubicBezTo>
                  <a:pt x="3313007" y="2245078"/>
                  <a:pt x="3307927" y="2266668"/>
                  <a:pt x="3286337" y="2285083"/>
                </a:cubicBezTo>
                <a:cubicBezTo>
                  <a:pt x="3264747" y="2303498"/>
                  <a:pt x="3239982" y="2296513"/>
                  <a:pt x="3211407" y="2309848"/>
                </a:cubicBezTo>
                <a:cubicBezTo>
                  <a:pt x="3182832" y="2323183"/>
                  <a:pt x="3170767" y="2343503"/>
                  <a:pt x="3144097" y="2351758"/>
                </a:cubicBezTo>
                <a:cubicBezTo>
                  <a:pt x="3117427" y="2360013"/>
                  <a:pt x="3107267" y="2346678"/>
                  <a:pt x="3077422" y="2351758"/>
                </a:cubicBezTo>
                <a:cubicBezTo>
                  <a:pt x="3047577" y="2356838"/>
                  <a:pt x="3023447" y="2370173"/>
                  <a:pt x="2993602" y="2377158"/>
                </a:cubicBezTo>
                <a:cubicBezTo>
                  <a:pt x="2963757" y="2384143"/>
                  <a:pt x="2955502" y="2382238"/>
                  <a:pt x="2926927" y="2385413"/>
                </a:cubicBezTo>
                <a:cubicBezTo>
                  <a:pt x="2898352" y="2388588"/>
                  <a:pt x="2880572" y="2390493"/>
                  <a:pt x="2851997" y="2393668"/>
                </a:cubicBezTo>
                <a:cubicBezTo>
                  <a:pt x="2823422" y="2396843"/>
                  <a:pt x="2813262" y="2396843"/>
                  <a:pt x="2784687" y="2401923"/>
                </a:cubicBezTo>
                <a:cubicBezTo>
                  <a:pt x="2756112" y="2407003"/>
                  <a:pt x="2738332" y="2415893"/>
                  <a:pt x="2709757" y="2419068"/>
                </a:cubicBezTo>
                <a:cubicBezTo>
                  <a:pt x="2681182" y="2422243"/>
                  <a:pt x="2669117" y="2419068"/>
                  <a:pt x="2642447" y="2419068"/>
                </a:cubicBezTo>
                <a:cubicBezTo>
                  <a:pt x="2615777" y="2419068"/>
                  <a:pt x="2604347" y="2419068"/>
                  <a:pt x="2575772" y="2419068"/>
                </a:cubicBezTo>
                <a:cubicBezTo>
                  <a:pt x="2547197" y="2419068"/>
                  <a:pt x="2530687" y="2419068"/>
                  <a:pt x="2500842" y="2419068"/>
                </a:cubicBezTo>
                <a:cubicBezTo>
                  <a:pt x="2470997" y="2419068"/>
                  <a:pt x="2453852" y="2419068"/>
                  <a:pt x="2425277" y="2419068"/>
                </a:cubicBezTo>
                <a:cubicBezTo>
                  <a:pt x="2396702" y="2419068"/>
                  <a:pt x="2385272" y="2419068"/>
                  <a:pt x="2358602" y="2419068"/>
                </a:cubicBezTo>
                <a:cubicBezTo>
                  <a:pt x="2331932" y="2419068"/>
                  <a:pt x="2317962" y="2419068"/>
                  <a:pt x="2291292" y="2419068"/>
                </a:cubicBezTo>
                <a:cubicBezTo>
                  <a:pt x="2264622" y="2419068"/>
                  <a:pt x="2251287" y="2419068"/>
                  <a:pt x="2224617" y="2419068"/>
                </a:cubicBezTo>
                <a:cubicBezTo>
                  <a:pt x="2197947" y="2419068"/>
                  <a:pt x="2186517" y="2415893"/>
                  <a:pt x="2157942" y="2419068"/>
                </a:cubicBezTo>
                <a:cubicBezTo>
                  <a:pt x="2129367" y="2422243"/>
                  <a:pt x="2110952" y="2432403"/>
                  <a:pt x="2082377" y="2435578"/>
                </a:cubicBezTo>
                <a:cubicBezTo>
                  <a:pt x="2053802" y="2438753"/>
                  <a:pt x="2042372" y="2433673"/>
                  <a:pt x="2015702" y="2435578"/>
                </a:cubicBezTo>
                <a:cubicBezTo>
                  <a:pt x="1989032" y="2437483"/>
                  <a:pt x="1975697" y="2440658"/>
                  <a:pt x="1949027" y="2443833"/>
                </a:cubicBezTo>
                <a:cubicBezTo>
                  <a:pt x="1922357" y="2447008"/>
                  <a:pt x="1908387" y="2448913"/>
                  <a:pt x="1881717" y="2452088"/>
                </a:cubicBezTo>
                <a:cubicBezTo>
                  <a:pt x="1855047" y="2455263"/>
                  <a:pt x="1841712" y="2459073"/>
                  <a:pt x="1815042" y="2460978"/>
                </a:cubicBezTo>
                <a:cubicBezTo>
                  <a:pt x="1788372" y="2462883"/>
                  <a:pt x="1775037" y="2460978"/>
                  <a:pt x="1748367" y="2460978"/>
                </a:cubicBezTo>
                <a:cubicBezTo>
                  <a:pt x="1721697" y="2460978"/>
                  <a:pt x="1707727" y="2457803"/>
                  <a:pt x="1681057" y="2460978"/>
                </a:cubicBezTo>
                <a:cubicBezTo>
                  <a:pt x="1654387" y="2464153"/>
                  <a:pt x="1641052" y="2474313"/>
                  <a:pt x="1614382" y="2477488"/>
                </a:cubicBezTo>
                <a:cubicBezTo>
                  <a:pt x="1587712" y="2480663"/>
                  <a:pt x="1574377" y="2477488"/>
                  <a:pt x="1547707" y="2477488"/>
                </a:cubicBezTo>
                <a:cubicBezTo>
                  <a:pt x="1521037" y="2477488"/>
                  <a:pt x="1510242" y="2477488"/>
                  <a:pt x="1480397" y="2477488"/>
                </a:cubicBezTo>
                <a:cubicBezTo>
                  <a:pt x="1450552" y="2477488"/>
                  <a:pt x="1428962" y="2477488"/>
                  <a:pt x="1397212" y="2477488"/>
                </a:cubicBezTo>
                <a:cubicBezTo>
                  <a:pt x="1365462" y="2477488"/>
                  <a:pt x="1350222" y="2477488"/>
                  <a:pt x="1321647" y="2477488"/>
                </a:cubicBezTo>
                <a:cubicBezTo>
                  <a:pt x="1293072" y="2477488"/>
                  <a:pt x="1283547" y="2477488"/>
                  <a:pt x="1254972" y="2477488"/>
                </a:cubicBezTo>
                <a:cubicBezTo>
                  <a:pt x="1226397" y="2477488"/>
                  <a:pt x="1207982" y="2477488"/>
                  <a:pt x="1179407" y="2477488"/>
                </a:cubicBezTo>
                <a:cubicBezTo>
                  <a:pt x="1150832" y="2477488"/>
                  <a:pt x="1141307" y="2477488"/>
                  <a:pt x="1112732" y="2477488"/>
                </a:cubicBezTo>
                <a:cubicBezTo>
                  <a:pt x="1084157" y="2477488"/>
                  <a:pt x="1065742" y="2477488"/>
                  <a:pt x="1037167" y="2477488"/>
                </a:cubicBezTo>
                <a:cubicBezTo>
                  <a:pt x="1008592" y="2477488"/>
                  <a:pt x="997162" y="2477488"/>
                  <a:pt x="970492" y="2477488"/>
                </a:cubicBezTo>
                <a:cubicBezTo>
                  <a:pt x="943822" y="2477488"/>
                  <a:pt x="932392" y="2477488"/>
                  <a:pt x="903817" y="2477488"/>
                </a:cubicBezTo>
                <a:cubicBezTo>
                  <a:pt x="875242" y="2477488"/>
                  <a:pt x="856827" y="2477488"/>
                  <a:pt x="828252" y="2477488"/>
                </a:cubicBezTo>
                <a:cubicBezTo>
                  <a:pt x="799677" y="2477488"/>
                  <a:pt x="788247" y="2477488"/>
                  <a:pt x="761577" y="2477488"/>
                </a:cubicBezTo>
                <a:cubicBezTo>
                  <a:pt x="734907" y="2477488"/>
                  <a:pt x="723477" y="2477488"/>
                  <a:pt x="694902" y="2477488"/>
                </a:cubicBezTo>
                <a:cubicBezTo>
                  <a:pt x="666327" y="2477488"/>
                  <a:pt x="651087" y="2477488"/>
                  <a:pt x="619337" y="2477488"/>
                </a:cubicBezTo>
                <a:cubicBezTo>
                  <a:pt x="587587" y="2477488"/>
                  <a:pt x="567267" y="2477488"/>
                  <a:pt x="535517" y="2477488"/>
                </a:cubicBezTo>
                <a:cubicBezTo>
                  <a:pt x="503767" y="2477488"/>
                  <a:pt x="489162" y="2477488"/>
                  <a:pt x="460587" y="2477488"/>
                </a:cubicBezTo>
                <a:cubicBezTo>
                  <a:pt x="432012" y="2477488"/>
                  <a:pt x="420582" y="2477488"/>
                  <a:pt x="393912" y="2477488"/>
                </a:cubicBezTo>
                <a:cubicBezTo>
                  <a:pt x="367242" y="2477488"/>
                  <a:pt x="353272" y="2477488"/>
                  <a:pt x="326602" y="2477488"/>
                </a:cubicBezTo>
                <a:cubicBezTo>
                  <a:pt x="299932" y="2477488"/>
                  <a:pt x="286597" y="2484473"/>
                  <a:pt x="259927" y="2477488"/>
                </a:cubicBezTo>
                <a:cubicBezTo>
                  <a:pt x="233257" y="2470503"/>
                  <a:pt x="214842" y="2464153"/>
                  <a:pt x="193252" y="2443833"/>
                </a:cubicBezTo>
                <a:cubicBezTo>
                  <a:pt x="171662" y="2423513"/>
                  <a:pt x="163407" y="2403828"/>
                  <a:pt x="151342" y="2377158"/>
                </a:cubicBezTo>
                <a:cubicBezTo>
                  <a:pt x="139277" y="2350488"/>
                  <a:pt x="141182" y="2336518"/>
                  <a:pt x="134197" y="2309848"/>
                </a:cubicBezTo>
                <a:cubicBezTo>
                  <a:pt x="127212" y="2283178"/>
                  <a:pt x="124037" y="2269843"/>
                  <a:pt x="117687" y="2243173"/>
                </a:cubicBezTo>
                <a:cubicBezTo>
                  <a:pt x="111337" y="2216503"/>
                  <a:pt x="106257" y="2205073"/>
                  <a:pt x="101177" y="2176498"/>
                </a:cubicBezTo>
                <a:cubicBezTo>
                  <a:pt x="96097" y="2147923"/>
                  <a:pt x="98002" y="2129508"/>
                  <a:pt x="92922" y="2100933"/>
                </a:cubicBezTo>
                <a:cubicBezTo>
                  <a:pt x="87842" y="2072358"/>
                  <a:pt x="82762" y="2062833"/>
                  <a:pt x="75777" y="2034258"/>
                </a:cubicBezTo>
                <a:cubicBezTo>
                  <a:pt x="68792" y="2005683"/>
                  <a:pt x="64347" y="1987268"/>
                  <a:pt x="59267" y="1958693"/>
                </a:cubicBezTo>
                <a:cubicBezTo>
                  <a:pt x="54187" y="1930118"/>
                  <a:pt x="54187" y="1918688"/>
                  <a:pt x="51012" y="1892018"/>
                </a:cubicBezTo>
                <a:cubicBezTo>
                  <a:pt x="47837" y="1865348"/>
                  <a:pt x="44662" y="1852013"/>
                  <a:pt x="42757" y="1825343"/>
                </a:cubicBezTo>
                <a:cubicBezTo>
                  <a:pt x="40852" y="1798673"/>
                  <a:pt x="45932" y="1784703"/>
                  <a:pt x="42757" y="1758033"/>
                </a:cubicBezTo>
                <a:cubicBezTo>
                  <a:pt x="39582" y="1731363"/>
                  <a:pt x="32597" y="1718028"/>
                  <a:pt x="25612" y="1691358"/>
                </a:cubicBezTo>
                <a:cubicBezTo>
                  <a:pt x="18627" y="1664688"/>
                  <a:pt x="14182" y="1653258"/>
                  <a:pt x="9102" y="1624683"/>
                </a:cubicBezTo>
                <a:cubicBezTo>
                  <a:pt x="4022" y="1596108"/>
                  <a:pt x="2752" y="1578963"/>
                  <a:pt x="847" y="1549118"/>
                </a:cubicBezTo>
                <a:cubicBezTo>
                  <a:pt x="-1058" y="1519273"/>
                  <a:pt x="847" y="1502763"/>
                  <a:pt x="847" y="1474188"/>
                </a:cubicBezTo>
                <a:cubicBezTo>
                  <a:pt x="847" y="1445613"/>
                  <a:pt x="847" y="1435453"/>
                  <a:pt x="847" y="1406878"/>
                </a:cubicBezTo>
                <a:cubicBezTo>
                  <a:pt x="847" y="1378303"/>
                  <a:pt x="847" y="1360523"/>
                  <a:pt x="847" y="1331948"/>
                </a:cubicBezTo>
                <a:cubicBezTo>
                  <a:pt x="847" y="1303373"/>
                  <a:pt x="847" y="1291943"/>
                  <a:pt x="847" y="1265273"/>
                </a:cubicBezTo>
                <a:cubicBezTo>
                  <a:pt x="847" y="1238603"/>
                  <a:pt x="847" y="1224633"/>
                  <a:pt x="847" y="1197963"/>
                </a:cubicBezTo>
                <a:cubicBezTo>
                  <a:pt x="847" y="1171293"/>
                  <a:pt x="-1058" y="1157958"/>
                  <a:pt x="847" y="1131288"/>
                </a:cubicBezTo>
                <a:cubicBezTo>
                  <a:pt x="2752" y="1104618"/>
                  <a:pt x="7197" y="1093188"/>
                  <a:pt x="9102" y="1064613"/>
                </a:cubicBezTo>
                <a:cubicBezTo>
                  <a:pt x="11007" y="1036038"/>
                  <a:pt x="7197" y="1017623"/>
                  <a:pt x="9102" y="989048"/>
                </a:cubicBezTo>
                <a:cubicBezTo>
                  <a:pt x="11007" y="960473"/>
                  <a:pt x="15452" y="950948"/>
                  <a:pt x="17357" y="922373"/>
                </a:cubicBezTo>
                <a:cubicBezTo>
                  <a:pt x="19262" y="893798"/>
                  <a:pt x="17357" y="875383"/>
                  <a:pt x="17357" y="846808"/>
                </a:cubicBezTo>
                <a:cubicBezTo>
                  <a:pt x="17357" y="818233"/>
                  <a:pt x="17357" y="806803"/>
                  <a:pt x="17357" y="780133"/>
                </a:cubicBezTo>
                <a:cubicBezTo>
                  <a:pt x="17357" y="753463"/>
                  <a:pt x="15452" y="742033"/>
                  <a:pt x="17357" y="713458"/>
                </a:cubicBezTo>
                <a:cubicBezTo>
                  <a:pt x="19262" y="684883"/>
                  <a:pt x="23707" y="666468"/>
                  <a:pt x="25612" y="637893"/>
                </a:cubicBezTo>
                <a:cubicBezTo>
                  <a:pt x="27517" y="609318"/>
                  <a:pt x="25612" y="597888"/>
                  <a:pt x="25612" y="571218"/>
                </a:cubicBezTo>
                <a:cubicBezTo>
                  <a:pt x="25612" y="544548"/>
                  <a:pt x="25612" y="532483"/>
                  <a:pt x="25612" y="503908"/>
                </a:cubicBezTo>
                <a:cubicBezTo>
                  <a:pt x="25612" y="475333"/>
                  <a:pt x="25612" y="458823"/>
                  <a:pt x="25612" y="428978"/>
                </a:cubicBezTo>
                <a:cubicBezTo>
                  <a:pt x="25612" y="399133"/>
                  <a:pt x="18627" y="381988"/>
                  <a:pt x="25612" y="353413"/>
                </a:cubicBezTo>
                <a:cubicBezTo>
                  <a:pt x="32597" y="324838"/>
                  <a:pt x="47837" y="313408"/>
                  <a:pt x="59267" y="286738"/>
                </a:cubicBezTo>
                <a:cubicBezTo>
                  <a:pt x="70697" y="260068"/>
                  <a:pt x="75777" y="246733"/>
                  <a:pt x="84032" y="220063"/>
                </a:cubicBezTo>
                <a:cubicBezTo>
                  <a:pt x="92287" y="193393"/>
                  <a:pt x="84667" y="176248"/>
                  <a:pt x="101177" y="152753"/>
                </a:cubicBezTo>
                <a:cubicBezTo>
                  <a:pt x="117687" y="129258"/>
                  <a:pt x="139277" y="124178"/>
                  <a:pt x="167852" y="102588"/>
                </a:cubicBezTo>
                <a:cubicBezTo>
                  <a:pt x="196427" y="80998"/>
                  <a:pt x="214842" y="62583"/>
                  <a:pt x="243417" y="44168"/>
                </a:cubicBezTo>
                <a:cubicBezTo>
                  <a:pt x="271992" y="25753"/>
                  <a:pt x="283422" y="19403"/>
                  <a:pt x="310092" y="11148"/>
                </a:cubicBezTo>
                <a:cubicBezTo>
                  <a:pt x="336762" y="2893"/>
                  <a:pt x="346922" y="4163"/>
                  <a:pt x="376767" y="2258"/>
                </a:cubicBezTo>
                <a:cubicBezTo>
                  <a:pt x="406612" y="353"/>
                  <a:pt x="430742" y="2258"/>
                  <a:pt x="460587" y="2258"/>
                </a:cubicBezTo>
                <a:cubicBezTo>
                  <a:pt x="490432" y="2258"/>
                  <a:pt x="500592" y="2258"/>
                  <a:pt x="527262" y="2258"/>
                </a:cubicBezTo>
                <a:cubicBezTo>
                  <a:pt x="553932" y="2258"/>
                  <a:pt x="567902" y="2258"/>
                  <a:pt x="594572" y="2258"/>
                </a:cubicBezTo>
                <a:cubicBezTo>
                  <a:pt x="621242" y="2258"/>
                  <a:pt x="631402" y="2258"/>
                  <a:pt x="661247" y="2258"/>
                </a:cubicBezTo>
                <a:cubicBezTo>
                  <a:pt x="691092" y="2258"/>
                  <a:pt x="715222" y="2258"/>
                  <a:pt x="745067" y="2258"/>
                </a:cubicBezTo>
                <a:cubicBezTo>
                  <a:pt x="774912" y="2258"/>
                  <a:pt x="785072" y="353"/>
                  <a:pt x="811742" y="2258"/>
                </a:cubicBezTo>
                <a:cubicBezTo>
                  <a:pt x="838412" y="4163"/>
                  <a:pt x="851747" y="9243"/>
                  <a:pt x="878417" y="11148"/>
                </a:cubicBezTo>
                <a:cubicBezTo>
                  <a:pt x="905087" y="13053"/>
                  <a:pt x="919057" y="11148"/>
                  <a:pt x="945727" y="11148"/>
                </a:cubicBezTo>
                <a:cubicBezTo>
                  <a:pt x="972397" y="11148"/>
                  <a:pt x="983827" y="11148"/>
                  <a:pt x="1012402" y="11148"/>
                </a:cubicBezTo>
                <a:cubicBezTo>
                  <a:pt x="1040977" y="11148"/>
                  <a:pt x="1058757" y="11148"/>
                  <a:pt x="1087332" y="11148"/>
                </a:cubicBezTo>
                <a:cubicBezTo>
                  <a:pt x="1115907" y="11148"/>
                  <a:pt x="1127972" y="9243"/>
                  <a:pt x="1154642" y="11148"/>
                </a:cubicBezTo>
                <a:cubicBezTo>
                  <a:pt x="1181312" y="13053"/>
                  <a:pt x="1192742" y="17498"/>
                  <a:pt x="1221317" y="19403"/>
                </a:cubicBezTo>
                <a:cubicBezTo>
                  <a:pt x="1249892" y="21308"/>
                  <a:pt x="1265132" y="19403"/>
                  <a:pt x="1296882" y="19403"/>
                </a:cubicBezTo>
                <a:cubicBezTo>
                  <a:pt x="1328632" y="19403"/>
                  <a:pt x="1348317" y="19403"/>
                  <a:pt x="1380067" y="19403"/>
                </a:cubicBezTo>
                <a:cubicBezTo>
                  <a:pt x="1411817" y="19403"/>
                  <a:pt x="1421977" y="19403"/>
                  <a:pt x="1455632" y="19403"/>
                </a:cubicBezTo>
                <a:cubicBezTo>
                  <a:pt x="1489287" y="19403"/>
                  <a:pt x="1508972" y="19403"/>
                  <a:pt x="1547707" y="19403"/>
                </a:cubicBezTo>
                <a:cubicBezTo>
                  <a:pt x="1586442" y="19403"/>
                  <a:pt x="1613112" y="19403"/>
                  <a:pt x="1648037" y="19403"/>
                </a:cubicBezTo>
                <a:cubicBezTo>
                  <a:pt x="1682962" y="19403"/>
                  <a:pt x="1693122" y="19403"/>
                  <a:pt x="1722967" y="19403"/>
                </a:cubicBezTo>
                <a:cubicBezTo>
                  <a:pt x="1752812" y="19403"/>
                  <a:pt x="1769957" y="17498"/>
                  <a:pt x="1798532" y="19403"/>
                </a:cubicBezTo>
                <a:cubicBezTo>
                  <a:pt x="1827107" y="21308"/>
                  <a:pt x="1831552" y="25753"/>
                  <a:pt x="1865207" y="27658"/>
                </a:cubicBezTo>
                <a:cubicBezTo>
                  <a:pt x="1898862" y="29563"/>
                  <a:pt x="1930612" y="27658"/>
                  <a:pt x="1965537" y="27658"/>
                </a:cubicBezTo>
                <a:cubicBezTo>
                  <a:pt x="2000462" y="27658"/>
                  <a:pt x="2010622" y="27658"/>
                  <a:pt x="2040467" y="27658"/>
                </a:cubicBezTo>
                <a:cubicBezTo>
                  <a:pt x="2070312" y="27658"/>
                  <a:pt x="2084282" y="27658"/>
                  <a:pt x="2116032" y="27658"/>
                </a:cubicBezTo>
                <a:cubicBezTo>
                  <a:pt x="2147782" y="27658"/>
                  <a:pt x="2170007" y="27658"/>
                  <a:pt x="2199852" y="27658"/>
                </a:cubicBezTo>
                <a:cubicBezTo>
                  <a:pt x="2229697" y="27658"/>
                  <a:pt x="2239857" y="27658"/>
                  <a:pt x="2266527" y="27658"/>
                </a:cubicBezTo>
                <a:cubicBezTo>
                  <a:pt x="2293197" y="27658"/>
                  <a:pt x="2306532" y="27658"/>
                  <a:pt x="2333202" y="27658"/>
                </a:cubicBezTo>
                <a:cubicBezTo>
                  <a:pt x="2359872" y="27658"/>
                  <a:pt x="2373842" y="27658"/>
                  <a:pt x="2400512" y="27658"/>
                </a:cubicBezTo>
                <a:cubicBezTo>
                  <a:pt x="2427182" y="27658"/>
                  <a:pt x="2440517" y="27658"/>
                  <a:pt x="2467187" y="27658"/>
                </a:cubicBezTo>
                <a:cubicBezTo>
                  <a:pt x="2493857" y="27658"/>
                  <a:pt x="2507192" y="29563"/>
                  <a:pt x="2533862" y="27658"/>
                </a:cubicBezTo>
                <a:cubicBezTo>
                  <a:pt x="2560532" y="25753"/>
                  <a:pt x="2574502" y="22578"/>
                  <a:pt x="2601172" y="19403"/>
                </a:cubicBezTo>
                <a:cubicBezTo>
                  <a:pt x="2627842" y="16228"/>
                  <a:pt x="2641177" y="13053"/>
                  <a:pt x="2667847" y="11148"/>
                </a:cubicBezTo>
                <a:cubicBezTo>
                  <a:pt x="2694517" y="9243"/>
                  <a:pt x="2707852" y="11148"/>
                  <a:pt x="2734522" y="11148"/>
                </a:cubicBezTo>
                <a:cubicBezTo>
                  <a:pt x="2761192" y="11148"/>
                  <a:pt x="2773257" y="13053"/>
                  <a:pt x="2801832" y="11148"/>
                </a:cubicBezTo>
                <a:cubicBezTo>
                  <a:pt x="2830407" y="9243"/>
                  <a:pt x="2845012" y="4163"/>
                  <a:pt x="2876762" y="2258"/>
                </a:cubicBezTo>
                <a:cubicBezTo>
                  <a:pt x="2908512" y="353"/>
                  <a:pt x="2930737" y="2258"/>
                  <a:pt x="2960582" y="2258"/>
                </a:cubicBezTo>
                <a:cubicBezTo>
                  <a:pt x="2990427" y="2258"/>
                  <a:pt x="2997412" y="2258"/>
                  <a:pt x="3027257" y="2258"/>
                </a:cubicBezTo>
                <a:cubicBezTo>
                  <a:pt x="3057102" y="2258"/>
                  <a:pt x="3081232" y="2258"/>
                  <a:pt x="3111077" y="2258"/>
                </a:cubicBezTo>
                <a:cubicBezTo>
                  <a:pt x="3140922" y="2258"/>
                  <a:pt x="3149177" y="2258"/>
                  <a:pt x="3177752" y="2258"/>
                </a:cubicBezTo>
                <a:cubicBezTo>
                  <a:pt x="3206327" y="2258"/>
                  <a:pt x="3224742" y="2258"/>
                  <a:pt x="3253317" y="2258"/>
                </a:cubicBezTo>
                <a:cubicBezTo>
                  <a:pt x="3281892" y="2258"/>
                  <a:pt x="3290147" y="-2822"/>
                  <a:pt x="3319992" y="2258"/>
                </a:cubicBezTo>
                <a:cubicBezTo>
                  <a:pt x="3349837" y="7338"/>
                  <a:pt x="3372062" y="17498"/>
                  <a:pt x="3403812" y="27658"/>
                </a:cubicBezTo>
                <a:cubicBezTo>
                  <a:pt x="3435562" y="37818"/>
                  <a:pt x="3448897" y="45438"/>
                  <a:pt x="3478742" y="52423"/>
                </a:cubicBezTo>
                <a:cubicBezTo>
                  <a:pt x="3508587" y="59408"/>
                  <a:pt x="3525732" y="56233"/>
                  <a:pt x="3554307" y="61313"/>
                </a:cubicBezTo>
                <a:cubicBezTo>
                  <a:pt x="3582882" y="66393"/>
                  <a:pt x="3594312" y="64488"/>
                  <a:pt x="3620982" y="77823"/>
                </a:cubicBezTo>
                <a:cubicBezTo>
                  <a:pt x="3647652" y="91158"/>
                  <a:pt x="3672417" y="114653"/>
                  <a:pt x="3687657" y="127988"/>
                </a:cubicBezTo>
                <a:cubicBezTo>
                  <a:pt x="3702897" y="141323"/>
                  <a:pt x="3694642" y="127988"/>
                  <a:pt x="3696547" y="14449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14">
                <a:extLst>
                  <a:ext uri="{FF2B5EF4-FFF2-40B4-BE49-F238E27FC236}">
                    <a16:creationId xmlns:a16="http://schemas.microsoft.com/office/drawing/2014/main" id="{801026D6-9981-1449-B5BA-FD640BBD2559}"/>
                  </a:ext>
                </a:extLst>
              </p:cNvPr>
              <p:cNvSpPr txBox="1"/>
              <p:nvPr/>
            </p:nvSpPr>
            <p:spPr>
              <a:xfrm>
                <a:off x="633772" y="2134224"/>
                <a:ext cx="339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TextBox 114">
                <a:extLst>
                  <a:ext uri="{FF2B5EF4-FFF2-40B4-BE49-F238E27FC236}">
                    <a16:creationId xmlns:a16="http://schemas.microsoft.com/office/drawing/2014/main" id="{801026D6-9981-1449-B5BA-FD640BBD2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72" y="2134224"/>
                <a:ext cx="339136" cy="369332"/>
              </a:xfrm>
              <a:prstGeom prst="rect">
                <a:avLst/>
              </a:prstGeom>
              <a:blipFill>
                <a:blip r:embed="rId34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任意多边形 7">
            <a:extLst>
              <a:ext uri="{FF2B5EF4-FFF2-40B4-BE49-F238E27FC236}">
                <a16:creationId xmlns:a16="http://schemas.microsoft.com/office/drawing/2014/main" id="{F82A0FAB-3DF4-9449-BA46-9927AD446C72}"/>
              </a:ext>
            </a:extLst>
          </p:cNvPr>
          <p:cNvSpPr/>
          <p:nvPr/>
        </p:nvSpPr>
        <p:spPr>
          <a:xfrm>
            <a:off x="196564" y="2446564"/>
            <a:ext cx="3657600" cy="2417276"/>
          </a:xfrm>
          <a:custGeom>
            <a:avLst/>
            <a:gdLst>
              <a:gd name="connsiteX0" fmla="*/ 226336 w 3657600"/>
              <a:gd name="connsiteY0" fmla="*/ 2390115 h 2417276"/>
              <a:gd name="connsiteX1" fmla="*/ 2426329 w 3657600"/>
              <a:gd name="connsiteY1" fmla="*/ 2417276 h 2417276"/>
              <a:gd name="connsiteX2" fmla="*/ 2417275 w 3657600"/>
              <a:gd name="connsiteY2" fmla="*/ 2172832 h 2417276"/>
              <a:gd name="connsiteX3" fmla="*/ 2381061 w 3657600"/>
              <a:gd name="connsiteY3" fmla="*/ 1991763 h 2417276"/>
              <a:gd name="connsiteX4" fmla="*/ 2381061 w 3657600"/>
              <a:gd name="connsiteY4" fmla="*/ 1801640 h 2417276"/>
              <a:gd name="connsiteX5" fmla="*/ 2498756 w 3657600"/>
              <a:gd name="connsiteY5" fmla="*/ 1575303 h 2417276"/>
              <a:gd name="connsiteX6" fmla="*/ 2607398 w 3657600"/>
              <a:gd name="connsiteY6" fmla="*/ 1439501 h 2417276"/>
              <a:gd name="connsiteX7" fmla="*/ 2661719 w 3657600"/>
              <a:gd name="connsiteY7" fmla="*/ 1394234 h 2417276"/>
              <a:gd name="connsiteX8" fmla="*/ 2806574 w 3657600"/>
              <a:gd name="connsiteY8" fmla="*/ 1294646 h 2417276"/>
              <a:gd name="connsiteX9" fmla="*/ 2779414 w 3657600"/>
              <a:gd name="connsiteY9" fmla="*/ 1059256 h 2417276"/>
              <a:gd name="connsiteX10" fmla="*/ 2824681 w 3657600"/>
              <a:gd name="connsiteY10" fmla="*/ 959668 h 2417276"/>
              <a:gd name="connsiteX11" fmla="*/ 2987643 w 3657600"/>
              <a:gd name="connsiteY11" fmla="*/ 832919 h 2417276"/>
              <a:gd name="connsiteX12" fmla="*/ 3141552 w 3657600"/>
              <a:gd name="connsiteY12" fmla="*/ 787652 h 2417276"/>
              <a:gd name="connsiteX13" fmla="*/ 3404103 w 3657600"/>
              <a:gd name="connsiteY13" fmla="*/ 660903 h 2417276"/>
              <a:gd name="connsiteX14" fmla="*/ 3449370 w 3657600"/>
              <a:gd name="connsiteY14" fmla="*/ 606582 h 2417276"/>
              <a:gd name="connsiteX15" fmla="*/ 3539905 w 3657600"/>
              <a:gd name="connsiteY15" fmla="*/ 497941 h 2417276"/>
              <a:gd name="connsiteX16" fmla="*/ 3603279 w 3657600"/>
              <a:gd name="connsiteY16" fmla="*/ 344032 h 2417276"/>
              <a:gd name="connsiteX17" fmla="*/ 3657600 w 3657600"/>
              <a:gd name="connsiteY17" fmla="*/ 144856 h 2417276"/>
              <a:gd name="connsiteX18" fmla="*/ 3594226 w 3657600"/>
              <a:gd name="connsiteY18" fmla="*/ 54321 h 2417276"/>
              <a:gd name="connsiteX19" fmla="*/ 72428 w 3657600"/>
              <a:gd name="connsiteY19" fmla="*/ 0 h 2417276"/>
              <a:gd name="connsiteX20" fmla="*/ 0 w 3657600"/>
              <a:gd name="connsiteY20" fmla="*/ 2190939 h 2417276"/>
              <a:gd name="connsiteX21" fmla="*/ 226336 w 3657600"/>
              <a:gd name="connsiteY21" fmla="*/ 2390115 h 241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57600" h="2417276">
                <a:moveTo>
                  <a:pt x="226336" y="2390115"/>
                </a:moveTo>
                <a:lnTo>
                  <a:pt x="2426329" y="2417276"/>
                </a:lnTo>
                <a:lnTo>
                  <a:pt x="2417275" y="2172832"/>
                </a:lnTo>
                <a:lnTo>
                  <a:pt x="2381061" y="1991763"/>
                </a:lnTo>
                <a:lnTo>
                  <a:pt x="2381061" y="1801640"/>
                </a:lnTo>
                <a:lnTo>
                  <a:pt x="2498756" y="1575303"/>
                </a:lnTo>
                <a:lnTo>
                  <a:pt x="2607398" y="1439501"/>
                </a:lnTo>
                <a:lnTo>
                  <a:pt x="2661719" y="1394234"/>
                </a:lnTo>
                <a:lnTo>
                  <a:pt x="2806574" y="1294646"/>
                </a:lnTo>
                <a:lnTo>
                  <a:pt x="2779414" y="1059256"/>
                </a:lnTo>
                <a:lnTo>
                  <a:pt x="2824681" y="959668"/>
                </a:lnTo>
                <a:lnTo>
                  <a:pt x="2987643" y="832919"/>
                </a:lnTo>
                <a:lnTo>
                  <a:pt x="3141552" y="787652"/>
                </a:lnTo>
                <a:lnTo>
                  <a:pt x="3404103" y="660903"/>
                </a:lnTo>
                <a:lnTo>
                  <a:pt x="3449370" y="606582"/>
                </a:lnTo>
                <a:lnTo>
                  <a:pt x="3539905" y="497941"/>
                </a:lnTo>
                <a:lnTo>
                  <a:pt x="3603279" y="344032"/>
                </a:lnTo>
                <a:lnTo>
                  <a:pt x="3657600" y="144856"/>
                </a:lnTo>
                <a:lnTo>
                  <a:pt x="3594226" y="54321"/>
                </a:lnTo>
                <a:lnTo>
                  <a:pt x="72428" y="0"/>
                </a:lnTo>
                <a:lnTo>
                  <a:pt x="0" y="2190939"/>
                </a:lnTo>
                <a:lnTo>
                  <a:pt x="226336" y="2390115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9DBC7DD-0511-994E-B297-A3943006CDF2}"/>
                  </a:ext>
                </a:extLst>
              </p:cNvPr>
              <p:cNvSpPr/>
              <p:nvPr/>
            </p:nvSpPr>
            <p:spPr>
              <a:xfrm>
                <a:off x="3888586" y="5173576"/>
                <a:ext cx="2248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</m:t>
                          </m:r>
                        </m:e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/>
                        </a:rPr>
                        <m:t>[1,3]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9DBC7DD-0511-994E-B297-A3943006C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86" y="5173576"/>
                <a:ext cx="2248180" cy="369332"/>
              </a:xfrm>
              <a:prstGeom prst="rect">
                <a:avLst/>
              </a:prstGeom>
              <a:blipFill>
                <a:blip r:embed="rId3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C793C927-8EDF-1D4A-9045-C790CB0BF3B6}"/>
              </a:ext>
            </a:extLst>
          </p:cNvPr>
          <p:cNvSpPr/>
          <p:nvPr/>
        </p:nvSpPr>
        <p:spPr>
          <a:xfrm>
            <a:off x="292489" y="5995871"/>
            <a:ext cx="73140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4</a:t>
            </a:r>
            <a:r>
              <a:rPr lang="zh-CN" altLang="en-US" sz="1600" dirty="0"/>
              <a:t>、当计算出该子图的部分偏心率时，根据该部分偏心率继续剪枝，</a:t>
            </a:r>
            <a:endParaRPr lang="en-US" altLang="zh-CN" sz="1600" dirty="0"/>
          </a:p>
          <a:p>
            <a:r>
              <a:rPr lang="en-US" altLang="zh-CN" sz="1600" dirty="0"/>
              <a:t>   </a:t>
            </a:r>
            <a:r>
              <a:rPr lang="zh-CN" altLang="en-US" sz="1600" dirty="0"/>
              <a:t>并在剩余未剪枝的子图中选择偏心率范围更大的子图，若无，则结束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187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70" grpId="0"/>
      <p:bldP spid="71" grpId="0"/>
      <p:bldP spid="119" grpId="0" animBg="1"/>
      <p:bldP spid="120" grpId="0"/>
      <p:bldP spid="121" grpId="0"/>
      <p:bldP spid="123" grpId="0"/>
      <p:bldP spid="124" grpId="0"/>
      <p:bldP spid="126" grpId="0"/>
      <p:bldP spid="127" grpId="0" animBg="1"/>
      <p:bldP spid="128" grpId="0" animBg="1"/>
      <p:bldP spid="129" grpId="0"/>
      <p:bldP spid="1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86D7179-DF2E-1F49-908A-4C08C45B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377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11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688B7021-9E6F-D340-8036-4EA7EE57821B}"/>
              </a:ext>
            </a:extLst>
          </p:cNvPr>
          <p:cNvSpPr txBox="1">
            <a:spLocks/>
          </p:cNvSpPr>
          <p:nvPr/>
        </p:nvSpPr>
        <p:spPr>
          <a:xfrm>
            <a:off x="1096206" y="84142"/>
            <a:ext cx="5804576" cy="572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ECC-DIS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1B4AEC3-8B8E-1640-B7A0-135E6156D5C5}"/>
                  </a:ext>
                </a:extLst>
              </p:cNvPr>
              <p:cNvSpPr/>
              <p:nvPr/>
            </p:nvSpPr>
            <p:spPr>
              <a:xfrm>
                <a:off x="2585236" y="2424475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1B4AEC3-8B8E-1640-B7A0-135E6156D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236" y="2424475"/>
                <a:ext cx="556966" cy="5153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142">
            <a:extLst>
              <a:ext uri="{FF2B5EF4-FFF2-40B4-BE49-F238E27FC236}">
                <a16:creationId xmlns:a16="http://schemas.microsoft.com/office/drawing/2014/main" id="{2DE8755D-D3F7-7D4C-9E7B-D014BC233BD0}"/>
              </a:ext>
            </a:extLst>
          </p:cNvPr>
          <p:cNvCxnSpPr>
            <a:stCxn id="39" idx="5"/>
            <a:endCxn id="47" idx="1"/>
          </p:cNvCxnSpPr>
          <p:nvPr/>
        </p:nvCxnSpPr>
        <p:spPr>
          <a:xfrm>
            <a:off x="1893747" y="3739994"/>
            <a:ext cx="627591" cy="5247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143">
            <a:extLst>
              <a:ext uri="{FF2B5EF4-FFF2-40B4-BE49-F238E27FC236}">
                <a16:creationId xmlns:a16="http://schemas.microsoft.com/office/drawing/2014/main" id="{40C81445-814C-1143-A34A-2F35238A19EB}"/>
              </a:ext>
            </a:extLst>
          </p:cNvPr>
          <p:cNvCxnSpPr>
            <a:stCxn id="44" idx="1"/>
            <a:endCxn id="38" idx="5"/>
          </p:cNvCxnSpPr>
          <p:nvPr/>
        </p:nvCxnSpPr>
        <p:spPr>
          <a:xfrm flipH="1" flipV="1">
            <a:off x="3060636" y="3738480"/>
            <a:ext cx="357770" cy="5441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144">
            <a:extLst>
              <a:ext uri="{FF2B5EF4-FFF2-40B4-BE49-F238E27FC236}">
                <a16:creationId xmlns:a16="http://schemas.microsoft.com/office/drawing/2014/main" id="{8CD8997C-192F-5142-A843-7A2622C2B399}"/>
              </a:ext>
            </a:extLst>
          </p:cNvPr>
          <p:cNvCxnSpPr>
            <a:stCxn id="33" idx="2"/>
            <a:endCxn id="39" idx="7"/>
          </p:cNvCxnSpPr>
          <p:nvPr/>
        </p:nvCxnSpPr>
        <p:spPr>
          <a:xfrm flipH="1">
            <a:off x="1893747" y="2682164"/>
            <a:ext cx="691489" cy="6934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9F9C7D3-C357-5B43-8537-4A64126AE483}"/>
                  </a:ext>
                </a:extLst>
              </p:cNvPr>
              <p:cNvSpPr/>
              <p:nvPr/>
            </p:nvSpPr>
            <p:spPr>
              <a:xfrm>
                <a:off x="1418347" y="2435487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9F9C7D3-C357-5B43-8537-4A64126AE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347" y="2435487"/>
                <a:ext cx="556966" cy="51537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56A6F75-4EAD-0749-A9F2-14B2CEA09016}"/>
                  </a:ext>
                </a:extLst>
              </p:cNvPr>
              <p:cNvSpPr/>
              <p:nvPr/>
            </p:nvSpPr>
            <p:spPr>
              <a:xfrm>
                <a:off x="2585236" y="3298577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56A6F75-4EAD-0749-A9F2-14B2CEA09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236" y="3298577"/>
                <a:ext cx="556966" cy="5153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8653F6D-BDE1-7345-938C-22AFF707CE08}"/>
                  </a:ext>
                </a:extLst>
              </p:cNvPr>
              <p:cNvSpPr/>
              <p:nvPr/>
            </p:nvSpPr>
            <p:spPr>
              <a:xfrm>
                <a:off x="1418347" y="3300091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8653F6D-BDE1-7345-938C-22AFF707C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347" y="3300091"/>
                <a:ext cx="556966" cy="5153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149">
            <a:extLst>
              <a:ext uri="{FF2B5EF4-FFF2-40B4-BE49-F238E27FC236}">
                <a16:creationId xmlns:a16="http://schemas.microsoft.com/office/drawing/2014/main" id="{24389C37-6D80-3243-B0B9-7D4ED8AD7A7D}"/>
              </a:ext>
            </a:extLst>
          </p:cNvPr>
          <p:cNvCxnSpPr>
            <a:stCxn id="39" idx="0"/>
            <a:endCxn id="37" idx="4"/>
          </p:cNvCxnSpPr>
          <p:nvPr/>
        </p:nvCxnSpPr>
        <p:spPr>
          <a:xfrm flipV="1">
            <a:off x="1696830" y="2950865"/>
            <a:ext cx="0" cy="3492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150">
            <a:extLst>
              <a:ext uri="{FF2B5EF4-FFF2-40B4-BE49-F238E27FC236}">
                <a16:creationId xmlns:a16="http://schemas.microsoft.com/office/drawing/2014/main" id="{C6FADA44-9BF6-594F-A9CD-E73E76CA4F29}"/>
              </a:ext>
            </a:extLst>
          </p:cNvPr>
          <p:cNvCxnSpPr>
            <a:stCxn id="38" idx="0"/>
            <a:endCxn id="33" idx="4"/>
          </p:cNvCxnSpPr>
          <p:nvPr/>
        </p:nvCxnSpPr>
        <p:spPr>
          <a:xfrm flipV="1">
            <a:off x="2863719" y="2939853"/>
            <a:ext cx="0" cy="3587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C19194D-CDFF-C748-B130-1466FD39A472}"/>
                  </a:ext>
                </a:extLst>
              </p:cNvPr>
              <p:cNvSpPr/>
              <p:nvPr/>
            </p:nvSpPr>
            <p:spPr>
              <a:xfrm>
                <a:off x="1418347" y="4189308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C19194D-CDFF-C748-B130-1466FD39A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347" y="4189308"/>
                <a:ext cx="556966" cy="51537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152">
            <a:extLst>
              <a:ext uri="{FF2B5EF4-FFF2-40B4-BE49-F238E27FC236}">
                <a16:creationId xmlns:a16="http://schemas.microsoft.com/office/drawing/2014/main" id="{776F8609-8D04-7941-8A1D-DB4974074DE3}"/>
              </a:ext>
            </a:extLst>
          </p:cNvPr>
          <p:cNvCxnSpPr>
            <a:stCxn id="42" idx="0"/>
            <a:endCxn id="39" idx="4"/>
          </p:cNvCxnSpPr>
          <p:nvPr/>
        </p:nvCxnSpPr>
        <p:spPr>
          <a:xfrm flipV="1">
            <a:off x="1696830" y="3815469"/>
            <a:ext cx="0" cy="3738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B1865CF-A08A-A44D-8565-A0007A38E2FB}"/>
                  </a:ext>
                </a:extLst>
              </p:cNvPr>
              <p:cNvSpPr/>
              <p:nvPr/>
            </p:nvSpPr>
            <p:spPr>
              <a:xfrm>
                <a:off x="3336840" y="4207145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B1865CF-A08A-A44D-8565-A0007A38E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840" y="4207145"/>
                <a:ext cx="556966" cy="5153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154">
            <a:extLst>
              <a:ext uri="{FF2B5EF4-FFF2-40B4-BE49-F238E27FC236}">
                <a16:creationId xmlns:a16="http://schemas.microsoft.com/office/drawing/2014/main" id="{C79CC7B9-BE01-9842-98EB-D48B3B4A9E75}"/>
              </a:ext>
            </a:extLst>
          </p:cNvPr>
          <p:cNvCxnSpPr>
            <a:stCxn id="38" idx="2"/>
            <a:endCxn id="39" idx="6"/>
          </p:cNvCxnSpPr>
          <p:nvPr/>
        </p:nvCxnSpPr>
        <p:spPr>
          <a:xfrm flipH="1">
            <a:off x="1975313" y="3556266"/>
            <a:ext cx="609923" cy="15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155">
            <a:extLst>
              <a:ext uri="{FF2B5EF4-FFF2-40B4-BE49-F238E27FC236}">
                <a16:creationId xmlns:a16="http://schemas.microsoft.com/office/drawing/2014/main" id="{E9492D35-A0E0-9C48-A374-EEEB8B958345}"/>
              </a:ext>
            </a:extLst>
          </p:cNvPr>
          <p:cNvCxnSpPr>
            <a:stCxn id="38" idx="4"/>
            <a:endCxn id="47" idx="0"/>
          </p:cNvCxnSpPr>
          <p:nvPr/>
        </p:nvCxnSpPr>
        <p:spPr>
          <a:xfrm flipH="1">
            <a:off x="2718255" y="3813955"/>
            <a:ext cx="145464" cy="3753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B34BE555-7ED1-4A4E-B659-0A249ECBA6FA}"/>
                  </a:ext>
                </a:extLst>
              </p:cNvPr>
              <p:cNvSpPr/>
              <p:nvPr/>
            </p:nvSpPr>
            <p:spPr>
              <a:xfrm>
                <a:off x="2439772" y="4189308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B34BE555-7ED1-4A4E-B659-0A249ECBA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772" y="4189308"/>
                <a:ext cx="556966" cy="5153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B8EA68B0-F6EC-9A49-8CAC-5CA39CE5679F}"/>
                  </a:ext>
                </a:extLst>
              </p:cNvPr>
              <p:cNvSpPr/>
              <p:nvPr/>
            </p:nvSpPr>
            <p:spPr>
              <a:xfrm>
                <a:off x="3893806" y="3328279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B8EA68B0-F6EC-9A49-8CAC-5CA39CE56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06" y="3328279"/>
                <a:ext cx="556966" cy="515378"/>
              </a:xfrm>
              <a:prstGeom prst="ellipse">
                <a:avLst/>
              </a:prstGeom>
              <a:blipFill>
                <a:blip r:embed="rId10"/>
                <a:stretch>
                  <a:fillRect l="-28889" r="-6667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BD6EAE59-7B81-C94F-9E22-151093B4CA1F}"/>
                  </a:ext>
                </a:extLst>
              </p:cNvPr>
              <p:cNvSpPr/>
              <p:nvPr/>
            </p:nvSpPr>
            <p:spPr>
              <a:xfrm>
                <a:off x="4392973" y="4203553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BD6EAE59-7B81-C94F-9E22-151093B4C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973" y="4203553"/>
                <a:ext cx="556966" cy="515378"/>
              </a:xfrm>
              <a:prstGeom prst="ellipse">
                <a:avLst/>
              </a:prstGeom>
              <a:blipFill>
                <a:blip r:embed="rId11"/>
                <a:stretch>
                  <a:fillRect l="-26087" r="-6522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EB19DF94-4BFA-9445-BFA1-DFFE212E120A}"/>
                  </a:ext>
                </a:extLst>
              </p:cNvPr>
              <p:cNvSpPr/>
              <p:nvPr/>
            </p:nvSpPr>
            <p:spPr>
              <a:xfrm>
                <a:off x="5935036" y="4220362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EB19DF94-4BFA-9445-BFA1-DFFE212E1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036" y="4220362"/>
                <a:ext cx="556966" cy="515378"/>
              </a:xfrm>
              <a:prstGeom prst="ellipse">
                <a:avLst/>
              </a:prstGeom>
              <a:blipFill>
                <a:blip r:embed="rId12"/>
                <a:stretch>
                  <a:fillRect l="-28889" r="-6667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连接符 160">
            <a:extLst>
              <a:ext uri="{FF2B5EF4-FFF2-40B4-BE49-F238E27FC236}">
                <a16:creationId xmlns:a16="http://schemas.microsoft.com/office/drawing/2014/main" id="{7A131924-87E4-0641-BACF-9BEF1C33DF70}"/>
              </a:ext>
            </a:extLst>
          </p:cNvPr>
          <p:cNvCxnSpPr>
            <a:stCxn id="70" idx="2"/>
            <a:endCxn id="44" idx="6"/>
          </p:cNvCxnSpPr>
          <p:nvPr/>
        </p:nvCxnSpPr>
        <p:spPr>
          <a:xfrm flipH="1">
            <a:off x="3893806" y="4461242"/>
            <a:ext cx="499167" cy="35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8CD4BAF7-1AAF-AE41-BE90-676595D6C356}"/>
                  </a:ext>
                </a:extLst>
              </p:cNvPr>
              <p:cNvSpPr/>
              <p:nvPr/>
            </p:nvSpPr>
            <p:spPr>
              <a:xfrm>
                <a:off x="3750060" y="2429896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8CD4BAF7-1AAF-AE41-BE90-676595D6C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060" y="2429896"/>
                <a:ext cx="556966" cy="515378"/>
              </a:xfrm>
              <a:prstGeom prst="ellipse">
                <a:avLst/>
              </a:prstGeom>
              <a:blipFill>
                <a:blip r:embed="rId13"/>
                <a:stretch>
                  <a:fillRect l="-10870" b="-11905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连接符 162">
            <a:extLst>
              <a:ext uri="{FF2B5EF4-FFF2-40B4-BE49-F238E27FC236}">
                <a16:creationId xmlns:a16="http://schemas.microsoft.com/office/drawing/2014/main" id="{655EC663-8F12-B24F-93AC-20F529C8AD43}"/>
              </a:ext>
            </a:extLst>
          </p:cNvPr>
          <p:cNvCxnSpPr>
            <a:stCxn id="69" idx="0"/>
            <a:endCxn id="73" idx="4"/>
          </p:cNvCxnSpPr>
          <p:nvPr/>
        </p:nvCxnSpPr>
        <p:spPr>
          <a:xfrm flipH="1" flipV="1">
            <a:off x="4028543" y="2945274"/>
            <a:ext cx="143746" cy="3830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163">
            <a:extLst>
              <a:ext uri="{FF2B5EF4-FFF2-40B4-BE49-F238E27FC236}">
                <a16:creationId xmlns:a16="http://schemas.microsoft.com/office/drawing/2014/main" id="{F18E1524-69C7-5947-8841-E01E33500690}"/>
              </a:ext>
            </a:extLst>
          </p:cNvPr>
          <p:cNvCxnSpPr>
            <a:stCxn id="73" idx="3"/>
            <a:endCxn id="38" idx="7"/>
          </p:cNvCxnSpPr>
          <p:nvPr/>
        </p:nvCxnSpPr>
        <p:spPr>
          <a:xfrm flipH="1">
            <a:off x="3060636" y="2869799"/>
            <a:ext cx="770990" cy="504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164">
            <a:extLst>
              <a:ext uri="{FF2B5EF4-FFF2-40B4-BE49-F238E27FC236}">
                <a16:creationId xmlns:a16="http://schemas.microsoft.com/office/drawing/2014/main" id="{CCAC4C0F-32AC-2C4E-8859-9691782DEBF9}"/>
              </a:ext>
            </a:extLst>
          </p:cNvPr>
          <p:cNvCxnSpPr>
            <a:stCxn id="73" idx="2"/>
            <a:endCxn id="33" idx="6"/>
          </p:cNvCxnSpPr>
          <p:nvPr/>
        </p:nvCxnSpPr>
        <p:spPr>
          <a:xfrm flipH="1" flipV="1">
            <a:off x="3142202" y="2682164"/>
            <a:ext cx="607858" cy="54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45C2C369-E848-5347-8D9F-7991026AC1AA}"/>
                  </a:ext>
                </a:extLst>
              </p:cNvPr>
              <p:cNvSpPr/>
              <p:nvPr/>
            </p:nvSpPr>
            <p:spPr>
              <a:xfrm>
                <a:off x="7050509" y="3323905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𝟏𝟖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45C2C369-E848-5347-8D9F-7991026AC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509" y="3323905"/>
                <a:ext cx="556966" cy="515378"/>
              </a:xfrm>
              <a:prstGeom prst="ellipse">
                <a:avLst/>
              </a:prstGeom>
              <a:blipFill>
                <a:blip r:embed="rId14"/>
                <a:stretch>
                  <a:fillRect l="-26087" r="-6522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B111BA53-1D2B-6B41-BA70-FF1CDFBD7C58}"/>
                  </a:ext>
                </a:extLst>
              </p:cNvPr>
              <p:cNvSpPr/>
              <p:nvPr/>
            </p:nvSpPr>
            <p:spPr>
              <a:xfrm>
                <a:off x="4945650" y="3333356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B111BA53-1D2B-6B41-BA70-FF1CDFBD7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650" y="3333356"/>
                <a:ext cx="556966" cy="515378"/>
              </a:xfrm>
              <a:prstGeom prst="ellipse">
                <a:avLst/>
              </a:prstGeom>
              <a:blipFill>
                <a:blip r:embed="rId15"/>
                <a:stretch>
                  <a:fillRect l="-26087" r="-6522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连接符 167">
            <a:extLst>
              <a:ext uri="{FF2B5EF4-FFF2-40B4-BE49-F238E27FC236}">
                <a16:creationId xmlns:a16="http://schemas.microsoft.com/office/drawing/2014/main" id="{B914243A-DE46-FB4F-805E-FA80DB1A6BDD}"/>
              </a:ext>
            </a:extLst>
          </p:cNvPr>
          <p:cNvCxnSpPr>
            <a:stCxn id="78" idx="6"/>
            <a:endCxn id="88" idx="2"/>
          </p:cNvCxnSpPr>
          <p:nvPr/>
        </p:nvCxnSpPr>
        <p:spPr>
          <a:xfrm flipV="1">
            <a:off x="5502616" y="3581594"/>
            <a:ext cx="594782" cy="9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168">
            <a:extLst>
              <a:ext uri="{FF2B5EF4-FFF2-40B4-BE49-F238E27FC236}">
                <a16:creationId xmlns:a16="http://schemas.microsoft.com/office/drawing/2014/main" id="{72352A85-971D-F045-93E5-4F4C10751CCB}"/>
              </a:ext>
            </a:extLst>
          </p:cNvPr>
          <p:cNvCxnSpPr>
            <a:stCxn id="69" idx="2"/>
            <a:endCxn id="38" idx="6"/>
          </p:cNvCxnSpPr>
          <p:nvPr/>
        </p:nvCxnSpPr>
        <p:spPr>
          <a:xfrm flipH="1" flipV="1">
            <a:off x="3142202" y="3556266"/>
            <a:ext cx="751604" cy="29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8567D071-C76E-AE4F-83BC-510423407961}"/>
                  </a:ext>
                </a:extLst>
              </p:cNvPr>
              <p:cNvSpPr/>
              <p:nvPr/>
            </p:nvSpPr>
            <p:spPr>
              <a:xfrm>
                <a:off x="4757902" y="2402984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8567D071-C76E-AE4F-83BC-510423407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902" y="2402984"/>
                <a:ext cx="556966" cy="515378"/>
              </a:xfrm>
              <a:prstGeom prst="ellipse">
                <a:avLst/>
              </a:prstGeom>
              <a:blipFill>
                <a:blip r:embed="rId16"/>
                <a:stretch>
                  <a:fillRect l="-8511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连接符 170">
            <a:extLst>
              <a:ext uri="{FF2B5EF4-FFF2-40B4-BE49-F238E27FC236}">
                <a16:creationId xmlns:a16="http://schemas.microsoft.com/office/drawing/2014/main" id="{DC67BDEE-30AA-AB4E-9B34-A1F1F319987C}"/>
              </a:ext>
            </a:extLst>
          </p:cNvPr>
          <p:cNvCxnSpPr>
            <a:stCxn id="69" idx="6"/>
            <a:endCxn id="78" idx="2"/>
          </p:cNvCxnSpPr>
          <p:nvPr/>
        </p:nvCxnSpPr>
        <p:spPr>
          <a:xfrm>
            <a:off x="4450772" y="3585968"/>
            <a:ext cx="494878" cy="50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171">
            <a:extLst>
              <a:ext uri="{FF2B5EF4-FFF2-40B4-BE49-F238E27FC236}">
                <a16:creationId xmlns:a16="http://schemas.microsoft.com/office/drawing/2014/main" id="{F9A22C58-8DE7-274F-BA0B-5CDD682DE8AB}"/>
              </a:ext>
            </a:extLst>
          </p:cNvPr>
          <p:cNvCxnSpPr>
            <a:stCxn id="81" idx="2"/>
            <a:endCxn id="73" idx="6"/>
          </p:cNvCxnSpPr>
          <p:nvPr/>
        </p:nvCxnSpPr>
        <p:spPr>
          <a:xfrm flipH="1">
            <a:off x="4307026" y="2660673"/>
            <a:ext cx="450876" cy="269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9D68219E-0262-A34D-BA3D-94DAF0326AC2}"/>
                  </a:ext>
                </a:extLst>
              </p:cNvPr>
              <p:cNvSpPr/>
              <p:nvPr/>
            </p:nvSpPr>
            <p:spPr>
              <a:xfrm>
                <a:off x="5134130" y="4219792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9D68219E-0262-A34D-BA3D-94DAF0326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130" y="4219792"/>
                <a:ext cx="556966" cy="515378"/>
              </a:xfrm>
              <a:prstGeom prst="ellipse">
                <a:avLst/>
              </a:prstGeom>
              <a:blipFill>
                <a:blip r:embed="rId17"/>
                <a:stretch>
                  <a:fillRect l="-26087" r="-6522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连接符 173">
            <a:extLst>
              <a:ext uri="{FF2B5EF4-FFF2-40B4-BE49-F238E27FC236}">
                <a16:creationId xmlns:a16="http://schemas.microsoft.com/office/drawing/2014/main" id="{9F830D53-3DFE-E642-A3F4-B3E8ECE99C40}"/>
              </a:ext>
            </a:extLst>
          </p:cNvPr>
          <p:cNvCxnSpPr>
            <a:stCxn id="78" idx="4"/>
            <a:endCxn id="84" idx="0"/>
          </p:cNvCxnSpPr>
          <p:nvPr/>
        </p:nvCxnSpPr>
        <p:spPr>
          <a:xfrm>
            <a:off x="5224133" y="3848734"/>
            <a:ext cx="188480" cy="3710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C04945A-F3F1-064B-8883-17A10835F541}"/>
                  </a:ext>
                </a:extLst>
              </p:cNvPr>
              <p:cNvSpPr/>
              <p:nvPr/>
            </p:nvSpPr>
            <p:spPr>
              <a:xfrm>
                <a:off x="5621998" y="2478459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𝟏𝟒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C04945A-F3F1-064B-8883-17A10835F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998" y="2478459"/>
                <a:ext cx="556966" cy="515378"/>
              </a:xfrm>
              <a:prstGeom prst="ellipse">
                <a:avLst/>
              </a:prstGeom>
              <a:blipFill>
                <a:blip r:embed="rId18"/>
                <a:stretch>
                  <a:fillRect l="-26087" r="-4348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连接符 175">
            <a:extLst>
              <a:ext uri="{FF2B5EF4-FFF2-40B4-BE49-F238E27FC236}">
                <a16:creationId xmlns:a16="http://schemas.microsoft.com/office/drawing/2014/main" id="{3FF3ABD2-BEE1-5548-8CFB-DAF589198DE2}"/>
              </a:ext>
            </a:extLst>
          </p:cNvPr>
          <p:cNvCxnSpPr>
            <a:stCxn id="78" idx="7"/>
            <a:endCxn id="86" idx="3"/>
          </p:cNvCxnSpPr>
          <p:nvPr/>
        </p:nvCxnSpPr>
        <p:spPr>
          <a:xfrm flipV="1">
            <a:off x="5421050" y="2918362"/>
            <a:ext cx="282514" cy="4904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9E9E5396-2987-F44C-A0EC-43B17258C7E6}"/>
                  </a:ext>
                </a:extLst>
              </p:cNvPr>
              <p:cNvSpPr/>
              <p:nvPr/>
            </p:nvSpPr>
            <p:spPr>
              <a:xfrm>
                <a:off x="6097398" y="3323905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𝟏𝟓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9E9E5396-2987-F44C-A0EC-43B17258C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398" y="3323905"/>
                <a:ext cx="556966" cy="515378"/>
              </a:xfrm>
              <a:prstGeom prst="ellipse">
                <a:avLst/>
              </a:prstGeom>
              <a:blipFill>
                <a:blip r:embed="rId19"/>
                <a:stretch>
                  <a:fillRect l="-26087" r="-6522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177">
            <a:extLst>
              <a:ext uri="{FF2B5EF4-FFF2-40B4-BE49-F238E27FC236}">
                <a16:creationId xmlns:a16="http://schemas.microsoft.com/office/drawing/2014/main" id="{A350E838-09D8-554A-841A-34E4CC0853BF}"/>
              </a:ext>
            </a:extLst>
          </p:cNvPr>
          <p:cNvCxnSpPr>
            <a:stCxn id="88" idx="1"/>
            <a:endCxn id="86" idx="4"/>
          </p:cNvCxnSpPr>
          <p:nvPr/>
        </p:nvCxnSpPr>
        <p:spPr>
          <a:xfrm flipH="1" flipV="1">
            <a:off x="5900481" y="2993837"/>
            <a:ext cx="278483" cy="4055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A0AE604F-A07C-7347-B029-0ECBA7CD12AC}"/>
                  </a:ext>
                </a:extLst>
              </p:cNvPr>
              <p:cNvSpPr/>
              <p:nvPr/>
            </p:nvSpPr>
            <p:spPr>
              <a:xfrm>
                <a:off x="6685929" y="2485167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A0AE604F-A07C-7347-B029-0ECBA7CD1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29" y="2485167"/>
                <a:ext cx="556966" cy="515378"/>
              </a:xfrm>
              <a:prstGeom prst="ellipse">
                <a:avLst/>
              </a:prstGeom>
              <a:blipFill>
                <a:blip r:embed="rId20"/>
                <a:stretch>
                  <a:fillRect l="-28889" r="-6667" b="-11905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接连接符 179">
            <a:extLst>
              <a:ext uri="{FF2B5EF4-FFF2-40B4-BE49-F238E27FC236}">
                <a16:creationId xmlns:a16="http://schemas.microsoft.com/office/drawing/2014/main" id="{A60995AA-2923-F54C-959D-03083B82C679}"/>
              </a:ext>
            </a:extLst>
          </p:cNvPr>
          <p:cNvCxnSpPr>
            <a:stCxn id="90" idx="3"/>
            <a:endCxn id="88" idx="7"/>
          </p:cNvCxnSpPr>
          <p:nvPr/>
        </p:nvCxnSpPr>
        <p:spPr>
          <a:xfrm flipH="1">
            <a:off x="6572798" y="2925070"/>
            <a:ext cx="194697" cy="4743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180">
            <a:extLst>
              <a:ext uri="{FF2B5EF4-FFF2-40B4-BE49-F238E27FC236}">
                <a16:creationId xmlns:a16="http://schemas.microsoft.com/office/drawing/2014/main" id="{2A6B18F1-FC1A-DD44-9F84-77405EA3C051}"/>
              </a:ext>
            </a:extLst>
          </p:cNvPr>
          <p:cNvCxnSpPr>
            <a:stCxn id="90" idx="5"/>
            <a:endCxn id="77" idx="0"/>
          </p:cNvCxnSpPr>
          <p:nvPr/>
        </p:nvCxnSpPr>
        <p:spPr>
          <a:xfrm>
            <a:off x="7161329" y="2925070"/>
            <a:ext cx="167663" cy="39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181">
            <a:extLst>
              <a:ext uri="{FF2B5EF4-FFF2-40B4-BE49-F238E27FC236}">
                <a16:creationId xmlns:a16="http://schemas.microsoft.com/office/drawing/2014/main" id="{182A32CB-36FA-8547-AF05-83A5E4219EE6}"/>
              </a:ext>
            </a:extLst>
          </p:cNvPr>
          <p:cNvCxnSpPr>
            <a:stCxn id="71" idx="0"/>
            <a:endCxn id="88" idx="4"/>
          </p:cNvCxnSpPr>
          <p:nvPr/>
        </p:nvCxnSpPr>
        <p:spPr>
          <a:xfrm flipV="1">
            <a:off x="6213519" y="3839283"/>
            <a:ext cx="162362" cy="381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31ED6D84-F031-404E-8D52-23D798655121}"/>
                  </a:ext>
                </a:extLst>
              </p:cNvPr>
              <p:cNvSpPr/>
              <p:nvPr/>
            </p:nvSpPr>
            <p:spPr>
              <a:xfrm>
                <a:off x="6867821" y="4220362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𝟏𝟗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31ED6D84-F031-404E-8D52-23D798655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821" y="4220362"/>
                <a:ext cx="556966" cy="515378"/>
              </a:xfrm>
              <a:prstGeom prst="ellipse">
                <a:avLst/>
              </a:prstGeom>
              <a:blipFill>
                <a:blip r:embed="rId21"/>
                <a:stretch>
                  <a:fillRect l="-26087" r="-4348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连接符 183">
            <a:extLst>
              <a:ext uri="{FF2B5EF4-FFF2-40B4-BE49-F238E27FC236}">
                <a16:creationId xmlns:a16="http://schemas.microsoft.com/office/drawing/2014/main" id="{988894C9-9344-AB49-8B56-1876CA7E563A}"/>
              </a:ext>
            </a:extLst>
          </p:cNvPr>
          <p:cNvCxnSpPr>
            <a:stCxn id="94" idx="2"/>
            <a:endCxn id="71" idx="6"/>
          </p:cNvCxnSpPr>
          <p:nvPr/>
        </p:nvCxnSpPr>
        <p:spPr>
          <a:xfrm flipH="1">
            <a:off x="6492002" y="4478051"/>
            <a:ext cx="3758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88F432FF-7320-5A4A-B1B2-1BEB9FB4B2FD}"/>
              </a:ext>
            </a:extLst>
          </p:cNvPr>
          <p:cNvSpPr/>
          <p:nvPr/>
        </p:nvSpPr>
        <p:spPr>
          <a:xfrm>
            <a:off x="6882846" y="4202983"/>
            <a:ext cx="556966" cy="515948"/>
          </a:xfrm>
          <a:prstGeom prst="ellipse">
            <a:avLst/>
          </a:prstGeom>
          <a:noFill/>
          <a:ln w="952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E575E858-E971-5F40-9580-AEA55ED24018}"/>
              </a:ext>
            </a:extLst>
          </p:cNvPr>
          <p:cNvSpPr/>
          <p:nvPr/>
        </p:nvSpPr>
        <p:spPr>
          <a:xfrm>
            <a:off x="7063029" y="3300091"/>
            <a:ext cx="556966" cy="515948"/>
          </a:xfrm>
          <a:prstGeom prst="ellipse">
            <a:avLst/>
          </a:prstGeom>
          <a:noFill/>
          <a:ln w="952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0271298-2166-234F-83F5-22F41DBB7B1E}"/>
              </a:ext>
            </a:extLst>
          </p:cNvPr>
          <p:cNvSpPr/>
          <p:nvPr/>
        </p:nvSpPr>
        <p:spPr>
          <a:xfrm>
            <a:off x="1418347" y="4189640"/>
            <a:ext cx="556966" cy="515948"/>
          </a:xfrm>
          <a:prstGeom prst="ellipse">
            <a:avLst/>
          </a:prstGeom>
          <a:noFill/>
          <a:ln w="952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9BEE5F36-FF9A-3B47-8C1D-F96867067151}"/>
              </a:ext>
            </a:extLst>
          </p:cNvPr>
          <p:cNvSpPr/>
          <p:nvPr/>
        </p:nvSpPr>
        <p:spPr>
          <a:xfrm>
            <a:off x="1403422" y="2431562"/>
            <a:ext cx="556966" cy="515948"/>
          </a:xfrm>
          <a:prstGeom prst="ellipse">
            <a:avLst/>
          </a:prstGeom>
          <a:noFill/>
          <a:ln w="952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319A16F-20BE-AD4E-B6C7-38CAE357C22E}"/>
              </a:ext>
            </a:extLst>
          </p:cNvPr>
          <p:cNvSpPr/>
          <p:nvPr/>
        </p:nvSpPr>
        <p:spPr>
          <a:xfrm>
            <a:off x="4393385" y="4192980"/>
            <a:ext cx="556966" cy="515948"/>
          </a:xfrm>
          <a:prstGeom prst="ellipse">
            <a:avLst/>
          </a:prstGeom>
          <a:noFill/>
          <a:ln w="952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AD95BF2E-DE5F-5C40-BB67-D9402C465102}"/>
              </a:ext>
            </a:extLst>
          </p:cNvPr>
          <p:cNvSpPr/>
          <p:nvPr/>
        </p:nvSpPr>
        <p:spPr>
          <a:xfrm>
            <a:off x="4765644" y="2402414"/>
            <a:ext cx="556966" cy="515948"/>
          </a:xfrm>
          <a:prstGeom prst="ellipse">
            <a:avLst/>
          </a:prstGeom>
          <a:noFill/>
          <a:ln w="952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35EFD714-1965-1743-A9C5-0D3545C12E1C}"/>
              </a:ext>
            </a:extLst>
          </p:cNvPr>
          <p:cNvSpPr/>
          <p:nvPr/>
        </p:nvSpPr>
        <p:spPr>
          <a:xfrm>
            <a:off x="5115826" y="4220362"/>
            <a:ext cx="556966" cy="515948"/>
          </a:xfrm>
          <a:prstGeom prst="ellipse">
            <a:avLst/>
          </a:prstGeom>
          <a:noFill/>
          <a:ln w="952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2C233805-663B-2349-8754-B5E8D15EEC00}"/>
                  </a:ext>
                </a:extLst>
              </p:cNvPr>
              <p:cNvSpPr/>
              <p:nvPr/>
            </p:nvSpPr>
            <p:spPr>
              <a:xfrm>
                <a:off x="916363" y="3280502"/>
                <a:ext cx="1143626" cy="60218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2C233805-663B-2349-8754-B5E8D15EE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63" y="3280502"/>
                <a:ext cx="1143626" cy="602184"/>
              </a:xfrm>
              <a:prstGeom prst="ellipse">
                <a:avLst/>
              </a:prstGeom>
              <a:blipFill>
                <a:blip r:embed="rId22"/>
                <a:stretch>
                  <a:fillRect l="-17391" r="-10870" b="-4000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23ED8AF7-9236-3740-8D52-BEC59B0C52B8}"/>
                  </a:ext>
                </a:extLst>
              </p:cNvPr>
              <p:cNvSpPr/>
              <p:nvPr/>
            </p:nvSpPr>
            <p:spPr>
              <a:xfrm>
                <a:off x="3667300" y="2427224"/>
                <a:ext cx="746535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𝟕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𝟗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23ED8AF7-9236-3740-8D52-BEC59B0C5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300" y="2427224"/>
                <a:ext cx="746535" cy="515378"/>
              </a:xfrm>
              <a:prstGeom prst="ellipse">
                <a:avLst/>
              </a:prstGeom>
              <a:blipFill>
                <a:blip r:embed="rId23"/>
                <a:stretch>
                  <a:fillRect l="-25000" r="-15000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CAE20B26-DE54-8648-A700-AAE146DC6BD3}"/>
                  </a:ext>
                </a:extLst>
              </p:cNvPr>
              <p:cNvSpPr/>
              <p:nvPr/>
            </p:nvSpPr>
            <p:spPr>
              <a:xfrm>
                <a:off x="3222756" y="4181520"/>
                <a:ext cx="1054607" cy="5321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𝟖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CAE20B26-DE54-8648-A700-AAE146DC6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756" y="4181520"/>
                <a:ext cx="1054607" cy="532187"/>
              </a:xfrm>
              <a:prstGeom prst="ellipse">
                <a:avLst/>
              </a:prstGeom>
              <a:blipFill>
                <a:blip r:embed="rId24"/>
                <a:stretch>
                  <a:fillRect l="-15294" r="-7059" b="-11364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AA1B37A1-E3B5-4F4B-B2E0-9339DE92A788}"/>
                  </a:ext>
                </a:extLst>
              </p:cNvPr>
              <p:cNvSpPr/>
              <p:nvPr/>
            </p:nvSpPr>
            <p:spPr>
              <a:xfrm>
                <a:off x="4738244" y="3333356"/>
                <a:ext cx="1061763" cy="576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𝟏𝟐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𝟏𝟑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AA1B37A1-E3B5-4F4B-B2E0-9339DE92A7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244" y="3333356"/>
                <a:ext cx="1061763" cy="576754"/>
              </a:xfrm>
              <a:prstGeom prst="ellipse">
                <a:avLst/>
              </a:prstGeom>
              <a:blipFill>
                <a:blip r:embed="rId25"/>
                <a:stretch>
                  <a:fillRect l="-18824" r="-12941" b="-6383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B40AAB8D-E48F-8F48-A978-319306D378F1}"/>
                  </a:ext>
                </a:extLst>
              </p:cNvPr>
              <p:cNvSpPr/>
              <p:nvPr/>
            </p:nvSpPr>
            <p:spPr>
              <a:xfrm>
                <a:off x="6513950" y="2362456"/>
                <a:ext cx="1140284" cy="6233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𝟏𝟔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𝟏𝟖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B40AAB8D-E48F-8F48-A978-319306D37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950" y="2362456"/>
                <a:ext cx="1140284" cy="623345"/>
              </a:xfrm>
              <a:prstGeom prst="ellipse">
                <a:avLst/>
              </a:prstGeom>
              <a:blipFill>
                <a:blip r:embed="rId26"/>
                <a:stretch>
                  <a:fillRect l="-15217" r="-7609" b="-1961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93BDBDA-A7B3-6F43-9990-EB9BAD022013}"/>
                  </a:ext>
                </a:extLst>
              </p:cNvPr>
              <p:cNvSpPr/>
              <p:nvPr/>
            </p:nvSpPr>
            <p:spPr>
              <a:xfrm>
                <a:off x="5814569" y="4206575"/>
                <a:ext cx="1068277" cy="5159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𝟏𝟕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𝟏𝟗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93BDBDA-A7B3-6F43-9990-EB9BAD022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69" y="4206575"/>
                <a:ext cx="1068277" cy="515948"/>
              </a:xfrm>
              <a:prstGeom prst="ellipse">
                <a:avLst/>
              </a:prstGeom>
              <a:blipFill>
                <a:blip r:embed="rId27"/>
                <a:stretch>
                  <a:fillRect l="-18605" r="-11628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矩形 113">
            <a:extLst>
              <a:ext uri="{FF2B5EF4-FFF2-40B4-BE49-F238E27FC236}">
                <a16:creationId xmlns:a16="http://schemas.microsoft.com/office/drawing/2014/main" id="{45E63708-3818-C14A-8B19-F29ECDC3A086}"/>
              </a:ext>
            </a:extLst>
          </p:cNvPr>
          <p:cNvSpPr/>
          <p:nvPr/>
        </p:nvSpPr>
        <p:spPr>
          <a:xfrm>
            <a:off x="1096207" y="1153040"/>
            <a:ext cx="1900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顶点合并策略：</a:t>
            </a:r>
          </a:p>
        </p:txBody>
      </p:sp>
    </p:spTree>
    <p:extLst>
      <p:ext uri="{BB962C8B-B14F-4D97-AF65-F5344CB8AC3E}">
        <p14:creationId xmlns:p14="http://schemas.microsoft.com/office/powerpoint/2010/main" val="118188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2" grpId="0" animBg="1"/>
      <p:bldP spid="44" grpId="0" animBg="1"/>
      <p:bldP spid="70" grpId="0" animBg="1"/>
      <p:bldP spid="71" grpId="0" animBg="1"/>
      <p:bldP spid="77" grpId="0" animBg="1"/>
      <p:bldP spid="78" grpId="0" animBg="1"/>
      <p:bldP spid="81" grpId="0" animBg="1"/>
      <p:bldP spid="84" grpId="0" animBg="1"/>
      <p:bldP spid="90" grpId="0" animBg="1"/>
      <p:bldP spid="94" grpId="0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E6425D5-FBB6-7F48-ACFF-F21E836B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315" y="2462953"/>
            <a:ext cx="2694542" cy="903518"/>
          </a:xfrm>
        </p:spPr>
        <p:txBody>
          <a:bodyPr>
            <a:normAutofit/>
          </a:bodyPr>
          <a:lstStyle/>
          <a:p>
            <a:r>
              <a:rPr lang="en-US" altLang="zh-CN" sz="405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Thank </a:t>
            </a:r>
            <a:r>
              <a:rPr lang="zh-CN" altLang="en-US" sz="405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5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</a:t>
            </a:r>
            <a:r>
              <a:rPr lang="zh-CN" altLang="en-US" sz="405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！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47E7897D-E421-C146-8AE7-069E6B5A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12</a:t>
            </a:fld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9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3">
                <a:extLst>
                  <a:ext uri="{FF2B5EF4-FFF2-40B4-BE49-F238E27FC236}">
                    <a16:creationId xmlns:a16="http://schemas.microsoft.com/office/drawing/2014/main" id="{BC3C08C5-D4C4-5249-93E3-FF0BD5EE323C}"/>
                  </a:ext>
                </a:extLst>
              </p:cNvPr>
              <p:cNvSpPr txBox="1"/>
              <p:nvPr/>
            </p:nvSpPr>
            <p:spPr>
              <a:xfrm>
                <a:off x="222489" y="749345"/>
                <a:ext cx="5832366" cy="10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60"/>
                  </a:lnSpc>
                </a:pPr>
                <a:r>
                  <a:rPr lang="en-US" altLang="zh-CN" i="1" dirty="0">
                    <a:latin typeface="+mn-ea"/>
                  </a:rPr>
                  <a:t>triangle inequality</a:t>
                </a:r>
                <a:r>
                  <a:rPr lang="zh-CN" altLang="en-US" i="1" dirty="0">
                    <a:latin typeface="+mn-ea"/>
                  </a:rPr>
                  <a:t>（三角形不等式）</a:t>
                </a:r>
                <a:r>
                  <a:rPr lang="en-US" altLang="zh-CN" i="1" dirty="0">
                    <a:latin typeface="+mn-ea"/>
                  </a:rPr>
                  <a:t>:</a:t>
                </a:r>
              </a:p>
              <a:p>
                <a:pPr>
                  <a:lnSpc>
                    <a:spcPts val="256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𝑓𝑜𝑟</m:t>
                      </m:r>
                      <m:r>
                        <a:rPr lang="en-US" altLang="zh-CN" i="1">
                          <a:latin typeface="Cambria Math"/>
                        </a:rPr>
                        <m:t> </m:t>
                      </m:r>
                      <m:r>
                        <a:rPr lang="en-US" altLang="zh-CN" i="1">
                          <a:latin typeface="Cambria Math"/>
                        </a:rPr>
                        <m:t>𝑡h𝑟𝑒𝑒</m:t>
                      </m:r>
                      <m:r>
                        <a:rPr lang="en-US" altLang="zh-CN" i="1">
                          <a:latin typeface="Cambria Math"/>
                        </a:rPr>
                        <m:t> </m:t>
                      </m:r>
                      <m:r>
                        <a:rPr lang="en-US" altLang="zh-CN" i="1">
                          <a:latin typeface="Cambria Math"/>
                        </a:rPr>
                        <m:t>𝑛𝑜𝑑𝑒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/>
                        </a:rPr>
                        <m:t>𝑠</m:t>
                      </m:r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latin typeface="Cambria Math"/>
                        </a:rPr>
                        <m:t>𝑢</m:t>
                      </m:r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latin typeface="Cambria Math"/>
                        </a:rPr>
                        <m:t>𝑡</m:t>
                      </m:r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latin typeface="Cambria Math"/>
                        </a:rPr>
                        <m:t>𝑑𝑖𝑠𝑡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≤</m:t>
                      </m:r>
                      <m:r>
                        <a:rPr lang="en-US" altLang="zh-CN" i="1">
                          <a:latin typeface="Cambria Math"/>
                        </a:rPr>
                        <m:t>𝑑𝑖𝑠𝑡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𝑑𝑖𝑠𝑡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/>
                </a:endParaRPr>
              </a:p>
              <a:p>
                <a:pPr>
                  <a:lnSpc>
                    <a:spcPts val="2560"/>
                  </a:lnSpc>
                </a:pPr>
                <a:r>
                  <a:rPr lang="en-US" altLang="zh-CN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𝑑𝑖𝑠𝑡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zh-CN" altLang="en-US" b="0" i="1" smtClean="0">
                        <a:latin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</a:rPr>
                      <m:t>𝑑𝑖𝑠𝑡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𝑑𝑖𝑠𝑡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𝑢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22" name="TextBox 3">
                <a:extLst>
                  <a:ext uri="{FF2B5EF4-FFF2-40B4-BE49-F238E27FC236}">
                    <a16:creationId xmlns:a16="http://schemas.microsoft.com/office/drawing/2014/main" id="{BC3C08C5-D4C4-5249-93E3-FF0BD5EE3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89" y="749345"/>
                <a:ext cx="5832366" cy="1069460"/>
              </a:xfrm>
              <a:prstGeom prst="rect">
                <a:avLst/>
              </a:prstGeom>
              <a:blipFill>
                <a:blip r:embed="rId3"/>
                <a:stretch>
                  <a:fillRect l="-870"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00187733-D58E-9141-862E-B9C365E4DFF7}"/>
              </a:ext>
            </a:extLst>
          </p:cNvPr>
          <p:cNvSpPr/>
          <p:nvPr/>
        </p:nvSpPr>
        <p:spPr>
          <a:xfrm>
            <a:off x="5257243" y="1941434"/>
            <a:ext cx="717416" cy="793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F0B02FE-D0CE-624D-B1D9-BF7126A030FA}"/>
              </a:ext>
            </a:extLst>
          </p:cNvPr>
          <p:cNvSpPr/>
          <p:nvPr/>
        </p:nvSpPr>
        <p:spPr>
          <a:xfrm>
            <a:off x="7180466" y="1838479"/>
            <a:ext cx="717416" cy="90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0C34848B-F298-1D4D-930F-B3E0BDB23F6F}"/>
                  </a:ext>
                </a:extLst>
              </p:cNvPr>
              <p:cNvSpPr/>
              <p:nvPr/>
            </p:nvSpPr>
            <p:spPr>
              <a:xfrm>
                <a:off x="7244133" y="2174114"/>
                <a:ext cx="556966" cy="5040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0C34848B-F298-1D4D-930F-B3E0BDB23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133" y="2174114"/>
                <a:ext cx="556966" cy="5040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A6F15565-DFA8-5242-BCCB-95FE74AB6E7C}"/>
              </a:ext>
            </a:extLst>
          </p:cNvPr>
          <p:cNvSpPr/>
          <p:nvPr/>
        </p:nvSpPr>
        <p:spPr>
          <a:xfrm>
            <a:off x="6333338" y="1277710"/>
            <a:ext cx="55696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9F9C750-20E3-4641-AC18-8F660857EFE1}"/>
              </a:ext>
            </a:extLst>
          </p:cNvPr>
          <p:cNvSpPr/>
          <p:nvPr/>
        </p:nvSpPr>
        <p:spPr>
          <a:xfrm>
            <a:off x="8172494" y="1317305"/>
            <a:ext cx="55696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858E97B-1E05-904C-842D-983A1B8EBBE1}"/>
              </a:ext>
            </a:extLst>
          </p:cNvPr>
          <p:cNvSpPr/>
          <p:nvPr/>
        </p:nvSpPr>
        <p:spPr>
          <a:xfrm>
            <a:off x="8352514" y="515591"/>
            <a:ext cx="55696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V6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34E73E4-C78C-DD44-AC0B-9345794B1CDC}"/>
              </a:ext>
            </a:extLst>
          </p:cNvPr>
          <p:cNvSpPr/>
          <p:nvPr/>
        </p:nvSpPr>
        <p:spPr>
          <a:xfrm>
            <a:off x="7227360" y="1342333"/>
            <a:ext cx="55696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AA19A56-4C07-C34A-B4D2-787FA26C9D5E}"/>
              </a:ext>
            </a:extLst>
          </p:cNvPr>
          <p:cNvSpPr/>
          <p:nvPr/>
        </p:nvSpPr>
        <p:spPr>
          <a:xfrm>
            <a:off x="7262114" y="515591"/>
            <a:ext cx="55696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68068BB-4D0F-2743-AFA9-53F10C65ECCC}"/>
              </a:ext>
            </a:extLst>
          </p:cNvPr>
          <p:cNvSpPr/>
          <p:nvPr/>
        </p:nvSpPr>
        <p:spPr>
          <a:xfrm>
            <a:off x="6107491" y="515591"/>
            <a:ext cx="55696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45FAEA9D-15B7-6B4C-AF8A-5827DE057BBB}"/>
                  </a:ext>
                </a:extLst>
              </p:cNvPr>
              <p:cNvSpPr/>
              <p:nvPr/>
            </p:nvSpPr>
            <p:spPr>
              <a:xfrm>
                <a:off x="5348880" y="2124212"/>
                <a:ext cx="556966" cy="5040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45FAEA9D-15B7-6B4C-AF8A-5827DE057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880" y="2124212"/>
                <a:ext cx="556966" cy="50405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连接符 7">
            <a:extLst>
              <a:ext uri="{FF2B5EF4-FFF2-40B4-BE49-F238E27FC236}">
                <a16:creationId xmlns:a16="http://schemas.microsoft.com/office/drawing/2014/main" id="{2486B593-696C-354F-B016-94EE66D764DA}"/>
              </a:ext>
            </a:extLst>
          </p:cNvPr>
          <p:cNvCxnSpPr>
            <a:stCxn id="26" idx="5"/>
            <a:endCxn id="25" idx="1"/>
          </p:cNvCxnSpPr>
          <p:nvPr/>
        </p:nvCxnSpPr>
        <p:spPr>
          <a:xfrm>
            <a:off x="6808738" y="1707949"/>
            <a:ext cx="516961" cy="539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35">
            <a:extLst>
              <a:ext uri="{FF2B5EF4-FFF2-40B4-BE49-F238E27FC236}">
                <a16:creationId xmlns:a16="http://schemas.microsoft.com/office/drawing/2014/main" id="{54B0D10B-8615-794F-9A83-11252B86A590}"/>
              </a:ext>
            </a:extLst>
          </p:cNvPr>
          <p:cNvCxnSpPr>
            <a:stCxn id="48" idx="4"/>
            <a:endCxn id="25" idx="0"/>
          </p:cNvCxnSpPr>
          <p:nvPr/>
        </p:nvCxnSpPr>
        <p:spPr>
          <a:xfrm>
            <a:off x="7505843" y="1846389"/>
            <a:ext cx="16773" cy="3277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36">
            <a:extLst>
              <a:ext uri="{FF2B5EF4-FFF2-40B4-BE49-F238E27FC236}">
                <a16:creationId xmlns:a16="http://schemas.microsoft.com/office/drawing/2014/main" id="{88ED4977-3C4C-B546-9B91-9840EABD8616}"/>
              </a:ext>
            </a:extLst>
          </p:cNvPr>
          <p:cNvCxnSpPr>
            <a:stCxn id="27" idx="3"/>
            <a:endCxn id="25" idx="7"/>
          </p:cNvCxnSpPr>
          <p:nvPr/>
        </p:nvCxnSpPr>
        <p:spPr>
          <a:xfrm flipH="1">
            <a:off x="7719533" y="1747544"/>
            <a:ext cx="534527" cy="5003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41">
            <a:extLst>
              <a:ext uri="{FF2B5EF4-FFF2-40B4-BE49-F238E27FC236}">
                <a16:creationId xmlns:a16="http://schemas.microsoft.com/office/drawing/2014/main" id="{3A527362-721F-5844-BC2A-378D965ABBE1}"/>
              </a:ext>
            </a:extLst>
          </p:cNvPr>
          <p:cNvCxnSpPr>
            <a:stCxn id="50" idx="4"/>
            <a:endCxn id="26" idx="0"/>
          </p:cNvCxnSpPr>
          <p:nvPr/>
        </p:nvCxnSpPr>
        <p:spPr>
          <a:xfrm>
            <a:off x="6385974" y="1019647"/>
            <a:ext cx="225847" cy="2580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42">
            <a:extLst>
              <a:ext uri="{FF2B5EF4-FFF2-40B4-BE49-F238E27FC236}">
                <a16:creationId xmlns:a16="http://schemas.microsoft.com/office/drawing/2014/main" id="{B152C2E9-9D99-CD49-AAB4-60959148D9F8}"/>
              </a:ext>
            </a:extLst>
          </p:cNvPr>
          <p:cNvCxnSpPr>
            <a:stCxn id="49" idx="4"/>
            <a:endCxn id="48" idx="0"/>
          </p:cNvCxnSpPr>
          <p:nvPr/>
        </p:nvCxnSpPr>
        <p:spPr>
          <a:xfrm flipH="1">
            <a:off x="7505843" y="1019647"/>
            <a:ext cx="34754" cy="3226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45">
            <a:extLst>
              <a:ext uri="{FF2B5EF4-FFF2-40B4-BE49-F238E27FC236}">
                <a16:creationId xmlns:a16="http://schemas.microsoft.com/office/drawing/2014/main" id="{8C6CCE5A-252B-424B-AAAF-AD0549DBE6C0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 flipH="1">
            <a:off x="8450977" y="1019647"/>
            <a:ext cx="180020" cy="2976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0">
            <a:extLst>
              <a:ext uri="{FF2B5EF4-FFF2-40B4-BE49-F238E27FC236}">
                <a16:creationId xmlns:a16="http://schemas.microsoft.com/office/drawing/2014/main" id="{84FCAE71-86E4-CC44-8B71-0992AD322A5F}"/>
              </a:ext>
            </a:extLst>
          </p:cNvPr>
          <p:cNvCxnSpPr>
            <a:stCxn id="25" idx="2"/>
            <a:endCxn id="51" idx="6"/>
          </p:cNvCxnSpPr>
          <p:nvPr/>
        </p:nvCxnSpPr>
        <p:spPr>
          <a:xfrm flipH="1" flipV="1">
            <a:off x="5905846" y="2376240"/>
            <a:ext cx="1338287" cy="499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CDB613F0-30D6-DB44-AF58-EB77747B1B35}"/>
              </a:ext>
            </a:extLst>
          </p:cNvPr>
          <p:cNvSpPr/>
          <p:nvPr/>
        </p:nvSpPr>
        <p:spPr>
          <a:xfrm>
            <a:off x="7505239" y="1984217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5">
                <a:extLst>
                  <a:ext uri="{FF2B5EF4-FFF2-40B4-BE49-F238E27FC236}">
                    <a16:creationId xmlns:a16="http://schemas.microsoft.com/office/drawing/2014/main" id="{B32AA409-3964-F546-8FC8-B037616611F7}"/>
                  </a:ext>
                </a:extLst>
              </p:cNvPr>
              <p:cNvSpPr txBox="1"/>
              <p:nvPr/>
            </p:nvSpPr>
            <p:spPr>
              <a:xfrm>
                <a:off x="5991784" y="2440189"/>
                <a:ext cx="1119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𝑑𝑖𝑠𝑡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𝑢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𝑣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TextBox 55">
                <a:extLst>
                  <a:ext uri="{FF2B5EF4-FFF2-40B4-BE49-F238E27FC236}">
                    <a16:creationId xmlns:a16="http://schemas.microsoft.com/office/drawing/2014/main" id="{B32AA409-3964-F546-8FC8-B03761661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784" y="2440189"/>
                <a:ext cx="1119869" cy="369332"/>
              </a:xfrm>
              <a:prstGeom prst="rect">
                <a:avLst/>
              </a:prstGeom>
              <a:blipFill>
                <a:blip r:embed="rId6"/>
                <a:stretch>
                  <a:fillRect r="-222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BBFED74-E322-7F4C-B5BF-C773350F22C4}"/>
                  </a:ext>
                </a:extLst>
              </p:cNvPr>
              <p:cNvSpPr txBox="1"/>
              <p:nvPr/>
            </p:nvSpPr>
            <p:spPr>
              <a:xfrm>
                <a:off x="1735831" y="3660552"/>
                <a:ext cx="216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𝑑𝑖𝑠𝑡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𝑢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𝑣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BBFED74-E322-7F4C-B5BF-C773350F2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31" y="3660552"/>
                <a:ext cx="216024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69D4D8-42CE-5046-837C-56922E38FEEF}"/>
                  </a:ext>
                </a:extLst>
              </p:cNvPr>
              <p:cNvSpPr txBox="1"/>
              <p:nvPr/>
            </p:nvSpPr>
            <p:spPr>
              <a:xfrm>
                <a:off x="696344" y="3660552"/>
                <a:ext cx="1142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69D4D8-42CE-5046-837C-56922E38F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44" y="3660552"/>
                <a:ext cx="11427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A283B780-9BE2-C94B-A6B1-C0955041E123}"/>
              </a:ext>
            </a:extLst>
          </p:cNvPr>
          <p:cNvSpPr/>
          <p:nvPr/>
        </p:nvSpPr>
        <p:spPr>
          <a:xfrm>
            <a:off x="5567765" y="1802964"/>
            <a:ext cx="288032" cy="2895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43">
                <a:extLst>
                  <a:ext uri="{FF2B5EF4-FFF2-40B4-BE49-F238E27FC236}">
                    <a16:creationId xmlns:a16="http://schemas.microsoft.com/office/drawing/2014/main" id="{6D4DEB3D-A761-CA4A-BDC0-C6E682973344}"/>
                  </a:ext>
                </a:extLst>
              </p:cNvPr>
              <p:cNvSpPr txBox="1"/>
              <p:nvPr/>
            </p:nvSpPr>
            <p:spPr>
              <a:xfrm>
                <a:off x="686047" y="4197739"/>
                <a:ext cx="1142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TextBox 43">
                <a:extLst>
                  <a:ext uri="{FF2B5EF4-FFF2-40B4-BE49-F238E27FC236}">
                    <a16:creationId xmlns:a16="http://schemas.microsoft.com/office/drawing/2014/main" id="{6D4DEB3D-A761-CA4A-BDC0-C6E68297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47" y="4197739"/>
                <a:ext cx="11427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44">
                <a:extLst>
                  <a:ext uri="{FF2B5EF4-FFF2-40B4-BE49-F238E27FC236}">
                    <a16:creationId xmlns:a16="http://schemas.microsoft.com/office/drawing/2014/main" id="{5E37A3C2-09E5-6D4C-8D21-4E45906E5AC8}"/>
                  </a:ext>
                </a:extLst>
              </p:cNvPr>
              <p:cNvSpPr txBox="1"/>
              <p:nvPr/>
            </p:nvSpPr>
            <p:spPr>
              <a:xfrm>
                <a:off x="1735831" y="4196842"/>
                <a:ext cx="216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𝑑𝑖𝑠𝑡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𝑢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𝑣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TextBox 44">
                <a:extLst>
                  <a:ext uri="{FF2B5EF4-FFF2-40B4-BE49-F238E27FC236}">
                    <a16:creationId xmlns:a16="http://schemas.microsoft.com/office/drawing/2014/main" id="{5E37A3C2-09E5-6D4C-8D21-4E45906E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31" y="4196842"/>
                <a:ext cx="216024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46">
                <a:extLst>
                  <a:ext uri="{FF2B5EF4-FFF2-40B4-BE49-F238E27FC236}">
                    <a16:creationId xmlns:a16="http://schemas.microsoft.com/office/drawing/2014/main" id="{3BD9F21F-10CF-C444-91B3-8EF88DAD8E74}"/>
                  </a:ext>
                </a:extLst>
              </p:cNvPr>
              <p:cNvSpPr txBox="1"/>
              <p:nvPr/>
            </p:nvSpPr>
            <p:spPr>
              <a:xfrm>
                <a:off x="643729" y="4787654"/>
                <a:ext cx="4490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≥</m:t>
                      </m:r>
                      <m:r>
                        <a:rPr lang="en-US" altLang="zh-CN" b="0" i="1" smtClean="0">
                          <a:latin typeface="Cambria Math"/>
                        </a:rPr>
                        <m:t>𝑑𝑖𝑠𝑡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latin typeface="Cambria Math"/>
                        </a:rPr>
                        <m:t>𝑓𝑜𝑟</m:t>
                      </m:r>
                      <m:r>
                        <a:rPr lang="en-US" altLang="zh-CN" i="1">
                          <a:latin typeface="Cambria Math"/>
                        </a:rPr>
                        <m:t> </m:t>
                      </m:r>
                      <m:r>
                        <a:rPr lang="en-US" altLang="zh-CN" i="1">
                          <a:latin typeface="Cambria Math"/>
                          <a:sym typeface="Symbol"/>
                        </a:rPr>
                        <m:t>𝑢</m:t>
                      </m:r>
                      <m:r>
                        <a:rPr lang="zh-CN" altLang="en-US" i="1">
                          <a:latin typeface="Cambria Math"/>
                          <a:sym typeface="Symbol"/>
                        </a:rPr>
                        <m:t>∈</m:t>
                      </m:r>
                      <m:r>
                        <a:rPr lang="en-US" altLang="zh-CN" i="1">
                          <a:latin typeface="Cambria Math"/>
                          <a:sym typeface="Symbol"/>
                        </a:rPr>
                        <m:t>𝑉</m:t>
                      </m:r>
                    </m:oMath>
                  </m:oMathPara>
                </a14:m>
                <a:endParaRPr lang="en-US" altLang="zh-CN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66" name="TextBox 46">
                <a:extLst>
                  <a:ext uri="{FF2B5EF4-FFF2-40B4-BE49-F238E27FC236}">
                    <a16:creationId xmlns:a16="http://schemas.microsoft.com/office/drawing/2014/main" id="{3BD9F21F-10CF-C444-91B3-8EF88DAD8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29" y="4787654"/>
                <a:ext cx="4490234" cy="36933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47">
                <a:extLst>
                  <a:ext uri="{FF2B5EF4-FFF2-40B4-BE49-F238E27FC236}">
                    <a16:creationId xmlns:a16="http://schemas.microsoft.com/office/drawing/2014/main" id="{5225A34A-4ECB-D042-A271-E800E4C5A02F}"/>
                  </a:ext>
                </a:extLst>
              </p:cNvPr>
              <p:cNvSpPr txBox="1"/>
              <p:nvPr/>
            </p:nvSpPr>
            <p:spPr>
              <a:xfrm>
                <a:off x="4542989" y="4162827"/>
                <a:ext cx="3087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≥</m:t>
                      </m:r>
                      <m:r>
                        <a:rPr lang="en-US" altLang="zh-CN" b="0" i="1" smtClean="0">
                          <a:latin typeface="Cambria Math"/>
                        </a:rPr>
                        <m:t>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𝑑𝑖𝑠𝑡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𝑢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𝑣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TextBox 47">
                <a:extLst>
                  <a:ext uri="{FF2B5EF4-FFF2-40B4-BE49-F238E27FC236}">
                    <a16:creationId xmlns:a16="http://schemas.microsoft.com/office/drawing/2014/main" id="{5225A34A-4ECB-D042-A271-E800E4C5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989" y="4162827"/>
                <a:ext cx="3087608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9">
            <a:extLst>
              <a:ext uri="{FF2B5EF4-FFF2-40B4-BE49-F238E27FC236}">
                <a16:creationId xmlns:a16="http://schemas.microsoft.com/office/drawing/2014/main" id="{DE0B3B5F-2612-D54B-AA62-3BCB3BE10F23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3896071" y="4381508"/>
            <a:ext cx="64691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7">
                <a:extLst>
                  <a:ext uri="{FF2B5EF4-FFF2-40B4-BE49-F238E27FC236}">
                    <a16:creationId xmlns:a16="http://schemas.microsoft.com/office/drawing/2014/main" id="{B8E8878C-60B9-814C-B74F-DC32C6429A67}"/>
                  </a:ext>
                </a:extLst>
              </p:cNvPr>
              <p:cNvSpPr txBox="1"/>
              <p:nvPr/>
            </p:nvSpPr>
            <p:spPr>
              <a:xfrm>
                <a:off x="729804" y="5411499"/>
                <a:ext cx="4508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𝑒𝑐𝑐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m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𝑖𝑛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𝑒𝑐𝑐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𝑒𝑐𝑐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𝑑𝑖𝑠𝑡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TextBox 17">
                <a:extLst>
                  <a:ext uri="{FF2B5EF4-FFF2-40B4-BE49-F238E27FC236}">
                    <a16:creationId xmlns:a16="http://schemas.microsoft.com/office/drawing/2014/main" id="{B8E8878C-60B9-814C-B74F-DC32C6429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04" y="5411499"/>
                <a:ext cx="4508842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18">
                <a:extLst>
                  <a:ext uri="{FF2B5EF4-FFF2-40B4-BE49-F238E27FC236}">
                    <a16:creationId xmlns:a16="http://schemas.microsoft.com/office/drawing/2014/main" id="{3E0023D2-1B3F-CA41-B2D7-04362C94B683}"/>
                  </a:ext>
                </a:extLst>
              </p:cNvPr>
              <p:cNvSpPr txBox="1"/>
              <p:nvPr/>
            </p:nvSpPr>
            <p:spPr>
              <a:xfrm>
                <a:off x="729804" y="5780831"/>
                <a:ext cx="5395282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𝑒𝑐𝑐</m:t>
                          </m:r>
                        </m:e>
                      </m:ba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𝑒𝑐𝑐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𝑒𝑐𝑐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𝑑𝑖𝑠𝑡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𝑑𝑖𝑠𝑡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TextBox 18">
                <a:extLst>
                  <a:ext uri="{FF2B5EF4-FFF2-40B4-BE49-F238E27FC236}">
                    <a16:creationId xmlns:a16="http://schemas.microsoft.com/office/drawing/2014/main" id="{3E0023D2-1B3F-CA41-B2D7-04362C94B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04" y="5780831"/>
                <a:ext cx="5395282" cy="403637"/>
              </a:xfrm>
              <a:prstGeom prst="rect">
                <a:avLst/>
              </a:prstGeom>
              <a:blipFill>
                <a:blip r:embed="rId1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63">
                <a:extLst>
                  <a:ext uri="{FF2B5EF4-FFF2-40B4-BE49-F238E27FC236}">
                    <a16:creationId xmlns:a16="http://schemas.microsoft.com/office/drawing/2014/main" id="{2B8A8EBE-AB03-9F47-94FA-ECD8F5EA40FE}"/>
                  </a:ext>
                </a:extLst>
              </p:cNvPr>
              <p:cNvSpPr txBox="1"/>
              <p:nvPr/>
            </p:nvSpPr>
            <p:spPr>
              <a:xfrm>
                <a:off x="6622538" y="5476733"/>
                <a:ext cx="182295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𝑒𝑐𝑐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=+</m:t>
                      </m:r>
                      <m:r>
                        <a:rPr lang="zh-CN" altLang="en-US" b="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/>
                            </a:rPr>
                            <m:t>𝑒𝑐𝑐</m:t>
                          </m:r>
                        </m:e>
                      </m:ba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TextBox 63">
                <a:extLst>
                  <a:ext uri="{FF2B5EF4-FFF2-40B4-BE49-F238E27FC236}">
                    <a16:creationId xmlns:a16="http://schemas.microsoft.com/office/drawing/2014/main" id="{2B8A8EBE-AB03-9F47-94FA-ECD8F5EA4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538" y="5476733"/>
                <a:ext cx="1822952" cy="65941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三角形 5">
            <a:extLst>
              <a:ext uri="{FF2B5EF4-FFF2-40B4-BE49-F238E27FC236}">
                <a16:creationId xmlns:a16="http://schemas.microsoft.com/office/drawing/2014/main" id="{1E2490A9-8847-B14E-8848-D7FC82033679}"/>
              </a:ext>
            </a:extLst>
          </p:cNvPr>
          <p:cNvSpPr/>
          <p:nvPr/>
        </p:nvSpPr>
        <p:spPr>
          <a:xfrm>
            <a:off x="1569096" y="2178232"/>
            <a:ext cx="2519655" cy="965851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5A0C8B-C931-8D46-AB16-EF50220264CA}"/>
              </a:ext>
            </a:extLst>
          </p:cNvPr>
          <p:cNvSpPr txBox="1"/>
          <p:nvPr/>
        </p:nvSpPr>
        <p:spPr>
          <a:xfrm>
            <a:off x="2446075" y="1878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6CC0BC-ABB8-144B-8D83-DF0808759D2C}"/>
              </a:ext>
            </a:extLst>
          </p:cNvPr>
          <p:cNvSpPr txBox="1"/>
          <p:nvPr/>
        </p:nvSpPr>
        <p:spPr>
          <a:xfrm>
            <a:off x="1267723" y="291549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6ACCE5-5CB8-1844-B1FB-53AD20AE6251}"/>
              </a:ext>
            </a:extLst>
          </p:cNvPr>
          <p:cNvSpPr txBox="1"/>
          <p:nvPr/>
        </p:nvSpPr>
        <p:spPr>
          <a:xfrm>
            <a:off x="4211443" y="293389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操作按钮: 后退或上一个 1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EB5819AD-DE49-1740-BA1C-45CBC6E4F128}"/>
              </a:ext>
            </a:extLst>
          </p:cNvPr>
          <p:cNvSpPr/>
          <p:nvPr/>
        </p:nvSpPr>
        <p:spPr>
          <a:xfrm>
            <a:off x="8352514" y="6184468"/>
            <a:ext cx="376946" cy="416748"/>
          </a:xfrm>
          <a:prstGeom prst="actionButtonBackPrevious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34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9" grpId="0" animBg="1"/>
      <p:bldP spid="59" grpId="1" animBg="1"/>
      <p:bldP spid="60" grpId="0"/>
      <p:bldP spid="61" grpId="0"/>
      <p:bldP spid="62" grpId="0"/>
      <p:bldP spid="63" grpId="0" animBg="1"/>
      <p:bldP spid="64" grpId="0"/>
      <p:bldP spid="65" grpId="0"/>
      <p:bldP spid="66" grpId="0"/>
      <p:bldP spid="67" grpId="0"/>
      <p:bldP spid="69" grpId="0"/>
      <p:bldP spid="70" grpId="0"/>
      <p:bldP spid="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9">
            <a:extLst>
              <a:ext uri="{FF2B5EF4-FFF2-40B4-BE49-F238E27FC236}">
                <a16:creationId xmlns:a16="http://schemas.microsoft.com/office/drawing/2014/main" id="{88DC3EAE-7EF5-A646-A2A3-2E449A78FA61}"/>
              </a:ext>
            </a:extLst>
          </p:cNvPr>
          <p:cNvSpPr txBox="1"/>
          <p:nvPr/>
        </p:nvSpPr>
        <p:spPr>
          <a:xfrm>
            <a:off x="202902" y="1434224"/>
            <a:ext cx="459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S(x)</a:t>
            </a:r>
            <a:r>
              <a:rPr lang="zh-CN" altLang="en-US" dirty="0"/>
              <a:t>是集合，记录一些节点到</a:t>
            </a:r>
            <a:r>
              <a:rPr lang="en-US" altLang="zh-CN" dirty="0"/>
              <a:t>x</a:t>
            </a:r>
            <a:r>
              <a:rPr lang="zh-CN" altLang="en-US" dirty="0"/>
              <a:t>的最短距离</a:t>
            </a:r>
            <a:endParaRPr lang="en-US" altLang="zh-CN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1B3E9C-C056-DC47-990B-D673971C31CA}"/>
              </a:ext>
            </a:extLst>
          </p:cNvPr>
          <p:cNvSpPr txBox="1"/>
          <p:nvPr/>
        </p:nvSpPr>
        <p:spPr>
          <a:xfrm>
            <a:off x="105414" y="787893"/>
            <a:ext cx="6174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 </a:t>
            </a:r>
            <a:r>
              <a:rPr lang="en-US" altLang="zh-CN" b="1" i="1" dirty="0"/>
              <a:t>Pruned landmark labeling(PLL) </a:t>
            </a:r>
            <a:r>
              <a:rPr lang="zh-CN" altLang="en-US" b="1" i="1" u="sng" dirty="0">
                <a:solidFill>
                  <a:srgbClr val="FF0000"/>
                </a:solidFill>
              </a:rPr>
              <a:t>索引结构 </a:t>
            </a:r>
            <a:r>
              <a:rPr lang="zh-CN" altLang="en-US" dirty="0"/>
              <a:t>来计算</a:t>
            </a:r>
            <a:r>
              <a:rPr lang="en-US" altLang="zh-CN" b="1" i="1" dirty="0"/>
              <a:t>PWSD </a:t>
            </a:r>
            <a:r>
              <a:rPr lang="zh-CN" altLang="en-US" dirty="0"/>
              <a:t>问题，查询时间复杂度为</a:t>
            </a:r>
            <a:r>
              <a:rPr lang="en-US" altLang="zh-CN" i="1" dirty="0"/>
              <a:t>O</a:t>
            </a:r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7" name="TextBox 31">
            <a:extLst>
              <a:ext uri="{FF2B5EF4-FFF2-40B4-BE49-F238E27FC236}">
                <a16:creationId xmlns:a16="http://schemas.microsoft.com/office/drawing/2014/main" id="{BF1FA174-8E35-714A-AF87-D719B7EA3BA1}"/>
              </a:ext>
            </a:extLst>
          </p:cNvPr>
          <p:cNvSpPr txBox="1"/>
          <p:nvPr/>
        </p:nvSpPr>
        <p:spPr>
          <a:xfrm>
            <a:off x="188042" y="1825771"/>
            <a:ext cx="5248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S(V1)={(V1,0)                            }</a:t>
            </a:r>
          </a:p>
          <a:p>
            <a:r>
              <a:rPr lang="en-US" altLang="zh-CN" dirty="0"/>
              <a:t>S(V2)={(V1,2),(V2,0)                     }</a:t>
            </a:r>
          </a:p>
          <a:p>
            <a:r>
              <a:rPr lang="en-US" altLang="zh-CN" dirty="0"/>
              <a:t>S(V3)={(V1,1),(V2,1),(V3,0)              }</a:t>
            </a:r>
          </a:p>
          <a:p>
            <a:r>
              <a:rPr lang="en-US" altLang="zh-CN" dirty="0"/>
              <a:t>S(V4)={(V1,1),(V2,2),       (V4,0)       }</a:t>
            </a:r>
          </a:p>
          <a:p>
            <a:r>
              <a:rPr lang="en-US" altLang="zh-CN" dirty="0"/>
              <a:t>S(V5)={(V1,2),(V2,1),       (V4,1),(V5,0)}</a:t>
            </a:r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322213B5-A619-2F45-A423-49065039D305}"/>
              </a:ext>
            </a:extLst>
          </p:cNvPr>
          <p:cNvSpPr txBox="1"/>
          <p:nvPr/>
        </p:nvSpPr>
        <p:spPr>
          <a:xfrm>
            <a:off x="188042" y="3456583"/>
            <a:ext cx="49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S(u)</a:t>
            </a:r>
            <a:r>
              <a:rPr lang="zh-CN" altLang="en-US" dirty="0"/>
              <a:t>∩</a:t>
            </a:r>
            <a:r>
              <a:rPr lang="en-US" altLang="zh-CN" dirty="0"/>
              <a:t>S(v)</a:t>
            </a:r>
            <a:r>
              <a:rPr lang="zh-CN" altLang="en-US" dirty="0"/>
              <a:t>包含了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最短路径上的节点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9F748D2-2BF1-C749-B55B-0C8CF2B2A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378572"/>
            <a:ext cx="26098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65">
            <a:extLst>
              <a:ext uri="{FF2B5EF4-FFF2-40B4-BE49-F238E27FC236}">
                <a16:creationId xmlns:a16="http://schemas.microsoft.com/office/drawing/2014/main" id="{8025B0CC-0043-654C-8E42-375F7A4AA21E}"/>
              </a:ext>
            </a:extLst>
          </p:cNvPr>
          <p:cNvSpPr txBox="1"/>
          <p:nvPr/>
        </p:nvSpPr>
        <p:spPr>
          <a:xfrm>
            <a:off x="188042" y="4176663"/>
            <a:ext cx="878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dist(V3,V4)= min{dist(V3,</a:t>
            </a:r>
            <a:r>
              <a:rPr lang="en-US" altLang="zh-CN" b="1" dirty="0">
                <a:solidFill>
                  <a:srgbClr val="FF0000"/>
                </a:solidFill>
              </a:rPr>
              <a:t>V1</a:t>
            </a:r>
            <a:r>
              <a:rPr lang="en-US" altLang="zh-CN" dirty="0"/>
              <a:t>)+dist(</a:t>
            </a:r>
            <a:r>
              <a:rPr lang="en-US" altLang="zh-CN" b="1" dirty="0">
                <a:solidFill>
                  <a:srgbClr val="FF0000"/>
                </a:solidFill>
              </a:rPr>
              <a:t>V1</a:t>
            </a:r>
            <a:r>
              <a:rPr lang="en-US" altLang="zh-CN" dirty="0"/>
              <a:t>,V4),dist(V3,</a:t>
            </a:r>
            <a:r>
              <a:rPr lang="en-US" altLang="zh-CN" b="1" dirty="0">
                <a:solidFill>
                  <a:srgbClr val="FF0000"/>
                </a:solidFill>
              </a:rPr>
              <a:t>V2</a:t>
            </a:r>
            <a:r>
              <a:rPr lang="en-US" altLang="zh-CN" dirty="0"/>
              <a:t>)+dist(</a:t>
            </a:r>
            <a:r>
              <a:rPr lang="en-US" altLang="zh-CN" b="1" dirty="0">
                <a:solidFill>
                  <a:srgbClr val="FF0000"/>
                </a:solidFill>
              </a:rPr>
              <a:t>V2</a:t>
            </a:r>
            <a:r>
              <a:rPr lang="en-US" altLang="zh-CN" dirty="0"/>
              <a:t>,V4)}</a:t>
            </a:r>
          </a:p>
          <a:p>
            <a:r>
              <a:rPr lang="en-US" altLang="zh-CN" dirty="0"/>
              <a:t>	   = min{2,3}=</a:t>
            </a:r>
            <a:r>
              <a:rPr lang="en-US" altLang="zh-CN" b="1" dirty="0">
                <a:latin typeface="+mn-ea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DE9C4B-9C29-3A40-8694-73CFBEA27401}"/>
              </a:ext>
            </a:extLst>
          </p:cNvPr>
          <p:cNvSpPr/>
          <p:nvPr/>
        </p:nvSpPr>
        <p:spPr>
          <a:xfrm>
            <a:off x="1014730" y="2428875"/>
            <a:ext cx="532765" cy="567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3DB0DE-7B67-F64A-89C3-E30A9A8C6A33}"/>
              </a:ext>
            </a:extLst>
          </p:cNvPr>
          <p:cNvSpPr/>
          <p:nvPr/>
        </p:nvSpPr>
        <p:spPr>
          <a:xfrm>
            <a:off x="1612265" y="2428875"/>
            <a:ext cx="591820" cy="567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操作按钮: 后退或上一个 1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4B236E9-156E-5942-A08A-3208905DFAF4}"/>
              </a:ext>
            </a:extLst>
          </p:cNvPr>
          <p:cNvSpPr/>
          <p:nvPr/>
        </p:nvSpPr>
        <p:spPr>
          <a:xfrm>
            <a:off x="8352514" y="6184468"/>
            <a:ext cx="376946" cy="416748"/>
          </a:xfrm>
          <a:prstGeom prst="actionButtonBackPrevious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2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 bldLvl="0" animBg="1"/>
      <p:bldP spid="1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E9A1800-2B78-A043-AC0E-7E59EACE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206" y="84142"/>
            <a:ext cx="5804576" cy="57272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Eccentricity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11">
            <a:extLst>
              <a:ext uri="{FF2B5EF4-FFF2-40B4-BE49-F238E27FC236}">
                <a16:creationId xmlns:a16="http://schemas.microsoft.com/office/drawing/2014/main" id="{80400A87-8507-1845-89A3-E71F225F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</a:t>
            </a:fld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02DCEF01-C423-8840-BE07-B0147E20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73" y="2323708"/>
            <a:ext cx="40576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67C25574-B5E5-0841-92ED-5703BD7ECF1F}"/>
              </a:ext>
            </a:extLst>
          </p:cNvPr>
          <p:cNvSpPr/>
          <p:nvPr/>
        </p:nvSpPr>
        <p:spPr>
          <a:xfrm>
            <a:off x="2392471" y="3663601"/>
            <a:ext cx="538619" cy="56106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349979A-3498-3B43-BAE1-7E067C9DABD6}"/>
              </a:ext>
            </a:extLst>
          </p:cNvPr>
          <p:cNvSpPr/>
          <p:nvPr/>
        </p:nvSpPr>
        <p:spPr>
          <a:xfrm>
            <a:off x="3050087" y="3834529"/>
            <a:ext cx="538619" cy="561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1C2DCD2-16C1-0C4C-A2BE-BE3F5C605A39}"/>
              </a:ext>
            </a:extLst>
          </p:cNvPr>
          <p:cNvSpPr/>
          <p:nvPr/>
        </p:nvSpPr>
        <p:spPr>
          <a:xfrm>
            <a:off x="1508343" y="3349876"/>
            <a:ext cx="538619" cy="561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680E058-72B5-2E47-9180-F4559CEAC509}"/>
              </a:ext>
            </a:extLst>
          </p:cNvPr>
          <p:cNvSpPr/>
          <p:nvPr/>
        </p:nvSpPr>
        <p:spPr>
          <a:xfrm>
            <a:off x="2395602" y="2902775"/>
            <a:ext cx="538619" cy="561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521D3A4-7406-C341-8E24-5AB885A54922}"/>
              </a:ext>
            </a:extLst>
          </p:cNvPr>
          <p:cNvSpPr/>
          <p:nvPr/>
        </p:nvSpPr>
        <p:spPr>
          <a:xfrm>
            <a:off x="1854896" y="4401332"/>
            <a:ext cx="538619" cy="561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4DCF6FE-DD14-4842-B683-2FDAD134D8C6}"/>
              </a:ext>
            </a:extLst>
          </p:cNvPr>
          <p:cNvSpPr/>
          <p:nvPr/>
        </p:nvSpPr>
        <p:spPr>
          <a:xfrm>
            <a:off x="1653827" y="2433084"/>
            <a:ext cx="538619" cy="561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F0D1E12-1078-1643-A5EE-66294A7BAA40}"/>
              </a:ext>
            </a:extLst>
          </p:cNvPr>
          <p:cNvSpPr/>
          <p:nvPr/>
        </p:nvSpPr>
        <p:spPr>
          <a:xfrm>
            <a:off x="621084" y="3630407"/>
            <a:ext cx="538619" cy="561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487A5336-01A6-5949-999E-0D54BA435BF9}"/>
              </a:ext>
            </a:extLst>
          </p:cNvPr>
          <p:cNvSpPr/>
          <p:nvPr/>
        </p:nvSpPr>
        <p:spPr>
          <a:xfrm>
            <a:off x="1080761" y="4247160"/>
            <a:ext cx="538619" cy="561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D4F2441-71F6-C84D-97DD-E10CA1771440}"/>
              </a:ext>
            </a:extLst>
          </p:cNvPr>
          <p:cNvSpPr/>
          <p:nvPr/>
        </p:nvSpPr>
        <p:spPr>
          <a:xfrm>
            <a:off x="3566656" y="3349875"/>
            <a:ext cx="538619" cy="56106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411E46F-A08C-644E-B5BD-C5EA656AE134}"/>
              </a:ext>
            </a:extLst>
          </p:cNvPr>
          <p:cNvSpPr/>
          <p:nvPr/>
        </p:nvSpPr>
        <p:spPr>
          <a:xfrm>
            <a:off x="3097322" y="2783073"/>
            <a:ext cx="538619" cy="56106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EA95D81-1830-4E49-B15E-6F1CF436931B}"/>
              </a:ext>
            </a:extLst>
          </p:cNvPr>
          <p:cNvSpPr/>
          <p:nvPr/>
        </p:nvSpPr>
        <p:spPr>
          <a:xfrm>
            <a:off x="896395" y="2750399"/>
            <a:ext cx="538619" cy="56106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FE6FDD6-962D-0F48-AD34-C312BE35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60" y="2292355"/>
            <a:ext cx="40576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B1C3D82-CCEF-FD44-8CB1-52BF319D09F0}"/>
              </a:ext>
            </a:extLst>
          </p:cNvPr>
          <p:cNvSpPr/>
          <p:nvPr/>
        </p:nvSpPr>
        <p:spPr>
          <a:xfrm>
            <a:off x="2538975" y="3505993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208B43-3BC2-8A4E-90A9-EBC9E7B4B1D5}"/>
              </a:ext>
            </a:extLst>
          </p:cNvPr>
          <p:cNvSpPr/>
          <p:nvPr/>
        </p:nvSpPr>
        <p:spPr>
          <a:xfrm>
            <a:off x="1617572" y="3217961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FF6160-8506-2F4C-A2D0-11808545A3B5}"/>
              </a:ext>
            </a:extLst>
          </p:cNvPr>
          <p:cNvSpPr/>
          <p:nvPr/>
        </p:nvSpPr>
        <p:spPr>
          <a:xfrm>
            <a:off x="2547359" y="2713905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6DB8466-CF8D-B249-81DF-1567297C3383}"/>
              </a:ext>
            </a:extLst>
          </p:cNvPr>
          <p:cNvSpPr/>
          <p:nvPr/>
        </p:nvSpPr>
        <p:spPr>
          <a:xfrm>
            <a:off x="1170823" y="4082057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B6B0DF1-CB80-A64A-8B9A-70336B49F1B8}"/>
              </a:ext>
            </a:extLst>
          </p:cNvPr>
          <p:cNvSpPr/>
          <p:nvPr/>
        </p:nvSpPr>
        <p:spPr>
          <a:xfrm>
            <a:off x="1852623" y="2292355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2344E6-7B3D-6A40-8778-2E06D2EB41CB}"/>
              </a:ext>
            </a:extLst>
          </p:cNvPr>
          <p:cNvSpPr/>
          <p:nvPr/>
        </p:nvSpPr>
        <p:spPr>
          <a:xfrm>
            <a:off x="2045703" y="4226073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1C54E5-7C09-104E-A7D2-AE9B6A173F97}"/>
              </a:ext>
            </a:extLst>
          </p:cNvPr>
          <p:cNvSpPr/>
          <p:nvPr/>
        </p:nvSpPr>
        <p:spPr>
          <a:xfrm>
            <a:off x="738775" y="3384586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99225D-2ACF-564C-8D87-D7CC883B4BBB}"/>
              </a:ext>
            </a:extLst>
          </p:cNvPr>
          <p:cNvSpPr/>
          <p:nvPr/>
        </p:nvSpPr>
        <p:spPr>
          <a:xfrm>
            <a:off x="3691103" y="3217961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E9EFE92-3CE5-BA4D-A5C2-B0D8385F8A2A}"/>
              </a:ext>
            </a:extLst>
          </p:cNvPr>
          <p:cNvSpPr/>
          <p:nvPr/>
        </p:nvSpPr>
        <p:spPr>
          <a:xfrm>
            <a:off x="3093736" y="3672618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1DC0BA1-48AC-714E-B92E-B30009DCD167}"/>
              </a:ext>
            </a:extLst>
          </p:cNvPr>
          <p:cNvSpPr/>
          <p:nvPr/>
        </p:nvSpPr>
        <p:spPr>
          <a:xfrm>
            <a:off x="3188688" y="2641897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527FF8E-297E-6F4A-AC56-57BC7037BAD2}"/>
              </a:ext>
            </a:extLst>
          </p:cNvPr>
          <p:cNvSpPr/>
          <p:nvPr/>
        </p:nvSpPr>
        <p:spPr>
          <a:xfrm>
            <a:off x="954799" y="2584387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7AC586-A0C4-6B4A-A347-B89608F0A577}"/>
              </a:ext>
            </a:extLst>
          </p:cNvPr>
          <p:cNvSpPr/>
          <p:nvPr/>
        </p:nvSpPr>
        <p:spPr>
          <a:xfrm>
            <a:off x="1096206" y="1153040"/>
            <a:ext cx="6888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顶点偏心率：从顶点出发，最短能走几步到达图中所有顶点。</a:t>
            </a: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CA8A9345-D84C-AC4A-A90C-6EF073534217}"/>
              </a:ext>
            </a:extLst>
          </p:cNvPr>
          <p:cNvSpPr txBox="1"/>
          <p:nvPr/>
        </p:nvSpPr>
        <p:spPr>
          <a:xfrm>
            <a:off x="5270148" y="4476122"/>
            <a:ext cx="148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radius   r=2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F8B92120-7DF6-B047-A152-217D88CDBD41}"/>
              </a:ext>
            </a:extLst>
          </p:cNvPr>
          <p:cNvSpPr txBox="1"/>
          <p:nvPr/>
        </p:nvSpPr>
        <p:spPr>
          <a:xfrm>
            <a:off x="5217303" y="4909564"/>
            <a:ext cx="175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diameter d=4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">
                <a:extLst>
                  <a:ext uri="{FF2B5EF4-FFF2-40B4-BE49-F238E27FC236}">
                    <a16:creationId xmlns:a16="http://schemas.microsoft.com/office/drawing/2014/main" id="{F6F69DBC-38F4-C946-99AE-FA97398BE955}"/>
                  </a:ext>
                </a:extLst>
              </p:cNvPr>
              <p:cNvSpPr txBox="1"/>
              <p:nvPr/>
            </p:nvSpPr>
            <p:spPr>
              <a:xfrm>
                <a:off x="5059263" y="2331294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𝑑𝑖𝑠𝑡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zh-CN" altLang="en-US" b="0" i="1" smtClean="0">
                          <a:latin typeface="Cambria Math"/>
                        </a:rPr>
                        <m:t>指</m:t>
                      </m:r>
                      <m:r>
                        <a:rPr lang="en-US" altLang="zh-CN" b="0" i="1" smtClean="0">
                          <a:latin typeface="Cambria Math"/>
                        </a:rPr>
                        <m:t>𝑢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𝑣</m:t>
                      </m:r>
                      <m:r>
                        <a:rPr lang="zh-CN" altLang="en-US" b="0" i="1" smtClean="0">
                          <a:latin typeface="Cambria Math"/>
                        </a:rPr>
                        <m:t>间的</m:t>
                      </m:r>
                      <m:r>
                        <a:rPr lang="zh-CN" altLang="en-US" i="1">
                          <a:latin typeface="Cambria Math"/>
                        </a:rPr>
                        <m:t>最短距离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TextBox 3">
                <a:extLst>
                  <a:ext uri="{FF2B5EF4-FFF2-40B4-BE49-F238E27FC236}">
                    <a16:creationId xmlns:a16="http://schemas.microsoft.com/office/drawing/2014/main" id="{F6F69DBC-38F4-C946-99AE-FA97398B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63" y="2331294"/>
                <a:ext cx="338437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4">
                <a:extLst>
                  <a:ext uri="{FF2B5EF4-FFF2-40B4-BE49-F238E27FC236}">
                    <a16:creationId xmlns:a16="http://schemas.microsoft.com/office/drawing/2014/main" id="{49E97FC1-60EE-EB4A-B602-7487F8A60790}"/>
                  </a:ext>
                </a:extLst>
              </p:cNvPr>
              <p:cNvSpPr txBox="1"/>
              <p:nvPr/>
            </p:nvSpPr>
            <p:spPr>
              <a:xfrm>
                <a:off x="4339175" y="3233057"/>
                <a:ext cx="473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zh-CN" altLang="en-US" b="0" i="1" smtClean="0">
                          <a:latin typeface="Cambria Math"/>
                        </a:rPr>
                        <m:t>是指</m:t>
                      </m:r>
                      <m:r>
                        <a:rPr lang="zh-CN" altLang="en-US" i="1">
                          <a:latin typeface="Cambria Math"/>
                        </a:rPr>
                        <m:t>图中</m:t>
                      </m:r>
                      <m:r>
                        <a:rPr lang="zh-CN" altLang="en-US" i="1" smtClean="0">
                          <a:latin typeface="Cambria Math"/>
                        </a:rPr>
                        <m:t>其他节点</m:t>
                      </m:r>
                      <m:r>
                        <a:rPr lang="zh-CN" altLang="en-US" b="0" i="1" smtClean="0">
                          <a:latin typeface="Cambria Math"/>
                        </a:rPr>
                        <m:t>到</m:t>
                      </m:r>
                      <m:r>
                        <a:rPr lang="en-US" altLang="zh-CN" b="0" i="1" smtClean="0">
                          <a:latin typeface="Cambria Math"/>
                        </a:rPr>
                        <m:t>𝑣</m:t>
                      </m:r>
                      <m:r>
                        <a:rPr lang="zh-CN" altLang="en-US" i="1">
                          <a:latin typeface="Cambria Math"/>
                        </a:rPr>
                        <m:t>最大</m:t>
                      </m:r>
                      <m:r>
                        <a:rPr lang="zh-CN" altLang="en-US" b="0" i="1" smtClean="0">
                          <a:latin typeface="Cambria Math"/>
                        </a:rPr>
                        <m:t>的</m:t>
                      </m:r>
                      <m:r>
                        <a:rPr lang="en-US" altLang="zh-CN" b="0" i="1" smtClean="0">
                          <a:latin typeface="Cambria Math"/>
                        </a:rPr>
                        <m:t>𝑑𝑖𝑠𝑡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𝑢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𝑣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TextBox 34">
                <a:extLst>
                  <a:ext uri="{FF2B5EF4-FFF2-40B4-BE49-F238E27FC236}">
                    <a16:creationId xmlns:a16="http://schemas.microsoft.com/office/drawing/2014/main" id="{49E97FC1-60EE-EB4A-B602-7487F8A60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175" y="3233057"/>
                <a:ext cx="473409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D7E61933-CFAF-2F40-B4EF-6348668ABC54}"/>
              </a:ext>
            </a:extLst>
          </p:cNvPr>
          <p:cNvSpPr/>
          <p:nvPr/>
        </p:nvSpPr>
        <p:spPr>
          <a:xfrm>
            <a:off x="1026808" y="5894368"/>
            <a:ext cx="4900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Q.	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快速精确计算图中所有顶点的偏心率。</a:t>
            </a:r>
          </a:p>
        </p:txBody>
      </p:sp>
    </p:spTree>
    <p:extLst>
      <p:ext uri="{BB962C8B-B14F-4D97-AF65-F5344CB8AC3E}">
        <p14:creationId xmlns:p14="http://schemas.microsoft.com/office/powerpoint/2010/main" val="98590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0" grpId="0" animBg="1"/>
      <p:bldP spid="40" grpId="1" animBg="1"/>
      <p:bldP spid="42" grpId="1" animBg="1"/>
      <p:bldP spid="42" grpId="2" animBg="1"/>
      <p:bldP spid="47" grpId="0" animBg="1"/>
      <p:bldP spid="47" grpId="1" animBg="1"/>
      <p:bldP spid="48" grpId="0" animBg="1"/>
      <p:bldP spid="48" grpId="1" animBg="1"/>
      <p:bldP spid="51" grpId="0" animBg="1"/>
      <p:bldP spid="51" grpId="1" animBg="1"/>
      <p:bldP spid="52" grpId="1" animBg="1"/>
      <p:bldP spid="52" grpId="2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7" grpId="0" animBg="1"/>
      <p:bldP spid="57" grpId="1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/>
      <p:bldP spid="34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86D7179-DF2E-1F49-908A-4C08C45B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377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3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688B7021-9E6F-D340-8036-4EA7EE57821B}"/>
              </a:ext>
            </a:extLst>
          </p:cNvPr>
          <p:cNvSpPr txBox="1">
            <a:spLocks/>
          </p:cNvSpPr>
          <p:nvPr/>
        </p:nvSpPr>
        <p:spPr>
          <a:xfrm>
            <a:off x="1096206" y="84142"/>
            <a:ext cx="5804576" cy="572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BoundEcc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5" name="Picture 2">
            <a:extLst>
              <a:ext uri="{FF2B5EF4-FFF2-40B4-BE49-F238E27FC236}">
                <a16:creationId xmlns:a16="http://schemas.microsoft.com/office/drawing/2014/main" id="{81A0EA07-C62E-B545-A51F-FC185358B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45" y="2193545"/>
            <a:ext cx="5029104" cy="3432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7">
                <a:extLst>
                  <a:ext uri="{FF2B5EF4-FFF2-40B4-BE49-F238E27FC236}">
                    <a16:creationId xmlns:a16="http://schemas.microsoft.com/office/drawing/2014/main" id="{73FB2C46-0B54-024E-B673-7B854B0DC9EF}"/>
                  </a:ext>
                </a:extLst>
              </p:cNvPr>
              <p:cNvSpPr txBox="1"/>
              <p:nvPr/>
            </p:nvSpPr>
            <p:spPr>
              <a:xfrm>
                <a:off x="921007" y="788692"/>
                <a:ext cx="4508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𝑒𝑐𝑐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m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𝑖𝑛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𝑒𝑐𝑐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𝑒𝑐𝑐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𝑑𝑖𝑠𝑡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6" name="TextBox 17">
                <a:extLst>
                  <a:ext uri="{FF2B5EF4-FFF2-40B4-BE49-F238E27FC236}">
                    <a16:creationId xmlns:a16="http://schemas.microsoft.com/office/drawing/2014/main" id="{73FB2C46-0B54-024E-B673-7B854B0DC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07" y="788692"/>
                <a:ext cx="4508842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8">
                <a:extLst>
                  <a:ext uri="{FF2B5EF4-FFF2-40B4-BE49-F238E27FC236}">
                    <a16:creationId xmlns:a16="http://schemas.microsoft.com/office/drawing/2014/main" id="{66F4DB43-D2CD-754D-8F64-0078F305452B}"/>
                  </a:ext>
                </a:extLst>
              </p:cNvPr>
              <p:cNvSpPr txBox="1"/>
              <p:nvPr/>
            </p:nvSpPr>
            <p:spPr>
              <a:xfrm>
                <a:off x="921007" y="1158024"/>
                <a:ext cx="5395282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𝑒𝑐𝑐</m:t>
                          </m:r>
                        </m:e>
                      </m:ba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𝑒𝑐𝑐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𝑒𝑐𝑐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𝑑𝑖𝑠𝑡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𝑑𝑖𝑠𝑡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TextBox 18">
                <a:extLst>
                  <a:ext uri="{FF2B5EF4-FFF2-40B4-BE49-F238E27FC236}">
                    <a16:creationId xmlns:a16="http://schemas.microsoft.com/office/drawing/2014/main" id="{66F4DB43-D2CD-754D-8F64-0078F3054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07" y="1158024"/>
                <a:ext cx="5395282" cy="403637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椭圆 147">
            <a:extLst>
              <a:ext uri="{FF2B5EF4-FFF2-40B4-BE49-F238E27FC236}">
                <a16:creationId xmlns:a16="http://schemas.microsoft.com/office/drawing/2014/main" id="{35CA4645-47B9-1B45-99AE-63A6AF7B4CA5}"/>
              </a:ext>
            </a:extLst>
          </p:cNvPr>
          <p:cNvSpPr/>
          <p:nvPr/>
        </p:nvSpPr>
        <p:spPr>
          <a:xfrm>
            <a:off x="3029773" y="3921871"/>
            <a:ext cx="515608" cy="568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7E01FEF6-E5D0-0646-96D5-F627426A3F19}"/>
              </a:ext>
            </a:extLst>
          </p:cNvPr>
          <p:cNvSpPr/>
          <p:nvPr/>
        </p:nvSpPr>
        <p:spPr>
          <a:xfrm>
            <a:off x="3110438" y="3765905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88D7DD0E-098B-4943-9F69-1EDE47E58A84}"/>
              </a:ext>
            </a:extLst>
          </p:cNvPr>
          <p:cNvSpPr/>
          <p:nvPr/>
        </p:nvSpPr>
        <p:spPr>
          <a:xfrm>
            <a:off x="771977" y="3863322"/>
            <a:ext cx="515608" cy="568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B02D4F7-20F6-E94A-BBB4-B69A81A2C149}"/>
              </a:ext>
            </a:extLst>
          </p:cNvPr>
          <p:cNvSpPr/>
          <p:nvPr/>
        </p:nvSpPr>
        <p:spPr>
          <a:xfrm>
            <a:off x="2383765" y="4836792"/>
            <a:ext cx="515608" cy="568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65919626-05AC-1340-A46F-8A9BB3FA6645}"/>
              </a:ext>
            </a:extLst>
          </p:cNvPr>
          <p:cNvSpPr/>
          <p:nvPr/>
        </p:nvSpPr>
        <p:spPr>
          <a:xfrm>
            <a:off x="3029773" y="2944398"/>
            <a:ext cx="515608" cy="568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9D25A79A-F044-1D46-AADD-5BF999EE8C01}"/>
              </a:ext>
            </a:extLst>
          </p:cNvPr>
          <p:cNvSpPr/>
          <p:nvPr/>
        </p:nvSpPr>
        <p:spPr>
          <a:xfrm>
            <a:off x="1916087" y="3512576"/>
            <a:ext cx="515608" cy="568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94C4B64F-FB1A-404C-998A-C85948A73E9B}"/>
              </a:ext>
            </a:extLst>
          </p:cNvPr>
          <p:cNvSpPr/>
          <p:nvPr/>
        </p:nvSpPr>
        <p:spPr>
          <a:xfrm>
            <a:off x="1139705" y="2763791"/>
            <a:ext cx="515608" cy="568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2FACB8A5-32AC-3649-8EC5-2656FDDDB69E}"/>
              </a:ext>
            </a:extLst>
          </p:cNvPr>
          <p:cNvSpPr/>
          <p:nvPr/>
        </p:nvSpPr>
        <p:spPr>
          <a:xfrm>
            <a:off x="3918381" y="2845852"/>
            <a:ext cx="515608" cy="568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2D2ECFAB-CFF6-A847-A19D-BAC1D5B9AE76}"/>
              </a:ext>
            </a:extLst>
          </p:cNvPr>
          <p:cNvSpPr/>
          <p:nvPr/>
        </p:nvSpPr>
        <p:spPr>
          <a:xfrm>
            <a:off x="1340023" y="4659600"/>
            <a:ext cx="515608" cy="568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0DD45AFA-5961-9740-8D2E-4BC900877982}"/>
              </a:ext>
            </a:extLst>
          </p:cNvPr>
          <p:cNvSpPr/>
          <p:nvPr/>
        </p:nvSpPr>
        <p:spPr>
          <a:xfrm>
            <a:off x="1281034" y="4516622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1,3</a:t>
            </a:r>
            <a:endParaRPr lang="zh-CN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B572AF32-EFBE-AB4F-AEA7-933D1A4C6F0E}"/>
              </a:ext>
            </a:extLst>
          </p:cNvPr>
          <p:cNvSpPr/>
          <p:nvPr/>
        </p:nvSpPr>
        <p:spPr>
          <a:xfrm>
            <a:off x="1287585" y="4512762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,3</a:t>
            </a:r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498ED4FD-A968-4E43-86DE-D182C71DAEA8}"/>
              </a:ext>
            </a:extLst>
          </p:cNvPr>
          <p:cNvSpPr/>
          <p:nvPr/>
        </p:nvSpPr>
        <p:spPr>
          <a:xfrm>
            <a:off x="1413248" y="4515584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BDF9FCEF-5184-EB47-894D-46363D2708F2}"/>
              </a:ext>
            </a:extLst>
          </p:cNvPr>
          <p:cNvSpPr/>
          <p:nvPr/>
        </p:nvSpPr>
        <p:spPr>
          <a:xfrm>
            <a:off x="2075809" y="2376220"/>
            <a:ext cx="515608" cy="568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EFEEC007-B004-A548-A1D9-18C08B84AE99}"/>
              </a:ext>
            </a:extLst>
          </p:cNvPr>
          <p:cNvSpPr/>
          <p:nvPr/>
        </p:nvSpPr>
        <p:spPr>
          <a:xfrm>
            <a:off x="3837928" y="4130318"/>
            <a:ext cx="515608" cy="568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85880F80-6682-784E-9D8E-9B67735614F9}"/>
              </a:ext>
            </a:extLst>
          </p:cNvPr>
          <p:cNvSpPr/>
          <p:nvPr/>
        </p:nvSpPr>
        <p:spPr>
          <a:xfrm>
            <a:off x="4499999" y="3537143"/>
            <a:ext cx="515608" cy="5681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EE6B14D-2444-644D-A115-8162EEA6FF48}"/>
              </a:ext>
            </a:extLst>
          </p:cNvPr>
          <p:cNvSpPr/>
          <p:nvPr/>
        </p:nvSpPr>
        <p:spPr>
          <a:xfrm>
            <a:off x="3799847" y="4040852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1,3</a:t>
            </a:r>
            <a:endParaRPr lang="zh-CN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962B3AED-72D4-554A-8947-09DE04439BAE}"/>
              </a:ext>
            </a:extLst>
          </p:cNvPr>
          <p:cNvSpPr/>
          <p:nvPr/>
        </p:nvSpPr>
        <p:spPr>
          <a:xfrm>
            <a:off x="3807180" y="4040852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,3</a:t>
            </a:r>
            <a:endParaRPr lang="zh-CN" alt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83CC432C-408A-F243-9F14-FEC7C138135A}"/>
              </a:ext>
            </a:extLst>
          </p:cNvPr>
          <p:cNvSpPr/>
          <p:nvPr/>
        </p:nvSpPr>
        <p:spPr>
          <a:xfrm>
            <a:off x="3813204" y="4040852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2,3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FB46B94-47D3-E442-910B-3870449BD4D0}"/>
              </a:ext>
            </a:extLst>
          </p:cNvPr>
          <p:cNvSpPr/>
          <p:nvPr/>
        </p:nvSpPr>
        <p:spPr>
          <a:xfrm>
            <a:off x="3835905" y="4040852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,3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45C1D69E-F793-CF44-A792-8E02FD91DA74}"/>
              </a:ext>
            </a:extLst>
          </p:cNvPr>
          <p:cNvSpPr/>
          <p:nvPr/>
        </p:nvSpPr>
        <p:spPr>
          <a:xfrm>
            <a:off x="4519927" y="3364494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2,4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F4738E5-5441-654F-9920-C772D1DF7421}"/>
              </a:ext>
            </a:extLst>
          </p:cNvPr>
          <p:cNvSpPr/>
          <p:nvPr/>
        </p:nvSpPr>
        <p:spPr>
          <a:xfrm>
            <a:off x="4527780" y="3354562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,4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EE8ED673-A39B-A44C-A682-667C8377914E}"/>
              </a:ext>
            </a:extLst>
          </p:cNvPr>
          <p:cNvSpPr/>
          <p:nvPr/>
        </p:nvSpPr>
        <p:spPr>
          <a:xfrm>
            <a:off x="4527780" y="3354562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3,4</a:t>
            </a:r>
            <a:endParaRPr lang="zh-CN" alt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FEE362D5-E064-0947-BD71-20ACF9F63D12}"/>
              </a:ext>
            </a:extLst>
          </p:cNvPr>
          <p:cNvSpPr/>
          <p:nvPr/>
        </p:nvSpPr>
        <p:spPr>
          <a:xfrm>
            <a:off x="4703818" y="3331969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146B04EF-818B-DA4F-8392-68B1D6CE6379}"/>
              </a:ext>
            </a:extLst>
          </p:cNvPr>
          <p:cNvSpPr/>
          <p:nvPr/>
        </p:nvSpPr>
        <p:spPr>
          <a:xfrm>
            <a:off x="2328920" y="4675703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1,3</a:t>
            </a:r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C34CD835-0026-6846-A4B9-8A5E45374101}"/>
              </a:ext>
            </a:extLst>
          </p:cNvPr>
          <p:cNvSpPr/>
          <p:nvPr/>
        </p:nvSpPr>
        <p:spPr>
          <a:xfrm>
            <a:off x="2349834" y="4650856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,3</a:t>
            </a:r>
            <a:endParaRPr lang="zh-CN" alt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749F9A19-F438-8A49-84F4-2AE448DFC5C6}"/>
              </a:ext>
            </a:extLst>
          </p:cNvPr>
          <p:cNvSpPr/>
          <p:nvPr/>
        </p:nvSpPr>
        <p:spPr>
          <a:xfrm>
            <a:off x="713748" y="3677216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1,3</a:t>
            </a:r>
            <a:endParaRPr lang="zh-CN" alt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0E7CDEA-309E-7048-AF0E-D9690580D6A9}"/>
              </a:ext>
            </a:extLst>
          </p:cNvPr>
          <p:cNvSpPr/>
          <p:nvPr/>
        </p:nvSpPr>
        <p:spPr>
          <a:xfrm>
            <a:off x="738317" y="3652649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,3</a:t>
            </a:r>
            <a:endParaRPr lang="zh-CN" alt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645A667-7A3C-3144-A48B-8F408EBD0914}"/>
              </a:ext>
            </a:extLst>
          </p:cNvPr>
          <p:cNvSpPr/>
          <p:nvPr/>
        </p:nvSpPr>
        <p:spPr>
          <a:xfrm>
            <a:off x="1063543" y="2598542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2,4</a:t>
            </a:r>
            <a:endParaRPr lang="zh-CN" alt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2432E44-AAC2-9B4B-ACA1-F1B1C983BECD}"/>
              </a:ext>
            </a:extLst>
          </p:cNvPr>
          <p:cNvSpPr/>
          <p:nvPr/>
        </p:nvSpPr>
        <p:spPr>
          <a:xfrm>
            <a:off x="1063543" y="2598542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,4</a:t>
            </a:r>
            <a:endParaRPr lang="zh-CN" alt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2EA7024F-AA0E-364F-9F05-F8241AD7D28F}"/>
              </a:ext>
            </a:extLst>
          </p:cNvPr>
          <p:cNvSpPr/>
          <p:nvPr/>
        </p:nvSpPr>
        <p:spPr>
          <a:xfrm>
            <a:off x="1999647" y="2193545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1,3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3761DF93-C395-9848-BD76-F3C001694D53}"/>
              </a:ext>
            </a:extLst>
          </p:cNvPr>
          <p:cNvSpPr/>
          <p:nvPr/>
        </p:nvSpPr>
        <p:spPr>
          <a:xfrm>
            <a:off x="2027642" y="2186934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,3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F69D242C-BA8F-B84F-A46B-35988B692499}"/>
              </a:ext>
            </a:extLst>
          </p:cNvPr>
          <p:cNvSpPr/>
          <p:nvPr/>
        </p:nvSpPr>
        <p:spPr>
          <a:xfrm>
            <a:off x="2025970" y="2181049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2,3</a:t>
            </a:r>
            <a:endParaRPr lang="zh-CN" alt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2D8D6C28-4974-7A41-9F3A-6F04FA96E6E3}"/>
              </a:ext>
            </a:extLst>
          </p:cNvPr>
          <p:cNvSpPr/>
          <p:nvPr/>
        </p:nvSpPr>
        <p:spPr>
          <a:xfrm>
            <a:off x="2027642" y="2180343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,3</a:t>
            </a:r>
            <a:endParaRPr lang="zh-CN" alt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4DA16553-07FD-AA48-B641-5728EB7CC661}"/>
              </a:ext>
            </a:extLst>
          </p:cNvPr>
          <p:cNvSpPr/>
          <p:nvPr/>
        </p:nvSpPr>
        <p:spPr>
          <a:xfrm>
            <a:off x="3023048" y="2683200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1,3</a:t>
            </a:r>
            <a:endParaRPr lang="zh-CN" alt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D0F36F4-A875-6443-8291-6DD081C9F0A5}"/>
              </a:ext>
            </a:extLst>
          </p:cNvPr>
          <p:cNvSpPr/>
          <p:nvPr/>
        </p:nvSpPr>
        <p:spPr>
          <a:xfrm>
            <a:off x="3023048" y="2660309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,3</a:t>
            </a:r>
            <a:endParaRPr lang="zh-CN" alt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14095320-75D0-AF4B-A0FD-F533F18B5427}"/>
              </a:ext>
            </a:extLst>
          </p:cNvPr>
          <p:cNvSpPr/>
          <p:nvPr/>
        </p:nvSpPr>
        <p:spPr>
          <a:xfrm>
            <a:off x="3928157" y="2539184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2,4</a:t>
            </a:r>
            <a:endParaRPr lang="zh-CN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1045454F-A53D-6A45-8366-63B123BB1AD7}"/>
              </a:ext>
            </a:extLst>
          </p:cNvPr>
          <p:cNvSpPr/>
          <p:nvPr/>
        </p:nvSpPr>
        <p:spPr>
          <a:xfrm>
            <a:off x="4095363" y="2539184"/>
            <a:ext cx="28803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1F369DC8-AECB-0140-BCE2-36988D780CBF}"/>
              </a:ext>
            </a:extLst>
          </p:cNvPr>
          <p:cNvSpPr/>
          <p:nvPr/>
        </p:nvSpPr>
        <p:spPr>
          <a:xfrm>
            <a:off x="1855631" y="3364494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1,3</a:t>
            </a:r>
            <a:endParaRPr lang="zh-CN" alt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68C07914-8919-D945-A4CB-D455F1176A95}"/>
              </a:ext>
            </a:extLst>
          </p:cNvPr>
          <p:cNvSpPr/>
          <p:nvPr/>
        </p:nvSpPr>
        <p:spPr>
          <a:xfrm>
            <a:off x="1863472" y="3363150"/>
            <a:ext cx="591770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,3</a:t>
            </a:r>
            <a:endParaRPr lang="zh-CN" altLang="en-US" dirty="0"/>
          </a:p>
        </p:txBody>
      </p:sp>
      <p:sp>
        <p:nvSpPr>
          <p:cNvPr id="187" name="TextBox 3">
            <a:extLst>
              <a:ext uri="{FF2B5EF4-FFF2-40B4-BE49-F238E27FC236}">
                <a16:creationId xmlns:a16="http://schemas.microsoft.com/office/drawing/2014/main" id="{46D2159F-7369-8443-B77C-E90763CC6720}"/>
              </a:ext>
            </a:extLst>
          </p:cNvPr>
          <p:cNvSpPr txBox="1"/>
          <p:nvPr/>
        </p:nvSpPr>
        <p:spPr>
          <a:xfrm>
            <a:off x="5802849" y="2227051"/>
            <a:ext cx="2811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BFS</a:t>
            </a:r>
            <a:r>
              <a:rPr lang="zh-CN" altLang="en-US" dirty="0"/>
              <a:t>迭代计算偏心率：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、选择度最大的节点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、选择最大上界的节点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、选择最小下界的节点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63">
                <a:extLst>
                  <a:ext uri="{FF2B5EF4-FFF2-40B4-BE49-F238E27FC236}">
                    <a16:creationId xmlns:a16="http://schemas.microsoft.com/office/drawing/2014/main" id="{CB85F4DB-EF82-1042-9D34-B5B66F6A966D}"/>
                  </a:ext>
                </a:extLst>
              </p:cNvPr>
              <p:cNvSpPr txBox="1"/>
              <p:nvPr/>
            </p:nvSpPr>
            <p:spPr>
              <a:xfrm>
                <a:off x="6813741" y="853926"/>
                <a:ext cx="1822952" cy="65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𝑒𝑐𝑐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=+</m:t>
                      </m:r>
                      <m:r>
                        <a:rPr lang="zh-CN" altLang="en-US" b="0" i="1" smtClean="0"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/>
                            </a:rPr>
                            <m:t>𝑒𝑐𝑐</m:t>
                          </m:r>
                        </m:e>
                      </m:ba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8" name="TextBox 63">
                <a:extLst>
                  <a:ext uri="{FF2B5EF4-FFF2-40B4-BE49-F238E27FC236}">
                    <a16:creationId xmlns:a16="http://schemas.microsoft.com/office/drawing/2014/main" id="{CB85F4DB-EF82-1042-9D34-B5B66F6A9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741" y="853926"/>
                <a:ext cx="1822952" cy="659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矩形 188">
            <a:extLst>
              <a:ext uri="{FF2B5EF4-FFF2-40B4-BE49-F238E27FC236}">
                <a16:creationId xmlns:a16="http://schemas.microsoft.com/office/drawing/2014/main" id="{8125A01F-A599-6341-BFD4-4397F72CA244}"/>
              </a:ext>
            </a:extLst>
          </p:cNvPr>
          <p:cNvSpPr/>
          <p:nvPr/>
        </p:nvSpPr>
        <p:spPr>
          <a:xfrm>
            <a:off x="3984670" y="5144142"/>
            <a:ext cx="4758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Drawbacks: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由于有的顶点最后计算的偏心率上下界并没有收敛相等，导致需要对这类顶点重新用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计算偏心率。</a:t>
            </a:r>
          </a:p>
        </p:txBody>
      </p:sp>
      <p:sp>
        <p:nvSpPr>
          <p:cNvPr id="2" name="操作按钮: 前进或下一个 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88CE5A3-0DB1-C945-903E-B96D82248673}"/>
              </a:ext>
            </a:extLst>
          </p:cNvPr>
          <p:cNvSpPr/>
          <p:nvPr/>
        </p:nvSpPr>
        <p:spPr>
          <a:xfrm>
            <a:off x="6900782" y="1691014"/>
            <a:ext cx="351788" cy="338202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7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7" grpId="1" animBg="1"/>
      <p:bldP spid="158" grpId="0" animBg="1"/>
      <p:bldP spid="158" grpId="1" animBg="1"/>
      <p:bldP spid="159" grpId="0" animBg="1"/>
      <p:bldP spid="160" grpId="0" animBg="1"/>
      <p:bldP spid="161" grpId="0" animBg="1"/>
      <p:bldP spid="162" grpId="0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1" grpId="0" animBg="1"/>
      <p:bldP spid="171" grpId="1" animBg="1"/>
      <p:bldP spid="172" grpId="0" animBg="1"/>
      <p:bldP spid="173" grpId="0" animBg="1"/>
      <p:bldP spid="173" grpId="1" animBg="1"/>
      <p:bldP spid="174" grpId="0" animBg="1"/>
      <p:bldP spid="175" grpId="0" animBg="1"/>
      <p:bldP spid="175" grpId="1" animBg="1"/>
      <p:bldP spid="176" grpId="0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1" grpId="0" animBg="1"/>
      <p:bldP spid="181" grpId="1" animBg="1"/>
      <p:bldP spid="182" grpId="0" animBg="1"/>
      <p:bldP spid="183" grpId="0" animBg="1"/>
      <p:bldP spid="183" grpId="1" animBg="1"/>
      <p:bldP spid="184" grpId="0" animBg="1"/>
      <p:bldP spid="185" grpId="0" animBg="1"/>
      <p:bldP spid="185" grpId="1" animBg="1"/>
      <p:bldP spid="186" grpId="0" animBg="1"/>
      <p:bldP spid="187" grpId="0"/>
      <p:bldP spid="1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86D7179-DF2E-1F49-908A-4C08C45B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377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4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688B7021-9E6F-D340-8036-4EA7EE57821B}"/>
              </a:ext>
            </a:extLst>
          </p:cNvPr>
          <p:cNvSpPr txBox="1">
            <a:spLocks/>
          </p:cNvSpPr>
          <p:nvPr/>
        </p:nvSpPr>
        <p:spPr>
          <a:xfrm>
            <a:off x="1096206" y="84142"/>
            <a:ext cx="5804576" cy="572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275AD106-E279-B946-AB60-90DF4E381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58691"/>
            <a:ext cx="4432608" cy="302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AE913EF1-CA1F-6C42-AA43-0009770A7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3283947"/>
            <a:ext cx="4535487" cy="56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2F9D3DDC-0970-8F43-8C04-4CA6180A2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4061537"/>
            <a:ext cx="4535487" cy="59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446D54B8-DA0E-A84E-881F-FBBF5FB1B07F}"/>
              </a:ext>
            </a:extLst>
          </p:cNvPr>
          <p:cNvSpPr/>
          <p:nvPr/>
        </p:nvSpPr>
        <p:spPr>
          <a:xfrm>
            <a:off x="1296145" y="3813638"/>
            <a:ext cx="517837" cy="508393"/>
          </a:xfrm>
          <a:prstGeom prst="ellipse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123AA6E-5C0A-C64A-B260-3E83840EE1B6}"/>
              </a:ext>
            </a:extLst>
          </p:cNvPr>
          <p:cNvSpPr/>
          <p:nvPr/>
        </p:nvSpPr>
        <p:spPr>
          <a:xfrm>
            <a:off x="2304257" y="4150918"/>
            <a:ext cx="517837" cy="508393"/>
          </a:xfrm>
          <a:prstGeom prst="ellipse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9DA4B7-78BC-E343-84E1-EC40D43EBEAA}"/>
              </a:ext>
            </a:extLst>
          </p:cNvPr>
          <p:cNvSpPr/>
          <p:nvPr/>
        </p:nvSpPr>
        <p:spPr>
          <a:xfrm>
            <a:off x="1096206" y="1491515"/>
            <a:ext cx="68884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选定顶点参考池（前</a:t>
            </a:r>
            <a:r>
              <a: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个度最大的节点集合），每个参考顶点建立全局</a:t>
            </a:r>
            <a:r>
              <a:rPr lang="en-US" altLang="zh-CN" sz="20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226527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86D7179-DF2E-1F49-908A-4C08C45B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377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5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688B7021-9E6F-D340-8036-4EA7EE57821B}"/>
              </a:ext>
            </a:extLst>
          </p:cNvPr>
          <p:cNvSpPr txBox="1">
            <a:spLocks/>
          </p:cNvSpPr>
          <p:nvPr/>
        </p:nvSpPr>
        <p:spPr>
          <a:xfrm>
            <a:off x="1096206" y="84142"/>
            <a:ext cx="5804576" cy="572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7635824-5D0C-7F46-B487-B22364CAA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7" y="1003987"/>
            <a:ext cx="56388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2ADF289-C7DB-0148-80E3-450DC9DD045C}"/>
              </a:ext>
            </a:extLst>
          </p:cNvPr>
          <p:cNvSpPr/>
          <p:nvPr/>
        </p:nvSpPr>
        <p:spPr>
          <a:xfrm>
            <a:off x="1295896" y="1003987"/>
            <a:ext cx="3024336" cy="742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89041C-EB16-EB44-B348-661F4F0CCE93}"/>
              </a:ext>
            </a:extLst>
          </p:cNvPr>
          <p:cNvSpPr/>
          <p:nvPr/>
        </p:nvSpPr>
        <p:spPr>
          <a:xfrm>
            <a:off x="4371126" y="1003987"/>
            <a:ext cx="1662581" cy="7429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F5BF6D20-9B38-794B-8E9A-6C05DAF0A31E}"/>
              </a:ext>
            </a:extLst>
          </p:cNvPr>
          <p:cNvSpPr/>
          <p:nvPr/>
        </p:nvSpPr>
        <p:spPr>
          <a:xfrm rot="5400000">
            <a:off x="2585812" y="498618"/>
            <a:ext cx="468051" cy="3000791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155725BD-7A6C-4B4C-97DA-BEB4DC24AE60}"/>
                  </a:ext>
                </a:extLst>
              </p:cNvPr>
              <p:cNvSpPr txBox="1"/>
              <p:nvPr/>
            </p:nvSpPr>
            <p:spPr>
              <a:xfrm>
                <a:off x="2590910" y="2313891"/>
                <a:ext cx="45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𝑉</m:t>
                      </m:r>
                      <m:r>
                        <a:rPr lang="en-US" altLang="zh-CN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155725BD-7A6C-4B4C-97DA-BEB4DC24A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910" y="2313891"/>
                <a:ext cx="4578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6">
                <a:extLst>
                  <a:ext uri="{FF2B5EF4-FFF2-40B4-BE49-F238E27FC236}">
                    <a16:creationId xmlns:a16="http://schemas.microsoft.com/office/drawing/2014/main" id="{BC0F02C9-2F4E-AC4F-B9A5-C79FD6F0DECF}"/>
                  </a:ext>
                </a:extLst>
              </p:cNvPr>
              <p:cNvSpPr txBox="1"/>
              <p:nvPr/>
            </p:nvSpPr>
            <p:spPr>
              <a:xfrm>
                <a:off x="5015239" y="2281625"/>
                <a:ext cx="45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TextBox 26">
                <a:extLst>
                  <a:ext uri="{FF2B5EF4-FFF2-40B4-BE49-F238E27FC236}">
                    <a16:creationId xmlns:a16="http://schemas.microsoft.com/office/drawing/2014/main" id="{BC0F02C9-2F4E-AC4F-B9A5-C79FD6F0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239" y="2281625"/>
                <a:ext cx="4578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大括号 14">
            <a:extLst>
              <a:ext uri="{FF2B5EF4-FFF2-40B4-BE49-F238E27FC236}">
                <a16:creationId xmlns:a16="http://schemas.microsoft.com/office/drawing/2014/main" id="{A3CE3D32-31D7-1146-AB0F-3559BF9984C6}"/>
              </a:ext>
            </a:extLst>
          </p:cNvPr>
          <p:cNvSpPr/>
          <p:nvPr/>
        </p:nvSpPr>
        <p:spPr>
          <a:xfrm rot="5400000">
            <a:off x="4968390" y="1167723"/>
            <a:ext cx="468051" cy="1662581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8">
                <a:extLst>
                  <a:ext uri="{FF2B5EF4-FFF2-40B4-BE49-F238E27FC236}">
                    <a16:creationId xmlns:a16="http://schemas.microsoft.com/office/drawing/2014/main" id="{4FC16B21-2FD8-3D43-A094-DBF20C6DF4F9}"/>
                  </a:ext>
                </a:extLst>
              </p:cNvPr>
              <p:cNvSpPr txBox="1"/>
              <p:nvPr/>
            </p:nvSpPr>
            <p:spPr>
              <a:xfrm>
                <a:off x="2129309" y="2655480"/>
                <a:ext cx="1381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28">
                <a:extLst>
                  <a:ext uri="{FF2B5EF4-FFF2-40B4-BE49-F238E27FC236}">
                    <a16:creationId xmlns:a16="http://schemas.microsoft.com/office/drawing/2014/main" id="{4FC16B21-2FD8-3D43-A094-DBF20C6D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309" y="2655480"/>
                <a:ext cx="138105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9">
                <a:extLst>
                  <a:ext uri="{FF2B5EF4-FFF2-40B4-BE49-F238E27FC236}">
                    <a16:creationId xmlns:a16="http://schemas.microsoft.com/office/drawing/2014/main" id="{F82E8A18-3F51-2544-B8AF-0F93B1AD594D}"/>
                  </a:ext>
                </a:extLst>
              </p:cNvPr>
              <p:cNvSpPr txBox="1"/>
              <p:nvPr/>
            </p:nvSpPr>
            <p:spPr>
              <a:xfrm>
                <a:off x="4552228" y="2635096"/>
                <a:ext cx="1381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TextBox 29">
                <a:extLst>
                  <a:ext uri="{FF2B5EF4-FFF2-40B4-BE49-F238E27FC236}">
                    <a16:creationId xmlns:a16="http://schemas.microsoft.com/office/drawing/2014/main" id="{F82E8A18-3F51-2544-B8AF-0F93B1AD5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228" y="2635096"/>
                <a:ext cx="138105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2">
            <a:extLst>
              <a:ext uri="{FF2B5EF4-FFF2-40B4-BE49-F238E27FC236}">
                <a16:creationId xmlns:a16="http://schemas.microsoft.com/office/drawing/2014/main" id="{FCB8F040-67E8-5E4F-9B89-CABF37CFE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78" y="3584858"/>
            <a:ext cx="3913034" cy="292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9" name="任意多边形 12">
            <a:extLst>
              <a:ext uri="{FF2B5EF4-FFF2-40B4-BE49-F238E27FC236}">
                <a16:creationId xmlns:a16="http://schemas.microsoft.com/office/drawing/2014/main" id="{C51EAC35-39FD-3642-AD0F-CCBE35CE1878}"/>
              </a:ext>
            </a:extLst>
          </p:cNvPr>
          <p:cNvSpPr/>
          <p:nvPr/>
        </p:nvSpPr>
        <p:spPr>
          <a:xfrm>
            <a:off x="498253" y="3646703"/>
            <a:ext cx="2742516" cy="2888132"/>
          </a:xfrm>
          <a:custGeom>
            <a:avLst/>
            <a:gdLst>
              <a:gd name="connsiteX0" fmla="*/ 1376412 w 2502568"/>
              <a:gd name="connsiteY0" fmla="*/ 19251 h 2502568"/>
              <a:gd name="connsiteX1" fmla="*/ 1376412 w 2502568"/>
              <a:gd name="connsiteY1" fmla="*/ 19251 h 2502568"/>
              <a:gd name="connsiteX2" fmla="*/ 904774 w 2502568"/>
              <a:gd name="connsiteY2" fmla="*/ 38501 h 2502568"/>
              <a:gd name="connsiteX3" fmla="*/ 567890 w 2502568"/>
              <a:gd name="connsiteY3" fmla="*/ 48126 h 2502568"/>
              <a:gd name="connsiteX4" fmla="*/ 510138 w 2502568"/>
              <a:gd name="connsiteY4" fmla="*/ 67377 h 2502568"/>
              <a:gd name="connsiteX5" fmla="*/ 471637 w 2502568"/>
              <a:gd name="connsiteY5" fmla="*/ 86627 h 2502568"/>
              <a:gd name="connsiteX6" fmla="*/ 394635 w 2502568"/>
              <a:gd name="connsiteY6" fmla="*/ 134754 h 2502568"/>
              <a:gd name="connsiteX7" fmla="*/ 365760 w 2502568"/>
              <a:gd name="connsiteY7" fmla="*/ 144379 h 2502568"/>
              <a:gd name="connsiteX8" fmla="*/ 327258 w 2502568"/>
              <a:gd name="connsiteY8" fmla="*/ 173255 h 2502568"/>
              <a:gd name="connsiteX9" fmla="*/ 298383 w 2502568"/>
              <a:gd name="connsiteY9" fmla="*/ 182880 h 2502568"/>
              <a:gd name="connsiteX10" fmla="*/ 279132 w 2502568"/>
              <a:gd name="connsiteY10" fmla="*/ 211756 h 2502568"/>
              <a:gd name="connsiteX11" fmla="*/ 250256 w 2502568"/>
              <a:gd name="connsiteY11" fmla="*/ 231006 h 2502568"/>
              <a:gd name="connsiteX12" fmla="*/ 211755 w 2502568"/>
              <a:gd name="connsiteY12" fmla="*/ 269507 h 2502568"/>
              <a:gd name="connsiteX13" fmla="*/ 173254 w 2502568"/>
              <a:gd name="connsiteY13" fmla="*/ 346510 h 2502568"/>
              <a:gd name="connsiteX14" fmla="*/ 144378 w 2502568"/>
              <a:gd name="connsiteY14" fmla="*/ 413886 h 2502568"/>
              <a:gd name="connsiteX15" fmla="*/ 115503 w 2502568"/>
              <a:gd name="connsiteY15" fmla="*/ 519764 h 2502568"/>
              <a:gd name="connsiteX16" fmla="*/ 105877 w 2502568"/>
              <a:gd name="connsiteY16" fmla="*/ 558265 h 2502568"/>
              <a:gd name="connsiteX17" fmla="*/ 96252 w 2502568"/>
              <a:gd name="connsiteY17" fmla="*/ 587141 h 2502568"/>
              <a:gd name="connsiteX18" fmla="*/ 86627 w 2502568"/>
              <a:gd name="connsiteY18" fmla="*/ 635267 h 2502568"/>
              <a:gd name="connsiteX19" fmla="*/ 77002 w 2502568"/>
              <a:gd name="connsiteY19" fmla="*/ 664143 h 2502568"/>
              <a:gd name="connsiteX20" fmla="*/ 67376 w 2502568"/>
              <a:gd name="connsiteY20" fmla="*/ 702644 h 2502568"/>
              <a:gd name="connsiteX21" fmla="*/ 48126 w 2502568"/>
              <a:gd name="connsiteY21" fmla="*/ 760396 h 2502568"/>
              <a:gd name="connsiteX22" fmla="*/ 38501 w 2502568"/>
              <a:gd name="connsiteY22" fmla="*/ 798897 h 2502568"/>
              <a:gd name="connsiteX23" fmla="*/ 28875 w 2502568"/>
              <a:gd name="connsiteY23" fmla="*/ 827773 h 2502568"/>
              <a:gd name="connsiteX24" fmla="*/ 19250 w 2502568"/>
              <a:gd name="connsiteY24" fmla="*/ 875899 h 2502568"/>
              <a:gd name="connsiteX25" fmla="*/ 9625 w 2502568"/>
              <a:gd name="connsiteY25" fmla="*/ 904775 h 2502568"/>
              <a:gd name="connsiteX26" fmla="*/ 0 w 2502568"/>
              <a:gd name="connsiteY26" fmla="*/ 962526 h 2502568"/>
              <a:gd name="connsiteX27" fmla="*/ 9625 w 2502568"/>
              <a:gd name="connsiteY27" fmla="*/ 1376413 h 2502568"/>
              <a:gd name="connsiteX28" fmla="*/ 19250 w 2502568"/>
              <a:gd name="connsiteY28" fmla="*/ 1405288 h 2502568"/>
              <a:gd name="connsiteX29" fmla="*/ 38501 w 2502568"/>
              <a:gd name="connsiteY29" fmla="*/ 1434164 h 2502568"/>
              <a:gd name="connsiteX30" fmla="*/ 67376 w 2502568"/>
              <a:gd name="connsiteY30" fmla="*/ 1491916 h 2502568"/>
              <a:gd name="connsiteX31" fmla="*/ 96252 w 2502568"/>
              <a:gd name="connsiteY31" fmla="*/ 1549667 h 2502568"/>
              <a:gd name="connsiteX32" fmla="*/ 105877 w 2502568"/>
              <a:gd name="connsiteY32" fmla="*/ 1597794 h 2502568"/>
              <a:gd name="connsiteX33" fmla="*/ 125128 w 2502568"/>
              <a:gd name="connsiteY33" fmla="*/ 1626670 h 2502568"/>
              <a:gd name="connsiteX34" fmla="*/ 144378 w 2502568"/>
              <a:gd name="connsiteY34" fmla="*/ 1665171 h 2502568"/>
              <a:gd name="connsiteX35" fmla="*/ 173254 w 2502568"/>
              <a:gd name="connsiteY35" fmla="*/ 1722922 h 2502568"/>
              <a:gd name="connsiteX36" fmla="*/ 211755 w 2502568"/>
              <a:gd name="connsiteY36" fmla="*/ 1799924 h 2502568"/>
              <a:gd name="connsiteX37" fmla="*/ 240631 w 2502568"/>
              <a:gd name="connsiteY37" fmla="*/ 1828800 h 2502568"/>
              <a:gd name="connsiteX38" fmla="*/ 250256 w 2502568"/>
              <a:gd name="connsiteY38" fmla="*/ 1857676 h 2502568"/>
              <a:gd name="connsiteX39" fmla="*/ 317633 w 2502568"/>
              <a:gd name="connsiteY39" fmla="*/ 1934678 h 2502568"/>
              <a:gd name="connsiteX40" fmla="*/ 356134 w 2502568"/>
              <a:gd name="connsiteY40" fmla="*/ 1982804 h 2502568"/>
              <a:gd name="connsiteX41" fmla="*/ 413886 w 2502568"/>
              <a:gd name="connsiteY41" fmla="*/ 2040556 h 2502568"/>
              <a:gd name="connsiteX42" fmla="*/ 442762 w 2502568"/>
              <a:gd name="connsiteY42" fmla="*/ 2059806 h 2502568"/>
              <a:gd name="connsiteX43" fmla="*/ 500513 w 2502568"/>
              <a:gd name="connsiteY43" fmla="*/ 2117558 h 2502568"/>
              <a:gd name="connsiteX44" fmla="*/ 529389 w 2502568"/>
              <a:gd name="connsiteY44" fmla="*/ 2146434 h 2502568"/>
              <a:gd name="connsiteX45" fmla="*/ 558265 w 2502568"/>
              <a:gd name="connsiteY45" fmla="*/ 2165684 h 2502568"/>
              <a:gd name="connsiteX46" fmla="*/ 635267 w 2502568"/>
              <a:gd name="connsiteY46" fmla="*/ 2213811 h 2502568"/>
              <a:gd name="connsiteX47" fmla="*/ 673768 w 2502568"/>
              <a:gd name="connsiteY47" fmla="*/ 2223436 h 2502568"/>
              <a:gd name="connsiteX48" fmla="*/ 702644 w 2502568"/>
              <a:gd name="connsiteY48" fmla="*/ 2242686 h 2502568"/>
              <a:gd name="connsiteX49" fmla="*/ 741145 w 2502568"/>
              <a:gd name="connsiteY49" fmla="*/ 2261937 h 2502568"/>
              <a:gd name="connsiteX50" fmla="*/ 779646 w 2502568"/>
              <a:gd name="connsiteY50" fmla="*/ 2290813 h 2502568"/>
              <a:gd name="connsiteX51" fmla="*/ 847023 w 2502568"/>
              <a:gd name="connsiteY51" fmla="*/ 2310063 h 2502568"/>
              <a:gd name="connsiteX52" fmla="*/ 875898 w 2502568"/>
              <a:gd name="connsiteY52" fmla="*/ 2329314 h 2502568"/>
              <a:gd name="connsiteX53" fmla="*/ 1010652 w 2502568"/>
              <a:gd name="connsiteY53" fmla="*/ 2367815 h 2502568"/>
              <a:gd name="connsiteX54" fmla="*/ 1039528 w 2502568"/>
              <a:gd name="connsiteY54" fmla="*/ 2377440 h 2502568"/>
              <a:gd name="connsiteX55" fmla="*/ 1155031 w 2502568"/>
              <a:gd name="connsiteY55" fmla="*/ 2396691 h 2502568"/>
              <a:gd name="connsiteX56" fmla="*/ 1212783 w 2502568"/>
              <a:gd name="connsiteY56" fmla="*/ 2406316 h 2502568"/>
              <a:gd name="connsiteX57" fmla="*/ 1299410 w 2502568"/>
              <a:gd name="connsiteY57" fmla="*/ 2425566 h 2502568"/>
              <a:gd name="connsiteX58" fmla="*/ 1357162 w 2502568"/>
              <a:gd name="connsiteY58" fmla="*/ 2444817 h 2502568"/>
              <a:gd name="connsiteX59" fmla="*/ 1434164 w 2502568"/>
              <a:gd name="connsiteY59" fmla="*/ 2454442 h 2502568"/>
              <a:gd name="connsiteX60" fmla="*/ 1674795 w 2502568"/>
              <a:gd name="connsiteY60" fmla="*/ 2492943 h 2502568"/>
              <a:gd name="connsiteX61" fmla="*/ 1771048 w 2502568"/>
              <a:gd name="connsiteY61" fmla="*/ 2502568 h 2502568"/>
              <a:gd name="connsiteX62" fmla="*/ 2175309 w 2502568"/>
              <a:gd name="connsiteY62" fmla="*/ 2492943 h 2502568"/>
              <a:gd name="connsiteX63" fmla="*/ 2204185 w 2502568"/>
              <a:gd name="connsiteY63" fmla="*/ 2464067 h 2502568"/>
              <a:gd name="connsiteX64" fmla="*/ 2233061 w 2502568"/>
              <a:gd name="connsiteY64" fmla="*/ 2454442 h 2502568"/>
              <a:gd name="connsiteX65" fmla="*/ 2329313 w 2502568"/>
              <a:gd name="connsiteY65" fmla="*/ 2338939 h 2502568"/>
              <a:gd name="connsiteX66" fmla="*/ 2348564 w 2502568"/>
              <a:gd name="connsiteY66" fmla="*/ 2310063 h 2502568"/>
              <a:gd name="connsiteX67" fmla="*/ 2367814 w 2502568"/>
              <a:gd name="connsiteY67" fmla="*/ 2242686 h 2502568"/>
              <a:gd name="connsiteX68" fmla="*/ 2377440 w 2502568"/>
              <a:gd name="connsiteY68" fmla="*/ 2213811 h 2502568"/>
              <a:gd name="connsiteX69" fmla="*/ 2387065 w 2502568"/>
              <a:gd name="connsiteY69" fmla="*/ 2146434 h 2502568"/>
              <a:gd name="connsiteX70" fmla="*/ 2396690 w 2502568"/>
              <a:gd name="connsiteY70" fmla="*/ 2107933 h 2502568"/>
              <a:gd name="connsiteX71" fmla="*/ 2406315 w 2502568"/>
              <a:gd name="connsiteY71" fmla="*/ 2059806 h 2502568"/>
              <a:gd name="connsiteX72" fmla="*/ 2415941 w 2502568"/>
              <a:gd name="connsiteY72" fmla="*/ 2021305 h 2502568"/>
              <a:gd name="connsiteX73" fmla="*/ 2425566 w 2502568"/>
              <a:gd name="connsiteY73" fmla="*/ 1973179 h 2502568"/>
              <a:gd name="connsiteX74" fmla="*/ 2444816 w 2502568"/>
              <a:gd name="connsiteY74" fmla="*/ 1905802 h 2502568"/>
              <a:gd name="connsiteX75" fmla="*/ 2454442 w 2502568"/>
              <a:gd name="connsiteY75" fmla="*/ 1828800 h 2502568"/>
              <a:gd name="connsiteX76" fmla="*/ 2483317 w 2502568"/>
              <a:gd name="connsiteY76" fmla="*/ 1742173 h 2502568"/>
              <a:gd name="connsiteX77" fmla="*/ 2502568 w 2502568"/>
              <a:gd name="connsiteY77" fmla="*/ 1636295 h 2502568"/>
              <a:gd name="connsiteX78" fmla="*/ 2492943 w 2502568"/>
              <a:gd name="connsiteY78" fmla="*/ 1414914 h 2502568"/>
              <a:gd name="connsiteX79" fmla="*/ 2464067 w 2502568"/>
              <a:gd name="connsiteY79" fmla="*/ 1395663 h 2502568"/>
              <a:gd name="connsiteX80" fmla="*/ 2454442 w 2502568"/>
              <a:gd name="connsiteY80" fmla="*/ 1366787 h 2502568"/>
              <a:gd name="connsiteX81" fmla="*/ 2425566 w 2502568"/>
              <a:gd name="connsiteY81" fmla="*/ 1337912 h 2502568"/>
              <a:gd name="connsiteX82" fmla="*/ 2377440 w 2502568"/>
              <a:gd name="connsiteY82" fmla="*/ 1289785 h 2502568"/>
              <a:gd name="connsiteX83" fmla="*/ 2329313 w 2502568"/>
              <a:gd name="connsiteY83" fmla="*/ 1232034 h 2502568"/>
              <a:gd name="connsiteX84" fmla="*/ 2300437 w 2502568"/>
              <a:gd name="connsiteY84" fmla="*/ 1212783 h 2502568"/>
              <a:gd name="connsiteX85" fmla="*/ 2252311 w 2502568"/>
              <a:gd name="connsiteY85" fmla="*/ 1164657 h 2502568"/>
              <a:gd name="connsiteX86" fmla="*/ 2233061 w 2502568"/>
              <a:gd name="connsiteY86" fmla="*/ 1135781 h 2502568"/>
              <a:gd name="connsiteX87" fmla="*/ 2204185 w 2502568"/>
              <a:gd name="connsiteY87" fmla="*/ 1116531 h 2502568"/>
              <a:gd name="connsiteX88" fmla="*/ 2175309 w 2502568"/>
              <a:gd name="connsiteY88" fmla="*/ 1087655 h 2502568"/>
              <a:gd name="connsiteX89" fmla="*/ 2117557 w 2502568"/>
              <a:gd name="connsiteY89" fmla="*/ 1049154 h 2502568"/>
              <a:gd name="connsiteX90" fmla="*/ 2088682 w 2502568"/>
              <a:gd name="connsiteY90" fmla="*/ 1020278 h 2502568"/>
              <a:gd name="connsiteX91" fmla="*/ 2030930 w 2502568"/>
              <a:gd name="connsiteY91" fmla="*/ 981777 h 2502568"/>
              <a:gd name="connsiteX92" fmla="*/ 1982804 w 2502568"/>
              <a:gd name="connsiteY92" fmla="*/ 933651 h 2502568"/>
              <a:gd name="connsiteX93" fmla="*/ 1934677 w 2502568"/>
              <a:gd name="connsiteY93" fmla="*/ 895150 h 2502568"/>
              <a:gd name="connsiteX94" fmla="*/ 1905802 w 2502568"/>
              <a:gd name="connsiteY94" fmla="*/ 866274 h 2502568"/>
              <a:gd name="connsiteX95" fmla="*/ 1886551 w 2502568"/>
              <a:gd name="connsiteY95" fmla="*/ 837398 h 2502568"/>
              <a:gd name="connsiteX96" fmla="*/ 1857675 w 2502568"/>
              <a:gd name="connsiteY96" fmla="*/ 818147 h 2502568"/>
              <a:gd name="connsiteX97" fmla="*/ 1828800 w 2502568"/>
              <a:gd name="connsiteY97" fmla="*/ 760396 h 2502568"/>
              <a:gd name="connsiteX98" fmla="*/ 1809549 w 2502568"/>
              <a:gd name="connsiteY98" fmla="*/ 683394 h 2502568"/>
              <a:gd name="connsiteX99" fmla="*/ 1799924 w 2502568"/>
              <a:gd name="connsiteY99" fmla="*/ 644893 h 2502568"/>
              <a:gd name="connsiteX100" fmla="*/ 1809549 w 2502568"/>
              <a:gd name="connsiteY100" fmla="*/ 336884 h 2502568"/>
              <a:gd name="connsiteX101" fmla="*/ 1828800 w 2502568"/>
              <a:gd name="connsiteY101" fmla="*/ 279133 h 2502568"/>
              <a:gd name="connsiteX102" fmla="*/ 1819174 w 2502568"/>
              <a:gd name="connsiteY102" fmla="*/ 211756 h 2502568"/>
              <a:gd name="connsiteX103" fmla="*/ 1790298 w 2502568"/>
              <a:gd name="connsiteY103" fmla="*/ 192505 h 2502568"/>
              <a:gd name="connsiteX104" fmla="*/ 1742172 w 2502568"/>
              <a:gd name="connsiteY104" fmla="*/ 144379 h 2502568"/>
              <a:gd name="connsiteX105" fmla="*/ 1722922 w 2502568"/>
              <a:gd name="connsiteY105" fmla="*/ 115503 h 2502568"/>
              <a:gd name="connsiteX106" fmla="*/ 1665170 w 2502568"/>
              <a:gd name="connsiteY106" fmla="*/ 67377 h 2502568"/>
              <a:gd name="connsiteX107" fmla="*/ 1645920 w 2502568"/>
              <a:gd name="connsiteY107" fmla="*/ 38501 h 2502568"/>
              <a:gd name="connsiteX108" fmla="*/ 1588168 w 2502568"/>
              <a:gd name="connsiteY108" fmla="*/ 0 h 2502568"/>
              <a:gd name="connsiteX109" fmla="*/ 1376412 w 2502568"/>
              <a:gd name="connsiteY109" fmla="*/ 19251 h 250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502568" h="2502568">
                <a:moveTo>
                  <a:pt x="1376412" y="19251"/>
                </a:moveTo>
                <a:lnTo>
                  <a:pt x="1376412" y="19251"/>
                </a:lnTo>
                <a:lnTo>
                  <a:pt x="904774" y="38501"/>
                </a:lnTo>
                <a:cubicBezTo>
                  <a:pt x="792505" y="42510"/>
                  <a:pt x="679931" y="39928"/>
                  <a:pt x="567890" y="48126"/>
                </a:cubicBezTo>
                <a:cubicBezTo>
                  <a:pt x="547652" y="49607"/>
                  <a:pt x="528288" y="58302"/>
                  <a:pt x="510138" y="67377"/>
                </a:cubicBezTo>
                <a:cubicBezTo>
                  <a:pt x="497304" y="73794"/>
                  <a:pt x="484095" y="79508"/>
                  <a:pt x="471637" y="86627"/>
                </a:cubicBezTo>
                <a:cubicBezTo>
                  <a:pt x="418171" y="117179"/>
                  <a:pt x="467277" y="98433"/>
                  <a:pt x="394635" y="134754"/>
                </a:cubicBezTo>
                <a:cubicBezTo>
                  <a:pt x="385560" y="139291"/>
                  <a:pt x="375385" y="141171"/>
                  <a:pt x="365760" y="144379"/>
                </a:cubicBezTo>
                <a:cubicBezTo>
                  <a:pt x="352926" y="154004"/>
                  <a:pt x="341187" y="165296"/>
                  <a:pt x="327258" y="173255"/>
                </a:cubicBezTo>
                <a:cubicBezTo>
                  <a:pt x="318449" y="178289"/>
                  <a:pt x="306305" y="176542"/>
                  <a:pt x="298383" y="182880"/>
                </a:cubicBezTo>
                <a:cubicBezTo>
                  <a:pt x="289350" y="190107"/>
                  <a:pt x="287312" y="203576"/>
                  <a:pt x="279132" y="211756"/>
                </a:cubicBezTo>
                <a:cubicBezTo>
                  <a:pt x="270952" y="219936"/>
                  <a:pt x="259039" y="223478"/>
                  <a:pt x="250256" y="231006"/>
                </a:cubicBezTo>
                <a:cubicBezTo>
                  <a:pt x="236476" y="242817"/>
                  <a:pt x="224589" y="256673"/>
                  <a:pt x="211755" y="269507"/>
                </a:cubicBezTo>
                <a:cubicBezTo>
                  <a:pt x="198921" y="295175"/>
                  <a:pt x="180214" y="318670"/>
                  <a:pt x="173254" y="346510"/>
                </a:cubicBezTo>
                <a:cubicBezTo>
                  <a:pt x="160823" y="396234"/>
                  <a:pt x="170967" y="374004"/>
                  <a:pt x="144378" y="413886"/>
                </a:cubicBezTo>
                <a:cubicBezTo>
                  <a:pt x="126386" y="467865"/>
                  <a:pt x="137217" y="432910"/>
                  <a:pt x="115503" y="519764"/>
                </a:cubicBezTo>
                <a:cubicBezTo>
                  <a:pt x="112295" y="532598"/>
                  <a:pt x="110060" y="545715"/>
                  <a:pt x="105877" y="558265"/>
                </a:cubicBezTo>
                <a:cubicBezTo>
                  <a:pt x="102669" y="567890"/>
                  <a:pt x="98713" y="577298"/>
                  <a:pt x="96252" y="587141"/>
                </a:cubicBezTo>
                <a:cubicBezTo>
                  <a:pt x="92284" y="603012"/>
                  <a:pt x="90595" y="619396"/>
                  <a:pt x="86627" y="635267"/>
                </a:cubicBezTo>
                <a:cubicBezTo>
                  <a:pt x="84166" y="645110"/>
                  <a:pt x="79789" y="654387"/>
                  <a:pt x="77002" y="664143"/>
                </a:cubicBezTo>
                <a:cubicBezTo>
                  <a:pt x="73368" y="676863"/>
                  <a:pt x="71177" y="689973"/>
                  <a:pt x="67376" y="702644"/>
                </a:cubicBezTo>
                <a:cubicBezTo>
                  <a:pt x="61545" y="722080"/>
                  <a:pt x="53047" y="740710"/>
                  <a:pt x="48126" y="760396"/>
                </a:cubicBezTo>
                <a:cubicBezTo>
                  <a:pt x="44918" y="773230"/>
                  <a:pt x="42135" y="786177"/>
                  <a:pt x="38501" y="798897"/>
                </a:cubicBezTo>
                <a:cubicBezTo>
                  <a:pt x="35714" y="808653"/>
                  <a:pt x="31336" y="817930"/>
                  <a:pt x="28875" y="827773"/>
                </a:cubicBezTo>
                <a:cubicBezTo>
                  <a:pt x="24907" y="843644"/>
                  <a:pt x="23218" y="860028"/>
                  <a:pt x="19250" y="875899"/>
                </a:cubicBezTo>
                <a:cubicBezTo>
                  <a:pt x="16789" y="885742"/>
                  <a:pt x="11826" y="894871"/>
                  <a:pt x="9625" y="904775"/>
                </a:cubicBezTo>
                <a:cubicBezTo>
                  <a:pt x="5392" y="923826"/>
                  <a:pt x="3208" y="943276"/>
                  <a:pt x="0" y="962526"/>
                </a:cubicBezTo>
                <a:cubicBezTo>
                  <a:pt x="3208" y="1100488"/>
                  <a:pt x="3631" y="1238544"/>
                  <a:pt x="9625" y="1376413"/>
                </a:cubicBezTo>
                <a:cubicBezTo>
                  <a:pt x="10066" y="1386549"/>
                  <a:pt x="14713" y="1396213"/>
                  <a:pt x="19250" y="1405288"/>
                </a:cubicBezTo>
                <a:cubicBezTo>
                  <a:pt x="24424" y="1415635"/>
                  <a:pt x="32084" y="1424539"/>
                  <a:pt x="38501" y="1434164"/>
                </a:cubicBezTo>
                <a:cubicBezTo>
                  <a:pt x="62691" y="1506738"/>
                  <a:pt x="30062" y="1417288"/>
                  <a:pt x="67376" y="1491916"/>
                </a:cubicBezTo>
                <a:cubicBezTo>
                  <a:pt x="107223" y="1571611"/>
                  <a:pt x="41089" y="1466922"/>
                  <a:pt x="96252" y="1549667"/>
                </a:cubicBezTo>
                <a:cubicBezTo>
                  <a:pt x="99460" y="1565709"/>
                  <a:pt x="100133" y="1582476"/>
                  <a:pt x="105877" y="1597794"/>
                </a:cubicBezTo>
                <a:cubicBezTo>
                  <a:pt x="109939" y="1608626"/>
                  <a:pt x="119389" y="1616626"/>
                  <a:pt x="125128" y="1626670"/>
                </a:cubicBezTo>
                <a:cubicBezTo>
                  <a:pt x="132247" y="1639128"/>
                  <a:pt x="138726" y="1651983"/>
                  <a:pt x="144378" y="1665171"/>
                </a:cubicBezTo>
                <a:cubicBezTo>
                  <a:pt x="189917" y="1771426"/>
                  <a:pt x="111600" y="1609889"/>
                  <a:pt x="173254" y="1722922"/>
                </a:cubicBezTo>
                <a:cubicBezTo>
                  <a:pt x="186995" y="1748115"/>
                  <a:pt x="191463" y="1779632"/>
                  <a:pt x="211755" y="1799924"/>
                </a:cubicBezTo>
                <a:lnTo>
                  <a:pt x="240631" y="1828800"/>
                </a:lnTo>
                <a:cubicBezTo>
                  <a:pt x="243839" y="1838425"/>
                  <a:pt x="243918" y="1849753"/>
                  <a:pt x="250256" y="1857676"/>
                </a:cubicBezTo>
                <a:cubicBezTo>
                  <a:pt x="295174" y="1913824"/>
                  <a:pt x="279132" y="1819172"/>
                  <a:pt x="317633" y="1934678"/>
                </a:cubicBezTo>
                <a:cubicBezTo>
                  <a:pt x="334361" y="1984865"/>
                  <a:pt x="314888" y="1946141"/>
                  <a:pt x="356134" y="1982804"/>
                </a:cubicBezTo>
                <a:cubicBezTo>
                  <a:pt x="376482" y="2000891"/>
                  <a:pt x="391234" y="2025455"/>
                  <a:pt x="413886" y="2040556"/>
                </a:cubicBezTo>
                <a:cubicBezTo>
                  <a:pt x="423511" y="2046973"/>
                  <a:pt x="434116" y="2052121"/>
                  <a:pt x="442762" y="2059806"/>
                </a:cubicBezTo>
                <a:cubicBezTo>
                  <a:pt x="463110" y="2077893"/>
                  <a:pt x="481263" y="2098307"/>
                  <a:pt x="500513" y="2117558"/>
                </a:cubicBezTo>
                <a:cubicBezTo>
                  <a:pt x="510138" y="2127183"/>
                  <a:pt x="518063" y="2138883"/>
                  <a:pt x="529389" y="2146434"/>
                </a:cubicBezTo>
                <a:cubicBezTo>
                  <a:pt x="539014" y="2152851"/>
                  <a:pt x="548852" y="2158960"/>
                  <a:pt x="558265" y="2165684"/>
                </a:cubicBezTo>
                <a:cubicBezTo>
                  <a:pt x="591737" y="2189592"/>
                  <a:pt x="597183" y="2199529"/>
                  <a:pt x="635267" y="2213811"/>
                </a:cubicBezTo>
                <a:cubicBezTo>
                  <a:pt x="647653" y="2218456"/>
                  <a:pt x="660934" y="2220228"/>
                  <a:pt x="673768" y="2223436"/>
                </a:cubicBezTo>
                <a:cubicBezTo>
                  <a:pt x="683393" y="2229853"/>
                  <a:pt x="692600" y="2236947"/>
                  <a:pt x="702644" y="2242686"/>
                </a:cubicBezTo>
                <a:cubicBezTo>
                  <a:pt x="715102" y="2249805"/>
                  <a:pt x="728978" y="2254332"/>
                  <a:pt x="741145" y="2261937"/>
                </a:cubicBezTo>
                <a:cubicBezTo>
                  <a:pt x="754749" y="2270439"/>
                  <a:pt x="765718" y="2282854"/>
                  <a:pt x="779646" y="2290813"/>
                </a:cubicBezTo>
                <a:cubicBezTo>
                  <a:pt x="790385" y="2296950"/>
                  <a:pt x="838689" y="2307980"/>
                  <a:pt x="847023" y="2310063"/>
                </a:cubicBezTo>
                <a:cubicBezTo>
                  <a:pt x="856648" y="2316480"/>
                  <a:pt x="865327" y="2324616"/>
                  <a:pt x="875898" y="2329314"/>
                </a:cubicBezTo>
                <a:cubicBezTo>
                  <a:pt x="931497" y="2354025"/>
                  <a:pt x="949497" y="2347431"/>
                  <a:pt x="1010652" y="2367815"/>
                </a:cubicBezTo>
                <a:cubicBezTo>
                  <a:pt x="1020277" y="2371023"/>
                  <a:pt x="1029579" y="2375450"/>
                  <a:pt x="1039528" y="2377440"/>
                </a:cubicBezTo>
                <a:cubicBezTo>
                  <a:pt x="1077802" y="2385095"/>
                  <a:pt x="1116530" y="2390274"/>
                  <a:pt x="1155031" y="2396691"/>
                </a:cubicBezTo>
                <a:cubicBezTo>
                  <a:pt x="1174282" y="2399899"/>
                  <a:pt x="1193646" y="2402489"/>
                  <a:pt x="1212783" y="2406316"/>
                </a:cubicBezTo>
                <a:cubicBezTo>
                  <a:pt x="1240257" y="2411811"/>
                  <a:pt x="1272227" y="2417411"/>
                  <a:pt x="1299410" y="2425566"/>
                </a:cubicBezTo>
                <a:cubicBezTo>
                  <a:pt x="1318846" y="2431397"/>
                  <a:pt x="1337027" y="2442300"/>
                  <a:pt x="1357162" y="2444817"/>
                </a:cubicBezTo>
                <a:cubicBezTo>
                  <a:pt x="1382829" y="2448025"/>
                  <a:pt x="1408583" y="2450605"/>
                  <a:pt x="1434164" y="2454442"/>
                </a:cubicBezTo>
                <a:cubicBezTo>
                  <a:pt x="1514411" y="2466479"/>
                  <a:pt x="1594132" y="2483454"/>
                  <a:pt x="1674795" y="2492943"/>
                </a:cubicBezTo>
                <a:cubicBezTo>
                  <a:pt x="1706819" y="2496710"/>
                  <a:pt x="1738964" y="2499360"/>
                  <a:pt x="1771048" y="2502568"/>
                </a:cubicBezTo>
                <a:cubicBezTo>
                  <a:pt x="1905802" y="2499360"/>
                  <a:pt x="2041047" y="2504877"/>
                  <a:pt x="2175309" y="2492943"/>
                </a:cubicBezTo>
                <a:cubicBezTo>
                  <a:pt x="2188868" y="2491738"/>
                  <a:pt x="2192859" y="2471618"/>
                  <a:pt x="2204185" y="2464067"/>
                </a:cubicBezTo>
                <a:cubicBezTo>
                  <a:pt x="2212627" y="2458439"/>
                  <a:pt x="2223436" y="2457650"/>
                  <a:pt x="2233061" y="2454442"/>
                </a:cubicBezTo>
                <a:cubicBezTo>
                  <a:pt x="2307174" y="2380329"/>
                  <a:pt x="2275709" y="2419344"/>
                  <a:pt x="2329313" y="2338939"/>
                </a:cubicBezTo>
                <a:lnTo>
                  <a:pt x="2348564" y="2310063"/>
                </a:lnTo>
                <a:cubicBezTo>
                  <a:pt x="2371650" y="2240802"/>
                  <a:pt x="2343631" y="2327322"/>
                  <a:pt x="2367814" y="2242686"/>
                </a:cubicBezTo>
                <a:cubicBezTo>
                  <a:pt x="2370601" y="2232931"/>
                  <a:pt x="2374231" y="2223436"/>
                  <a:pt x="2377440" y="2213811"/>
                </a:cubicBezTo>
                <a:cubicBezTo>
                  <a:pt x="2380648" y="2191352"/>
                  <a:pt x="2383007" y="2168755"/>
                  <a:pt x="2387065" y="2146434"/>
                </a:cubicBezTo>
                <a:cubicBezTo>
                  <a:pt x="2389431" y="2133419"/>
                  <a:pt x="2393820" y="2120847"/>
                  <a:pt x="2396690" y="2107933"/>
                </a:cubicBezTo>
                <a:cubicBezTo>
                  <a:pt x="2400239" y="2091963"/>
                  <a:pt x="2402766" y="2075776"/>
                  <a:pt x="2406315" y="2059806"/>
                </a:cubicBezTo>
                <a:cubicBezTo>
                  <a:pt x="2409185" y="2046892"/>
                  <a:pt x="2413071" y="2034219"/>
                  <a:pt x="2415941" y="2021305"/>
                </a:cubicBezTo>
                <a:cubicBezTo>
                  <a:pt x="2419490" y="2005335"/>
                  <a:pt x="2421598" y="1989050"/>
                  <a:pt x="2425566" y="1973179"/>
                </a:cubicBezTo>
                <a:cubicBezTo>
                  <a:pt x="2437010" y="1927403"/>
                  <a:pt x="2435813" y="1959818"/>
                  <a:pt x="2444816" y="1905802"/>
                </a:cubicBezTo>
                <a:cubicBezTo>
                  <a:pt x="2449069" y="1880287"/>
                  <a:pt x="2449022" y="1854093"/>
                  <a:pt x="2454442" y="1828800"/>
                </a:cubicBezTo>
                <a:cubicBezTo>
                  <a:pt x="2468875" y="1761449"/>
                  <a:pt x="2471288" y="1790286"/>
                  <a:pt x="2483317" y="1742173"/>
                </a:cubicBezTo>
                <a:cubicBezTo>
                  <a:pt x="2498446" y="1681662"/>
                  <a:pt x="2491072" y="1716768"/>
                  <a:pt x="2502568" y="1636295"/>
                </a:cubicBezTo>
                <a:cubicBezTo>
                  <a:pt x="2499360" y="1562501"/>
                  <a:pt x="2504613" y="1487850"/>
                  <a:pt x="2492943" y="1414914"/>
                </a:cubicBezTo>
                <a:cubicBezTo>
                  <a:pt x="2491115" y="1403491"/>
                  <a:pt x="2471294" y="1404696"/>
                  <a:pt x="2464067" y="1395663"/>
                </a:cubicBezTo>
                <a:cubicBezTo>
                  <a:pt x="2457729" y="1387740"/>
                  <a:pt x="2460070" y="1375229"/>
                  <a:pt x="2454442" y="1366787"/>
                </a:cubicBezTo>
                <a:cubicBezTo>
                  <a:pt x="2446891" y="1355461"/>
                  <a:pt x="2434280" y="1348369"/>
                  <a:pt x="2425566" y="1337912"/>
                </a:cubicBezTo>
                <a:cubicBezTo>
                  <a:pt x="2361396" y="1260910"/>
                  <a:pt x="2454441" y="1353953"/>
                  <a:pt x="2377440" y="1289785"/>
                </a:cubicBezTo>
                <a:cubicBezTo>
                  <a:pt x="2282825" y="1210939"/>
                  <a:pt x="2405031" y="1307752"/>
                  <a:pt x="2329313" y="1232034"/>
                </a:cubicBezTo>
                <a:cubicBezTo>
                  <a:pt x="2321133" y="1223854"/>
                  <a:pt x="2310062" y="1219200"/>
                  <a:pt x="2300437" y="1212783"/>
                </a:cubicBezTo>
                <a:cubicBezTo>
                  <a:pt x="2249104" y="1135780"/>
                  <a:pt x="2316479" y="1228825"/>
                  <a:pt x="2252311" y="1164657"/>
                </a:cubicBezTo>
                <a:cubicBezTo>
                  <a:pt x="2244131" y="1156477"/>
                  <a:pt x="2241241" y="1143961"/>
                  <a:pt x="2233061" y="1135781"/>
                </a:cubicBezTo>
                <a:cubicBezTo>
                  <a:pt x="2224881" y="1127601"/>
                  <a:pt x="2213072" y="1123937"/>
                  <a:pt x="2204185" y="1116531"/>
                </a:cubicBezTo>
                <a:cubicBezTo>
                  <a:pt x="2193728" y="1107817"/>
                  <a:pt x="2186054" y="1096012"/>
                  <a:pt x="2175309" y="1087655"/>
                </a:cubicBezTo>
                <a:cubicBezTo>
                  <a:pt x="2157046" y="1073451"/>
                  <a:pt x="2133917" y="1065514"/>
                  <a:pt x="2117557" y="1049154"/>
                </a:cubicBezTo>
                <a:cubicBezTo>
                  <a:pt x="2107932" y="1039529"/>
                  <a:pt x="2099427" y="1028635"/>
                  <a:pt x="2088682" y="1020278"/>
                </a:cubicBezTo>
                <a:cubicBezTo>
                  <a:pt x="2070419" y="1006074"/>
                  <a:pt x="2030930" y="981777"/>
                  <a:pt x="2030930" y="981777"/>
                </a:cubicBezTo>
                <a:cubicBezTo>
                  <a:pt x="1979599" y="904778"/>
                  <a:pt x="2046969" y="997815"/>
                  <a:pt x="1982804" y="933651"/>
                </a:cubicBezTo>
                <a:cubicBezTo>
                  <a:pt x="1939266" y="890114"/>
                  <a:pt x="1990893" y="913888"/>
                  <a:pt x="1934677" y="895150"/>
                </a:cubicBezTo>
                <a:cubicBezTo>
                  <a:pt x="1925052" y="885525"/>
                  <a:pt x="1914516" y="876731"/>
                  <a:pt x="1905802" y="866274"/>
                </a:cubicBezTo>
                <a:cubicBezTo>
                  <a:pt x="1898396" y="857387"/>
                  <a:pt x="1894731" y="845578"/>
                  <a:pt x="1886551" y="837398"/>
                </a:cubicBezTo>
                <a:cubicBezTo>
                  <a:pt x="1878371" y="829218"/>
                  <a:pt x="1867300" y="824564"/>
                  <a:pt x="1857675" y="818147"/>
                </a:cubicBezTo>
                <a:cubicBezTo>
                  <a:pt x="1833484" y="745573"/>
                  <a:pt x="1866115" y="835026"/>
                  <a:pt x="1828800" y="760396"/>
                </a:cubicBezTo>
                <a:cubicBezTo>
                  <a:pt x="1818478" y="739752"/>
                  <a:pt x="1813944" y="703171"/>
                  <a:pt x="1809549" y="683394"/>
                </a:cubicBezTo>
                <a:cubicBezTo>
                  <a:pt x="1806679" y="670480"/>
                  <a:pt x="1803132" y="657727"/>
                  <a:pt x="1799924" y="644893"/>
                </a:cubicBezTo>
                <a:cubicBezTo>
                  <a:pt x="1803132" y="542223"/>
                  <a:pt x="1801465" y="439285"/>
                  <a:pt x="1809549" y="336884"/>
                </a:cubicBezTo>
                <a:cubicBezTo>
                  <a:pt x="1811146" y="316655"/>
                  <a:pt x="1828800" y="279133"/>
                  <a:pt x="1828800" y="279133"/>
                </a:cubicBezTo>
                <a:cubicBezTo>
                  <a:pt x="1825591" y="256674"/>
                  <a:pt x="1828388" y="232488"/>
                  <a:pt x="1819174" y="211756"/>
                </a:cubicBezTo>
                <a:cubicBezTo>
                  <a:pt x="1814476" y="201185"/>
                  <a:pt x="1798478" y="200685"/>
                  <a:pt x="1790298" y="192505"/>
                </a:cubicBezTo>
                <a:cubicBezTo>
                  <a:pt x="1726129" y="128336"/>
                  <a:pt x="1819176" y="195716"/>
                  <a:pt x="1742172" y="144379"/>
                </a:cubicBezTo>
                <a:cubicBezTo>
                  <a:pt x="1735755" y="134754"/>
                  <a:pt x="1730328" y="124390"/>
                  <a:pt x="1722922" y="115503"/>
                </a:cubicBezTo>
                <a:cubicBezTo>
                  <a:pt x="1699762" y="87711"/>
                  <a:pt x="1693563" y="86305"/>
                  <a:pt x="1665170" y="67377"/>
                </a:cubicBezTo>
                <a:cubicBezTo>
                  <a:pt x="1658753" y="57752"/>
                  <a:pt x="1654626" y="46119"/>
                  <a:pt x="1645920" y="38501"/>
                </a:cubicBezTo>
                <a:cubicBezTo>
                  <a:pt x="1628508" y="23266"/>
                  <a:pt x="1588168" y="0"/>
                  <a:pt x="1588168" y="0"/>
                </a:cubicBezTo>
                <a:cubicBezTo>
                  <a:pt x="1370013" y="10388"/>
                  <a:pt x="1453490" y="9625"/>
                  <a:pt x="1376412" y="1925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13">
            <a:extLst>
              <a:ext uri="{FF2B5EF4-FFF2-40B4-BE49-F238E27FC236}">
                <a16:creationId xmlns:a16="http://schemas.microsoft.com/office/drawing/2014/main" id="{BFB21CE2-DF2C-F047-92CF-33F7859BD638}"/>
              </a:ext>
            </a:extLst>
          </p:cNvPr>
          <p:cNvSpPr/>
          <p:nvPr/>
        </p:nvSpPr>
        <p:spPr>
          <a:xfrm>
            <a:off x="2607181" y="3911189"/>
            <a:ext cx="1749107" cy="1973598"/>
          </a:xfrm>
          <a:custGeom>
            <a:avLst/>
            <a:gdLst>
              <a:gd name="connsiteX0" fmla="*/ 202130 w 1713297"/>
              <a:gd name="connsiteY0" fmla="*/ 115503 h 1857676"/>
              <a:gd name="connsiteX1" fmla="*/ 202130 w 1713297"/>
              <a:gd name="connsiteY1" fmla="*/ 115503 h 1857676"/>
              <a:gd name="connsiteX2" fmla="*/ 86627 w 1713297"/>
              <a:gd name="connsiteY2" fmla="*/ 211756 h 1857676"/>
              <a:gd name="connsiteX3" fmla="*/ 38501 w 1713297"/>
              <a:gd name="connsiteY3" fmla="*/ 269507 h 1857676"/>
              <a:gd name="connsiteX4" fmla="*/ 9625 w 1713297"/>
              <a:gd name="connsiteY4" fmla="*/ 375385 h 1857676"/>
              <a:gd name="connsiteX5" fmla="*/ 0 w 1713297"/>
              <a:gd name="connsiteY5" fmla="*/ 413886 h 1857676"/>
              <a:gd name="connsiteX6" fmla="*/ 9625 w 1713297"/>
              <a:gd name="connsiteY6" fmla="*/ 596766 h 1857676"/>
              <a:gd name="connsiteX7" fmla="*/ 19250 w 1713297"/>
              <a:gd name="connsiteY7" fmla="*/ 625642 h 1857676"/>
              <a:gd name="connsiteX8" fmla="*/ 38501 w 1713297"/>
              <a:gd name="connsiteY8" fmla="*/ 654518 h 1857676"/>
              <a:gd name="connsiteX9" fmla="*/ 67377 w 1713297"/>
              <a:gd name="connsiteY9" fmla="*/ 683394 h 1857676"/>
              <a:gd name="connsiteX10" fmla="*/ 77002 w 1713297"/>
              <a:gd name="connsiteY10" fmla="*/ 712269 h 1857676"/>
              <a:gd name="connsiteX11" fmla="*/ 163629 w 1713297"/>
              <a:gd name="connsiteY11" fmla="*/ 808522 h 1857676"/>
              <a:gd name="connsiteX12" fmla="*/ 221381 w 1713297"/>
              <a:gd name="connsiteY12" fmla="*/ 847023 h 1857676"/>
              <a:gd name="connsiteX13" fmla="*/ 298383 w 1713297"/>
              <a:gd name="connsiteY13" fmla="*/ 856648 h 1857676"/>
              <a:gd name="connsiteX14" fmla="*/ 356135 w 1713297"/>
              <a:gd name="connsiteY14" fmla="*/ 875899 h 1857676"/>
              <a:gd name="connsiteX15" fmla="*/ 433137 w 1713297"/>
              <a:gd name="connsiteY15" fmla="*/ 895149 h 1857676"/>
              <a:gd name="connsiteX16" fmla="*/ 462013 w 1713297"/>
              <a:gd name="connsiteY16" fmla="*/ 914400 h 1857676"/>
              <a:gd name="connsiteX17" fmla="*/ 519764 w 1713297"/>
              <a:gd name="connsiteY17" fmla="*/ 933650 h 1857676"/>
              <a:gd name="connsiteX18" fmla="*/ 548640 w 1713297"/>
              <a:gd name="connsiteY18" fmla="*/ 962526 h 1857676"/>
              <a:gd name="connsiteX19" fmla="*/ 577516 w 1713297"/>
              <a:gd name="connsiteY19" fmla="*/ 981777 h 1857676"/>
              <a:gd name="connsiteX20" fmla="*/ 596766 w 1713297"/>
              <a:gd name="connsiteY20" fmla="*/ 1039528 h 1857676"/>
              <a:gd name="connsiteX21" fmla="*/ 616017 w 1713297"/>
              <a:gd name="connsiteY21" fmla="*/ 1068404 h 1857676"/>
              <a:gd name="connsiteX22" fmla="*/ 644893 w 1713297"/>
              <a:gd name="connsiteY22" fmla="*/ 1174282 h 1857676"/>
              <a:gd name="connsiteX23" fmla="*/ 654518 w 1713297"/>
              <a:gd name="connsiteY23" fmla="*/ 1645920 h 1857676"/>
              <a:gd name="connsiteX24" fmla="*/ 664143 w 1713297"/>
              <a:gd name="connsiteY24" fmla="*/ 1703671 h 1857676"/>
              <a:gd name="connsiteX25" fmla="*/ 760396 w 1713297"/>
              <a:gd name="connsiteY25" fmla="*/ 1819175 h 1857676"/>
              <a:gd name="connsiteX26" fmla="*/ 827773 w 1713297"/>
              <a:gd name="connsiteY26" fmla="*/ 1838425 h 1857676"/>
              <a:gd name="connsiteX27" fmla="*/ 981777 w 1713297"/>
              <a:gd name="connsiteY27" fmla="*/ 1857676 h 1857676"/>
              <a:gd name="connsiteX28" fmla="*/ 1289785 w 1713297"/>
              <a:gd name="connsiteY28" fmla="*/ 1848050 h 1857676"/>
              <a:gd name="connsiteX29" fmla="*/ 1347537 w 1713297"/>
              <a:gd name="connsiteY29" fmla="*/ 1819175 h 1857676"/>
              <a:gd name="connsiteX30" fmla="*/ 1414914 w 1713297"/>
              <a:gd name="connsiteY30" fmla="*/ 1799924 h 1857676"/>
              <a:gd name="connsiteX31" fmla="*/ 1443789 w 1713297"/>
              <a:gd name="connsiteY31" fmla="*/ 1780674 h 1857676"/>
              <a:gd name="connsiteX32" fmla="*/ 1472665 w 1713297"/>
              <a:gd name="connsiteY32" fmla="*/ 1771048 h 1857676"/>
              <a:gd name="connsiteX33" fmla="*/ 1501541 w 1713297"/>
              <a:gd name="connsiteY33" fmla="*/ 1742172 h 1857676"/>
              <a:gd name="connsiteX34" fmla="*/ 1530417 w 1713297"/>
              <a:gd name="connsiteY34" fmla="*/ 1722922 h 1857676"/>
              <a:gd name="connsiteX35" fmla="*/ 1559293 w 1713297"/>
              <a:gd name="connsiteY35" fmla="*/ 1607419 h 1857676"/>
              <a:gd name="connsiteX36" fmla="*/ 1578543 w 1713297"/>
              <a:gd name="connsiteY36" fmla="*/ 1568918 h 1857676"/>
              <a:gd name="connsiteX37" fmla="*/ 1588168 w 1713297"/>
              <a:gd name="connsiteY37" fmla="*/ 1530417 h 1857676"/>
              <a:gd name="connsiteX38" fmla="*/ 1597794 w 1713297"/>
              <a:gd name="connsiteY38" fmla="*/ 1501541 h 1857676"/>
              <a:gd name="connsiteX39" fmla="*/ 1617044 w 1713297"/>
              <a:gd name="connsiteY39" fmla="*/ 1424539 h 1857676"/>
              <a:gd name="connsiteX40" fmla="*/ 1626669 w 1713297"/>
              <a:gd name="connsiteY40" fmla="*/ 1395663 h 1857676"/>
              <a:gd name="connsiteX41" fmla="*/ 1645920 w 1713297"/>
              <a:gd name="connsiteY41" fmla="*/ 1366787 h 1857676"/>
              <a:gd name="connsiteX42" fmla="*/ 1665170 w 1713297"/>
              <a:gd name="connsiteY42" fmla="*/ 1280160 h 1857676"/>
              <a:gd name="connsiteX43" fmla="*/ 1674796 w 1713297"/>
              <a:gd name="connsiteY43" fmla="*/ 1251284 h 1857676"/>
              <a:gd name="connsiteX44" fmla="*/ 1684421 w 1713297"/>
              <a:gd name="connsiteY44" fmla="*/ 1212783 h 1857676"/>
              <a:gd name="connsiteX45" fmla="*/ 1694046 w 1713297"/>
              <a:gd name="connsiteY45" fmla="*/ 1183907 h 1857676"/>
              <a:gd name="connsiteX46" fmla="*/ 1703671 w 1713297"/>
              <a:gd name="connsiteY46" fmla="*/ 1135781 h 1857676"/>
              <a:gd name="connsiteX47" fmla="*/ 1713297 w 1713297"/>
              <a:gd name="connsiteY47" fmla="*/ 1097280 h 1857676"/>
              <a:gd name="connsiteX48" fmla="*/ 1703671 w 1713297"/>
              <a:gd name="connsiteY48" fmla="*/ 616017 h 1857676"/>
              <a:gd name="connsiteX49" fmla="*/ 1684421 w 1713297"/>
              <a:gd name="connsiteY49" fmla="*/ 587141 h 1857676"/>
              <a:gd name="connsiteX50" fmla="*/ 1674796 w 1713297"/>
              <a:gd name="connsiteY50" fmla="*/ 558265 h 1857676"/>
              <a:gd name="connsiteX51" fmla="*/ 1607419 w 1713297"/>
              <a:gd name="connsiteY51" fmla="*/ 471638 h 1857676"/>
              <a:gd name="connsiteX52" fmla="*/ 1559293 w 1713297"/>
              <a:gd name="connsiteY52" fmla="*/ 385010 h 1857676"/>
              <a:gd name="connsiteX53" fmla="*/ 1501541 w 1713297"/>
              <a:gd name="connsiteY53" fmla="*/ 327259 h 1857676"/>
              <a:gd name="connsiteX54" fmla="*/ 1434164 w 1713297"/>
              <a:gd name="connsiteY54" fmla="*/ 250257 h 1857676"/>
              <a:gd name="connsiteX55" fmla="*/ 1414914 w 1713297"/>
              <a:gd name="connsiteY55" fmla="*/ 221381 h 1857676"/>
              <a:gd name="connsiteX56" fmla="*/ 1357162 w 1713297"/>
              <a:gd name="connsiteY56" fmla="*/ 173255 h 1857676"/>
              <a:gd name="connsiteX57" fmla="*/ 1337911 w 1713297"/>
              <a:gd name="connsiteY57" fmla="*/ 144379 h 1857676"/>
              <a:gd name="connsiteX58" fmla="*/ 1280160 w 1713297"/>
              <a:gd name="connsiteY58" fmla="*/ 105878 h 1857676"/>
              <a:gd name="connsiteX59" fmla="*/ 1193533 w 1713297"/>
              <a:gd name="connsiteY59" fmla="*/ 67377 h 1857676"/>
              <a:gd name="connsiteX60" fmla="*/ 1126156 w 1713297"/>
              <a:gd name="connsiteY60" fmla="*/ 48126 h 1857676"/>
              <a:gd name="connsiteX61" fmla="*/ 1097280 w 1713297"/>
              <a:gd name="connsiteY61" fmla="*/ 28876 h 1857676"/>
              <a:gd name="connsiteX62" fmla="*/ 1039528 w 1713297"/>
              <a:gd name="connsiteY62" fmla="*/ 9625 h 1857676"/>
              <a:gd name="connsiteX63" fmla="*/ 1010653 w 1713297"/>
              <a:gd name="connsiteY63" fmla="*/ 0 h 1857676"/>
              <a:gd name="connsiteX64" fmla="*/ 462013 w 1713297"/>
              <a:gd name="connsiteY64" fmla="*/ 9625 h 1857676"/>
              <a:gd name="connsiteX65" fmla="*/ 433137 w 1713297"/>
              <a:gd name="connsiteY65" fmla="*/ 28876 h 1857676"/>
              <a:gd name="connsiteX66" fmla="*/ 375385 w 1713297"/>
              <a:gd name="connsiteY66" fmla="*/ 48126 h 1857676"/>
              <a:gd name="connsiteX67" fmla="*/ 288758 w 1713297"/>
              <a:gd name="connsiteY67" fmla="*/ 96252 h 1857676"/>
              <a:gd name="connsiteX68" fmla="*/ 202130 w 1713297"/>
              <a:gd name="connsiteY68" fmla="*/ 115503 h 1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713297" h="1857676">
                <a:moveTo>
                  <a:pt x="202130" y="115503"/>
                </a:moveTo>
                <a:lnTo>
                  <a:pt x="202130" y="115503"/>
                </a:lnTo>
                <a:cubicBezTo>
                  <a:pt x="13163" y="247781"/>
                  <a:pt x="152190" y="133083"/>
                  <a:pt x="86627" y="211756"/>
                </a:cubicBezTo>
                <a:cubicBezTo>
                  <a:pt x="65036" y="237664"/>
                  <a:pt x="52158" y="238778"/>
                  <a:pt x="38501" y="269507"/>
                </a:cubicBezTo>
                <a:cubicBezTo>
                  <a:pt x="18467" y="314584"/>
                  <a:pt x="19690" y="330093"/>
                  <a:pt x="9625" y="375385"/>
                </a:cubicBezTo>
                <a:cubicBezTo>
                  <a:pt x="6755" y="388299"/>
                  <a:pt x="3208" y="401052"/>
                  <a:pt x="0" y="413886"/>
                </a:cubicBezTo>
                <a:cubicBezTo>
                  <a:pt x="3208" y="474846"/>
                  <a:pt x="4098" y="535972"/>
                  <a:pt x="9625" y="596766"/>
                </a:cubicBezTo>
                <a:cubicBezTo>
                  <a:pt x="10544" y="606870"/>
                  <a:pt x="14713" y="616567"/>
                  <a:pt x="19250" y="625642"/>
                </a:cubicBezTo>
                <a:cubicBezTo>
                  <a:pt x="24423" y="635989"/>
                  <a:pt x="31095" y="645631"/>
                  <a:pt x="38501" y="654518"/>
                </a:cubicBezTo>
                <a:cubicBezTo>
                  <a:pt x="47215" y="664975"/>
                  <a:pt x="57752" y="673769"/>
                  <a:pt x="67377" y="683394"/>
                </a:cubicBezTo>
                <a:cubicBezTo>
                  <a:pt x="70585" y="693019"/>
                  <a:pt x="71968" y="703460"/>
                  <a:pt x="77002" y="712269"/>
                </a:cubicBezTo>
                <a:cubicBezTo>
                  <a:pt x="92296" y="739032"/>
                  <a:pt x="145306" y="796306"/>
                  <a:pt x="163629" y="808522"/>
                </a:cubicBezTo>
                <a:cubicBezTo>
                  <a:pt x="182880" y="821356"/>
                  <a:pt x="198423" y="844153"/>
                  <a:pt x="221381" y="847023"/>
                </a:cubicBezTo>
                <a:lnTo>
                  <a:pt x="298383" y="856648"/>
                </a:lnTo>
                <a:cubicBezTo>
                  <a:pt x="317634" y="863065"/>
                  <a:pt x="336449" y="870978"/>
                  <a:pt x="356135" y="875899"/>
                </a:cubicBezTo>
                <a:lnTo>
                  <a:pt x="433137" y="895149"/>
                </a:lnTo>
                <a:cubicBezTo>
                  <a:pt x="442762" y="901566"/>
                  <a:pt x="451442" y="909702"/>
                  <a:pt x="462013" y="914400"/>
                </a:cubicBezTo>
                <a:cubicBezTo>
                  <a:pt x="480556" y="922641"/>
                  <a:pt x="519764" y="933650"/>
                  <a:pt x="519764" y="933650"/>
                </a:cubicBezTo>
                <a:cubicBezTo>
                  <a:pt x="529389" y="943275"/>
                  <a:pt x="538183" y="953812"/>
                  <a:pt x="548640" y="962526"/>
                </a:cubicBezTo>
                <a:cubicBezTo>
                  <a:pt x="557527" y="969932"/>
                  <a:pt x="571385" y="971967"/>
                  <a:pt x="577516" y="981777"/>
                </a:cubicBezTo>
                <a:cubicBezTo>
                  <a:pt x="588270" y="998984"/>
                  <a:pt x="585510" y="1022644"/>
                  <a:pt x="596766" y="1039528"/>
                </a:cubicBezTo>
                <a:lnTo>
                  <a:pt x="616017" y="1068404"/>
                </a:lnTo>
                <a:cubicBezTo>
                  <a:pt x="640440" y="1141676"/>
                  <a:pt x="631287" y="1106258"/>
                  <a:pt x="644893" y="1174282"/>
                </a:cubicBezTo>
                <a:cubicBezTo>
                  <a:pt x="648101" y="1331495"/>
                  <a:pt x="648804" y="1488778"/>
                  <a:pt x="654518" y="1645920"/>
                </a:cubicBezTo>
                <a:cubicBezTo>
                  <a:pt x="655227" y="1665423"/>
                  <a:pt x="656637" y="1685656"/>
                  <a:pt x="664143" y="1703671"/>
                </a:cubicBezTo>
                <a:cubicBezTo>
                  <a:pt x="674086" y="1727533"/>
                  <a:pt x="737659" y="1811596"/>
                  <a:pt x="760396" y="1819175"/>
                </a:cubicBezTo>
                <a:cubicBezTo>
                  <a:pt x="781600" y="1826243"/>
                  <a:pt x="805795" y="1835128"/>
                  <a:pt x="827773" y="1838425"/>
                </a:cubicBezTo>
                <a:cubicBezTo>
                  <a:pt x="878935" y="1846099"/>
                  <a:pt x="981777" y="1857676"/>
                  <a:pt x="981777" y="1857676"/>
                </a:cubicBezTo>
                <a:cubicBezTo>
                  <a:pt x="1084446" y="1854467"/>
                  <a:pt x="1187233" y="1853910"/>
                  <a:pt x="1289785" y="1848050"/>
                </a:cubicBezTo>
                <a:cubicBezTo>
                  <a:pt x="1317100" y="1846489"/>
                  <a:pt x="1324512" y="1830688"/>
                  <a:pt x="1347537" y="1819175"/>
                </a:cubicBezTo>
                <a:cubicBezTo>
                  <a:pt x="1361350" y="1812268"/>
                  <a:pt x="1402572" y="1803010"/>
                  <a:pt x="1414914" y="1799924"/>
                </a:cubicBezTo>
                <a:cubicBezTo>
                  <a:pt x="1424539" y="1793507"/>
                  <a:pt x="1433442" y="1785847"/>
                  <a:pt x="1443789" y="1780674"/>
                </a:cubicBezTo>
                <a:cubicBezTo>
                  <a:pt x="1452864" y="1776136"/>
                  <a:pt x="1464223" y="1776676"/>
                  <a:pt x="1472665" y="1771048"/>
                </a:cubicBezTo>
                <a:cubicBezTo>
                  <a:pt x="1483991" y="1763497"/>
                  <a:pt x="1491084" y="1750886"/>
                  <a:pt x="1501541" y="1742172"/>
                </a:cubicBezTo>
                <a:cubicBezTo>
                  <a:pt x="1510428" y="1734766"/>
                  <a:pt x="1520792" y="1729339"/>
                  <a:pt x="1530417" y="1722922"/>
                </a:cubicBezTo>
                <a:cubicBezTo>
                  <a:pt x="1537266" y="1681825"/>
                  <a:pt x="1540225" y="1645557"/>
                  <a:pt x="1559293" y="1607419"/>
                </a:cubicBezTo>
                <a:cubicBezTo>
                  <a:pt x="1565710" y="1594585"/>
                  <a:pt x="1573505" y="1582353"/>
                  <a:pt x="1578543" y="1568918"/>
                </a:cubicBezTo>
                <a:cubicBezTo>
                  <a:pt x="1583188" y="1556532"/>
                  <a:pt x="1584534" y="1543137"/>
                  <a:pt x="1588168" y="1530417"/>
                </a:cubicBezTo>
                <a:cubicBezTo>
                  <a:pt x="1590955" y="1520661"/>
                  <a:pt x="1595124" y="1511330"/>
                  <a:pt x="1597794" y="1501541"/>
                </a:cubicBezTo>
                <a:cubicBezTo>
                  <a:pt x="1604755" y="1476016"/>
                  <a:pt x="1608678" y="1449639"/>
                  <a:pt x="1617044" y="1424539"/>
                </a:cubicBezTo>
                <a:cubicBezTo>
                  <a:pt x="1620252" y="1414914"/>
                  <a:pt x="1622132" y="1404738"/>
                  <a:pt x="1626669" y="1395663"/>
                </a:cubicBezTo>
                <a:cubicBezTo>
                  <a:pt x="1631842" y="1385316"/>
                  <a:pt x="1639503" y="1376412"/>
                  <a:pt x="1645920" y="1366787"/>
                </a:cubicBezTo>
                <a:cubicBezTo>
                  <a:pt x="1667589" y="1301777"/>
                  <a:pt x="1642581" y="1381810"/>
                  <a:pt x="1665170" y="1280160"/>
                </a:cubicBezTo>
                <a:cubicBezTo>
                  <a:pt x="1667371" y="1270256"/>
                  <a:pt x="1672009" y="1261040"/>
                  <a:pt x="1674796" y="1251284"/>
                </a:cubicBezTo>
                <a:cubicBezTo>
                  <a:pt x="1678430" y="1238564"/>
                  <a:pt x="1680787" y="1225503"/>
                  <a:pt x="1684421" y="1212783"/>
                </a:cubicBezTo>
                <a:cubicBezTo>
                  <a:pt x="1687208" y="1203027"/>
                  <a:pt x="1691585" y="1193750"/>
                  <a:pt x="1694046" y="1183907"/>
                </a:cubicBezTo>
                <a:cubicBezTo>
                  <a:pt x="1698014" y="1168036"/>
                  <a:pt x="1700122" y="1151751"/>
                  <a:pt x="1703671" y="1135781"/>
                </a:cubicBezTo>
                <a:cubicBezTo>
                  <a:pt x="1706541" y="1122867"/>
                  <a:pt x="1710088" y="1110114"/>
                  <a:pt x="1713297" y="1097280"/>
                </a:cubicBezTo>
                <a:cubicBezTo>
                  <a:pt x="1710088" y="936859"/>
                  <a:pt x="1712739" y="776214"/>
                  <a:pt x="1703671" y="616017"/>
                </a:cubicBezTo>
                <a:cubicBezTo>
                  <a:pt x="1703017" y="604467"/>
                  <a:pt x="1689594" y="597488"/>
                  <a:pt x="1684421" y="587141"/>
                </a:cubicBezTo>
                <a:cubicBezTo>
                  <a:pt x="1679884" y="578066"/>
                  <a:pt x="1679723" y="567134"/>
                  <a:pt x="1674796" y="558265"/>
                </a:cubicBezTo>
                <a:cubicBezTo>
                  <a:pt x="1646015" y="506458"/>
                  <a:pt x="1642494" y="506713"/>
                  <a:pt x="1607419" y="471638"/>
                </a:cubicBezTo>
                <a:cubicBezTo>
                  <a:pt x="1595316" y="435327"/>
                  <a:pt x="1592390" y="418106"/>
                  <a:pt x="1559293" y="385010"/>
                </a:cubicBezTo>
                <a:cubicBezTo>
                  <a:pt x="1540042" y="365760"/>
                  <a:pt x="1516642" y="349911"/>
                  <a:pt x="1501541" y="327259"/>
                </a:cubicBezTo>
                <a:cubicBezTo>
                  <a:pt x="1456623" y="259882"/>
                  <a:pt x="1482291" y="282340"/>
                  <a:pt x="1434164" y="250257"/>
                </a:cubicBezTo>
                <a:cubicBezTo>
                  <a:pt x="1427747" y="240632"/>
                  <a:pt x="1422320" y="230268"/>
                  <a:pt x="1414914" y="221381"/>
                </a:cubicBezTo>
                <a:cubicBezTo>
                  <a:pt x="1391754" y="193589"/>
                  <a:pt x="1385555" y="192183"/>
                  <a:pt x="1357162" y="173255"/>
                </a:cubicBezTo>
                <a:cubicBezTo>
                  <a:pt x="1350745" y="163630"/>
                  <a:pt x="1346617" y="151997"/>
                  <a:pt x="1337911" y="144379"/>
                </a:cubicBezTo>
                <a:cubicBezTo>
                  <a:pt x="1320499" y="129144"/>
                  <a:pt x="1299410" y="118712"/>
                  <a:pt x="1280160" y="105878"/>
                </a:cubicBezTo>
                <a:cubicBezTo>
                  <a:pt x="1242234" y="80594"/>
                  <a:pt x="1248517" y="81124"/>
                  <a:pt x="1193533" y="67377"/>
                </a:cubicBezTo>
                <a:cubicBezTo>
                  <a:pt x="1181199" y="64293"/>
                  <a:pt x="1139963" y="55030"/>
                  <a:pt x="1126156" y="48126"/>
                </a:cubicBezTo>
                <a:cubicBezTo>
                  <a:pt x="1115809" y="42953"/>
                  <a:pt x="1107851" y="33574"/>
                  <a:pt x="1097280" y="28876"/>
                </a:cubicBezTo>
                <a:cubicBezTo>
                  <a:pt x="1078737" y="20635"/>
                  <a:pt x="1058779" y="16042"/>
                  <a:pt x="1039528" y="9625"/>
                </a:cubicBezTo>
                <a:lnTo>
                  <a:pt x="1010653" y="0"/>
                </a:lnTo>
                <a:cubicBezTo>
                  <a:pt x="827773" y="3208"/>
                  <a:pt x="644693" y="491"/>
                  <a:pt x="462013" y="9625"/>
                </a:cubicBezTo>
                <a:cubicBezTo>
                  <a:pt x="450459" y="10203"/>
                  <a:pt x="443708" y="24178"/>
                  <a:pt x="433137" y="28876"/>
                </a:cubicBezTo>
                <a:cubicBezTo>
                  <a:pt x="414594" y="37117"/>
                  <a:pt x="375385" y="48126"/>
                  <a:pt x="375385" y="48126"/>
                </a:cubicBezTo>
                <a:cubicBezTo>
                  <a:pt x="342302" y="70182"/>
                  <a:pt x="325063" y="88991"/>
                  <a:pt x="288758" y="96252"/>
                </a:cubicBezTo>
                <a:cubicBezTo>
                  <a:pt x="266512" y="100701"/>
                  <a:pt x="216568" y="112295"/>
                  <a:pt x="202130" y="11550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159C24B-61AD-0544-B98F-0445C5D9342F}"/>
              </a:ext>
            </a:extLst>
          </p:cNvPr>
          <p:cNvSpPr/>
          <p:nvPr/>
        </p:nvSpPr>
        <p:spPr>
          <a:xfrm>
            <a:off x="3374839" y="5279341"/>
            <a:ext cx="450499" cy="436385"/>
          </a:xfrm>
          <a:prstGeom prst="ellipse">
            <a:avLst/>
          </a:prstGeom>
          <a:noFill/>
          <a:ln w="952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17">
            <a:extLst>
              <a:ext uri="{FF2B5EF4-FFF2-40B4-BE49-F238E27FC236}">
                <a16:creationId xmlns:a16="http://schemas.microsoft.com/office/drawing/2014/main" id="{9FBEBB2A-067F-7D49-9EEC-1F41739CA128}"/>
              </a:ext>
            </a:extLst>
          </p:cNvPr>
          <p:cNvCxnSpPr/>
          <p:nvPr/>
        </p:nvCxnSpPr>
        <p:spPr>
          <a:xfrm>
            <a:off x="3115810" y="5365165"/>
            <a:ext cx="249919" cy="663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36">
            <a:extLst>
              <a:ext uri="{FF2B5EF4-FFF2-40B4-BE49-F238E27FC236}">
                <a16:creationId xmlns:a16="http://schemas.microsoft.com/office/drawing/2014/main" id="{74E55322-2294-6440-8290-6F647024C13F}"/>
              </a:ext>
            </a:extLst>
          </p:cNvPr>
          <p:cNvCxnSpPr/>
          <p:nvPr/>
        </p:nvCxnSpPr>
        <p:spPr>
          <a:xfrm>
            <a:off x="2115636" y="5031887"/>
            <a:ext cx="576064" cy="1886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41">
            <a:extLst>
              <a:ext uri="{FF2B5EF4-FFF2-40B4-BE49-F238E27FC236}">
                <a16:creationId xmlns:a16="http://schemas.microsoft.com/office/drawing/2014/main" id="{8E2D20A2-DD73-0F4F-BF9E-8140E3A3B45E}"/>
              </a:ext>
            </a:extLst>
          </p:cNvPr>
          <p:cNvCxnSpPr/>
          <p:nvPr/>
        </p:nvCxnSpPr>
        <p:spPr>
          <a:xfrm>
            <a:off x="1395800" y="4438963"/>
            <a:ext cx="343041" cy="3548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42">
            <a:extLst>
              <a:ext uri="{FF2B5EF4-FFF2-40B4-BE49-F238E27FC236}">
                <a16:creationId xmlns:a16="http://schemas.microsoft.com/office/drawing/2014/main" id="{7E2D53E6-E508-D749-8DB5-7B76E5F3B92C}"/>
              </a:ext>
            </a:extLst>
          </p:cNvPr>
          <p:cNvCxnSpPr>
            <a:stCxn id="61" idx="7"/>
          </p:cNvCxnSpPr>
          <p:nvPr/>
        </p:nvCxnSpPr>
        <p:spPr>
          <a:xfrm flipV="1">
            <a:off x="3759364" y="5110144"/>
            <a:ext cx="245995" cy="23310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44">
            <a:extLst>
              <a:ext uri="{FF2B5EF4-FFF2-40B4-BE49-F238E27FC236}">
                <a16:creationId xmlns:a16="http://schemas.microsoft.com/office/drawing/2014/main" id="{31CF7793-99B9-C84C-B5A9-A0188BAB71F1}"/>
              </a:ext>
            </a:extLst>
          </p:cNvPr>
          <p:cNvCxnSpPr/>
          <p:nvPr/>
        </p:nvCxnSpPr>
        <p:spPr>
          <a:xfrm flipH="1" flipV="1">
            <a:off x="3816227" y="4564668"/>
            <a:ext cx="182317" cy="22392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51">
                <a:extLst>
                  <a:ext uri="{FF2B5EF4-FFF2-40B4-BE49-F238E27FC236}">
                    <a16:creationId xmlns:a16="http://schemas.microsoft.com/office/drawing/2014/main" id="{D8B14866-7A09-A649-9820-8D6FBD67AF62}"/>
                  </a:ext>
                </a:extLst>
              </p:cNvPr>
              <p:cNvSpPr txBox="1"/>
              <p:nvPr/>
            </p:nvSpPr>
            <p:spPr>
              <a:xfrm>
                <a:off x="1516748" y="6488668"/>
                <a:ext cx="45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51">
                <a:extLst>
                  <a:ext uri="{FF2B5EF4-FFF2-40B4-BE49-F238E27FC236}">
                    <a16:creationId xmlns:a16="http://schemas.microsoft.com/office/drawing/2014/main" id="{D8B14866-7A09-A649-9820-8D6FBD67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748" y="6488668"/>
                <a:ext cx="4578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53">
                <a:extLst>
                  <a:ext uri="{FF2B5EF4-FFF2-40B4-BE49-F238E27FC236}">
                    <a16:creationId xmlns:a16="http://schemas.microsoft.com/office/drawing/2014/main" id="{95DA12FD-E4A6-314E-BE60-5749A91CD0E4}"/>
                  </a:ext>
                </a:extLst>
              </p:cNvPr>
              <p:cNvSpPr txBox="1"/>
              <p:nvPr/>
            </p:nvSpPr>
            <p:spPr>
              <a:xfrm>
                <a:off x="3479289" y="5914783"/>
                <a:ext cx="45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8" name="TextBox 53">
                <a:extLst>
                  <a:ext uri="{FF2B5EF4-FFF2-40B4-BE49-F238E27FC236}">
                    <a16:creationId xmlns:a16="http://schemas.microsoft.com/office/drawing/2014/main" id="{95DA12FD-E4A6-314E-BE60-5749A91CD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289" y="5914783"/>
                <a:ext cx="45785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30">
                <a:extLst>
                  <a:ext uri="{FF2B5EF4-FFF2-40B4-BE49-F238E27FC236}">
                    <a16:creationId xmlns:a16="http://schemas.microsoft.com/office/drawing/2014/main" id="{22C5F43A-E161-A84E-A05E-E9B4FAC17D91}"/>
                  </a:ext>
                </a:extLst>
              </p:cNvPr>
              <p:cNvSpPr txBox="1"/>
              <p:nvPr/>
            </p:nvSpPr>
            <p:spPr>
              <a:xfrm>
                <a:off x="4645988" y="3462037"/>
                <a:ext cx="39130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</a:rPr>
                        <m:t>𝑒𝑐𝑐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zh-CN" altLang="en-US" sz="1600" b="0" i="1" smtClean="0">
                          <a:latin typeface="Cambria Math"/>
                        </a:rPr>
                        <m:t>为</m:t>
                      </m:r>
                      <m:r>
                        <a:rPr lang="zh-CN" altLang="en-US" sz="1600" i="1">
                          <a:latin typeface="Cambria Math"/>
                        </a:rPr>
                        <m:t>部分</m:t>
                      </m:r>
                      <m:r>
                        <a:rPr lang="zh-CN" altLang="en-US" sz="1600" i="1" smtClean="0">
                          <a:latin typeface="Cambria Math"/>
                        </a:rPr>
                        <m:t>偏心率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里</m:t>
                      </m:r>
                      <m:r>
                        <a:rPr lang="zh-CN" altLang="en-US" sz="1600" i="1">
                          <a:latin typeface="Cambria Math"/>
                        </a:rPr>
                        <m:t>最大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的</m:t>
                      </m:r>
                      <m:r>
                        <a:rPr lang="zh-CN" altLang="en-US" sz="1600" i="1">
                          <a:latin typeface="Cambria Math"/>
                        </a:rPr>
                        <m:t>那个</m:t>
                      </m:r>
                      <m:r>
                        <a:rPr lang="zh-CN" altLang="en-US" sz="1600" b="0" i="1" smtClean="0">
                          <a:latin typeface="Cambria Math"/>
                        </a:rPr>
                        <m:t>。</m:t>
                      </m:r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69" name="TextBox 30">
                <a:extLst>
                  <a:ext uri="{FF2B5EF4-FFF2-40B4-BE49-F238E27FC236}">
                    <a16:creationId xmlns:a16="http://schemas.microsoft.com/office/drawing/2014/main" id="{22C5F43A-E161-A84E-A05E-E9B4FAC1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988" y="3462037"/>
                <a:ext cx="3913034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59">
                <a:extLst>
                  <a:ext uri="{FF2B5EF4-FFF2-40B4-BE49-F238E27FC236}">
                    <a16:creationId xmlns:a16="http://schemas.microsoft.com/office/drawing/2014/main" id="{CE181725-DBFE-5340-9200-BF81020F4966}"/>
                  </a:ext>
                </a:extLst>
              </p:cNvPr>
              <p:cNvSpPr txBox="1"/>
              <p:nvPr/>
            </p:nvSpPr>
            <p:spPr>
              <a:xfrm>
                <a:off x="4670878" y="3969868"/>
                <a:ext cx="18504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9|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1" name="TextBox 59">
                <a:extLst>
                  <a:ext uri="{FF2B5EF4-FFF2-40B4-BE49-F238E27FC236}">
                    <a16:creationId xmlns:a16="http://schemas.microsoft.com/office/drawing/2014/main" id="{CE181725-DBFE-5340-9200-BF81020F4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78" y="3969868"/>
                <a:ext cx="1850481" cy="338554"/>
              </a:xfrm>
              <a:prstGeom prst="rect">
                <a:avLst/>
              </a:prstGeom>
              <a:blipFill>
                <a:blip r:embed="rId1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60">
                <a:extLst>
                  <a:ext uri="{FF2B5EF4-FFF2-40B4-BE49-F238E27FC236}">
                    <a16:creationId xmlns:a16="http://schemas.microsoft.com/office/drawing/2014/main" id="{72946CCC-B1AC-1442-A5E6-85DBA36FF89B}"/>
                  </a:ext>
                </a:extLst>
              </p:cNvPr>
              <p:cNvSpPr txBox="1"/>
              <p:nvPr/>
            </p:nvSpPr>
            <p:spPr>
              <a:xfrm>
                <a:off x="7245419" y="3997202"/>
                <a:ext cx="18504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9|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2" name="TextBox 60">
                <a:extLst>
                  <a:ext uri="{FF2B5EF4-FFF2-40B4-BE49-F238E27FC236}">
                    <a16:creationId xmlns:a16="http://schemas.microsoft.com/office/drawing/2014/main" id="{72946CCC-B1AC-1442-A5E6-85DBA36FF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419" y="3997202"/>
                <a:ext cx="1850481" cy="338554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7">
                <a:extLst>
                  <a:ext uri="{FF2B5EF4-FFF2-40B4-BE49-F238E27FC236}">
                    <a16:creationId xmlns:a16="http://schemas.microsoft.com/office/drawing/2014/main" id="{B5808062-F354-F142-A95A-422354208EE3}"/>
                  </a:ext>
                </a:extLst>
              </p:cNvPr>
              <p:cNvSpPr txBox="1"/>
              <p:nvPr/>
            </p:nvSpPr>
            <p:spPr>
              <a:xfrm>
                <a:off x="4858794" y="4448083"/>
                <a:ext cx="17491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</a:rPr>
                        <m:t>𝑒𝑐𝑐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9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73" name="TextBox 37">
                <a:extLst>
                  <a:ext uri="{FF2B5EF4-FFF2-40B4-BE49-F238E27FC236}">
                    <a16:creationId xmlns:a16="http://schemas.microsoft.com/office/drawing/2014/main" id="{B5808062-F354-F142-A95A-42235420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94" y="4448083"/>
                <a:ext cx="174910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54">
                <a:extLst>
                  <a:ext uri="{FF2B5EF4-FFF2-40B4-BE49-F238E27FC236}">
                    <a16:creationId xmlns:a16="http://schemas.microsoft.com/office/drawing/2014/main" id="{6CF67679-4C22-F447-807E-9F1675AF21C5}"/>
                  </a:ext>
                </a:extLst>
              </p:cNvPr>
              <p:cNvSpPr txBox="1"/>
              <p:nvPr/>
            </p:nvSpPr>
            <p:spPr>
              <a:xfrm>
                <a:off x="5645333" y="5237400"/>
                <a:ext cx="25108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9|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/>
                        </a:rPr>
                        <m:t>≤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𝑒𝑐𝑐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9</m:t>
                          </m:r>
                        </m:e>
                      </m:d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75" name="TextBox 54">
                <a:extLst>
                  <a:ext uri="{FF2B5EF4-FFF2-40B4-BE49-F238E27FC236}">
                    <a16:creationId xmlns:a16="http://schemas.microsoft.com/office/drawing/2014/main" id="{6CF67679-4C22-F447-807E-9F1675AF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333" y="5237400"/>
                <a:ext cx="2510898" cy="338554"/>
              </a:xfrm>
              <a:prstGeom prst="rect">
                <a:avLst/>
              </a:prstGeom>
              <a:blipFill>
                <a:blip r:embed="rId1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55">
                <a:extLst>
                  <a:ext uri="{FF2B5EF4-FFF2-40B4-BE49-F238E27FC236}">
                    <a16:creationId xmlns:a16="http://schemas.microsoft.com/office/drawing/2014/main" id="{E6163A5A-5855-E643-95A5-B8B9F716D4DF}"/>
                  </a:ext>
                </a:extLst>
              </p:cNvPr>
              <p:cNvSpPr txBox="1"/>
              <p:nvPr/>
            </p:nvSpPr>
            <p:spPr>
              <a:xfrm>
                <a:off x="5618175" y="5649667"/>
                <a:ext cx="33533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9|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/>
                        </a:rPr>
                        <m:t>≤</m:t>
                      </m:r>
                      <m:r>
                        <a:rPr lang="en-US" altLang="zh-CN" sz="1600">
                          <a:latin typeface="Cambria Math"/>
                        </a:rPr>
                        <m:t>1+</m:t>
                      </m:r>
                      <m:r>
                        <a:rPr lang="en-US" altLang="zh-CN" sz="1600" i="1">
                          <a:latin typeface="Cambria Math"/>
                        </a:rPr>
                        <m:t>𝑑𝑖𝑠𝑡</m:t>
                      </m:r>
                      <m:r>
                        <a:rPr lang="en-US" altLang="zh-CN" sz="1600" i="1">
                          <a:latin typeface="Cambria Math"/>
                        </a:rPr>
                        <m:t>(</m:t>
                      </m:r>
                      <m:r>
                        <a:rPr lang="en-US" altLang="zh-CN" sz="1600" i="1">
                          <a:latin typeface="Cambria Math"/>
                        </a:rPr>
                        <m:t>𝑉</m:t>
                      </m:r>
                      <m:r>
                        <a:rPr lang="en-US" altLang="zh-CN" sz="1600" i="1">
                          <a:latin typeface="Cambria Math"/>
                        </a:rPr>
                        <m:t>9,</m:t>
                      </m:r>
                      <m:r>
                        <a:rPr lang="en-US" altLang="zh-CN" sz="1600" i="1">
                          <a:latin typeface="Cambria Math"/>
                        </a:rPr>
                        <m:t>𝑉</m:t>
                      </m:r>
                      <m:r>
                        <a:rPr lang="en-US" altLang="zh-CN" sz="1600" i="1">
                          <a:latin typeface="Cambria Math"/>
                        </a:rPr>
                        <m:t>2)</m:t>
                      </m:r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76" name="TextBox 55">
                <a:extLst>
                  <a:ext uri="{FF2B5EF4-FFF2-40B4-BE49-F238E27FC236}">
                    <a16:creationId xmlns:a16="http://schemas.microsoft.com/office/drawing/2014/main" id="{E6163A5A-5855-E643-95A5-B8B9F716D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75" y="5649667"/>
                <a:ext cx="3353306" cy="33855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45">
                <a:extLst>
                  <a:ext uri="{FF2B5EF4-FFF2-40B4-BE49-F238E27FC236}">
                    <a16:creationId xmlns:a16="http://schemas.microsoft.com/office/drawing/2014/main" id="{BA508D37-35FC-6C4C-8B34-1106F1BCB13B}"/>
                  </a:ext>
                </a:extLst>
              </p:cNvPr>
              <p:cNvSpPr txBox="1"/>
              <p:nvPr/>
            </p:nvSpPr>
            <p:spPr>
              <a:xfrm>
                <a:off x="3816227" y="6202840"/>
                <a:ext cx="52796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</a:rPr>
                        <m:t>𝑖𝑓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  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9|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/>
                        </a:rPr>
                        <m:t>≥1+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𝑑𝑖𝑠𝑡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9,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sz="16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𝑡h𝑒𝑛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/>
                        </a:rPr>
                        <m:t>ecc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9</m:t>
                          </m:r>
                        </m:e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/>
                        </a:rPr>
                        <m:t>&gt;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9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𝑒𝑐𝑐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9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𝑝𝑒𝑐𝑐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𝑉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9|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77" name="TextBox 45">
                <a:extLst>
                  <a:ext uri="{FF2B5EF4-FFF2-40B4-BE49-F238E27FC236}">
                    <a16:creationId xmlns:a16="http://schemas.microsoft.com/office/drawing/2014/main" id="{BA508D37-35FC-6C4C-8B34-1106F1BCB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227" y="6202840"/>
                <a:ext cx="5279673" cy="584775"/>
              </a:xfrm>
              <a:prstGeom prst="rect">
                <a:avLst/>
              </a:prstGeom>
              <a:blipFill>
                <a:blip r:embed="rId17"/>
                <a:stretch>
                  <a:fillRect l="-240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操作按钮: 前进或下一个 3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AFD3E6A0-FA24-5E44-BDAB-4BCC6670975B}"/>
              </a:ext>
            </a:extLst>
          </p:cNvPr>
          <p:cNvSpPr/>
          <p:nvPr/>
        </p:nvSpPr>
        <p:spPr>
          <a:xfrm>
            <a:off x="8619693" y="5480566"/>
            <a:ext cx="351788" cy="338202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79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/>
      <p:bldP spid="59" grpId="0" animBg="1"/>
      <p:bldP spid="60" grpId="0" animBg="1"/>
      <p:bldP spid="61" grpId="0" animBg="1"/>
      <p:bldP spid="67" grpId="0"/>
      <p:bldP spid="68" grpId="0"/>
      <p:bldP spid="69" grpId="0"/>
      <p:bldP spid="71" grpId="0"/>
      <p:bldP spid="72" grpId="0"/>
      <p:bldP spid="73" grpId="0"/>
      <p:bldP spid="75" grpId="0"/>
      <p:bldP spid="76" grpId="0"/>
      <p:bldP spid="77" grpId="0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86D7179-DF2E-1F49-908A-4C08C45B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377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6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688B7021-9E6F-D340-8036-4EA7EE57821B}"/>
              </a:ext>
            </a:extLst>
          </p:cNvPr>
          <p:cNvSpPr txBox="1">
            <a:spLocks/>
          </p:cNvSpPr>
          <p:nvPr/>
        </p:nvSpPr>
        <p:spPr>
          <a:xfrm>
            <a:off x="1096206" y="84142"/>
            <a:ext cx="5804576" cy="572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38F754D0-5824-EB4A-98F3-A90C53AF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1" y="2383828"/>
            <a:ext cx="4719834" cy="322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BB852FA4-C298-8845-A4C4-00CEC1A61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67" y="1246154"/>
            <a:ext cx="6507614" cy="82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0636BAA9-59BE-D84D-B60D-52ABB7CE4BD8}"/>
              </a:ext>
            </a:extLst>
          </p:cNvPr>
          <p:cNvSpPr/>
          <p:nvPr/>
        </p:nvSpPr>
        <p:spPr>
          <a:xfrm>
            <a:off x="6432729" y="1289698"/>
            <a:ext cx="468052" cy="7103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904ABBB-515B-B346-B07E-CD901D2AB20E}"/>
              </a:ext>
            </a:extLst>
          </p:cNvPr>
          <p:cNvSpPr/>
          <p:nvPr/>
        </p:nvSpPr>
        <p:spPr>
          <a:xfrm>
            <a:off x="1473287" y="1286349"/>
            <a:ext cx="4887434" cy="713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485F6A1-178D-2249-95CC-BC96D9FF2B2F}"/>
              </a:ext>
            </a:extLst>
          </p:cNvPr>
          <p:cNvSpPr/>
          <p:nvPr/>
        </p:nvSpPr>
        <p:spPr>
          <a:xfrm>
            <a:off x="5928185" y="1303335"/>
            <a:ext cx="972595" cy="713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55B67B4-068B-5B44-B1AE-33575B2A9513}"/>
              </a:ext>
            </a:extLst>
          </p:cNvPr>
          <p:cNvSpPr/>
          <p:nvPr/>
        </p:nvSpPr>
        <p:spPr>
          <a:xfrm>
            <a:off x="1450730" y="1292245"/>
            <a:ext cx="4392488" cy="735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3B1F92-2654-6D42-96F8-968F21EB9814}"/>
              </a:ext>
            </a:extLst>
          </p:cNvPr>
          <p:cNvSpPr/>
          <p:nvPr/>
        </p:nvSpPr>
        <p:spPr>
          <a:xfrm>
            <a:off x="5481847" y="1286349"/>
            <a:ext cx="1418933" cy="713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CDC4E51-FCAF-AE40-9E19-67F87CA96C50}"/>
              </a:ext>
            </a:extLst>
          </p:cNvPr>
          <p:cNvSpPr/>
          <p:nvPr/>
        </p:nvSpPr>
        <p:spPr>
          <a:xfrm>
            <a:off x="1450731" y="1303335"/>
            <a:ext cx="3971734" cy="735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D6308CC-BCA8-E04C-A902-C23872377008}"/>
              </a:ext>
            </a:extLst>
          </p:cNvPr>
          <p:cNvSpPr/>
          <p:nvPr/>
        </p:nvSpPr>
        <p:spPr>
          <a:xfrm>
            <a:off x="4984530" y="1289698"/>
            <a:ext cx="1922989" cy="713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E00F121-8F44-E04C-8A3A-F1446543AD5E}"/>
              </a:ext>
            </a:extLst>
          </p:cNvPr>
          <p:cNvSpPr/>
          <p:nvPr/>
        </p:nvSpPr>
        <p:spPr>
          <a:xfrm>
            <a:off x="1454091" y="1286349"/>
            <a:ext cx="3440145" cy="735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67AA802-185C-1A42-A118-3F4F0EAA325C}"/>
              </a:ext>
            </a:extLst>
          </p:cNvPr>
          <p:cNvSpPr/>
          <p:nvPr/>
        </p:nvSpPr>
        <p:spPr>
          <a:xfrm>
            <a:off x="4503770" y="1275077"/>
            <a:ext cx="2397012" cy="74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75E45EC-0004-7643-BB39-727A920F014C}"/>
              </a:ext>
            </a:extLst>
          </p:cNvPr>
          <p:cNvSpPr/>
          <p:nvPr/>
        </p:nvSpPr>
        <p:spPr>
          <a:xfrm>
            <a:off x="1442342" y="1310299"/>
            <a:ext cx="2948768" cy="735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2">
                <a:extLst>
                  <a:ext uri="{FF2B5EF4-FFF2-40B4-BE49-F238E27FC236}">
                    <a16:creationId xmlns:a16="http://schemas.microsoft.com/office/drawing/2014/main" id="{2E7B1510-2C81-7945-9DD4-C723181B6D5C}"/>
                  </a:ext>
                </a:extLst>
              </p:cNvPr>
              <p:cNvSpPr txBox="1"/>
              <p:nvPr/>
            </p:nvSpPr>
            <p:spPr>
              <a:xfrm>
                <a:off x="7365880" y="1493580"/>
                <a:ext cx="2426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计算</m:t>
                      </m:r>
                      <m:r>
                        <a:rPr lang="en-US" altLang="zh-CN" b="0" i="1" smtClean="0">
                          <a:latin typeface="Cambria Math"/>
                        </a:rPr>
                        <m:t>𝑒𝑐𝑐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𝑉</m:t>
                      </m:r>
                      <m:r>
                        <a:rPr lang="en-US" altLang="zh-CN" b="0" i="1" smtClean="0">
                          <a:latin typeface="Cambria Math"/>
                        </a:rPr>
                        <m:t>9)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2">
                <a:extLst>
                  <a:ext uri="{FF2B5EF4-FFF2-40B4-BE49-F238E27FC236}">
                    <a16:creationId xmlns:a16="http://schemas.microsoft.com/office/drawing/2014/main" id="{2E7B1510-2C81-7945-9DD4-C723181B6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880" y="1493580"/>
                <a:ext cx="2426994" cy="369332"/>
              </a:xfrm>
              <a:prstGeom prst="rect">
                <a:avLst/>
              </a:prstGeom>
              <a:blipFill>
                <a:blip r:embed="rId5"/>
                <a:stretch>
                  <a:fillRect l="-52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任意多边形 5">
            <a:extLst>
              <a:ext uri="{FF2B5EF4-FFF2-40B4-BE49-F238E27FC236}">
                <a16:creationId xmlns:a16="http://schemas.microsoft.com/office/drawing/2014/main" id="{6ECBB6D2-AA94-224A-BE69-AF803D5AE8FE}"/>
              </a:ext>
            </a:extLst>
          </p:cNvPr>
          <p:cNvSpPr/>
          <p:nvPr/>
        </p:nvSpPr>
        <p:spPr>
          <a:xfrm>
            <a:off x="3646974" y="2866320"/>
            <a:ext cx="744136" cy="720080"/>
          </a:xfrm>
          <a:custGeom>
            <a:avLst/>
            <a:gdLst>
              <a:gd name="connsiteX0" fmla="*/ 0 w 1097280"/>
              <a:gd name="connsiteY0" fmla="*/ 0 h 895150"/>
              <a:gd name="connsiteX1" fmla="*/ 0 w 1097280"/>
              <a:gd name="connsiteY1" fmla="*/ 0 h 895150"/>
              <a:gd name="connsiteX2" fmla="*/ 9625 w 1097280"/>
              <a:gd name="connsiteY2" fmla="*/ 317634 h 895150"/>
              <a:gd name="connsiteX3" fmla="*/ 48126 w 1097280"/>
              <a:gd name="connsiteY3" fmla="*/ 490889 h 895150"/>
              <a:gd name="connsiteX4" fmla="*/ 57752 w 1097280"/>
              <a:gd name="connsiteY4" fmla="*/ 529390 h 895150"/>
              <a:gd name="connsiteX5" fmla="*/ 77002 w 1097280"/>
              <a:gd name="connsiteY5" fmla="*/ 558266 h 895150"/>
              <a:gd name="connsiteX6" fmla="*/ 96253 w 1097280"/>
              <a:gd name="connsiteY6" fmla="*/ 635268 h 895150"/>
              <a:gd name="connsiteX7" fmla="*/ 115503 w 1097280"/>
              <a:gd name="connsiteY7" fmla="*/ 693019 h 895150"/>
              <a:gd name="connsiteX8" fmla="*/ 173255 w 1097280"/>
              <a:gd name="connsiteY8" fmla="*/ 789272 h 895150"/>
              <a:gd name="connsiteX9" fmla="*/ 192505 w 1097280"/>
              <a:gd name="connsiteY9" fmla="*/ 818148 h 895150"/>
              <a:gd name="connsiteX10" fmla="*/ 250257 w 1097280"/>
              <a:gd name="connsiteY10" fmla="*/ 866274 h 895150"/>
              <a:gd name="connsiteX11" fmla="*/ 356135 w 1097280"/>
              <a:gd name="connsiteY11" fmla="*/ 895150 h 895150"/>
              <a:gd name="connsiteX12" fmla="*/ 847023 w 1097280"/>
              <a:gd name="connsiteY12" fmla="*/ 885525 h 895150"/>
              <a:gd name="connsiteX13" fmla="*/ 875899 w 1097280"/>
              <a:gd name="connsiteY13" fmla="*/ 866274 h 895150"/>
              <a:gd name="connsiteX14" fmla="*/ 914400 w 1097280"/>
              <a:gd name="connsiteY14" fmla="*/ 847024 h 895150"/>
              <a:gd name="connsiteX15" fmla="*/ 933651 w 1097280"/>
              <a:gd name="connsiteY15" fmla="*/ 818148 h 895150"/>
              <a:gd name="connsiteX16" fmla="*/ 1001027 w 1097280"/>
              <a:gd name="connsiteY16" fmla="*/ 770021 h 895150"/>
              <a:gd name="connsiteX17" fmla="*/ 1049154 w 1097280"/>
              <a:gd name="connsiteY17" fmla="*/ 721895 h 895150"/>
              <a:gd name="connsiteX18" fmla="*/ 1068404 w 1097280"/>
              <a:gd name="connsiteY18" fmla="*/ 693019 h 895150"/>
              <a:gd name="connsiteX19" fmla="*/ 1097280 w 1097280"/>
              <a:gd name="connsiteY19" fmla="*/ 587141 h 895150"/>
              <a:gd name="connsiteX20" fmla="*/ 1087655 w 1097280"/>
              <a:gd name="connsiteY20" fmla="*/ 471638 h 895150"/>
              <a:gd name="connsiteX21" fmla="*/ 1078030 w 1097280"/>
              <a:gd name="connsiteY21" fmla="*/ 442762 h 895150"/>
              <a:gd name="connsiteX22" fmla="*/ 1049154 w 1097280"/>
              <a:gd name="connsiteY22" fmla="*/ 423512 h 895150"/>
              <a:gd name="connsiteX23" fmla="*/ 1010653 w 1097280"/>
              <a:gd name="connsiteY23" fmla="*/ 365760 h 895150"/>
              <a:gd name="connsiteX24" fmla="*/ 972152 w 1097280"/>
              <a:gd name="connsiteY24" fmla="*/ 308009 h 895150"/>
              <a:gd name="connsiteX25" fmla="*/ 943276 w 1097280"/>
              <a:gd name="connsiteY25" fmla="*/ 279133 h 895150"/>
              <a:gd name="connsiteX26" fmla="*/ 924025 w 1097280"/>
              <a:gd name="connsiteY26" fmla="*/ 250257 h 895150"/>
              <a:gd name="connsiteX27" fmla="*/ 866274 w 1097280"/>
              <a:gd name="connsiteY27" fmla="*/ 192506 h 895150"/>
              <a:gd name="connsiteX28" fmla="*/ 837398 w 1097280"/>
              <a:gd name="connsiteY28" fmla="*/ 163630 h 895150"/>
              <a:gd name="connsiteX29" fmla="*/ 808522 w 1097280"/>
              <a:gd name="connsiteY29" fmla="*/ 134754 h 895150"/>
              <a:gd name="connsiteX30" fmla="*/ 779646 w 1097280"/>
              <a:gd name="connsiteY30" fmla="*/ 115504 h 895150"/>
              <a:gd name="connsiteX31" fmla="*/ 731520 w 1097280"/>
              <a:gd name="connsiteY31" fmla="*/ 57752 h 895150"/>
              <a:gd name="connsiteX32" fmla="*/ 654518 w 1097280"/>
              <a:gd name="connsiteY32" fmla="*/ 28876 h 895150"/>
              <a:gd name="connsiteX33" fmla="*/ 490889 w 1097280"/>
              <a:gd name="connsiteY33" fmla="*/ 9626 h 895150"/>
              <a:gd name="connsiteX34" fmla="*/ 240632 w 1097280"/>
              <a:gd name="connsiteY34" fmla="*/ 19251 h 895150"/>
              <a:gd name="connsiteX35" fmla="*/ 202131 w 1097280"/>
              <a:gd name="connsiteY35" fmla="*/ 28876 h 895150"/>
              <a:gd name="connsiteX36" fmla="*/ 28876 w 1097280"/>
              <a:gd name="connsiteY36" fmla="*/ 19251 h 895150"/>
              <a:gd name="connsiteX37" fmla="*/ 0 w 1097280"/>
              <a:gd name="connsiteY37" fmla="*/ 0 h 89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" h="895150">
                <a:moveTo>
                  <a:pt x="0" y="0"/>
                </a:moveTo>
                <a:lnTo>
                  <a:pt x="0" y="0"/>
                </a:lnTo>
                <a:cubicBezTo>
                  <a:pt x="3208" y="105878"/>
                  <a:pt x="2253" y="211964"/>
                  <a:pt x="9625" y="317634"/>
                </a:cubicBezTo>
                <a:cubicBezTo>
                  <a:pt x="11990" y="351526"/>
                  <a:pt x="38791" y="453548"/>
                  <a:pt x="48126" y="490889"/>
                </a:cubicBezTo>
                <a:cubicBezTo>
                  <a:pt x="51334" y="503723"/>
                  <a:pt x="50414" y="518383"/>
                  <a:pt x="57752" y="529390"/>
                </a:cubicBezTo>
                <a:cubicBezTo>
                  <a:pt x="64169" y="539015"/>
                  <a:pt x="71829" y="547919"/>
                  <a:pt x="77002" y="558266"/>
                </a:cubicBezTo>
                <a:cubicBezTo>
                  <a:pt x="88683" y="581629"/>
                  <a:pt x="89664" y="611108"/>
                  <a:pt x="96253" y="635268"/>
                </a:cubicBezTo>
                <a:cubicBezTo>
                  <a:pt x="101592" y="654845"/>
                  <a:pt x="106428" y="674870"/>
                  <a:pt x="115503" y="693019"/>
                </a:cubicBezTo>
                <a:cubicBezTo>
                  <a:pt x="145102" y="752215"/>
                  <a:pt x="126794" y="719579"/>
                  <a:pt x="173255" y="789272"/>
                </a:cubicBezTo>
                <a:cubicBezTo>
                  <a:pt x="179672" y="798897"/>
                  <a:pt x="184325" y="809968"/>
                  <a:pt x="192505" y="818148"/>
                </a:cubicBezTo>
                <a:cubicBezTo>
                  <a:pt x="210640" y="836283"/>
                  <a:pt x="226134" y="855553"/>
                  <a:pt x="250257" y="866274"/>
                </a:cubicBezTo>
                <a:cubicBezTo>
                  <a:pt x="290227" y="884038"/>
                  <a:pt x="314960" y="886915"/>
                  <a:pt x="356135" y="895150"/>
                </a:cubicBezTo>
                <a:cubicBezTo>
                  <a:pt x="519764" y="891942"/>
                  <a:pt x="683614" y="894603"/>
                  <a:pt x="847023" y="885525"/>
                </a:cubicBezTo>
                <a:cubicBezTo>
                  <a:pt x="858573" y="884883"/>
                  <a:pt x="865855" y="872013"/>
                  <a:pt x="875899" y="866274"/>
                </a:cubicBezTo>
                <a:cubicBezTo>
                  <a:pt x="888357" y="859155"/>
                  <a:pt x="901566" y="853441"/>
                  <a:pt x="914400" y="847024"/>
                </a:cubicBezTo>
                <a:cubicBezTo>
                  <a:pt x="920817" y="837399"/>
                  <a:pt x="925471" y="826328"/>
                  <a:pt x="933651" y="818148"/>
                </a:cubicBezTo>
                <a:cubicBezTo>
                  <a:pt x="945587" y="806212"/>
                  <a:pt x="984634" y="780950"/>
                  <a:pt x="1001027" y="770021"/>
                </a:cubicBezTo>
                <a:cubicBezTo>
                  <a:pt x="1052368" y="693014"/>
                  <a:pt x="984980" y="786071"/>
                  <a:pt x="1049154" y="721895"/>
                </a:cubicBezTo>
                <a:cubicBezTo>
                  <a:pt x="1057334" y="713715"/>
                  <a:pt x="1061987" y="702644"/>
                  <a:pt x="1068404" y="693019"/>
                </a:cubicBezTo>
                <a:cubicBezTo>
                  <a:pt x="1090116" y="606174"/>
                  <a:pt x="1079289" y="641117"/>
                  <a:pt x="1097280" y="587141"/>
                </a:cubicBezTo>
                <a:cubicBezTo>
                  <a:pt x="1094072" y="548640"/>
                  <a:pt x="1092761" y="509934"/>
                  <a:pt x="1087655" y="471638"/>
                </a:cubicBezTo>
                <a:cubicBezTo>
                  <a:pt x="1086314" y="461581"/>
                  <a:pt x="1084368" y="450685"/>
                  <a:pt x="1078030" y="442762"/>
                </a:cubicBezTo>
                <a:cubicBezTo>
                  <a:pt x="1070803" y="433729"/>
                  <a:pt x="1058779" y="429929"/>
                  <a:pt x="1049154" y="423512"/>
                </a:cubicBezTo>
                <a:cubicBezTo>
                  <a:pt x="1030747" y="368288"/>
                  <a:pt x="1052711" y="419834"/>
                  <a:pt x="1010653" y="365760"/>
                </a:cubicBezTo>
                <a:cubicBezTo>
                  <a:pt x="996449" y="347498"/>
                  <a:pt x="988512" y="324369"/>
                  <a:pt x="972152" y="308009"/>
                </a:cubicBezTo>
                <a:cubicBezTo>
                  <a:pt x="962527" y="298384"/>
                  <a:pt x="951990" y="289590"/>
                  <a:pt x="943276" y="279133"/>
                </a:cubicBezTo>
                <a:cubicBezTo>
                  <a:pt x="935870" y="270246"/>
                  <a:pt x="931711" y="258903"/>
                  <a:pt x="924025" y="250257"/>
                </a:cubicBezTo>
                <a:cubicBezTo>
                  <a:pt x="905938" y="229909"/>
                  <a:pt x="885524" y="211756"/>
                  <a:pt x="866274" y="192506"/>
                </a:cubicBezTo>
                <a:lnTo>
                  <a:pt x="837398" y="163630"/>
                </a:lnTo>
                <a:cubicBezTo>
                  <a:pt x="827773" y="154005"/>
                  <a:pt x="819848" y="142305"/>
                  <a:pt x="808522" y="134754"/>
                </a:cubicBezTo>
                <a:lnTo>
                  <a:pt x="779646" y="115504"/>
                </a:lnTo>
                <a:cubicBezTo>
                  <a:pt x="764296" y="92478"/>
                  <a:pt x="755102" y="74597"/>
                  <a:pt x="731520" y="57752"/>
                </a:cubicBezTo>
                <a:cubicBezTo>
                  <a:pt x="701614" y="36390"/>
                  <a:pt x="688106" y="38472"/>
                  <a:pt x="654518" y="28876"/>
                </a:cubicBezTo>
                <a:cubicBezTo>
                  <a:pt x="567011" y="3875"/>
                  <a:pt x="706378" y="25018"/>
                  <a:pt x="490889" y="9626"/>
                </a:cubicBezTo>
                <a:cubicBezTo>
                  <a:pt x="407470" y="12834"/>
                  <a:pt x="323928" y="13698"/>
                  <a:pt x="240632" y="19251"/>
                </a:cubicBezTo>
                <a:cubicBezTo>
                  <a:pt x="227433" y="20131"/>
                  <a:pt x="215360" y="28876"/>
                  <a:pt x="202131" y="28876"/>
                </a:cubicBezTo>
                <a:cubicBezTo>
                  <a:pt x="144290" y="28876"/>
                  <a:pt x="86628" y="22459"/>
                  <a:pt x="28876" y="19251"/>
                </a:cubicBezTo>
                <a:lnTo>
                  <a:pt x="0" y="0"/>
                </a:lnTo>
                <a:close/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11">
            <a:extLst>
              <a:ext uri="{FF2B5EF4-FFF2-40B4-BE49-F238E27FC236}">
                <a16:creationId xmlns:a16="http://schemas.microsoft.com/office/drawing/2014/main" id="{1FB06F3F-3C30-AD48-A229-7BAC53B9CF58}"/>
              </a:ext>
            </a:extLst>
          </p:cNvPr>
          <p:cNvSpPr/>
          <p:nvPr/>
        </p:nvSpPr>
        <p:spPr>
          <a:xfrm>
            <a:off x="658291" y="2463036"/>
            <a:ext cx="4340994" cy="3063238"/>
          </a:xfrm>
          <a:custGeom>
            <a:avLst/>
            <a:gdLst>
              <a:gd name="connsiteX0" fmla="*/ 1559293 w 4340994"/>
              <a:gd name="connsiteY0" fmla="*/ 9625 h 3063238"/>
              <a:gd name="connsiteX1" fmla="*/ 1559293 w 4340994"/>
              <a:gd name="connsiteY1" fmla="*/ 9625 h 3063238"/>
              <a:gd name="connsiteX2" fmla="*/ 952901 w 4340994"/>
              <a:gd name="connsiteY2" fmla="*/ 19250 h 3063238"/>
              <a:gd name="connsiteX3" fmla="*/ 827773 w 4340994"/>
              <a:gd name="connsiteY3" fmla="*/ 28876 h 3063238"/>
              <a:gd name="connsiteX4" fmla="*/ 664143 w 4340994"/>
              <a:gd name="connsiteY4" fmla="*/ 57752 h 3063238"/>
              <a:gd name="connsiteX5" fmla="*/ 625642 w 4340994"/>
              <a:gd name="connsiteY5" fmla="*/ 77002 h 3063238"/>
              <a:gd name="connsiteX6" fmla="*/ 567891 w 4340994"/>
              <a:gd name="connsiteY6" fmla="*/ 86627 h 3063238"/>
              <a:gd name="connsiteX7" fmla="*/ 529390 w 4340994"/>
              <a:gd name="connsiteY7" fmla="*/ 96253 h 3063238"/>
              <a:gd name="connsiteX8" fmla="*/ 442762 w 4340994"/>
              <a:gd name="connsiteY8" fmla="*/ 154004 h 3063238"/>
              <a:gd name="connsiteX9" fmla="*/ 375385 w 4340994"/>
              <a:gd name="connsiteY9" fmla="*/ 202130 h 3063238"/>
              <a:gd name="connsiteX10" fmla="*/ 279133 w 4340994"/>
              <a:gd name="connsiteY10" fmla="*/ 288758 h 3063238"/>
              <a:gd name="connsiteX11" fmla="*/ 240632 w 4340994"/>
              <a:gd name="connsiteY11" fmla="*/ 346509 h 3063238"/>
              <a:gd name="connsiteX12" fmla="*/ 202131 w 4340994"/>
              <a:gd name="connsiteY12" fmla="*/ 413886 h 3063238"/>
              <a:gd name="connsiteX13" fmla="*/ 182880 w 4340994"/>
              <a:gd name="connsiteY13" fmla="*/ 481263 h 3063238"/>
              <a:gd name="connsiteX14" fmla="*/ 163630 w 4340994"/>
              <a:gd name="connsiteY14" fmla="*/ 519764 h 3063238"/>
              <a:gd name="connsiteX15" fmla="*/ 154004 w 4340994"/>
              <a:gd name="connsiteY15" fmla="*/ 548640 h 3063238"/>
              <a:gd name="connsiteX16" fmla="*/ 115503 w 4340994"/>
              <a:gd name="connsiteY16" fmla="*/ 625642 h 3063238"/>
              <a:gd name="connsiteX17" fmla="*/ 96253 w 4340994"/>
              <a:gd name="connsiteY17" fmla="*/ 712269 h 3063238"/>
              <a:gd name="connsiteX18" fmla="*/ 86628 w 4340994"/>
              <a:gd name="connsiteY18" fmla="*/ 741145 h 3063238"/>
              <a:gd name="connsiteX19" fmla="*/ 67377 w 4340994"/>
              <a:gd name="connsiteY19" fmla="*/ 837398 h 3063238"/>
              <a:gd name="connsiteX20" fmla="*/ 57752 w 4340994"/>
              <a:gd name="connsiteY20" fmla="*/ 885524 h 3063238"/>
              <a:gd name="connsiteX21" fmla="*/ 48127 w 4340994"/>
              <a:gd name="connsiteY21" fmla="*/ 914400 h 3063238"/>
              <a:gd name="connsiteX22" fmla="*/ 28876 w 4340994"/>
              <a:gd name="connsiteY22" fmla="*/ 1203158 h 3063238"/>
              <a:gd name="connsiteX23" fmla="*/ 19251 w 4340994"/>
              <a:gd name="connsiteY23" fmla="*/ 1366787 h 3063238"/>
              <a:gd name="connsiteX24" fmla="*/ 9625 w 4340994"/>
              <a:gd name="connsiteY24" fmla="*/ 1405288 h 3063238"/>
              <a:gd name="connsiteX25" fmla="*/ 0 w 4340994"/>
              <a:gd name="connsiteY25" fmla="*/ 1463040 h 3063238"/>
              <a:gd name="connsiteX26" fmla="*/ 9625 w 4340994"/>
              <a:gd name="connsiteY26" fmla="*/ 1925053 h 3063238"/>
              <a:gd name="connsiteX27" fmla="*/ 28876 w 4340994"/>
              <a:gd name="connsiteY27" fmla="*/ 1982804 h 3063238"/>
              <a:gd name="connsiteX28" fmla="*/ 38501 w 4340994"/>
              <a:gd name="connsiteY28" fmla="*/ 2011680 h 3063238"/>
              <a:gd name="connsiteX29" fmla="*/ 77002 w 4340994"/>
              <a:gd name="connsiteY29" fmla="*/ 2069432 h 3063238"/>
              <a:gd name="connsiteX30" fmla="*/ 96253 w 4340994"/>
              <a:gd name="connsiteY30" fmla="*/ 2127183 h 3063238"/>
              <a:gd name="connsiteX31" fmla="*/ 105878 w 4340994"/>
              <a:gd name="connsiteY31" fmla="*/ 2156059 h 3063238"/>
              <a:gd name="connsiteX32" fmla="*/ 134754 w 4340994"/>
              <a:gd name="connsiteY32" fmla="*/ 2184935 h 3063238"/>
              <a:gd name="connsiteX33" fmla="*/ 173255 w 4340994"/>
              <a:gd name="connsiteY33" fmla="*/ 2271562 h 3063238"/>
              <a:gd name="connsiteX34" fmla="*/ 202131 w 4340994"/>
              <a:gd name="connsiteY34" fmla="*/ 2329314 h 3063238"/>
              <a:gd name="connsiteX35" fmla="*/ 211756 w 4340994"/>
              <a:gd name="connsiteY35" fmla="*/ 2358189 h 3063238"/>
              <a:gd name="connsiteX36" fmla="*/ 269508 w 4340994"/>
              <a:gd name="connsiteY36" fmla="*/ 2464067 h 3063238"/>
              <a:gd name="connsiteX37" fmla="*/ 327259 w 4340994"/>
              <a:gd name="connsiteY37" fmla="*/ 2579570 h 3063238"/>
              <a:gd name="connsiteX38" fmla="*/ 356135 w 4340994"/>
              <a:gd name="connsiteY38" fmla="*/ 2598821 h 3063238"/>
              <a:gd name="connsiteX39" fmla="*/ 394636 w 4340994"/>
              <a:gd name="connsiteY39" fmla="*/ 2646947 h 3063238"/>
              <a:gd name="connsiteX40" fmla="*/ 442762 w 4340994"/>
              <a:gd name="connsiteY40" fmla="*/ 2695074 h 3063238"/>
              <a:gd name="connsiteX41" fmla="*/ 462013 w 4340994"/>
              <a:gd name="connsiteY41" fmla="*/ 2723949 h 3063238"/>
              <a:gd name="connsiteX42" fmla="*/ 481263 w 4340994"/>
              <a:gd name="connsiteY42" fmla="*/ 2762450 h 3063238"/>
              <a:gd name="connsiteX43" fmla="*/ 577516 w 4340994"/>
              <a:gd name="connsiteY43" fmla="*/ 2820202 h 3063238"/>
              <a:gd name="connsiteX44" fmla="*/ 616017 w 4340994"/>
              <a:gd name="connsiteY44" fmla="*/ 2849078 h 3063238"/>
              <a:gd name="connsiteX45" fmla="*/ 683394 w 4340994"/>
              <a:gd name="connsiteY45" fmla="*/ 2868328 h 3063238"/>
              <a:gd name="connsiteX46" fmla="*/ 731520 w 4340994"/>
              <a:gd name="connsiteY46" fmla="*/ 2887579 h 3063238"/>
              <a:gd name="connsiteX47" fmla="*/ 770021 w 4340994"/>
              <a:gd name="connsiteY47" fmla="*/ 2906829 h 3063238"/>
              <a:gd name="connsiteX48" fmla="*/ 847023 w 4340994"/>
              <a:gd name="connsiteY48" fmla="*/ 2926080 h 3063238"/>
              <a:gd name="connsiteX49" fmla="*/ 875899 w 4340994"/>
              <a:gd name="connsiteY49" fmla="*/ 2935705 h 3063238"/>
              <a:gd name="connsiteX50" fmla="*/ 904775 w 4340994"/>
              <a:gd name="connsiteY50" fmla="*/ 2954956 h 3063238"/>
              <a:gd name="connsiteX51" fmla="*/ 952901 w 4340994"/>
              <a:gd name="connsiteY51" fmla="*/ 2964581 h 3063238"/>
              <a:gd name="connsiteX52" fmla="*/ 1116531 w 4340994"/>
              <a:gd name="connsiteY52" fmla="*/ 2974206 h 3063238"/>
              <a:gd name="connsiteX53" fmla="*/ 1193533 w 4340994"/>
              <a:gd name="connsiteY53" fmla="*/ 2983832 h 3063238"/>
              <a:gd name="connsiteX54" fmla="*/ 1222409 w 4340994"/>
              <a:gd name="connsiteY54" fmla="*/ 2993457 h 3063238"/>
              <a:gd name="connsiteX55" fmla="*/ 1270535 w 4340994"/>
              <a:gd name="connsiteY55" fmla="*/ 3003082 h 3063238"/>
              <a:gd name="connsiteX56" fmla="*/ 1366788 w 4340994"/>
              <a:gd name="connsiteY56" fmla="*/ 3012707 h 3063238"/>
              <a:gd name="connsiteX57" fmla="*/ 1414914 w 4340994"/>
              <a:gd name="connsiteY57" fmla="*/ 3022333 h 3063238"/>
              <a:gd name="connsiteX58" fmla="*/ 1443790 w 4340994"/>
              <a:gd name="connsiteY58" fmla="*/ 3031958 h 3063238"/>
              <a:gd name="connsiteX59" fmla="*/ 1549668 w 4340994"/>
              <a:gd name="connsiteY59" fmla="*/ 3051208 h 3063238"/>
              <a:gd name="connsiteX60" fmla="*/ 2194560 w 4340994"/>
              <a:gd name="connsiteY60" fmla="*/ 3031958 h 3063238"/>
              <a:gd name="connsiteX61" fmla="*/ 2223436 w 4340994"/>
              <a:gd name="connsiteY61" fmla="*/ 3022333 h 3063238"/>
              <a:gd name="connsiteX62" fmla="*/ 2261937 w 4340994"/>
              <a:gd name="connsiteY62" fmla="*/ 2993457 h 3063238"/>
              <a:gd name="connsiteX63" fmla="*/ 2348564 w 4340994"/>
              <a:gd name="connsiteY63" fmla="*/ 2974206 h 3063238"/>
              <a:gd name="connsiteX64" fmla="*/ 2415941 w 4340994"/>
              <a:gd name="connsiteY64" fmla="*/ 2954956 h 3063238"/>
              <a:gd name="connsiteX65" fmla="*/ 2454442 w 4340994"/>
              <a:gd name="connsiteY65" fmla="*/ 2945330 h 3063238"/>
              <a:gd name="connsiteX66" fmla="*/ 2521819 w 4340994"/>
              <a:gd name="connsiteY66" fmla="*/ 2916455 h 3063238"/>
              <a:gd name="connsiteX67" fmla="*/ 2550695 w 4340994"/>
              <a:gd name="connsiteY67" fmla="*/ 2897204 h 3063238"/>
              <a:gd name="connsiteX68" fmla="*/ 2608447 w 4340994"/>
              <a:gd name="connsiteY68" fmla="*/ 2887579 h 3063238"/>
              <a:gd name="connsiteX69" fmla="*/ 2675823 w 4340994"/>
              <a:gd name="connsiteY69" fmla="*/ 2858703 h 3063238"/>
              <a:gd name="connsiteX70" fmla="*/ 2704699 w 4340994"/>
              <a:gd name="connsiteY70" fmla="*/ 2849078 h 3063238"/>
              <a:gd name="connsiteX71" fmla="*/ 2772076 w 4340994"/>
              <a:gd name="connsiteY71" fmla="*/ 2820202 h 3063238"/>
              <a:gd name="connsiteX72" fmla="*/ 2849078 w 4340994"/>
              <a:gd name="connsiteY72" fmla="*/ 2781701 h 3063238"/>
              <a:gd name="connsiteX73" fmla="*/ 2906830 w 4340994"/>
              <a:gd name="connsiteY73" fmla="*/ 2762450 h 3063238"/>
              <a:gd name="connsiteX74" fmla="*/ 2945331 w 4340994"/>
              <a:gd name="connsiteY74" fmla="*/ 2743200 h 3063238"/>
              <a:gd name="connsiteX75" fmla="*/ 2974207 w 4340994"/>
              <a:gd name="connsiteY75" fmla="*/ 2723949 h 3063238"/>
              <a:gd name="connsiteX76" fmla="*/ 3003082 w 4340994"/>
              <a:gd name="connsiteY76" fmla="*/ 2714324 h 3063238"/>
              <a:gd name="connsiteX77" fmla="*/ 3060834 w 4340994"/>
              <a:gd name="connsiteY77" fmla="*/ 2685448 h 3063238"/>
              <a:gd name="connsiteX78" fmla="*/ 3128211 w 4340994"/>
              <a:gd name="connsiteY78" fmla="*/ 2637322 h 3063238"/>
              <a:gd name="connsiteX79" fmla="*/ 3214838 w 4340994"/>
              <a:gd name="connsiteY79" fmla="*/ 2589196 h 3063238"/>
              <a:gd name="connsiteX80" fmla="*/ 3253339 w 4340994"/>
              <a:gd name="connsiteY80" fmla="*/ 2560320 h 3063238"/>
              <a:gd name="connsiteX81" fmla="*/ 3282215 w 4340994"/>
              <a:gd name="connsiteY81" fmla="*/ 2531444 h 3063238"/>
              <a:gd name="connsiteX82" fmla="*/ 3339967 w 4340994"/>
              <a:gd name="connsiteY82" fmla="*/ 2492943 h 3063238"/>
              <a:gd name="connsiteX83" fmla="*/ 3359217 w 4340994"/>
              <a:gd name="connsiteY83" fmla="*/ 2464067 h 3063238"/>
              <a:gd name="connsiteX84" fmla="*/ 3388093 w 4340994"/>
              <a:gd name="connsiteY84" fmla="*/ 2454442 h 3063238"/>
              <a:gd name="connsiteX85" fmla="*/ 3416969 w 4340994"/>
              <a:gd name="connsiteY85" fmla="*/ 2435192 h 3063238"/>
              <a:gd name="connsiteX86" fmla="*/ 3474720 w 4340994"/>
              <a:gd name="connsiteY86" fmla="*/ 2415941 h 3063238"/>
              <a:gd name="connsiteX87" fmla="*/ 3513221 w 4340994"/>
              <a:gd name="connsiteY87" fmla="*/ 2396690 h 3063238"/>
              <a:gd name="connsiteX88" fmla="*/ 3542097 w 4340994"/>
              <a:gd name="connsiteY88" fmla="*/ 2387065 h 3063238"/>
              <a:gd name="connsiteX89" fmla="*/ 3657600 w 4340994"/>
              <a:gd name="connsiteY89" fmla="*/ 2338939 h 3063238"/>
              <a:gd name="connsiteX90" fmla="*/ 3715352 w 4340994"/>
              <a:gd name="connsiteY90" fmla="*/ 2300438 h 3063238"/>
              <a:gd name="connsiteX91" fmla="*/ 3773103 w 4340994"/>
              <a:gd name="connsiteY91" fmla="*/ 2252312 h 3063238"/>
              <a:gd name="connsiteX92" fmla="*/ 3811604 w 4340994"/>
              <a:gd name="connsiteY92" fmla="*/ 2223436 h 3063238"/>
              <a:gd name="connsiteX93" fmla="*/ 3840480 w 4340994"/>
              <a:gd name="connsiteY93" fmla="*/ 2213810 h 3063238"/>
              <a:gd name="connsiteX94" fmla="*/ 3917482 w 4340994"/>
              <a:gd name="connsiteY94" fmla="*/ 2146434 h 3063238"/>
              <a:gd name="connsiteX95" fmla="*/ 3946358 w 4340994"/>
              <a:gd name="connsiteY95" fmla="*/ 2117558 h 3063238"/>
              <a:gd name="connsiteX96" fmla="*/ 3975234 w 4340994"/>
              <a:gd name="connsiteY96" fmla="*/ 2098307 h 3063238"/>
              <a:gd name="connsiteX97" fmla="*/ 4032985 w 4340994"/>
              <a:gd name="connsiteY97" fmla="*/ 2040556 h 3063238"/>
              <a:gd name="connsiteX98" fmla="*/ 4119613 w 4340994"/>
              <a:gd name="connsiteY98" fmla="*/ 1963554 h 3063238"/>
              <a:gd name="connsiteX99" fmla="*/ 4148489 w 4340994"/>
              <a:gd name="connsiteY99" fmla="*/ 1934678 h 3063238"/>
              <a:gd name="connsiteX100" fmla="*/ 4177364 w 4340994"/>
              <a:gd name="connsiteY100" fmla="*/ 1915427 h 3063238"/>
              <a:gd name="connsiteX101" fmla="*/ 4235116 w 4340994"/>
              <a:gd name="connsiteY101" fmla="*/ 1857676 h 3063238"/>
              <a:gd name="connsiteX102" fmla="*/ 4244741 w 4340994"/>
              <a:gd name="connsiteY102" fmla="*/ 1751798 h 3063238"/>
              <a:gd name="connsiteX103" fmla="*/ 4263992 w 4340994"/>
              <a:gd name="connsiteY103" fmla="*/ 1674796 h 3063238"/>
              <a:gd name="connsiteX104" fmla="*/ 4273617 w 4340994"/>
              <a:gd name="connsiteY104" fmla="*/ 1617044 h 3063238"/>
              <a:gd name="connsiteX105" fmla="*/ 4292868 w 4340994"/>
              <a:gd name="connsiteY105" fmla="*/ 1482290 h 3063238"/>
              <a:gd name="connsiteX106" fmla="*/ 4312118 w 4340994"/>
              <a:gd name="connsiteY106" fmla="*/ 1453415 h 3063238"/>
              <a:gd name="connsiteX107" fmla="*/ 4321743 w 4340994"/>
              <a:gd name="connsiteY107" fmla="*/ 1405288 h 3063238"/>
              <a:gd name="connsiteX108" fmla="*/ 4340994 w 4340994"/>
              <a:gd name="connsiteY108" fmla="*/ 1328286 h 3063238"/>
              <a:gd name="connsiteX109" fmla="*/ 4331369 w 4340994"/>
              <a:gd name="connsiteY109" fmla="*/ 1241659 h 3063238"/>
              <a:gd name="connsiteX110" fmla="*/ 4302493 w 4340994"/>
              <a:gd name="connsiteY110" fmla="*/ 1203158 h 3063238"/>
              <a:gd name="connsiteX111" fmla="*/ 4292868 w 4340994"/>
              <a:gd name="connsiteY111" fmla="*/ 1174282 h 3063238"/>
              <a:gd name="connsiteX112" fmla="*/ 4263992 w 4340994"/>
              <a:gd name="connsiteY112" fmla="*/ 1155032 h 3063238"/>
              <a:gd name="connsiteX113" fmla="*/ 4235116 w 4340994"/>
              <a:gd name="connsiteY113" fmla="*/ 1126156 h 3063238"/>
              <a:gd name="connsiteX114" fmla="*/ 4206240 w 4340994"/>
              <a:gd name="connsiteY114" fmla="*/ 1106905 h 3063238"/>
              <a:gd name="connsiteX115" fmla="*/ 4148489 w 4340994"/>
              <a:gd name="connsiteY115" fmla="*/ 1049154 h 3063238"/>
              <a:gd name="connsiteX116" fmla="*/ 4119613 w 4340994"/>
              <a:gd name="connsiteY116" fmla="*/ 1020278 h 3063238"/>
              <a:gd name="connsiteX117" fmla="*/ 4090737 w 4340994"/>
              <a:gd name="connsiteY117" fmla="*/ 1001027 h 3063238"/>
              <a:gd name="connsiteX118" fmla="*/ 3840480 w 4340994"/>
              <a:gd name="connsiteY118" fmla="*/ 1029903 h 3063238"/>
              <a:gd name="connsiteX119" fmla="*/ 3811604 w 4340994"/>
              <a:gd name="connsiteY119" fmla="*/ 1058779 h 3063238"/>
              <a:gd name="connsiteX120" fmla="*/ 3744228 w 4340994"/>
              <a:gd name="connsiteY120" fmla="*/ 1116530 h 3063238"/>
              <a:gd name="connsiteX121" fmla="*/ 3724977 w 4340994"/>
              <a:gd name="connsiteY121" fmla="*/ 1145406 h 3063238"/>
              <a:gd name="connsiteX122" fmla="*/ 3667225 w 4340994"/>
              <a:gd name="connsiteY122" fmla="*/ 1183907 h 3063238"/>
              <a:gd name="connsiteX123" fmla="*/ 3619099 w 4340994"/>
              <a:gd name="connsiteY123" fmla="*/ 1232034 h 3063238"/>
              <a:gd name="connsiteX124" fmla="*/ 3580598 w 4340994"/>
              <a:gd name="connsiteY124" fmla="*/ 1289785 h 3063238"/>
              <a:gd name="connsiteX125" fmla="*/ 3359217 w 4340994"/>
              <a:gd name="connsiteY125" fmla="*/ 1318661 h 3063238"/>
              <a:gd name="connsiteX126" fmla="*/ 2926080 w 4340994"/>
              <a:gd name="connsiteY126" fmla="*/ 1289785 h 3063238"/>
              <a:gd name="connsiteX127" fmla="*/ 2897204 w 4340994"/>
              <a:gd name="connsiteY127" fmla="*/ 1260909 h 3063238"/>
              <a:gd name="connsiteX128" fmla="*/ 2877954 w 4340994"/>
              <a:gd name="connsiteY128" fmla="*/ 1232034 h 3063238"/>
              <a:gd name="connsiteX129" fmla="*/ 2868329 w 4340994"/>
              <a:gd name="connsiteY129" fmla="*/ 895149 h 3063238"/>
              <a:gd name="connsiteX130" fmla="*/ 2858703 w 4340994"/>
              <a:gd name="connsiteY130" fmla="*/ 741145 h 3063238"/>
              <a:gd name="connsiteX131" fmla="*/ 2829828 w 4340994"/>
              <a:gd name="connsiteY131" fmla="*/ 712269 h 3063238"/>
              <a:gd name="connsiteX132" fmla="*/ 2791327 w 4340994"/>
              <a:gd name="connsiteY132" fmla="*/ 654518 h 3063238"/>
              <a:gd name="connsiteX133" fmla="*/ 2772076 w 4340994"/>
              <a:gd name="connsiteY133" fmla="*/ 625642 h 3063238"/>
              <a:gd name="connsiteX134" fmla="*/ 2685449 w 4340994"/>
              <a:gd name="connsiteY134" fmla="*/ 548640 h 3063238"/>
              <a:gd name="connsiteX135" fmla="*/ 2656573 w 4340994"/>
              <a:gd name="connsiteY135" fmla="*/ 539015 h 3063238"/>
              <a:gd name="connsiteX136" fmla="*/ 2637322 w 4340994"/>
              <a:gd name="connsiteY136" fmla="*/ 510139 h 3063238"/>
              <a:gd name="connsiteX137" fmla="*/ 2608447 w 4340994"/>
              <a:gd name="connsiteY137" fmla="*/ 500514 h 3063238"/>
              <a:gd name="connsiteX138" fmla="*/ 2512194 w 4340994"/>
              <a:gd name="connsiteY138" fmla="*/ 471638 h 3063238"/>
              <a:gd name="connsiteX139" fmla="*/ 2435192 w 4340994"/>
              <a:gd name="connsiteY139" fmla="*/ 442762 h 3063238"/>
              <a:gd name="connsiteX140" fmla="*/ 2377440 w 4340994"/>
              <a:gd name="connsiteY140" fmla="*/ 423512 h 3063238"/>
              <a:gd name="connsiteX141" fmla="*/ 2319689 w 4340994"/>
              <a:gd name="connsiteY141" fmla="*/ 385010 h 3063238"/>
              <a:gd name="connsiteX142" fmla="*/ 2088682 w 4340994"/>
              <a:gd name="connsiteY142" fmla="*/ 154004 h 3063238"/>
              <a:gd name="connsiteX143" fmla="*/ 2059807 w 4340994"/>
              <a:gd name="connsiteY143" fmla="*/ 125128 h 3063238"/>
              <a:gd name="connsiteX144" fmla="*/ 2002055 w 4340994"/>
              <a:gd name="connsiteY144" fmla="*/ 86627 h 3063238"/>
              <a:gd name="connsiteX145" fmla="*/ 1944303 w 4340994"/>
              <a:gd name="connsiteY145" fmla="*/ 38501 h 3063238"/>
              <a:gd name="connsiteX146" fmla="*/ 1848051 w 4340994"/>
              <a:gd name="connsiteY146" fmla="*/ 28876 h 3063238"/>
              <a:gd name="connsiteX147" fmla="*/ 1799924 w 4340994"/>
              <a:gd name="connsiteY147" fmla="*/ 19250 h 3063238"/>
              <a:gd name="connsiteX148" fmla="*/ 1742173 w 4340994"/>
              <a:gd name="connsiteY148" fmla="*/ 0 h 3063238"/>
              <a:gd name="connsiteX149" fmla="*/ 1559293 w 4340994"/>
              <a:gd name="connsiteY149" fmla="*/ 9625 h 306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340994" h="3063238">
                <a:moveTo>
                  <a:pt x="1559293" y="9625"/>
                </a:moveTo>
                <a:lnTo>
                  <a:pt x="1559293" y="9625"/>
                </a:lnTo>
                <a:lnTo>
                  <a:pt x="952901" y="19250"/>
                </a:lnTo>
                <a:cubicBezTo>
                  <a:pt x="911083" y="20351"/>
                  <a:pt x="869308" y="23892"/>
                  <a:pt x="827773" y="28876"/>
                </a:cubicBezTo>
                <a:cubicBezTo>
                  <a:pt x="772903" y="35460"/>
                  <a:pt x="718366" y="46907"/>
                  <a:pt x="664143" y="57752"/>
                </a:cubicBezTo>
                <a:cubicBezTo>
                  <a:pt x="651309" y="64169"/>
                  <a:pt x="639385" y="72879"/>
                  <a:pt x="625642" y="77002"/>
                </a:cubicBezTo>
                <a:cubicBezTo>
                  <a:pt x="606949" y="82610"/>
                  <a:pt x="587028" y="82800"/>
                  <a:pt x="567891" y="86627"/>
                </a:cubicBezTo>
                <a:cubicBezTo>
                  <a:pt x="554919" y="89221"/>
                  <a:pt x="542224" y="93044"/>
                  <a:pt x="529390" y="96253"/>
                </a:cubicBezTo>
                <a:lnTo>
                  <a:pt x="442762" y="154004"/>
                </a:lnTo>
                <a:cubicBezTo>
                  <a:pt x="423149" y="167079"/>
                  <a:pt x="391786" y="187220"/>
                  <a:pt x="375385" y="202130"/>
                </a:cubicBezTo>
                <a:cubicBezTo>
                  <a:pt x="271487" y="296582"/>
                  <a:pt x="344759" y="245007"/>
                  <a:pt x="279133" y="288758"/>
                </a:cubicBezTo>
                <a:cubicBezTo>
                  <a:pt x="266299" y="308008"/>
                  <a:pt x="247948" y="324560"/>
                  <a:pt x="240632" y="346509"/>
                </a:cubicBezTo>
                <a:cubicBezTo>
                  <a:pt x="225934" y="390604"/>
                  <a:pt x="237095" y="367268"/>
                  <a:pt x="202131" y="413886"/>
                </a:cubicBezTo>
                <a:cubicBezTo>
                  <a:pt x="197248" y="433418"/>
                  <a:pt x="191163" y="461935"/>
                  <a:pt x="182880" y="481263"/>
                </a:cubicBezTo>
                <a:cubicBezTo>
                  <a:pt x="177228" y="494451"/>
                  <a:pt x="169282" y="506576"/>
                  <a:pt x="163630" y="519764"/>
                </a:cubicBezTo>
                <a:cubicBezTo>
                  <a:pt x="159633" y="529090"/>
                  <a:pt x="158203" y="539403"/>
                  <a:pt x="154004" y="548640"/>
                </a:cubicBezTo>
                <a:cubicBezTo>
                  <a:pt x="142129" y="574765"/>
                  <a:pt x="115503" y="625642"/>
                  <a:pt x="115503" y="625642"/>
                </a:cubicBezTo>
                <a:cubicBezTo>
                  <a:pt x="108887" y="658723"/>
                  <a:pt x="105315" y="680552"/>
                  <a:pt x="96253" y="712269"/>
                </a:cubicBezTo>
                <a:cubicBezTo>
                  <a:pt x="93466" y="722025"/>
                  <a:pt x="88909" y="731259"/>
                  <a:pt x="86628" y="741145"/>
                </a:cubicBezTo>
                <a:cubicBezTo>
                  <a:pt x="79271" y="773027"/>
                  <a:pt x="73794" y="805314"/>
                  <a:pt x="67377" y="837398"/>
                </a:cubicBezTo>
                <a:cubicBezTo>
                  <a:pt x="64169" y="853440"/>
                  <a:pt x="62925" y="870004"/>
                  <a:pt x="57752" y="885524"/>
                </a:cubicBezTo>
                <a:lnTo>
                  <a:pt x="48127" y="914400"/>
                </a:lnTo>
                <a:cubicBezTo>
                  <a:pt x="32021" y="1091549"/>
                  <a:pt x="42004" y="966841"/>
                  <a:pt x="28876" y="1203158"/>
                </a:cubicBezTo>
                <a:cubicBezTo>
                  <a:pt x="25845" y="1257711"/>
                  <a:pt x="24431" y="1312396"/>
                  <a:pt x="19251" y="1366787"/>
                </a:cubicBezTo>
                <a:cubicBezTo>
                  <a:pt x="17997" y="1379956"/>
                  <a:pt x="12219" y="1392316"/>
                  <a:pt x="9625" y="1405288"/>
                </a:cubicBezTo>
                <a:cubicBezTo>
                  <a:pt x="5797" y="1424425"/>
                  <a:pt x="3208" y="1443789"/>
                  <a:pt x="0" y="1463040"/>
                </a:cubicBezTo>
                <a:cubicBezTo>
                  <a:pt x="3208" y="1617044"/>
                  <a:pt x="1080" y="1771252"/>
                  <a:pt x="9625" y="1925053"/>
                </a:cubicBezTo>
                <a:cubicBezTo>
                  <a:pt x="10751" y="1945313"/>
                  <a:pt x="22459" y="1963554"/>
                  <a:pt x="28876" y="1982804"/>
                </a:cubicBezTo>
                <a:cubicBezTo>
                  <a:pt x="32084" y="1992429"/>
                  <a:pt x="32873" y="2003238"/>
                  <a:pt x="38501" y="2011680"/>
                </a:cubicBezTo>
                <a:cubicBezTo>
                  <a:pt x="51335" y="2030931"/>
                  <a:pt x="69685" y="2047483"/>
                  <a:pt x="77002" y="2069432"/>
                </a:cubicBezTo>
                <a:lnTo>
                  <a:pt x="96253" y="2127183"/>
                </a:lnTo>
                <a:cubicBezTo>
                  <a:pt x="99461" y="2136808"/>
                  <a:pt x="98704" y="2148885"/>
                  <a:pt x="105878" y="2156059"/>
                </a:cubicBezTo>
                <a:lnTo>
                  <a:pt x="134754" y="2184935"/>
                </a:lnTo>
                <a:cubicBezTo>
                  <a:pt x="157662" y="2253661"/>
                  <a:pt x="142748" y="2225802"/>
                  <a:pt x="173255" y="2271562"/>
                </a:cubicBezTo>
                <a:cubicBezTo>
                  <a:pt x="197446" y="2344139"/>
                  <a:pt x="164814" y="2254682"/>
                  <a:pt x="202131" y="2329314"/>
                </a:cubicBezTo>
                <a:cubicBezTo>
                  <a:pt x="206668" y="2338389"/>
                  <a:pt x="207219" y="2349114"/>
                  <a:pt x="211756" y="2358189"/>
                </a:cubicBezTo>
                <a:cubicBezTo>
                  <a:pt x="246902" y="2428480"/>
                  <a:pt x="225892" y="2333213"/>
                  <a:pt x="269508" y="2464067"/>
                </a:cubicBezTo>
                <a:cubicBezTo>
                  <a:pt x="280489" y="2497012"/>
                  <a:pt x="295271" y="2558244"/>
                  <a:pt x="327259" y="2579570"/>
                </a:cubicBezTo>
                <a:lnTo>
                  <a:pt x="356135" y="2598821"/>
                </a:lnTo>
                <a:cubicBezTo>
                  <a:pt x="374873" y="2655036"/>
                  <a:pt x="351099" y="2603411"/>
                  <a:pt x="394636" y="2646947"/>
                </a:cubicBezTo>
                <a:cubicBezTo>
                  <a:pt x="458812" y="2711121"/>
                  <a:pt x="365755" y="2643733"/>
                  <a:pt x="442762" y="2695074"/>
                </a:cubicBezTo>
                <a:cubicBezTo>
                  <a:pt x="449179" y="2704699"/>
                  <a:pt x="456274" y="2713905"/>
                  <a:pt x="462013" y="2723949"/>
                </a:cubicBezTo>
                <a:cubicBezTo>
                  <a:pt x="469132" y="2736407"/>
                  <a:pt x="471117" y="2752304"/>
                  <a:pt x="481263" y="2762450"/>
                </a:cubicBezTo>
                <a:cubicBezTo>
                  <a:pt x="520827" y="2802014"/>
                  <a:pt x="537004" y="2794882"/>
                  <a:pt x="577516" y="2820202"/>
                </a:cubicBezTo>
                <a:cubicBezTo>
                  <a:pt x="591120" y="2828704"/>
                  <a:pt x="602089" y="2841119"/>
                  <a:pt x="616017" y="2849078"/>
                </a:cubicBezTo>
                <a:cubicBezTo>
                  <a:pt x="628994" y="2856493"/>
                  <a:pt x="672143" y="2864578"/>
                  <a:pt x="683394" y="2868328"/>
                </a:cubicBezTo>
                <a:cubicBezTo>
                  <a:pt x="699785" y="2873792"/>
                  <a:pt x="715731" y="2880562"/>
                  <a:pt x="731520" y="2887579"/>
                </a:cubicBezTo>
                <a:cubicBezTo>
                  <a:pt x="744632" y="2893406"/>
                  <a:pt x="756409" y="2902292"/>
                  <a:pt x="770021" y="2906829"/>
                </a:cubicBezTo>
                <a:cubicBezTo>
                  <a:pt x="795121" y="2915196"/>
                  <a:pt x="821923" y="2917714"/>
                  <a:pt x="847023" y="2926080"/>
                </a:cubicBezTo>
                <a:lnTo>
                  <a:pt x="875899" y="2935705"/>
                </a:lnTo>
                <a:cubicBezTo>
                  <a:pt x="885524" y="2942122"/>
                  <a:pt x="893943" y="2950894"/>
                  <a:pt x="904775" y="2954956"/>
                </a:cubicBezTo>
                <a:cubicBezTo>
                  <a:pt x="920093" y="2960700"/>
                  <a:pt x="936609" y="2963100"/>
                  <a:pt x="952901" y="2964581"/>
                </a:cubicBezTo>
                <a:cubicBezTo>
                  <a:pt x="1007314" y="2969528"/>
                  <a:pt x="1061988" y="2970998"/>
                  <a:pt x="1116531" y="2974206"/>
                </a:cubicBezTo>
                <a:cubicBezTo>
                  <a:pt x="1142198" y="2977415"/>
                  <a:pt x="1168083" y="2979205"/>
                  <a:pt x="1193533" y="2983832"/>
                </a:cubicBezTo>
                <a:cubicBezTo>
                  <a:pt x="1203515" y="2985647"/>
                  <a:pt x="1212566" y="2990996"/>
                  <a:pt x="1222409" y="2993457"/>
                </a:cubicBezTo>
                <a:cubicBezTo>
                  <a:pt x="1238280" y="2997425"/>
                  <a:pt x="1254319" y="3000920"/>
                  <a:pt x="1270535" y="3003082"/>
                </a:cubicBezTo>
                <a:cubicBezTo>
                  <a:pt x="1302497" y="3007343"/>
                  <a:pt x="1334704" y="3009499"/>
                  <a:pt x="1366788" y="3012707"/>
                </a:cubicBezTo>
                <a:cubicBezTo>
                  <a:pt x="1382830" y="3015916"/>
                  <a:pt x="1399043" y="3018365"/>
                  <a:pt x="1414914" y="3022333"/>
                </a:cubicBezTo>
                <a:cubicBezTo>
                  <a:pt x="1424757" y="3024794"/>
                  <a:pt x="1433947" y="3029497"/>
                  <a:pt x="1443790" y="3031958"/>
                </a:cubicBezTo>
                <a:cubicBezTo>
                  <a:pt x="1470697" y="3038685"/>
                  <a:pt x="1523922" y="3046917"/>
                  <a:pt x="1549668" y="3051208"/>
                </a:cubicBezTo>
                <a:cubicBezTo>
                  <a:pt x="1694759" y="3048905"/>
                  <a:pt x="1990991" y="3090119"/>
                  <a:pt x="2194560" y="3031958"/>
                </a:cubicBezTo>
                <a:cubicBezTo>
                  <a:pt x="2204316" y="3029171"/>
                  <a:pt x="2213811" y="3025541"/>
                  <a:pt x="2223436" y="3022333"/>
                </a:cubicBezTo>
                <a:cubicBezTo>
                  <a:pt x="2236270" y="3012708"/>
                  <a:pt x="2248009" y="3001416"/>
                  <a:pt x="2261937" y="2993457"/>
                </a:cubicBezTo>
                <a:cubicBezTo>
                  <a:pt x="2282108" y="2981931"/>
                  <a:pt x="2333163" y="2977286"/>
                  <a:pt x="2348564" y="2974206"/>
                </a:cubicBezTo>
                <a:cubicBezTo>
                  <a:pt x="2398710" y="2964176"/>
                  <a:pt x="2373133" y="2967187"/>
                  <a:pt x="2415941" y="2954956"/>
                </a:cubicBezTo>
                <a:cubicBezTo>
                  <a:pt x="2428661" y="2951322"/>
                  <a:pt x="2441722" y="2948964"/>
                  <a:pt x="2454442" y="2945330"/>
                </a:cubicBezTo>
                <a:cubicBezTo>
                  <a:pt x="2481439" y="2937616"/>
                  <a:pt x="2496150" y="2931123"/>
                  <a:pt x="2521819" y="2916455"/>
                </a:cubicBezTo>
                <a:cubicBezTo>
                  <a:pt x="2531863" y="2910716"/>
                  <a:pt x="2539720" y="2900862"/>
                  <a:pt x="2550695" y="2897204"/>
                </a:cubicBezTo>
                <a:cubicBezTo>
                  <a:pt x="2569210" y="2891032"/>
                  <a:pt x="2589196" y="2890787"/>
                  <a:pt x="2608447" y="2887579"/>
                </a:cubicBezTo>
                <a:cubicBezTo>
                  <a:pt x="2676167" y="2865006"/>
                  <a:pt x="2592561" y="2894387"/>
                  <a:pt x="2675823" y="2858703"/>
                </a:cubicBezTo>
                <a:cubicBezTo>
                  <a:pt x="2685149" y="2854706"/>
                  <a:pt x="2695074" y="2852286"/>
                  <a:pt x="2704699" y="2849078"/>
                </a:cubicBezTo>
                <a:cubicBezTo>
                  <a:pt x="2773570" y="2803163"/>
                  <a:pt x="2689204" y="2854732"/>
                  <a:pt x="2772076" y="2820202"/>
                </a:cubicBezTo>
                <a:cubicBezTo>
                  <a:pt x="2798566" y="2809165"/>
                  <a:pt x="2821854" y="2790776"/>
                  <a:pt x="2849078" y="2781701"/>
                </a:cubicBezTo>
                <a:cubicBezTo>
                  <a:pt x="2868329" y="2775284"/>
                  <a:pt x="2888680" y="2771525"/>
                  <a:pt x="2906830" y="2762450"/>
                </a:cubicBezTo>
                <a:cubicBezTo>
                  <a:pt x="2919664" y="2756033"/>
                  <a:pt x="2932873" y="2750319"/>
                  <a:pt x="2945331" y="2743200"/>
                </a:cubicBezTo>
                <a:cubicBezTo>
                  <a:pt x="2955375" y="2737461"/>
                  <a:pt x="2963860" y="2729123"/>
                  <a:pt x="2974207" y="2723949"/>
                </a:cubicBezTo>
                <a:cubicBezTo>
                  <a:pt x="2983282" y="2719412"/>
                  <a:pt x="2994007" y="2718861"/>
                  <a:pt x="3003082" y="2714324"/>
                </a:cubicBezTo>
                <a:cubicBezTo>
                  <a:pt x="3077722" y="2677005"/>
                  <a:pt x="2988249" y="2709645"/>
                  <a:pt x="3060834" y="2685448"/>
                </a:cubicBezTo>
                <a:cubicBezTo>
                  <a:pt x="3111876" y="2634408"/>
                  <a:pt x="3064865" y="2675330"/>
                  <a:pt x="3128211" y="2637322"/>
                </a:cubicBezTo>
                <a:cubicBezTo>
                  <a:pt x="3210950" y="2587678"/>
                  <a:pt x="3156757" y="2608556"/>
                  <a:pt x="3214838" y="2589196"/>
                </a:cubicBezTo>
                <a:cubicBezTo>
                  <a:pt x="3227672" y="2579571"/>
                  <a:pt x="3241159" y="2570760"/>
                  <a:pt x="3253339" y="2560320"/>
                </a:cubicBezTo>
                <a:cubicBezTo>
                  <a:pt x="3263674" y="2551461"/>
                  <a:pt x="3271470" y="2539801"/>
                  <a:pt x="3282215" y="2531444"/>
                </a:cubicBezTo>
                <a:cubicBezTo>
                  <a:pt x="3300478" y="2517240"/>
                  <a:pt x="3339967" y="2492943"/>
                  <a:pt x="3339967" y="2492943"/>
                </a:cubicBezTo>
                <a:cubicBezTo>
                  <a:pt x="3346384" y="2483318"/>
                  <a:pt x="3350184" y="2471294"/>
                  <a:pt x="3359217" y="2464067"/>
                </a:cubicBezTo>
                <a:cubicBezTo>
                  <a:pt x="3367140" y="2457729"/>
                  <a:pt x="3379018" y="2458979"/>
                  <a:pt x="3388093" y="2454442"/>
                </a:cubicBezTo>
                <a:cubicBezTo>
                  <a:pt x="3398440" y="2449269"/>
                  <a:pt x="3406398" y="2439890"/>
                  <a:pt x="3416969" y="2435192"/>
                </a:cubicBezTo>
                <a:cubicBezTo>
                  <a:pt x="3435512" y="2426951"/>
                  <a:pt x="3456571" y="2425016"/>
                  <a:pt x="3474720" y="2415941"/>
                </a:cubicBezTo>
                <a:cubicBezTo>
                  <a:pt x="3487554" y="2409524"/>
                  <a:pt x="3500033" y="2402342"/>
                  <a:pt x="3513221" y="2396690"/>
                </a:cubicBezTo>
                <a:cubicBezTo>
                  <a:pt x="3522547" y="2392693"/>
                  <a:pt x="3532860" y="2391263"/>
                  <a:pt x="3542097" y="2387065"/>
                </a:cubicBezTo>
                <a:cubicBezTo>
                  <a:pt x="3650673" y="2337713"/>
                  <a:pt x="3582158" y="2357799"/>
                  <a:pt x="3657600" y="2338939"/>
                </a:cubicBezTo>
                <a:cubicBezTo>
                  <a:pt x="3676851" y="2326105"/>
                  <a:pt x="3698992" y="2316798"/>
                  <a:pt x="3715352" y="2300438"/>
                </a:cubicBezTo>
                <a:cubicBezTo>
                  <a:pt x="3760293" y="2255497"/>
                  <a:pt x="3726201" y="2285814"/>
                  <a:pt x="3773103" y="2252312"/>
                </a:cubicBezTo>
                <a:cubicBezTo>
                  <a:pt x="3786157" y="2242988"/>
                  <a:pt x="3797676" y="2231395"/>
                  <a:pt x="3811604" y="2223436"/>
                </a:cubicBezTo>
                <a:cubicBezTo>
                  <a:pt x="3820413" y="2218402"/>
                  <a:pt x="3830855" y="2217019"/>
                  <a:pt x="3840480" y="2213810"/>
                </a:cubicBezTo>
                <a:cubicBezTo>
                  <a:pt x="3895027" y="2131994"/>
                  <a:pt x="3805182" y="2258734"/>
                  <a:pt x="3917482" y="2146434"/>
                </a:cubicBezTo>
                <a:cubicBezTo>
                  <a:pt x="3927107" y="2136809"/>
                  <a:pt x="3935901" y="2126272"/>
                  <a:pt x="3946358" y="2117558"/>
                </a:cubicBezTo>
                <a:cubicBezTo>
                  <a:pt x="3955245" y="2110152"/>
                  <a:pt x="3966588" y="2105993"/>
                  <a:pt x="3975234" y="2098307"/>
                </a:cubicBezTo>
                <a:cubicBezTo>
                  <a:pt x="3995582" y="2080220"/>
                  <a:pt x="4010333" y="2055657"/>
                  <a:pt x="4032985" y="2040556"/>
                </a:cubicBezTo>
                <a:cubicBezTo>
                  <a:pt x="4084512" y="2006204"/>
                  <a:pt x="4053682" y="2029484"/>
                  <a:pt x="4119613" y="1963554"/>
                </a:cubicBezTo>
                <a:cubicBezTo>
                  <a:pt x="4129238" y="1953929"/>
                  <a:pt x="4137163" y="1942229"/>
                  <a:pt x="4148489" y="1934678"/>
                </a:cubicBezTo>
                <a:cubicBezTo>
                  <a:pt x="4158114" y="1928261"/>
                  <a:pt x="4168718" y="1923112"/>
                  <a:pt x="4177364" y="1915427"/>
                </a:cubicBezTo>
                <a:cubicBezTo>
                  <a:pt x="4197712" y="1897340"/>
                  <a:pt x="4235116" y="1857676"/>
                  <a:pt x="4235116" y="1857676"/>
                </a:cubicBezTo>
                <a:cubicBezTo>
                  <a:pt x="4238324" y="1822383"/>
                  <a:pt x="4239214" y="1786803"/>
                  <a:pt x="4244741" y="1751798"/>
                </a:cubicBezTo>
                <a:cubicBezTo>
                  <a:pt x="4248867" y="1725664"/>
                  <a:pt x="4259643" y="1700893"/>
                  <a:pt x="4263992" y="1674796"/>
                </a:cubicBezTo>
                <a:cubicBezTo>
                  <a:pt x="4267200" y="1655545"/>
                  <a:pt x="4270857" y="1636364"/>
                  <a:pt x="4273617" y="1617044"/>
                </a:cubicBezTo>
                <a:cubicBezTo>
                  <a:pt x="4274880" y="1608202"/>
                  <a:pt x="4287124" y="1499521"/>
                  <a:pt x="4292868" y="1482290"/>
                </a:cubicBezTo>
                <a:cubicBezTo>
                  <a:pt x="4296526" y="1471316"/>
                  <a:pt x="4305701" y="1463040"/>
                  <a:pt x="4312118" y="1453415"/>
                </a:cubicBezTo>
                <a:cubicBezTo>
                  <a:pt x="4315326" y="1437373"/>
                  <a:pt x="4318064" y="1421229"/>
                  <a:pt x="4321743" y="1405288"/>
                </a:cubicBezTo>
                <a:cubicBezTo>
                  <a:pt x="4327692" y="1379508"/>
                  <a:pt x="4340994" y="1328286"/>
                  <a:pt x="4340994" y="1328286"/>
                </a:cubicBezTo>
                <a:cubicBezTo>
                  <a:pt x="4337786" y="1299410"/>
                  <a:pt x="4339913" y="1269428"/>
                  <a:pt x="4331369" y="1241659"/>
                </a:cubicBezTo>
                <a:cubicBezTo>
                  <a:pt x="4326651" y="1226326"/>
                  <a:pt x="4310452" y="1217086"/>
                  <a:pt x="4302493" y="1203158"/>
                </a:cubicBezTo>
                <a:cubicBezTo>
                  <a:pt x="4297459" y="1194349"/>
                  <a:pt x="4299206" y="1182205"/>
                  <a:pt x="4292868" y="1174282"/>
                </a:cubicBezTo>
                <a:cubicBezTo>
                  <a:pt x="4285641" y="1165249"/>
                  <a:pt x="4272879" y="1162438"/>
                  <a:pt x="4263992" y="1155032"/>
                </a:cubicBezTo>
                <a:cubicBezTo>
                  <a:pt x="4253535" y="1146318"/>
                  <a:pt x="4245573" y="1134870"/>
                  <a:pt x="4235116" y="1126156"/>
                </a:cubicBezTo>
                <a:cubicBezTo>
                  <a:pt x="4226229" y="1118750"/>
                  <a:pt x="4214886" y="1114591"/>
                  <a:pt x="4206240" y="1106905"/>
                </a:cubicBezTo>
                <a:cubicBezTo>
                  <a:pt x="4185892" y="1088818"/>
                  <a:pt x="4167739" y="1068404"/>
                  <a:pt x="4148489" y="1049154"/>
                </a:cubicBezTo>
                <a:cubicBezTo>
                  <a:pt x="4138864" y="1039529"/>
                  <a:pt x="4130939" y="1027829"/>
                  <a:pt x="4119613" y="1020278"/>
                </a:cubicBezTo>
                <a:lnTo>
                  <a:pt x="4090737" y="1001027"/>
                </a:lnTo>
                <a:cubicBezTo>
                  <a:pt x="3979519" y="1005863"/>
                  <a:pt x="3911752" y="970511"/>
                  <a:pt x="3840480" y="1029903"/>
                </a:cubicBezTo>
                <a:cubicBezTo>
                  <a:pt x="3830023" y="1038617"/>
                  <a:pt x="3821939" y="1049920"/>
                  <a:pt x="3811604" y="1058779"/>
                </a:cubicBezTo>
                <a:cubicBezTo>
                  <a:pt x="3774429" y="1090644"/>
                  <a:pt x="3774082" y="1080705"/>
                  <a:pt x="3744228" y="1116530"/>
                </a:cubicBezTo>
                <a:cubicBezTo>
                  <a:pt x="3736822" y="1125417"/>
                  <a:pt x="3733683" y="1137788"/>
                  <a:pt x="3724977" y="1145406"/>
                </a:cubicBezTo>
                <a:cubicBezTo>
                  <a:pt x="3707565" y="1160641"/>
                  <a:pt x="3667225" y="1183907"/>
                  <a:pt x="3667225" y="1183907"/>
                </a:cubicBezTo>
                <a:cubicBezTo>
                  <a:pt x="3590234" y="1299398"/>
                  <a:pt x="3708925" y="1129376"/>
                  <a:pt x="3619099" y="1232034"/>
                </a:cubicBezTo>
                <a:cubicBezTo>
                  <a:pt x="3603864" y="1249446"/>
                  <a:pt x="3603043" y="1284174"/>
                  <a:pt x="3580598" y="1289785"/>
                </a:cubicBezTo>
                <a:cubicBezTo>
                  <a:pt x="3456803" y="1320735"/>
                  <a:pt x="3529995" y="1307276"/>
                  <a:pt x="3359217" y="1318661"/>
                </a:cubicBezTo>
                <a:cubicBezTo>
                  <a:pt x="3281693" y="1316815"/>
                  <a:pt x="3038075" y="1383115"/>
                  <a:pt x="2926080" y="1289785"/>
                </a:cubicBezTo>
                <a:cubicBezTo>
                  <a:pt x="2915623" y="1281071"/>
                  <a:pt x="2905918" y="1271366"/>
                  <a:pt x="2897204" y="1260909"/>
                </a:cubicBezTo>
                <a:cubicBezTo>
                  <a:pt x="2889798" y="1252022"/>
                  <a:pt x="2884371" y="1241659"/>
                  <a:pt x="2877954" y="1232034"/>
                </a:cubicBezTo>
                <a:cubicBezTo>
                  <a:pt x="2874746" y="1119739"/>
                  <a:pt x="2872731" y="1007404"/>
                  <a:pt x="2868329" y="895149"/>
                </a:cubicBezTo>
                <a:cubicBezTo>
                  <a:pt x="2866313" y="843754"/>
                  <a:pt x="2869299" y="791477"/>
                  <a:pt x="2858703" y="741145"/>
                </a:cubicBezTo>
                <a:cubicBezTo>
                  <a:pt x="2855899" y="727825"/>
                  <a:pt x="2839453" y="721894"/>
                  <a:pt x="2829828" y="712269"/>
                </a:cubicBezTo>
                <a:cubicBezTo>
                  <a:pt x="2812911" y="661524"/>
                  <a:pt x="2831382" y="702584"/>
                  <a:pt x="2791327" y="654518"/>
                </a:cubicBezTo>
                <a:cubicBezTo>
                  <a:pt x="2783921" y="645631"/>
                  <a:pt x="2779762" y="634288"/>
                  <a:pt x="2772076" y="625642"/>
                </a:cubicBezTo>
                <a:cubicBezTo>
                  <a:pt x="2751670" y="602685"/>
                  <a:pt x="2717632" y="564731"/>
                  <a:pt x="2685449" y="548640"/>
                </a:cubicBezTo>
                <a:cubicBezTo>
                  <a:pt x="2676374" y="544103"/>
                  <a:pt x="2666198" y="542223"/>
                  <a:pt x="2656573" y="539015"/>
                </a:cubicBezTo>
                <a:cubicBezTo>
                  <a:pt x="2650156" y="529390"/>
                  <a:pt x="2646355" y="517366"/>
                  <a:pt x="2637322" y="510139"/>
                </a:cubicBezTo>
                <a:cubicBezTo>
                  <a:pt x="2629400" y="503801"/>
                  <a:pt x="2617522" y="505051"/>
                  <a:pt x="2608447" y="500514"/>
                </a:cubicBezTo>
                <a:cubicBezTo>
                  <a:pt x="2538410" y="465495"/>
                  <a:pt x="2634725" y="489142"/>
                  <a:pt x="2512194" y="471638"/>
                </a:cubicBezTo>
                <a:cubicBezTo>
                  <a:pt x="2447649" y="439364"/>
                  <a:pt x="2500716" y="462419"/>
                  <a:pt x="2435192" y="442762"/>
                </a:cubicBezTo>
                <a:cubicBezTo>
                  <a:pt x="2415756" y="436931"/>
                  <a:pt x="2377440" y="423512"/>
                  <a:pt x="2377440" y="423512"/>
                </a:cubicBezTo>
                <a:cubicBezTo>
                  <a:pt x="2358190" y="410678"/>
                  <a:pt x="2336049" y="401370"/>
                  <a:pt x="2319689" y="385010"/>
                </a:cubicBezTo>
                <a:lnTo>
                  <a:pt x="2088682" y="154004"/>
                </a:lnTo>
                <a:cubicBezTo>
                  <a:pt x="2079057" y="144379"/>
                  <a:pt x="2071133" y="132679"/>
                  <a:pt x="2059807" y="125128"/>
                </a:cubicBezTo>
                <a:cubicBezTo>
                  <a:pt x="2040556" y="112294"/>
                  <a:pt x="2018415" y="102987"/>
                  <a:pt x="2002055" y="86627"/>
                </a:cubicBezTo>
                <a:cubicBezTo>
                  <a:pt x="1991806" y="76379"/>
                  <a:pt x="1961722" y="42521"/>
                  <a:pt x="1944303" y="38501"/>
                </a:cubicBezTo>
                <a:cubicBezTo>
                  <a:pt x="1912885" y="31251"/>
                  <a:pt x="1880135" y="32084"/>
                  <a:pt x="1848051" y="28876"/>
                </a:cubicBezTo>
                <a:cubicBezTo>
                  <a:pt x="1832009" y="25667"/>
                  <a:pt x="1815708" y="23555"/>
                  <a:pt x="1799924" y="19250"/>
                </a:cubicBezTo>
                <a:cubicBezTo>
                  <a:pt x="1780347" y="13911"/>
                  <a:pt x="1762465" y="0"/>
                  <a:pt x="1742173" y="0"/>
                </a:cubicBezTo>
                <a:lnTo>
                  <a:pt x="1559293" y="9625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CD5AA5F-9016-7D47-9F5E-EDE08F38728B}"/>
              </a:ext>
            </a:extLst>
          </p:cNvPr>
          <p:cNvSpPr/>
          <p:nvPr/>
        </p:nvSpPr>
        <p:spPr>
          <a:xfrm>
            <a:off x="3691754" y="4234472"/>
            <a:ext cx="517837" cy="508393"/>
          </a:xfrm>
          <a:prstGeom prst="ellipse">
            <a:avLst/>
          </a:prstGeom>
          <a:noFill/>
          <a:ln w="952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CE13DF4-1F1E-0F45-8BCC-2822CE9FD040}"/>
              </a:ext>
            </a:extLst>
          </p:cNvPr>
          <p:cNvSpPr/>
          <p:nvPr/>
        </p:nvSpPr>
        <p:spPr>
          <a:xfrm>
            <a:off x="1891554" y="3654071"/>
            <a:ext cx="517837" cy="508393"/>
          </a:xfrm>
          <a:prstGeom prst="ellipse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07100C2-1BC7-5F4D-BE95-BBC2B831A3A5}"/>
                  </a:ext>
                </a:extLst>
              </p:cNvPr>
              <p:cNvSpPr/>
              <p:nvPr/>
            </p:nvSpPr>
            <p:spPr>
              <a:xfrm>
                <a:off x="5245445" y="3041694"/>
                <a:ext cx="30341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𝑑𝑖𝑠𝑡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𝑉</m:t>
                          </m:r>
                          <m:r>
                            <a:rPr lang="en-US" altLang="zh-CN" i="1">
                              <a:latin typeface="Cambria Math"/>
                            </a:rPr>
                            <m:t>9,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𝑉</m:t>
                          </m:r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07100C2-1BC7-5F4D-BE95-BBC2B831A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445" y="3041694"/>
                <a:ext cx="30341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369B6F5-4561-C94B-A3D7-7F3B5098B912}"/>
                  </a:ext>
                </a:extLst>
              </p:cNvPr>
              <p:cNvSpPr/>
              <p:nvPr/>
            </p:nvSpPr>
            <p:spPr>
              <a:xfrm>
                <a:off x="5246950" y="2487696"/>
                <a:ext cx="1527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𝑉</m:t>
                          </m:r>
                          <m:r>
                            <a:rPr lang="en-US" altLang="zh-CN" i="1">
                              <a:latin typeface="Cambria Math"/>
                            </a:rPr>
                            <m:t>9|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369B6F5-4561-C94B-A3D7-7F3B5098B9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50" y="2487696"/>
                <a:ext cx="1527534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F52474D-9168-804A-AFD7-4DE3F32F5CDC}"/>
                  </a:ext>
                </a:extLst>
              </p:cNvPr>
              <p:cNvSpPr/>
              <p:nvPr/>
            </p:nvSpPr>
            <p:spPr>
              <a:xfrm>
                <a:off x="6574735" y="2504827"/>
                <a:ext cx="665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F52474D-9168-804A-AFD7-4DE3F32F5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735" y="2504827"/>
                <a:ext cx="6655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4A63832-C639-9643-932A-D29153B150F1}"/>
                  </a:ext>
                </a:extLst>
              </p:cNvPr>
              <p:cNvSpPr/>
              <p:nvPr/>
            </p:nvSpPr>
            <p:spPr>
              <a:xfrm>
                <a:off x="8098021" y="3077641"/>
                <a:ext cx="665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4A63832-C639-9643-932A-D29153B15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021" y="3077641"/>
                <a:ext cx="6655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115">
                <a:extLst>
                  <a:ext uri="{FF2B5EF4-FFF2-40B4-BE49-F238E27FC236}">
                    <a16:creationId xmlns:a16="http://schemas.microsoft.com/office/drawing/2014/main" id="{E552DD46-D298-1A4B-BAD6-93F138DBB871}"/>
                  </a:ext>
                </a:extLst>
              </p:cNvPr>
              <p:cNvSpPr txBox="1"/>
              <p:nvPr/>
            </p:nvSpPr>
            <p:spPr>
              <a:xfrm>
                <a:off x="6449666" y="2115408"/>
                <a:ext cx="45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5" name="TextBox 115">
                <a:extLst>
                  <a:ext uri="{FF2B5EF4-FFF2-40B4-BE49-F238E27FC236}">
                    <a16:creationId xmlns:a16="http://schemas.microsoft.com/office/drawing/2014/main" id="{E552DD46-D298-1A4B-BAD6-93F138DBB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666" y="2115408"/>
                <a:ext cx="45785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116">
                <a:extLst>
                  <a:ext uri="{FF2B5EF4-FFF2-40B4-BE49-F238E27FC236}">
                    <a16:creationId xmlns:a16="http://schemas.microsoft.com/office/drawing/2014/main" id="{C8DEDB9D-F64B-104B-87C2-D5DEEA40C8A5}"/>
                  </a:ext>
                </a:extLst>
              </p:cNvPr>
              <p:cNvSpPr txBox="1"/>
              <p:nvPr/>
            </p:nvSpPr>
            <p:spPr>
              <a:xfrm>
                <a:off x="3432822" y="2135495"/>
                <a:ext cx="45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116">
                <a:extLst>
                  <a:ext uri="{FF2B5EF4-FFF2-40B4-BE49-F238E27FC236}">
                    <a16:creationId xmlns:a16="http://schemas.microsoft.com/office/drawing/2014/main" id="{C8DEDB9D-F64B-104B-87C2-D5DEEA40C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22" y="2135495"/>
                <a:ext cx="45785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连接符 117">
            <a:extLst>
              <a:ext uri="{FF2B5EF4-FFF2-40B4-BE49-F238E27FC236}">
                <a16:creationId xmlns:a16="http://schemas.microsoft.com/office/drawing/2014/main" id="{BF4DBAA2-D9F7-0B45-ACAB-23C0DACA9C5D}"/>
              </a:ext>
            </a:extLst>
          </p:cNvPr>
          <p:cNvCxnSpPr/>
          <p:nvPr/>
        </p:nvCxnSpPr>
        <p:spPr>
          <a:xfrm>
            <a:off x="2409391" y="3994655"/>
            <a:ext cx="507335" cy="18865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118">
            <a:extLst>
              <a:ext uri="{FF2B5EF4-FFF2-40B4-BE49-F238E27FC236}">
                <a16:creationId xmlns:a16="http://schemas.microsoft.com/office/drawing/2014/main" id="{B51F6904-39B3-A140-9703-19042A562728}"/>
              </a:ext>
            </a:extLst>
          </p:cNvPr>
          <p:cNvCxnSpPr/>
          <p:nvPr/>
        </p:nvCxnSpPr>
        <p:spPr>
          <a:xfrm>
            <a:off x="3436598" y="4319529"/>
            <a:ext cx="210376" cy="8457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任意多边形 33">
            <a:extLst>
              <a:ext uri="{FF2B5EF4-FFF2-40B4-BE49-F238E27FC236}">
                <a16:creationId xmlns:a16="http://schemas.microsoft.com/office/drawing/2014/main" id="{B6832563-3A78-5143-99D4-0A95EBEDD069}"/>
              </a:ext>
            </a:extLst>
          </p:cNvPr>
          <p:cNvSpPr/>
          <p:nvPr/>
        </p:nvSpPr>
        <p:spPr>
          <a:xfrm>
            <a:off x="3554649" y="2578539"/>
            <a:ext cx="1569764" cy="1722922"/>
          </a:xfrm>
          <a:custGeom>
            <a:avLst/>
            <a:gdLst>
              <a:gd name="connsiteX0" fmla="*/ 20097 w 1569764"/>
              <a:gd name="connsiteY0" fmla="*/ 163630 h 1722922"/>
              <a:gd name="connsiteX1" fmla="*/ 20097 w 1569764"/>
              <a:gd name="connsiteY1" fmla="*/ 163630 h 1722922"/>
              <a:gd name="connsiteX2" fmla="*/ 39347 w 1569764"/>
              <a:gd name="connsiteY2" fmla="*/ 250257 h 1722922"/>
              <a:gd name="connsiteX3" fmla="*/ 48973 w 1569764"/>
              <a:gd name="connsiteY3" fmla="*/ 288758 h 1722922"/>
              <a:gd name="connsiteX4" fmla="*/ 29722 w 1569764"/>
              <a:gd name="connsiteY4" fmla="*/ 616017 h 1722922"/>
              <a:gd name="connsiteX5" fmla="*/ 39347 w 1569764"/>
              <a:gd name="connsiteY5" fmla="*/ 904775 h 1722922"/>
              <a:gd name="connsiteX6" fmla="*/ 58598 w 1569764"/>
              <a:gd name="connsiteY6" fmla="*/ 972152 h 1722922"/>
              <a:gd name="connsiteX7" fmla="*/ 97099 w 1569764"/>
              <a:gd name="connsiteY7" fmla="*/ 1029903 h 1722922"/>
              <a:gd name="connsiteX8" fmla="*/ 164476 w 1569764"/>
              <a:gd name="connsiteY8" fmla="*/ 1135781 h 1722922"/>
              <a:gd name="connsiteX9" fmla="*/ 202977 w 1569764"/>
              <a:gd name="connsiteY9" fmla="*/ 1193533 h 1722922"/>
              <a:gd name="connsiteX10" fmla="*/ 260729 w 1569764"/>
              <a:gd name="connsiteY10" fmla="*/ 1251284 h 1722922"/>
              <a:gd name="connsiteX11" fmla="*/ 279979 w 1569764"/>
              <a:gd name="connsiteY11" fmla="*/ 1280160 h 1722922"/>
              <a:gd name="connsiteX12" fmla="*/ 337731 w 1569764"/>
              <a:gd name="connsiteY12" fmla="*/ 1328286 h 1722922"/>
              <a:gd name="connsiteX13" fmla="*/ 385857 w 1569764"/>
              <a:gd name="connsiteY13" fmla="*/ 1376413 h 1722922"/>
              <a:gd name="connsiteX14" fmla="*/ 405107 w 1569764"/>
              <a:gd name="connsiteY14" fmla="*/ 1405289 h 1722922"/>
              <a:gd name="connsiteX15" fmla="*/ 433983 w 1569764"/>
              <a:gd name="connsiteY15" fmla="*/ 1424539 h 1722922"/>
              <a:gd name="connsiteX16" fmla="*/ 472484 w 1569764"/>
              <a:gd name="connsiteY16" fmla="*/ 1443790 h 1722922"/>
              <a:gd name="connsiteX17" fmla="*/ 559112 w 1569764"/>
              <a:gd name="connsiteY17" fmla="*/ 1463040 h 1722922"/>
              <a:gd name="connsiteX18" fmla="*/ 587987 w 1569764"/>
              <a:gd name="connsiteY18" fmla="*/ 1482291 h 1722922"/>
              <a:gd name="connsiteX19" fmla="*/ 616863 w 1569764"/>
              <a:gd name="connsiteY19" fmla="*/ 1491916 h 1722922"/>
              <a:gd name="connsiteX20" fmla="*/ 703491 w 1569764"/>
              <a:gd name="connsiteY20" fmla="*/ 1540042 h 1722922"/>
              <a:gd name="connsiteX21" fmla="*/ 761242 w 1569764"/>
              <a:gd name="connsiteY21" fmla="*/ 1588169 h 1722922"/>
              <a:gd name="connsiteX22" fmla="*/ 790118 w 1569764"/>
              <a:gd name="connsiteY22" fmla="*/ 1597794 h 1722922"/>
              <a:gd name="connsiteX23" fmla="*/ 886371 w 1569764"/>
              <a:gd name="connsiteY23" fmla="*/ 1636295 h 1722922"/>
              <a:gd name="connsiteX24" fmla="*/ 915246 w 1569764"/>
              <a:gd name="connsiteY24" fmla="*/ 1645920 h 1722922"/>
              <a:gd name="connsiteX25" fmla="*/ 963373 w 1569764"/>
              <a:gd name="connsiteY25" fmla="*/ 1655545 h 1722922"/>
              <a:gd name="connsiteX26" fmla="*/ 1030750 w 1569764"/>
              <a:gd name="connsiteY26" fmla="*/ 1665171 h 1722922"/>
              <a:gd name="connsiteX27" fmla="*/ 1107752 w 1569764"/>
              <a:gd name="connsiteY27" fmla="*/ 1684421 h 1722922"/>
              <a:gd name="connsiteX28" fmla="*/ 1213630 w 1569764"/>
              <a:gd name="connsiteY28" fmla="*/ 1703672 h 1722922"/>
              <a:gd name="connsiteX29" fmla="*/ 1252131 w 1569764"/>
              <a:gd name="connsiteY29" fmla="*/ 1713297 h 1722922"/>
              <a:gd name="connsiteX30" fmla="*/ 1329133 w 1569764"/>
              <a:gd name="connsiteY30" fmla="*/ 1722922 h 1722922"/>
              <a:gd name="connsiteX31" fmla="*/ 1483137 w 1569764"/>
              <a:gd name="connsiteY31" fmla="*/ 1713297 h 1722922"/>
              <a:gd name="connsiteX32" fmla="*/ 1540889 w 1569764"/>
              <a:gd name="connsiteY32" fmla="*/ 1655545 h 1722922"/>
              <a:gd name="connsiteX33" fmla="*/ 1569764 w 1569764"/>
              <a:gd name="connsiteY33" fmla="*/ 1511166 h 1722922"/>
              <a:gd name="connsiteX34" fmla="*/ 1560139 w 1569764"/>
              <a:gd name="connsiteY34" fmla="*/ 1280160 h 1722922"/>
              <a:gd name="connsiteX35" fmla="*/ 1540889 w 1569764"/>
              <a:gd name="connsiteY35" fmla="*/ 1135781 h 1722922"/>
              <a:gd name="connsiteX36" fmla="*/ 1521638 w 1569764"/>
              <a:gd name="connsiteY36" fmla="*/ 1039529 h 1722922"/>
              <a:gd name="connsiteX37" fmla="*/ 1512013 w 1569764"/>
              <a:gd name="connsiteY37" fmla="*/ 1010653 h 1722922"/>
              <a:gd name="connsiteX38" fmla="*/ 1473512 w 1569764"/>
              <a:gd name="connsiteY38" fmla="*/ 952901 h 1722922"/>
              <a:gd name="connsiteX39" fmla="*/ 1454261 w 1569764"/>
              <a:gd name="connsiteY39" fmla="*/ 895150 h 1722922"/>
              <a:gd name="connsiteX40" fmla="*/ 1415760 w 1569764"/>
              <a:gd name="connsiteY40" fmla="*/ 827773 h 1722922"/>
              <a:gd name="connsiteX41" fmla="*/ 1396510 w 1569764"/>
              <a:gd name="connsiteY41" fmla="*/ 760396 h 1722922"/>
              <a:gd name="connsiteX42" fmla="*/ 1377259 w 1569764"/>
              <a:gd name="connsiteY42" fmla="*/ 731520 h 1722922"/>
              <a:gd name="connsiteX43" fmla="*/ 1338758 w 1569764"/>
              <a:gd name="connsiteY43" fmla="*/ 664143 h 1722922"/>
              <a:gd name="connsiteX44" fmla="*/ 1319507 w 1569764"/>
              <a:gd name="connsiteY44" fmla="*/ 596766 h 1722922"/>
              <a:gd name="connsiteX45" fmla="*/ 1300257 w 1569764"/>
              <a:gd name="connsiteY45" fmla="*/ 558265 h 1722922"/>
              <a:gd name="connsiteX46" fmla="*/ 1271381 w 1569764"/>
              <a:gd name="connsiteY46" fmla="*/ 500514 h 1722922"/>
              <a:gd name="connsiteX47" fmla="*/ 1223255 w 1569764"/>
              <a:gd name="connsiteY47" fmla="*/ 413886 h 1722922"/>
              <a:gd name="connsiteX48" fmla="*/ 1194379 w 1569764"/>
              <a:gd name="connsiteY48" fmla="*/ 394636 h 1722922"/>
              <a:gd name="connsiteX49" fmla="*/ 1117377 w 1569764"/>
              <a:gd name="connsiteY49" fmla="*/ 308009 h 1722922"/>
              <a:gd name="connsiteX50" fmla="*/ 1088501 w 1569764"/>
              <a:gd name="connsiteY50" fmla="*/ 279133 h 1722922"/>
              <a:gd name="connsiteX51" fmla="*/ 1030750 w 1569764"/>
              <a:gd name="connsiteY51" fmla="*/ 250257 h 1722922"/>
              <a:gd name="connsiteX52" fmla="*/ 972998 w 1569764"/>
              <a:gd name="connsiteY52" fmla="*/ 211756 h 1722922"/>
              <a:gd name="connsiteX53" fmla="*/ 944122 w 1569764"/>
              <a:gd name="connsiteY53" fmla="*/ 182880 h 1722922"/>
              <a:gd name="connsiteX54" fmla="*/ 915246 w 1569764"/>
              <a:gd name="connsiteY54" fmla="*/ 173255 h 1722922"/>
              <a:gd name="connsiteX55" fmla="*/ 838244 w 1569764"/>
              <a:gd name="connsiteY55" fmla="*/ 144379 h 1722922"/>
              <a:gd name="connsiteX56" fmla="*/ 761242 w 1569764"/>
              <a:gd name="connsiteY56" fmla="*/ 96253 h 1722922"/>
              <a:gd name="connsiteX57" fmla="*/ 732366 w 1569764"/>
              <a:gd name="connsiteY57" fmla="*/ 86627 h 1722922"/>
              <a:gd name="connsiteX58" fmla="*/ 703491 w 1569764"/>
              <a:gd name="connsiteY58" fmla="*/ 67377 h 1722922"/>
              <a:gd name="connsiteX59" fmla="*/ 607238 w 1569764"/>
              <a:gd name="connsiteY59" fmla="*/ 38501 h 1722922"/>
              <a:gd name="connsiteX60" fmla="*/ 549486 w 1569764"/>
              <a:gd name="connsiteY60" fmla="*/ 9625 h 1722922"/>
              <a:gd name="connsiteX61" fmla="*/ 453234 w 1569764"/>
              <a:gd name="connsiteY61" fmla="*/ 0 h 1722922"/>
              <a:gd name="connsiteX62" fmla="*/ 145225 w 1569764"/>
              <a:gd name="connsiteY62" fmla="*/ 9625 h 1722922"/>
              <a:gd name="connsiteX63" fmla="*/ 58598 w 1569764"/>
              <a:gd name="connsiteY63" fmla="*/ 77002 h 1722922"/>
              <a:gd name="connsiteX64" fmla="*/ 29722 w 1569764"/>
              <a:gd name="connsiteY64" fmla="*/ 86627 h 1722922"/>
              <a:gd name="connsiteX65" fmla="*/ 846 w 1569764"/>
              <a:gd name="connsiteY65" fmla="*/ 115503 h 1722922"/>
              <a:gd name="connsiteX66" fmla="*/ 10472 w 1569764"/>
              <a:gd name="connsiteY66" fmla="*/ 144379 h 1722922"/>
              <a:gd name="connsiteX67" fmla="*/ 20097 w 1569764"/>
              <a:gd name="connsiteY67" fmla="*/ 163630 h 172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569764" h="1722922">
                <a:moveTo>
                  <a:pt x="20097" y="163630"/>
                </a:moveTo>
                <a:lnTo>
                  <a:pt x="20097" y="163630"/>
                </a:lnTo>
                <a:cubicBezTo>
                  <a:pt x="26514" y="192506"/>
                  <a:pt x="32696" y="221435"/>
                  <a:pt x="39347" y="250257"/>
                </a:cubicBezTo>
                <a:cubicBezTo>
                  <a:pt x="42322" y="263147"/>
                  <a:pt x="48973" y="275529"/>
                  <a:pt x="48973" y="288758"/>
                </a:cubicBezTo>
                <a:cubicBezTo>
                  <a:pt x="48973" y="515831"/>
                  <a:pt x="51884" y="483042"/>
                  <a:pt x="29722" y="616017"/>
                </a:cubicBezTo>
                <a:cubicBezTo>
                  <a:pt x="32930" y="712270"/>
                  <a:pt x="33692" y="808635"/>
                  <a:pt x="39347" y="904775"/>
                </a:cubicBezTo>
                <a:cubicBezTo>
                  <a:pt x="39675" y="910346"/>
                  <a:pt x="53809" y="963531"/>
                  <a:pt x="58598" y="972152"/>
                </a:cubicBezTo>
                <a:cubicBezTo>
                  <a:pt x="69834" y="992377"/>
                  <a:pt x="89783" y="1007954"/>
                  <a:pt x="97099" y="1029903"/>
                </a:cubicBezTo>
                <a:cubicBezTo>
                  <a:pt x="119113" y="1095947"/>
                  <a:pt x="93542" y="1029380"/>
                  <a:pt x="164476" y="1135781"/>
                </a:cubicBezTo>
                <a:cubicBezTo>
                  <a:pt x="177310" y="1155032"/>
                  <a:pt x="186617" y="1177173"/>
                  <a:pt x="202977" y="1193533"/>
                </a:cubicBezTo>
                <a:cubicBezTo>
                  <a:pt x="222228" y="1212783"/>
                  <a:pt x="245628" y="1228632"/>
                  <a:pt x="260729" y="1251284"/>
                </a:cubicBezTo>
                <a:cubicBezTo>
                  <a:pt x="267146" y="1260909"/>
                  <a:pt x="272573" y="1271273"/>
                  <a:pt x="279979" y="1280160"/>
                </a:cubicBezTo>
                <a:cubicBezTo>
                  <a:pt x="303139" y="1307952"/>
                  <a:pt x="309338" y="1309358"/>
                  <a:pt x="337731" y="1328286"/>
                </a:cubicBezTo>
                <a:cubicBezTo>
                  <a:pt x="389064" y="1405288"/>
                  <a:pt x="321689" y="1312244"/>
                  <a:pt x="385857" y="1376413"/>
                </a:cubicBezTo>
                <a:cubicBezTo>
                  <a:pt x="394037" y="1384593"/>
                  <a:pt x="396927" y="1397109"/>
                  <a:pt x="405107" y="1405289"/>
                </a:cubicBezTo>
                <a:cubicBezTo>
                  <a:pt x="413287" y="1413469"/>
                  <a:pt x="423939" y="1418800"/>
                  <a:pt x="433983" y="1424539"/>
                </a:cubicBezTo>
                <a:cubicBezTo>
                  <a:pt x="446441" y="1431658"/>
                  <a:pt x="459049" y="1438752"/>
                  <a:pt x="472484" y="1443790"/>
                </a:cubicBezTo>
                <a:cubicBezTo>
                  <a:pt x="488019" y="1449616"/>
                  <a:pt x="546045" y="1460427"/>
                  <a:pt x="559112" y="1463040"/>
                </a:cubicBezTo>
                <a:cubicBezTo>
                  <a:pt x="568737" y="1469457"/>
                  <a:pt x="577640" y="1477118"/>
                  <a:pt x="587987" y="1482291"/>
                </a:cubicBezTo>
                <a:cubicBezTo>
                  <a:pt x="597062" y="1486828"/>
                  <a:pt x="607994" y="1486989"/>
                  <a:pt x="616863" y="1491916"/>
                </a:cubicBezTo>
                <a:cubicBezTo>
                  <a:pt x="716154" y="1547077"/>
                  <a:pt x="638152" y="1518263"/>
                  <a:pt x="703491" y="1540042"/>
                </a:cubicBezTo>
                <a:cubicBezTo>
                  <a:pt x="724778" y="1561329"/>
                  <a:pt x="734441" y="1574768"/>
                  <a:pt x="761242" y="1588169"/>
                </a:cubicBezTo>
                <a:cubicBezTo>
                  <a:pt x="770317" y="1592706"/>
                  <a:pt x="780792" y="1593797"/>
                  <a:pt x="790118" y="1597794"/>
                </a:cubicBezTo>
                <a:cubicBezTo>
                  <a:pt x="889263" y="1640284"/>
                  <a:pt x="754910" y="1592474"/>
                  <a:pt x="886371" y="1636295"/>
                </a:cubicBezTo>
                <a:cubicBezTo>
                  <a:pt x="895996" y="1639503"/>
                  <a:pt x="905297" y="1643930"/>
                  <a:pt x="915246" y="1645920"/>
                </a:cubicBezTo>
                <a:cubicBezTo>
                  <a:pt x="931288" y="1649128"/>
                  <a:pt x="947236" y="1652855"/>
                  <a:pt x="963373" y="1655545"/>
                </a:cubicBezTo>
                <a:cubicBezTo>
                  <a:pt x="985751" y="1659275"/>
                  <a:pt x="1008504" y="1660722"/>
                  <a:pt x="1030750" y="1665171"/>
                </a:cubicBezTo>
                <a:cubicBezTo>
                  <a:pt x="1056693" y="1670360"/>
                  <a:pt x="1081655" y="1680072"/>
                  <a:pt x="1107752" y="1684421"/>
                </a:cubicBezTo>
                <a:cubicBezTo>
                  <a:pt x="1149561" y="1691389"/>
                  <a:pt x="1173258" y="1694700"/>
                  <a:pt x="1213630" y="1703672"/>
                </a:cubicBezTo>
                <a:cubicBezTo>
                  <a:pt x="1226544" y="1706542"/>
                  <a:pt x="1239082" y="1711122"/>
                  <a:pt x="1252131" y="1713297"/>
                </a:cubicBezTo>
                <a:cubicBezTo>
                  <a:pt x="1277646" y="1717549"/>
                  <a:pt x="1303466" y="1719714"/>
                  <a:pt x="1329133" y="1722922"/>
                </a:cubicBezTo>
                <a:lnTo>
                  <a:pt x="1483137" y="1713297"/>
                </a:lnTo>
                <a:cubicBezTo>
                  <a:pt x="1509080" y="1705042"/>
                  <a:pt x="1540889" y="1655545"/>
                  <a:pt x="1540889" y="1655545"/>
                </a:cubicBezTo>
                <a:cubicBezTo>
                  <a:pt x="1569326" y="1570231"/>
                  <a:pt x="1557898" y="1617961"/>
                  <a:pt x="1569764" y="1511166"/>
                </a:cubicBezTo>
                <a:cubicBezTo>
                  <a:pt x="1566556" y="1434164"/>
                  <a:pt x="1564946" y="1357079"/>
                  <a:pt x="1560139" y="1280160"/>
                </a:cubicBezTo>
                <a:cubicBezTo>
                  <a:pt x="1558972" y="1261492"/>
                  <a:pt x="1544286" y="1157859"/>
                  <a:pt x="1540889" y="1135781"/>
                </a:cubicBezTo>
                <a:cubicBezTo>
                  <a:pt x="1534587" y="1094820"/>
                  <a:pt x="1532269" y="1076738"/>
                  <a:pt x="1521638" y="1039529"/>
                </a:cubicBezTo>
                <a:cubicBezTo>
                  <a:pt x="1518851" y="1029773"/>
                  <a:pt x="1516940" y="1019522"/>
                  <a:pt x="1512013" y="1010653"/>
                </a:cubicBezTo>
                <a:cubicBezTo>
                  <a:pt x="1500777" y="990428"/>
                  <a:pt x="1480829" y="974850"/>
                  <a:pt x="1473512" y="952901"/>
                </a:cubicBezTo>
                <a:cubicBezTo>
                  <a:pt x="1467095" y="933651"/>
                  <a:pt x="1465517" y="912034"/>
                  <a:pt x="1454261" y="895150"/>
                </a:cubicBezTo>
                <a:cubicBezTo>
                  <a:pt x="1427052" y="854335"/>
                  <a:pt x="1440185" y="876621"/>
                  <a:pt x="1415760" y="827773"/>
                </a:cubicBezTo>
                <a:cubicBezTo>
                  <a:pt x="1412677" y="815439"/>
                  <a:pt x="1403414" y="774203"/>
                  <a:pt x="1396510" y="760396"/>
                </a:cubicBezTo>
                <a:cubicBezTo>
                  <a:pt x="1391337" y="750049"/>
                  <a:pt x="1383676" y="741145"/>
                  <a:pt x="1377259" y="731520"/>
                </a:cubicBezTo>
                <a:cubicBezTo>
                  <a:pt x="1355190" y="665312"/>
                  <a:pt x="1385376" y="745724"/>
                  <a:pt x="1338758" y="664143"/>
                </a:cubicBezTo>
                <a:cubicBezTo>
                  <a:pt x="1330300" y="649341"/>
                  <a:pt x="1324619" y="610397"/>
                  <a:pt x="1319507" y="596766"/>
                </a:cubicBezTo>
                <a:cubicBezTo>
                  <a:pt x="1314469" y="583331"/>
                  <a:pt x="1305909" y="571453"/>
                  <a:pt x="1300257" y="558265"/>
                </a:cubicBezTo>
                <a:cubicBezTo>
                  <a:pt x="1276349" y="502478"/>
                  <a:pt x="1308375" y="556004"/>
                  <a:pt x="1271381" y="500514"/>
                </a:cubicBezTo>
                <a:cubicBezTo>
                  <a:pt x="1252783" y="444719"/>
                  <a:pt x="1263155" y="447135"/>
                  <a:pt x="1223255" y="413886"/>
                </a:cubicBezTo>
                <a:cubicBezTo>
                  <a:pt x="1214368" y="406480"/>
                  <a:pt x="1204004" y="401053"/>
                  <a:pt x="1194379" y="394636"/>
                </a:cubicBezTo>
                <a:cubicBezTo>
                  <a:pt x="1160028" y="343107"/>
                  <a:pt x="1183310" y="373941"/>
                  <a:pt x="1117377" y="308009"/>
                </a:cubicBezTo>
                <a:cubicBezTo>
                  <a:pt x="1107752" y="298384"/>
                  <a:pt x="1101415" y="283438"/>
                  <a:pt x="1088501" y="279133"/>
                </a:cubicBezTo>
                <a:cubicBezTo>
                  <a:pt x="1059562" y="269486"/>
                  <a:pt x="1055627" y="270988"/>
                  <a:pt x="1030750" y="250257"/>
                </a:cubicBezTo>
                <a:cubicBezTo>
                  <a:pt x="982684" y="210201"/>
                  <a:pt x="1023744" y="228671"/>
                  <a:pt x="972998" y="211756"/>
                </a:cubicBezTo>
                <a:cubicBezTo>
                  <a:pt x="963373" y="202131"/>
                  <a:pt x="955448" y="190431"/>
                  <a:pt x="944122" y="182880"/>
                </a:cubicBezTo>
                <a:cubicBezTo>
                  <a:pt x="935680" y="177252"/>
                  <a:pt x="924321" y="177792"/>
                  <a:pt x="915246" y="173255"/>
                </a:cubicBezTo>
                <a:cubicBezTo>
                  <a:pt x="849153" y="140208"/>
                  <a:pt x="931100" y="162949"/>
                  <a:pt x="838244" y="144379"/>
                </a:cubicBezTo>
                <a:cubicBezTo>
                  <a:pt x="801392" y="116740"/>
                  <a:pt x="802350" y="113871"/>
                  <a:pt x="761242" y="96253"/>
                </a:cubicBezTo>
                <a:cubicBezTo>
                  <a:pt x="751916" y="92256"/>
                  <a:pt x="741441" y="91165"/>
                  <a:pt x="732366" y="86627"/>
                </a:cubicBezTo>
                <a:cubicBezTo>
                  <a:pt x="722019" y="81454"/>
                  <a:pt x="714124" y="71934"/>
                  <a:pt x="703491" y="67377"/>
                </a:cubicBezTo>
                <a:cubicBezTo>
                  <a:pt x="665822" y="51233"/>
                  <a:pt x="646066" y="64385"/>
                  <a:pt x="607238" y="38501"/>
                </a:cubicBezTo>
                <a:cubicBezTo>
                  <a:pt x="585825" y="24226"/>
                  <a:pt x="575387" y="13610"/>
                  <a:pt x="549486" y="9625"/>
                </a:cubicBezTo>
                <a:cubicBezTo>
                  <a:pt x="517617" y="4722"/>
                  <a:pt x="485318" y="3208"/>
                  <a:pt x="453234" y="0"/>
                </a:cubicBezTo>
                <a:cubicBezTo>
                  <a:pt x="350564" y="3208"/>
                  <a:pt x="247067" y="-3775"/>
                  <a:pt x="145225" y="9625"/>
                </a:cubicBezTo>
                <a:cubicBezTo>
                  <a:pt x="97330" y="15927"/>
                  <a:pt x="91371" y="55153"/>
                  <a:pt x="58598" y="77002"/>
                </a:cubicBezTo>
                <a:cubicBezTo>
                  <a:pt x="50156" y="82630"/>
                  <a:pt x="39347" y="83419"/>
                  <a:pt x="29722" y="86627"/>
                </a:cubicBezTo>
                <a:cubicBezTo>
                  <a:pt x="20097" y="96252"/>
                  <a:pt x="5150" y="102589"/>
                  <a:pt x="846" y="115503"/>
                </a:cubicBezTo>
                <a:cubicBezTo>
                  <a:pt x="-2362" y="125128"/>
                  <a:pt x="4134" y="136456"/>
                  <a:pt x="10472" y="144379"/>
                </a:cubicBezTo>
                <a:cubicBezTo>
                  <a:pt x="17698" y="153412"/>
                  <a:pt x="18493" y="160421"/>
                  <a:pt x="20097" y="16363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34">
            <a:extLst>
              <a:ext uri="{FF2B5EF4-FFF2-40B4-BE49-F238E27FC236}">
                <a16:creationId xmlns:a16="http://schemas.microsoft.com/office/drawing/2014/main" id="{AFF64340-C401-FF49-89FE-796E7476E3D7}"/>
              </a:ext>
            </a:extLst>
          </p:cNvPr>
          <p:cNvSpPr/>
          <p:nvPr/>
        </p:nvSpPr>
        <p:spPr>
          <a:xfrm>
            <a:off x="504287" y="2395659"/>
            <a:ext cx="3881438" cy="3147461"/>
          </a:xfrm>
          <a:custGeom>
            <a:avLst/>
            <a:gdLst>
              <a:gd name="connsiteX0" fmla="*/ 2521819 w 3881438"/>
              <a:gd name="connsiteY0" fmla="*/ 375385 h 3147461"/>
              <a:gd name="connsiteX1" fmla="*/ 2521819 w 3881438"/>
              <a:gd name="connsiteY1" fmla="*/ 375385 h 3147461"/>
              <a:gd name="connsiteX2" fmla="*/ 2464067 w 3881438"/>
              <a:gd name="connsiteY2" fmla="*/ 308009 h 3147461"/>
              <a:gd name="connsiteX3" fmla="*/ 2396691 w 3881438"/>
              <a:gd name="connsiteY3" fmla="*/ 221381 h 3147461"/>
              <a:gd name="connsiteX4" fmla="*/ 2367815 w 3881438"/>
              <a:gd name="connsiteY4" fmla="*/ 202131 h 3147461"/>
              <a:gd name="connsiteX5" fmla="*/ 2319688 w 3881438"/>
              <a:gd name="connsiteY5" fmla="*/ 163630 h 3147461"/>
              <a:gd name="connsiteX6" fmla="*/ 2233061 w 3881438"/>
              <a:gd name="connsiteY6" fmla="*/ 105878 h 3147461"/>
              <a:gd name="connsiteX7" fmla="*/ 2204185 w 3881438"/>
              <a:gd name="connsiteY7" fmla="*/ 86627 h 3147461"/>
              <a:gd name="connsiteX8" fmla="*/ 2136808 w 3881438"/>
              <a:gd name="connsiteY8" fmla="*/ 57752 h 3147461"/>
              <a:gd name="connsiteX9" fmla="*/ 2079057 w 3881438"/>
              <a:gd name="connsiteY9" fmla="*/ 19251 h 3147461"/>
              <a:gd name="connsiteX10" fmla="*/ 2021305 w 3881438"/>
              <a:gd name="connsiteY10" fmla="*/ 0 h 3147461"/>
              <a:gd name="connsiteX11" fmla="*/ 818147 w 3881438"/>
              <a:gd name="connsiteY11" fmla="*/ 9625 h 3147461"/>
              <a:gd name="connsiteX12" fmla="*/ 693019 w 3881438"/>
              <a:gd name="connsiteY12" fmla="*/ 28876 h 3147461"/>
              <a:gd name="connsiteX13" fmla="*/ 654518 w 3881438"/>
              <a:gd name="connsiteY13" fmla="*/ 48126 h 3147461"/>
              <a:gd name="connsiteX14" fmla="*/ 625642 w 3881438"/>
              <a:gd name="connsiteY14" fmla="*/ 57752 h 3147461"/>
              <a:gd name="connsiteX15" fmla="*/ 567891 w 3881438"/>
              <a:gd name="connsiteY15" fmla="*/ 115503 h 3147461"/>
              <a:gd name="connsiteX16" fmla="*/ 481263 w 3881438"/>
              <a:gd name="connsiteY16" fmla="*/ 182880 h 3147461"/>
              <a:gd name="connsiteX17" fmla="*/ 452387 w 3881438"/>
              <a:gd name="connsiteY17" fmla="*/ 202131 h 3147461"/>
              <a:gd name="connsiteX18" fmla="*/ 394636 w 3881438"/>
              <a:gd name="connsiteY18" fmla="*/ 259882 h 3147461"/>
              <a:gd name="connsiteX19" fmla="*/ 365760 w 3881438"/>
              <a:gd name="connsiteY19" fmla="*/ 288758 h 3147461"/>
              <a:gd name="connsiteX20" fmla="*/ 336884 w 3881438"/>
              <a:gd name="connsiteY20" fmla="*/ 308009 h 3147461"/>
              <a:gd name="connsiteX21" fmla="*/ 317634 w 3881438"/>
              <a:gd name="connsiteY21" fmla="*/ 336884 h 3147461"/>
              <a:gd name="connsiteX22" fmla="*/ 288758 w 3881438"/>
              <a:gd name="connsiteY22" fmla="*/ 365760 h 3147461"/>
              <a:gd name="connsiteX23" fmla="*/ 269507 w 3881438"/>
              <a:gd name="connsiteY23" fmla="*/ 423512 h 3147461"/>
              <a:gd name="connsiteX24" fmla="*/ 259882 w 3881438"/>
              <a:gd name="connsiteY24" fmla="*/ 452387 h 3147461"/>
              <a:gd name="connsiteX25" fmla="*/ 240632 w 3881438"/>
              <a:gd name="connsiteY25" fmla="*/ 529390 h 3147461"/>
              <a:gd name="connsiteX26" fmla="*/ 202131 w 3881438"/>
              <a:gd name="connsiteY26" fmla="*/ 587141 h 3147461"/>
              <a:gd name="connsiteX27" fmla="*/ 182880 w 3881438"/>
              <a:gd name="connsiteY27" fmla="*/ 644893 h 3147461"/>
              <a:gd name="connsiteX28" fmla="*/ 173255 w 3881438"/>
              <a:gd name="connsiteY28" fmla="*/ 683394 h 3147461"/>
              <a:gd name="connsiteX29" fmla="*/ 154004 w 3881438"/>
              <a:gd name="connsiteY29" fmla="*/ 741145 h 3147461"/>
              <a:gd name="connsiteX30" fmla="*/ 134754 w 3881438"/>
              <a:gd name="connsiteY30" fmla="*/ 770021 h 3147461"/>
              <a:gd name="connsiteX31" fmla="*/ 125128 w 3881438"/>
              <a:gd name="connsiteY31" fmla="*/ 798897 h 3147461"/>
              <a:gd name="connsiteX32" fmla="*/ 96253 w 3881438"/>
              <a:gd name="connsiteY32" fmla="*/ 827773 h 3147461"/>
              <a:gd name="connsiteX33" fmla="*/ 86627 w 3881438"/>
              <a:gd name="connsiteY33" fmla="*/ 856649 h 3147461"/>
              <a:gd name="connsiteX34" fmla="*/ 28876 w 3881438"/>
              <a:gd name="connsiteY34" fmla="*/ 962526 h 3147461"/>
              <a:gd name="connsiteX35" fmla="*/ 0 w 3881438"/>
              <a:gd name="connsiteY35" fmla="*/ 1145406 h 3147461"/>
              <a:gd name="connsiteX36" fmla="*/ 9625 w 3881438"/>
              <a:gd name="connsiteY36" fmla="*/ 1491916 h 3147461"/>
              <a:gd name="connsiteX37" fmla="*/ 38501 w 3881438"/>
              <a:gd name="connsiteY37" fmla="*/ 1588169 h 3147461"/>
              <a:gd name="connsiteX38" fmla="*/ 48126 w 3881438"/>
              <a:gd name="connsiteY38" fmla="*/ 1626670 h 3147461"/>
              <a:gd name="connsiteX39" fmla="*/ 57752 w 3881438"/>
              <a:gd name="connsiteY39" fmla="*/ 1684421 h 3147461"/>
              <a:gd name="connsiteX40" fmla="*/ 77002 w 3881438"/>
              <a:gd name="connsiteY40" fmla="*/ 1713297 h 3147461"/>
              <a:gd name="connsiteX41" fmla="*/ 86627 w 3881438"/>
              <a:gd name="connsiteY41" fmla="*/ 1742173 h 3147461"/>
              <a:gd name="connsiteX42" fmla="*/ 96253 w 3881438"/>
              <a:gd name="connsiteY42" fmla="*/ 1819175 h 3147461"/>
              <a:gd name="connsiteX43" fmla="*/ 105878 w 3881438"/>
              <a:gd name="connsiteY43" fmla="*/ 1848051 h 3147461"/>
              <a:gd name="connsiteX44" fmla="*/ 115503 w 3881438"/>
              <a:gd name="connsiteY44" fmla="*/ 1915427 h 3147461"/>
              <a:gd name="connsiteX45" fmla="*/ 125128 w 3881438"/>
              <a:gd name="connsiteY45" fmla="*/ 1944303 h 3147461"/>
              <a:gd name="connsiteX46" fmla="*/ 134754 w 3881438"/>
              <a:gd name="connsiteY46" fmla="*/ 1992430 h 3147461"/>
              <a:gd name="connsiteX47" fmla="*/ 163629 w 3881438"/>
              <a:gd name="connsiteY47" fmla="*/ 2146434 h 3147461"/>
              <a:gd name="connsiteX48" fmla="*/ 173255 w 3881438"/>
              <a:gd name="connsiteY48" fmla="*/ 2184935 h 3147461"/>
              <a:gd name="connsiteX49" fmla="*/ 182880 w 3881438"/>
              <a:gd name="connsiteY49" fmla="*/ 2223436 h 3147461"/>
              <a:gd name="connsiteX50" fmla="*/ 202131 w 3881438"/>
              <a:gd name="connsiteY50" fmla="*/ 2252312 h 3147461"/>
              <a:gd name="connsiteX51" fmla="*/ 231006 w 3881438"/>
              <a:gd name="connsiteY51" fmla="*/ 2319689 h 3147461"/>
              <a:gd name="connsiteX52" fmla="*/ 240632 w 3881438"/>
              <a:gd name="connsiteY52" fmla="*/ 2348564 h 3147461"/>
              <a:gd name="connsiteX53" fmla="*/ 279133 w 3881438"/>
              <a:gd name="connsiteY53" fmla="*/ 2406316 h 3147461"/>
              <a:gd name="connsiteX54" fmla="*/ 327259 w 3881438"/>
              <a:gd name="connsiteY54" fmla="*/ 2492943 h 3147461"/>
              <a:gd name="connsiteX55" fmla="*/ 346509 w 3881438"/>
              <a:gd name="connsiteY55" fmla="*/ 2521819 h 3147461"/>
              <a:gd name="connsiteX56" fmla="*/ 365760 w 3881438"/>
              <a:gd name="connsiteY56" fmla="*/ 2550695 h 3147461"/>
              <a:gd name="connsiteX57" fmla="*/ 404261 w 3881438"/>
              <a:gd name="connsiteY57" fmla="*/ 2608446 h 3147461"/>
              <a:gd name="connsiteX58" fmla="*/ 413886 w 3881438"/>
              <a:gd name="connsiteY58" fmla="*/ 2637322 h 3147461"/>
              <a:gd name="connsiteX59" fmla="*/ 462013 w 3881438"/>
              <a:gd name="connsiteY59" fmla="*/ 2695074 h 3147461"/>
              <a:gd name="connsiteX60" fmla="*/ 510139 w 3881438"/>
              <a:gd name="connsiteY60" fmla="*/ 2781701 h 3147461"/>
              <a:gd name="connsiteX61" fmla="*/ 529389 w 3881438"/>
              <a:gd name="connsiteY61" fmla="*/ 2810577 h 3147461"/>
              <a:gd name="connsiteX62" fmla="*/ 587141 w 3881438"/>
              <a:gd name="connsiteY62" fmla="*/ 2868329 h 3147461"/>
              <a:gd name="connsiteX63" fmla="*/ 606392 w 3881438"/>
              <a:gd name="connsiteY63" fmla="*/ 2897204 h 3147461"/>
              <a:gd name="connsiteX64" fmla="*/ 693019 w 3881438"/>
              <a:gd name="connsiteY64" fmla="*/ 2983832 h 3147461"/>
              <a:gd name="connsiteX65" fmla="*/ 721895 w 3881438"/>
              <a:gd name="connsiteY65" fmla="*/ 3012707 h 3147461"/>
              <a:gd name="connsiteX66" fmla="*/ 789272 w 3881438"/>
              <a:gd name="connsiteY66" fmla="*/ 3031958 h 3147461"/>
              <a:gd name="connsiteX67" fmla="*/ 818147 w 3881438"/>
              <a:gd name="connsiteY67" fmla="*/ 3051209 h 3147461"/>
              <a:gd name="connsiteX68" fmla="*/ 847023 w 3881438"/>
              <a:gd name="connsiteY68" fmla="*/ 3060834 h 3147461"/>
              <a:gd name="connsiteX69" fmla="*/ 924025 w 3881438"/>
              <a:gd name="connsiteY69" fmla="*/ 3080084 h 3147461"/>
              <a:gd name="connsiteX70" fmla="*/ 972152 w 3881438"/>
              <a:gd name="connsiteY70" fmla="*/ 3089710 h 3147461"/>
              <a:gd name="connsiteX71" fmla="*/ 1174282 w 3881438"/>
              <a:gd name="connsiteY71" fmla="*/ 3108960 h 3147461"/>
              <a:gd name="connsiteX72" fmla="*/ 1318661 w 3881438"/>
              <a:gd name="connsiteY72" fmla="*/ 3118585 h 3147461"/>
              <a:gd name="connsiteX73" fmla="*/ 1357162 w 3881438"/>
              <a:gd name="connsiteY73" fmla="*/ 3128211 h 3147461"/>
              <a:gd name="connsiteX74" fmla="*/ 1617044 w 3881438"/>
              <a:gd name="connsiteY74" fmla="*/ 3147461 h 3147461"/>
              <a:gd name="connsiteX75" fmla="*/ 2656573 w 3881438"/>
              <a:gd name="connsiteY75" fmla="*/ 3137836 h 3147461"/>
              <a:gd name="connsiteX76" fmla="*/ 2743200 w 3881438"/>
              <a:gd name="connsiteY76" fmla="*/ 3118585 h 3147461"/>
              <a:gd name="connsiteX77" fmla="*/ 2839453 w 3881438"/>
              <a:gd name="connsiteY77" fmla="*/ 3108960 h 3147461"/>
              <a:gd name="connsiteX78" fmla="*/ 2897204 w 3881438"/>
              <a:gd name="connsiteY78" fmla="*/ 3080084 h 3147461"/>
              <a:gd name="connsiteX79" fmla="*/ 2935705 w 3881438"/>
              <a:gd name="connsiteY79" fmla="*/ 3060834 h 3147461"/>
              <a:gd name="connsiteX80" fmla="*/ 2993457 w 3881438"/>
              <a:gd name="connsiteY80" fmla="*/ 3041583 h 3147461"/>
              <a:gd name="connsiteX81" fmla="*/ 3022333 w 3881438"/>
              <a:gd name="connsiteY81" fmla="*/ 3031958 h 3147461"/>
              <a:gd name="connsiteX82" fmla="*/ 3118585 w 3881438"/>
              <a:gd name="connsiteY82" fmla="*/ 3003082 h 3147461"/>
              <a:gd name="connsiteX83" fmla="*/ 3176337 w 3881438"/>
              <a:gd name="connsiteY83" fmla="*/ 2964581 h 3147461"/>
              <a:gd name="connsiteX84" fmla="*/ 3205213 w 3881438"/>
              <a:gd name="connsiteY84" fmla="*/ 2945331 h 3147461"/>
              <a:gd name="connsiteX85" fmla="*/ 3234088 w 3881438"/>
              <a:gd name="connsiteY85" fmla="*/ 2935705 h 3147461"/>
              <a:gd name="connsiteX86" fmla="*/ 3311091 w 3881438"/>
              <a:gd name="connsiteY86" fmla="*/ 2897204 h 3147461"/>
              <a:gd name="connsiteX87" fmla="*/ 3349592 w 3881438"/>
              <a:gd name="connsiteY87" fmla="*/ 2877954 h 3147461"/>
              <a:gd name="connsiteX88" fmla="*/ 3378467 w 3881438"/>
              <a:gd name="connsiteY88" fmla="*/ 2858703 h 3147461"/>
              <a:gd name="connsiteX89" fmla="*/ 3436219 w 3881438"/>
              <a:gd name="connsiteY89" fmla="*/ 2839453 h 3147461"/>
              <a:gd name="connsiteX90" fmla="*/ 3532472 w 3881438"/>
              <a:gd name="connsiteY90" fmla="*/ 2743200 h 3147461"/>
              <a:gd name="connsiteX91" fmla="*/ 3561347 w 3881438"/>
              <a:gd name="connsiteY91" fmla="*/ 2714324 h 3147461"/>
              <a:gd name="connsiteX92" fmla="*/ 3619099 w 3881438"/>
              <a:gd name="connsiteY92" fmla="*/ 2685449 h 3147461"/>
              <a:gd name="connsiteX93" fmla="*/ 3657600 w 3881438"/>
              <a:gd name="connsiteY93" fmla="*/ 2666198 h 3147461"/>
              <a:gd name="connsiteX94" fmla="*/ 3686476 w 3881438"/>
              <a:gd name="connsiteY94" fmla="*/ 2637322 h 3147461"/>
              <a:gd name="connsiteX95" fmla="*/ 3715352 w 3881438"/>
              <a:gd name="connsiteY95" fmla="*/ 2627697 h 3147461"/>
              <a:gd name="connsiteX96" fmla="*/ 3753853 w 3881438"/>
              <a:gd name="connsiteY96" fmla="*/ 2608446 h 3147461"/>
              <a:gd name="connsiteX97" fmla="*/ 3782728 w 3881438"/>
              <a:gd name="connsiteY97" fmla="*/ 2579571 h 3147461"/>
              <a:gd name="connsiteX98" fmla="*/ 3821229 w 3881438"/>
              <a:gd name="connsiteY98" fmla="*/ 2521819 h 3147461"/>
              <a:gd name="connsiteX99" fmla="*/ 3830855 w 3881438"/>
              <a:gd name="connsiteY99" fmla="*/ 2492943 h 3147461"/>
              <a:gd name="connsiteX100" fmla="*/ 3859731 w 3881438"/>
              <a:gd name="connsiteY100" fmla="*/ 2387065 h 3147461"/>
              <a:gd name="connsiteX101" fmla="*/ 3869356 w 3881438"/>
              <a:gd name="connsiteY101" fmla="*/ 2261937 h 3147461"/>
              <a:gd name="connsiteX102" fmla="*/ 3869356 w 3881438"/>
              <a:gd name="connsiteY102" fmla="*/ 2079057 h 3147461"/>
              <a:gd name="connsiteX103" fmla="*/ 3850105 w 3881438"/>
              <a:gd name="connsiteY103" fmla="*/ 2050181 h 3147461"/>
              <a:gd name="connsiteX104" fmla="*/ 3821229 w 3881438"/>
              <a:gd name="connsiteY104" fmla="*/ 1982804 h 3147461"/>
              <a:gd name="connsiteX105" fmla="*/ 3792354 w 3881438"/>
              <a:gd name="connsiteY105" fmla="*/ 1953929 h 3147461"/>
              <a:gd name="connsiteX106" fmla="*/ 3753853 w 3881438"/>
              <a:gd name="connsiteY106" fmla="*/ 1896177 h 3147461"/>
              <a:gd name="connsiteX107" fmla="*/ 3686476 w 3881438"/>
              <a:gd name="connsiteY107" fmla="*/ 1809550 h 3147461"/>
              <a:gd name="connsiteX108" fmla="*/ 3657600 w 3881438"/>
              <a:gd name="connsiteY108" fmla="*/ 1790299 h 3147461"/>
              <a:gd name="connsiteX109" fmla="*/ 3580598 w 3881438"/>
              <a:gd name="connsiteY109" fmla="*/ 1703672 h 3147461"/>
              <a:gd name="connsiteX110" fmla="*/ 3551722 w 3881438"/>
              <a:gd name="connsiteY110" fmla="*/ 1694046 h 3147461"/>
              <a:gd name="connsiteX111" fmla="*/ 3522846 w 3881438"/>
              <a:gd name="connsiteY111" fmla="*/ 1674796 h 3147461"/>
              <a:gd name="connsiteX112" fmla="*/ 3474720 w 3881438"/>
              <a:gd name="connsiteY112" fmla="*/ 1665171 h 3147461"/>
              <a:gd name="connsiteX113" fmla="*/ 3416968 w 3881438"/>
              <a:gd name="connsiteY113" fmla="*/ 1645920 h 3147461"/>
              <a:gd name="connsiteX114" fmla="*/ 3388093 w 3881438"/>
              <a:gd name="connsiteY114" fmla="*/ 1636295 h 3147461"/>
              <a:gd name="connsiteX115" fmla="*/ 3301465 w 3881438"/>
              <a:gd name="connsiteY115" fmla="*/ 1626670 h 3147461"/>
              <a:gd name="connsiteX116" fmla="*/ 3234088 w 3881438"/>
              <a:gd name="connsiteY116" fmla="*/ 1607419 h 3147461"/>
              <a:gd name="connsiteX117" fmla="*/ 3205213 w 3881438"/>
              <a:gd name="connsiteY117" fmla="*/ 1588169 h 3147461"/>
              <a:gd name="connsiteX118" fmla="*/ 3176337 w 3881438"/>
              <a:gd name="connsiteY118" fmla="*/ 1559293 h 3147461"/>
              <a:gd name="connsiteX119" fmla="*/ 3118585 w 3881438"/>
              <a:gd name="connsiteY119" fmla="*/ 1520792 h 3147461"/>
              <a:gd name="connsiteX120" fmla="*/ 3099335 w 3881438"/>
              <a:gd name="connsiteY120" fmla="*/ 1482291 h 3147461"/>
              <a:gd name="connsiteX121" fmla="*/ 3080084 w 3881438"/>
              <a:gd name="connsiteY121" fmla="*/ 1453415 h 3147461"/>
              <a:gd name="connsiteX122" fmla="*/ 3060834 w 3881438"/>
              <a:gd name="connsiteY122" fmla="*/ 1395663 h 3147461"/>
              <a:gd name="connsiteX123" fmla="*/ 3051208 w 3881438"/>
              <a:gd name="connsiteY123" fmla="*/ 1366787 h 3147461"/>
              <a:gd name="connsiteX124" fmla="*/ 3031958 w 3881438"/>
              <a:gd name="connsiteY124" fmla="*/ 1203158 h 3147461"/>
              <a:gd name="connsiteX125" fmla="*/ 3012707 w 3881438"/>
              <a:gd name="connsiteY125" fmla="*/ 1145406 h 3147461"/>
              <a:gd name="connsiteX126" fmla="*/ 3003082 w 3881438"/>
              <a:gd name="connsiteY126" fmla="*/ 1116531 h 3147461"/>
              <a:gd name="connsiteX127" fmla="*/ 2974206 w 3881438"/>
              <a:gd name="connsiteY127" fmla="*/ 1049154 h 3147461"/>
              <a:gd name="connsiteX128" fmla="*/ 2964581 w 3881438"/>
              <a:gd name="connsiteY128" fmla="*/ 895150 h 3147461"/>
              <a:gd name="connsiteX129" fmla="*/ 2945331 w 3881438"/>
              <a:gd name="connsiteY129" fmla="*/ 818147 h 3147461"/>
              <a:gd name="connsiteX130" fmla="*/ 2926080 w 3881438"/>
              <a:gd name="connsiteY130" fmla="*/ 702644 h 3147461"/>
              <a:gd name="connsiteX131" fmla="*/ 2916455 w 3881438"/>
              <a:gd name="connsiteY131" fmla="*/ 673769 h 3147461"/>
              <a:gd name="connsiteX132" fmla="*/ 2887579 w 3881438"/>
              <a:gd name="connsiteY132" fmla="*/ 596766 h 3147461"/>
              <a:gd name="connsiteX133" fmla="*/ 2877954 w 3881438"/>
              <a:gd name="connsiteY133" fmla="*/ 567891 h 3147461"/>
              <a:gd name="connsiteX134" fmla="*/ 2849078 w 3881438"/>
              <a:gd name="connsiteY134" fmla="*/ 548640 h 3147461"/>
              <a:gd name="connsiteX135" fmla="*/ 2800952 w 3881438"/>
              <a:gd name="connsiteY135" fmla="*/ 500514 h 3147461"/>
              <a:gd name="connsiteX136" fmla="*/ 2781701 w 3881438"/>
              <a:gd name="connsiteY136" fmla="*/ 471638 h 3147461"/>
              <a:gd name="connsiteX137" fmla="*/ 2723949 w 3881438"/>
              <a:gd name="connsiteY137" fmla="*/ 423512 h 3147461"/>
              <a:gd name="connsiteX138" fmla="*/ 2666198 w 3881438"/>
              <a:gd name="connsiteY138" fmla="*/ 385011 h 3147461"/>
              <a:gd name="connsiteX139" fmla="*/ 2637322 w 3881438"/>
              <a:gd name="connsiteY139" fmla="*/ 356135 h 3147461"/>
              <a:gd name="connsiteX140" fmla="*/ 2608446 w 3881438"/>
              <a:gd name="connsiteY140" fmla="*/ 346510 h 3147461"/>
              <a:gd name="connsiteX141" fmla="*/ 2502568 w 3881438"/>
              <a:gd name="connsiteY141" fmla="*/ 336884 h 3147461"/>
              <a:gd name="connsiteX142" fmla="*/ 2473693 w 3881438"/>
              <a:gd name="connsiteY142" fmla="*/ 317634 h 3147461"/>
              <a:gd name="connsiteX143" fmla="*/ 2454442 w 3881438"/>
              <a:gd name="connsiteY143" fmla="*/ 288758 h 3147461"/>
              <a:gd name="connsiteX144" fmla="*/ 2435192 w 3881438"/>
              <a:gd name="connsiteY144" fmla="*/ 269507 h 3147461"/>
              <a:gd name="connsiteX145" fmla="*/ 2348564 w 3881438"/>
              <a:gd name="connsiteY145" fmla="*/ 163630 h 3147461"/>
              <a:gd name="connsiteX146" fmla="*/ 2415941 w 3881438"/>
              <a:gd name="connsiteY146" fmla="*/ 221381 h 3147461"/>
              <a:gd name="connsiteX147" fmla="*/ 2415941 w 3881438"/>
              <a:gd name="connsiteY147" fmla="*/ 269507 h 31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3881438" h="3147461">
                <a:moveTo>
                  <a:pt x="2521819" y="375385"/>
                </a:moveTo>
                <a:lnTo>
                  <a:pt x="2521819" y="375385"/>
                </a:lnTo>
                <a:cubicBezTo>
                  <a:pt x="2502568" y="352926"/>
                  <a:pt x="2482102" y="331455"/>
                  <a:pt x="2464067" y="308009"/>
                </a:cubicBezTo>
                <a:cubicBezTo>
                  <a:pt x="2425741" y="258186"/>
                  <a:pt x="2437380" y="255289"/>
                  <a:pt x="2396691" y="221381"/>
                </a:cubicBezTo>
                <a:cubicBezTo>
                  <a:pt x="2387804" y="213975"/>
                  <a:pt x="2377440" y="208548"/>
                  <a:pt x="2367815" y="202131"/>
                </a:cubicBezTo>
                <a:cubicBezTo>
                  <a:pt x="2332244" y="148776"/>
                  <a:pt x="2368916" y="190979"/>
                  <a:pt x="2319688" y="163630"/>
                </a:cubicBezTo>
                <a:lnTo>
                  <a:pt x="2233061" y="105878"/>
                </a:lnTo>
                <a:cubicBezTo>
                  <a:pt x="2223436" y="99461"/>
                  <a:pt x="2215160" y="90285"/>
                  <a:pt x="2204185" y="86627"/>
                </a:cubicBezTo>
                <a:cubicBezTo>
                  <a:pt x="2174313" y="76670"/>
                  <a:pt x="2166542" y="75592"/>
                  <a:pt x="2136808" y="57752"/>
                </a:cubicBezTo>
                <a:cubicBezTo>
                  <a:pt x="2116969" y="45849"/>
                  <a:pt x="2101006" y="26567"/>
                  <a:pt x="2079057" y="19251"/>
                </a:cubicBezTo>
                <a:lnTo>
                  <a:pt x="2021305" y="0"/>
                </a:lnTo>
                <a:lnTo>
                  <a:pt x="818147" y="9625"/>
                </a:lnTo>
                <a:cubicBezTo>
                  <a:pt x="780347" y="10193"/>
                  <a:pt x="731449" y="21190"/>
                  <a:pt x="693019" y="28876"/>
                </a:cubicBezTo>
                <a:cubicBezTo>
                  <a:pt x="680185" y="35293"/>
                  <a:pt x="667706" y="42474"/>
                  <a:pt x="654518" y="48126"/>
                </a:cubicBezTo>
                <a:cubicBezTo>
                  <a:pt x="645192" y="52123"/>
                  <a:pt x="633651" y="51523"/>
                  <a:pt x="625642" y="57752"/>
                </a:cubicBezTo>
                <a:cubicBezTo>
                  <a:pt x="604153" y="74466"/>
                  <a:pt x="590543" y="100402"/>
                  <a:pt x="567891" y="115503"/>
                </a:cubicBezTo>
                <a:cubicBezTo>
                  <a:pt x="421935" y="212806"/>
                  <a:pt x="571730" y="107490"/>
                  <a:pt x="481263" y="182880"/>
                </a:cubicBezTo>
                <a:cubicBezTo>
                  <a:pt x="472376" y="190286"/>
                  <a:pt x="461033" y="194445"/>
                  <a:pt x="452387" y="202131"/>
                </a:cubicBezTo>
                <a:cubicBezTo>
                  <a:pt x="432039" y="220218"/>
                  <a:pt x="413886" y="240632"/>
                  <a:pt x="394636" y="259882"/>
                </a:cubicBezTo>
                <a:cubicBezTo>
                  <a:pt x="385011" y="269507"/>
                  <a:pt x="377086" y="281207"/>
                  <a:pt x="365760" y="288758"/>
                </a:cubicBezTo>
                <a:lnTo>
                  <a:pt x="336884" y="308009"/>
                </a:lnTo>
                <a:cubicBezTo>
                  <a:pt x="330467" y="317634"/>
                  <a:pt x="325040" y="327997"/>
                  <a:pt x="317634" y="336884"/>
                </a:cubicBezTo>
                <a:cubicBezTo>
                  <a:pt x="308920" y="347341"/>
                  <a:pt x="295369" y="353861"/>
                  <a:pt x="288758" y="365760"/>
                </a:cubicBezTo>
                <a:cubicBezTo>
                  <a:pt x="278903" y="383498"/>
                  <a:pt x="275924" y="404261"/>
                  <a:pt x="269507" y="423512"/>
                </a:cubicBezTo>
                <a:cubicBezTo>
                  <a:pt x="266299" y="433137"/>
                  <a:pt x="261872" y="442438"/>
                  <a:pt x="259882" y="452387"/>
                </a:cubicBezTo>
                <a:cubicBezTo>
                  <a:pt x="257216" y="465719"/>
                  <a:pt x="249881" y="512742"/>
                  <a:pt x="240632" y="529390"/>
                </a:cubicBezTo>
                <a:cubicBezTo>
                  <a:pt x="229396" y="549615"/>
                  <a:pt x="209447" y="565192"/>
                  <a:pt x="202131" y="587141"/>
                </a:cubicBezTo>
                <a:cubicBezTo>
                  <a:pt x="195714" y="606392"/>
                  <a:pt x="187801" y="625207"/>
                  <a:pt x="182880" y="644893"/>
                </a:cubicBezTo>
                <a:cubicBezTo>
                  <a:pt x="179672" y="657727"/>
                  <a:pt x="177056" y="670723"/>
                  <a:pt x="173255" y="683394"/>
                </a:cubicBezTo>
                <a:cubicBezTo>
                  <a:pt x="167424" y="702830"/>
                  <a:pt x="165260" y="724261"/>
                  <a:pt x="154004" y="741145"/>
                </a:cubicBezTo>
                <a:cubicBezTo>
                  <a:pt x="147587" y="750770"/>
                  <a:pt x="139927" y="759674"/>
                  <a:pt x="134754" y="770021"/>
                </a:cubicBezTo>
                <a:cubicBezTo>
                  <a:pt x="130217" y="779096"/>
                  <a:pt x="130756" y="790455"/>
                  <a:pt x="125128" y="798897"/>
                </a:cubicBezTo>
                <a:cubicBezTo>
                  <a:pt x="117577" y="810223"/>
                  <a:pt x="105878" y="818148"/>
                  <a:pt x="96253" y="827773"/>
                </a:cubicBezTo>
                <a:cubicBezTo>
                  <a:pt x="93044" y="837398"/>
                  <a:pt x="90826" y="847412"/>
                  <a:pt x="86627" y="856649"/>
                </a:cubicBezTo>
                <a:cubicBezTo>
                  <a:pt x="55430" y="925282"/>
                  <a:pt x="59015" y="917318"/>
                  <a:pt x="28876" y="962526"/>
                </a:cubicBezTo>
                <a:cubicBezTo>
                  <a:pt x="-3604" y="1059964"/>
                  <a:pt x="11181" y="1000046"/>
                  <a:pt x="0" y="1145406"/>
                </a:cubicBezTo>
                <a:cubicBezTo>
                  <a:pt x="3208" y="1260909"/>
                  <a:pt x="3855" y="1376512"/>
                  <a:pt x="9625" y="1491916"/>
                </a:cubicBezTo>
                <a:cubicBezTo>
                  <a:pt x="10579" y="1511004"/>
                  <a:pt x="35919" y="1577842"/>
                  <a:pt x="38501" y="1588169"/>
                </a:cubicBezTo>
                <a:cubicBezTo>
                  <a:pt x="41709" y="1601003"/>
                  <a:pt x="45532" y="1613698"/>
                  <a:pt x="48126" y="1626670"/>
                </a:cubicBezTo>
                <a:cubicBezTo>
                  <a:pt x="51954" y="1645807"/>
                  <a:pt x="51580" y="1665907"/>
                  <a:pt x="57752" y="1684421"/>
                </a:cubicBezTo>
                <a:cubicBezTo>
                  <a:pt x="61410" y="1695395"/>
                  <a:pt x="71829" y="1702950"/>
                  <a:pt x="77002" y="1713297"/>
                </a:cubicBezTo>
                <a:cubicBezTo>
                  <a:pt x="81539" y="1722372"/>
                  <a:pt x="83419" y="1732548"/>
                  <a:pt x="86627" y="1742173"/>
                </a:cubicBezTo>
                <a:cubicBezTo>
                  <a:pt x="89836" y="1767840"/>
                  <a:pt x="91626" y="1793725"/>
                  <a:pt x="96253" y="1819175"/>
                </a:cubicBezTo>
                <a:cubicBezTo>
                  <a:pt x="98068" y="1829157"/>
                  <a:pt x="103888" y="1838102"/>
                  <a:pt x="105878" y="1848051"/>
                </a:cubicBezTo>
                <a:cubicBezTo>
                  <a:pt x="110327" y="1870297"/>
                  <a:pt x="111054" y="1893181"/>
                  <a:pt x="115503" y="1915427"/>
                </a:cubicBezTo>
                <a:cubicBezTo>
                  <a:pt x="117493" y="1925376"/>
                  <a:pt x="122667" y="1934460"/>
                  <a:pt x="125128" y="1944303"/>
                </a:cubicBezTo>
                <a:cubicBezTo>
                  <a:pt x="129096" y="1960175"/>
                  <a:pt x="132266" y="1976260"/>
                  <a:pt x="134754" y="1992430"/>
                </a:cubicBezTo>
                <a:cubicBezTo>
                  <a:pt x="155405" y="2126660"/>
                  <a:pt x="130184" y="2012656"/>
                  <a:pt x="163629" y="2146434"/>
                </a:cubicBezTo>
                <a:lnTo>
                  <a:pt x="173255" y="2184935"/>
                </a:lnTo>
                <a:cubicBezTo>
                  <a:pt x="176463" y="2197769"/>
                  <a:pt x="175542" y="2212429"/>
                  <a:pt x="182880" y="2223436"/>
                </a:cubicBezTo>
                <a:lnTo>
                  <a:pt x="202131" y="2252312"/>
                </a:lnTo>
                <a:cubicBezTo>
                  <a:pt x="224700" y="2320019"/>
                  <a:pt x="195330" y="2236445"/>
                  <a:pt x="231006" y="2319689"/>
                </a:cubicBezTo>
                <a:cubicBezTo>
                  <a:pt x="235003" y="2329014"/>
                  <a:pt x="235705" y="2339695"/>
                  <a:pt x="240632" y="2348564"/>
                </a:cubicBezTo>
                <a:cubicBezTo>
                  <a:pt x="251868" y="2368789"/>
                  <a:pt x="279133" y="2406316"/>
                  <a:pt x="279133" y="2406316"/>
                </a:cubicBezTo>
                <a:cubicBezTo>
                  <a:pt x="296074" y="2457142"/>
                  <a:pt x="283129" y="2426748"/>
                  <a:pt x="327259" y="2492943"/>
                </a:cubicBezTo>
                <a:lnTo>
                  <a:pt x="346509" y="2521819"/>
                </a:lnTo>
                <a:lnTo>
                  <a:pt x="365760" y="2550695"/>
                </a:lnTo>
                <a:cubicBezTo>
                  <a:pt x="388646" y="2619355"/>
                  <a:pt x="356194" y="2536346"/>
                  <a:pt x="404261" y="2608446"/>
                </a:cubicBezTo>
                <a:cubicBezTo>
                  <a:pt x="409889" y="2616888"/>
                  <a:pt x="409349" y="2628247"/>
                  <a:pt x="413886" y="2637322"/>
                </a:cubicBezTo>
                <a:cubicBezTo>
                  <a:pt x="427286" y="2664122"/>
                  <a:pt x="440727" y="2673788"/>
                  <a:pt x="462013" y="2695074"/>
                </a:cubicBezTo>
                <a:cubicBezTo>
                  <a:pt x="478954" y="2745900"/>
                  <a:pt x="466009" y="2715506"/>
                  <a:pt x="510139" y="2781701"/>
                </a:cubicBezTo>
                <a:cubicBezTo>
                  <a:pt x="516556" y="2791326"/>
                  <a:pt x="521209" y="2802397"/>
                  <a:pt x="529389" y="2810577"/>
                </a:cubicBezTo>
                <a:cubicBezTo>
                  <a:pt x="548640" y="2829828"/>
                  <a:pt x="572039" y="2845677"/>
                  <a:pt x="587141" y="2868329"/>
                </a:cubicBezTo>
                <a:cubicBezTo>
                  <a:pt x="593558" y="2877954"/>
                  <a:pt x="598707" y="2888558"/>
                  <a:pt x="606392" y="2897204"/>
                </a:cubicBezTo>
                <a:cubicBezTo>
                  <a:pt x="606397" y="2897210"/>
                  <a:pt x="678578" y="2969392"/>
                  <a:pt x="693019" y="2983832"/>
                </a:cubicBezTo>
                <a:cubicBezTo>
                  <a:pt x="702644" y="2993457"/>
                  <a:pt x="708982" y="3008402"/>
                  <a:pt x="721895" y="3012707"/>
                </a:cubicBezTo>
                <a:cubicBezTo>
                  <a:pt x="763321" y="3026517"/>
                  <a:pt x="740928" y="3019872"/>
                  <a:pt x="789272" y="3031958"/>
                </a:cubicBezTo>
                <a:cubicBezTo>
                  <a:pt x="798897" y="3038375"/>
                  <a:pt x="807800" y="3046036"/>
                  <a:pt x="818147" y="3051209"/>
                </a:cubicBezTo>
                <a:cubicBezTo>
                  <a:pt x="827222" y="3055746"/>
                  <a:pt x="837235" y="3058164"/>
                  <a:pt x="847023" y="3060834"/>
                </a:cubicBezTo>
                <a:cubicBezTo>
                  <a:pt x="872548" y="3067795"/>
                  <a:pt x="898082" y="3074895"/>
                  <a:pt x="924025" y="3080084"/>
                </a:cubicBezTo>
                <a:cubicBezTo>
                  <a:pt x="940067" y="3083293"/>
                  <a:pt x="955982" y="3087222"/>
                  <a:pt x="972152" y="3089710"/>
                </a:cubicBezTo>
                <a:cubicBezTo>
                  <a:pt x="1042957" y="3100603"/>
                  <a:pt x="1100515" y="3103691"/>
                  <a:pt x="1174282" y="3108960"/>
                </a:cubicBezTo>
                <a:lnTo>
                  <a:pt x="1318661" y="3118585"/>
                </a:lnTo>
                <a:cubicBezTo>
                  <a:pt x="1331495" y="3121794"/>
                  <a:pt x="1344113" y="3126036"/>
                  <a:pt x="1357162" y="3128211"/>
                </a:cubicBezTo>
                <a:cubicBezTo>
                  <a:pt x="1444463" y="3142761"/>
                  <a:pt x="1526976" y="3142721"/>
                  <a:pt x="1617044" y="3147461"/>
                </a:cubicBezTo>
                <a:lnTo>
                  <a:pt x="2656573" y="3137836"/>
                </a:lnTo>
                <a:cubicBezTo>
                  <a:pt x="2770248" y="3135842"/>
                  <a:pt x="2671938" y="3129549"/>
                  <a:pt x="2743200" y="3118585"/>
                </a:cubicBezTo>
                <a:cubicBezTo>
                  <a:pt x="2775069" y="3113682"/>
                  <a:pt x="2807369" y="3112168"/>
                  <a:pt x="2839453" y="3108960"/>
                </a:cubicBezTo>
                <a:cubicBezTo>
                  <a:pt x="2894940" y="3071969"/>
                  <a:pt x="2841417" y="3103993"/>
                  <a:pt x="2897204" y="3080084"/>
                </a:cubicBezTo>
                <a:cubicBezTo>
                  <a:pt x="2910392" y="3074432"/>
                  <a:pt x="2922383" y="3066163"/>
                  <a:pt x="2935705" y="3060834"/>
                </a:cubicBezTo>
                <a:cubicBezTo>
                  <a:pt x="2954546" y="3053298"/>
                  <a:pt x="2974206" y="3048000"/>
                  <a:pt x="2993457" y="3041583"/>
                </a:cubicBezTo>
                <a:cubicBezTo>
                  <a:pt x="3003082" y="3038375"/>
                  <a:pt x="3012490" y="3034419"/>
                  <a:pt x="3022333" y="3031958"/>
                </a:cubicBezTo>
                <a:cubicBezTo>
                  <a:pt x="3043857" y="3026577"/>
                  <a:pt x="3104522" y="3012457"/>
                  <a:pt x="3118585" y="3003082"/>
                </a:cubicBezTo>
                <a:lnTo>
                  <a:pt x="3176337" y="2964581"/>
                </a:lnTo>
                <a:cubicBezTo>
                  <a:pt x="3185962" y="2958164"/>
                  <a:pt x="3194239" y="2948989"/>
                  <a:pt x="3205213" y="2945331"/>
                </a:cubicBezTo>
                <a:cubicBezTo>
                  <a:pt x="3214838" y="2942122"/>
                  <a:pt x="3224852" y="2939903"/>
                  <a:pt x="3234088" y="2935705"/>
                </a:cubicBezTo>
                <a:cubicBezTo>
                  <a:pt x="3260213" y="2923830"/>
                  <a:pt x="3285423" y="2910038"/>
                  <a:pt x="3311091" y="2897204"/>
                </a:cubicBezTo>
                <a:cubicBezTo>
                  <a:pt x="3323925" y="2890787"/>
                  <a:pt x="3337654" y="2885913"/>
                  <a:pt x="3349592" y="2877954"/>
                </a:cubicBezTo>
                <a:cubicBezTo>
                  <a:pt x="3359217" y="2871537"/>
                  <a:pt x="3367896" y="2863401"/>
                  <a:pt x="3378467" y="2858703"/>
                </a:cubicBezTo>
                <a:cubicBezTo>
                  <a:pt x="3397010" y="2850462"/>
                  <a:pt x="3436219" y="2839453"/>
                  <a:pt x="3436219" y="2839453"/>
                </a:cubicBezTo>
                <a:lnTo>
                  <a:pt x="3532472" y="2743200"/>
                </a:lnTo>
                <a:cubicBezTo>
                  <a:pt x="3542097" y="2733575"/>
                  <a:pt x="3548433" y="2718628"/>
                  <a:pt x="3561347" y="2714324"/>
                </a:cubicBezTo>
                <a:cubicBezTo>
                  <a:pt x="3614286" y="2696678"/>
                  <a:pt x="3566858" y="2715301"/>
                  <a:pt x="3619099" y="2685449"/>
                </a:cubicBezTo>
                <a:cubicBezTo>
                  <a:pt x="3631557" y="2678330"/>
                  <a:pt x="3645924" y="2674538"/>
                  <a:pt x="3657600" y="2666198"/>
                </a:cubicBezTo>
                <a:cubicBezTo>
                  <a:pt x="3668677" y="2658286"/>
                  <a:pt x="3675150" y="2644873"/>
                  <a:pt x="3686476" y="2637322"/>
                </a:cubicBezTo>
                <a:cubicBezTo>
                  <a:pt x="3694918" y="2631694"/>
                  <a:pt x="3706026" y="2631694"/>
                  <a:pt x="3715352" y="2627697"/>
                </a:cubicBezTo>
                <a:cubicBezTo>
                  <a:pt x="3728540" y="2622045"/>
                  <a:pt x="3742177" y="2616786"/>
                  <a:pt x="3753853" y="2608446"/>
                </a:cubicBezTo>
                <a:cubicBezTo>
                  <a:pt x="3764929" y="2600534"/>
                  <a:pt x="3773103" y="2589196"/>
                  <a:pt x="3782728" y="2579571"/>
                </a:cubicBezTo>
                <a:cubicBezTo>
                  <a:pt x="3805616" y="2510910"/>
                  <a:pt x="3773162" y="2593920"/>
                  <a:pt x="3821229" y="2521819"/>
                </a:cubicBezTo>
                <a:cubicBezTo>
                  <a:pt x="3826857" y="2513377"/>
                  <a:pt x="3828185" y="2502732"/>
                  <a:pt x="3830855" y="2492943"/>
                </a:cubicBezTo>
                <a:cubicBezTo>
                  <a:pt x="3863422" y="2373531"/>
                  <a:pt x="3837575" y="2453530"/>
                  <a:pt x="3859731" y="2387065"/>
                </a:cubicBezTo>
                <a:cubicBezTo>
                  <a:pt x="3862939" y="2345356"/>
                  <a:pt x="3865194" y="2303562"/>
                  <a:pt x="3869356" y="2261937"/>
                </a:cubicBezTo>
                <a:cubicBezTo>
                  <a:pt x="3878273" y="2172766"/>
                  <a:pt x="3891375" y="2189151"/>
                  <a:pt x="3869356" y="2079057"/>
                </a:cubicBezTo>
                <a:cubicBezTo>
                  <a:pt x="3867087" y="2067713"/>
                  <a:pt x="3856522" y="2059806"/>
                  <a:pt x="3850105" y="2050181"/>
                </a:cubicBezTo>
                <a:cubicBezTo>
                  <a:pt x="3842250" y="2026614"/>
                  <a:pt x="3836098" y="2003621"/>
                  <a:pt x="3821229" y="1982804"/>
                </a:cubicBezTo>
                <a:cubicBezTo>
                  <a:pt x="3813317" y="1971728"/>
                  <a:pt x="3801979" y="1963554"/>
                  <a:pt x="3792354" y="1953929"/>
                </a:cubicBezTo>
                <a:cubicBezTo>
                  <a:pt x="3773944" y="1898704"/>
                  <a:pt x="3795911" y="1950253"/>
                  <a:pt x="3753853" y="1896177"/>
                </a:cubicBezTo>
                <a:cubicBezTo>
                  <a:pt x="3714311" y="1845337"/>
                  <a:pt x="3727882" y="1844055"/>
                  <a:pt x="3686476" y="1809550"/>
                </a:cubicBezTo>
                <a:cubicBezTo>
                  <a:pt x="3677589" y="1802144"/>
                  <a:pt x="3667225" y="1796716"/>
                  <a:pt x="3657600" y="1790299"/>
                </a:cubicBezTo>
                <a:cubicBezTo>
                  <a:pt x="3639257" y="1762785"/>
                  <a:pt x="3608854" y="1713091"/>
                  <a:pt x="3580598" y="1703672"/>
                </a:cubicBezTo>
                <a:cubicBezTo>
                  <a:pt x="3570973" y="1700463"/>
                  <a:pt x="3560797" y="1698583"/>
                  <a:pt x="3551722" y="1694046"/>
                </a:cubicBezTo>
                <a:cubicBezTo>
                  <a:pt x="3541375" y="1688873"/>
                  <a:pt x="3533678" y="1678858"/>
                  <a:pt x="3522846" y="1674796"/>
                </a:cubicBezTo>
                <a:cubicBezTo>
                  <a:pt x="3507528" y="1669052"/>
                  <a:pt x="3490503" y="1669476"/>
                  <a:pt x="3474720" y="1665171"/>
                </a:cubicBezTo>
                <a:cubicBezTo>
                  <a:pt x="3455143" y="1659832"/>
                  <a:pt x="3436219" y="1652337"/>
                  <a:pt x="3416968" y="1645920"/>
                </a:cubicBezTo>
                <a:cubicBezTo>
                  <a:pt x="3407343" y="1642712"/>
                  <a:pt x="3398177" y="1637415"/>
                  <a:pt x="3388093" y="1636295"/>
                </a:cubicBezTo>
                <a:lnTo>
                  <a:pt x="3301465" y="1626670"/>
                </a:lnTo>
                <a:cubicBezTo>
                  <a:pt x="3289134" y="1623587"/>
                  <a:pt x="3247893" y="1614321"/>
                  <a:pt x="3234088" y="1607419"/>
                </a:cubicBezTo>
                <a:cubicBezTo>
                  <a:pt x="3223741" y="1602246"/>
                  <a:pt x="3214100" y="1595575"/>
                  <a:pt x="3205213" y="1588169"/>
                </a:cubicBezTo>
                <a:cubicBezTo>
                  <a:pt x="3194756" y="1579455"/>
                  <a:pt x="3187082" y="1567650"/>
                  <a:pt x="3176337" y="1559293"/>
                </a:cubicBezTo>
                <a:cubicBezTo>
                  <a:pt x="3158074" y="1545089"/>
                  <a:pt x="3118585" y="1520792"/>
                  <a:pt x="3118585" y="1520792"/>
                </a:cubicBezTo>
                <a:cubicBezTo>
                  <a:pt x="3112168" y="1507958"/>
                  <a:pt x="3106454" y="1494749"/>
                  <a:pt x="3099335" y="1482291"/>
                </a:cubicBezTo>
                <a:cubicBezTo>
                  <a:pt x="3093596" y="1472247"/>
                  <a:pt x="3084782" y="1463986"/>
                  <a:pt x="3080084" y="1453415"/>
                </a:cubicBezTo>
                <a:cubicBezTo>
                  <a:pt x="3071843" y="1434872"/>
                  <a:pt x="3067251" y="1414914"/>
                  <a:pt x="3060834" y="1395663"/>
                </a:cubicBezTo>
                <a:lnTo>
                  <a:pt x="3051208" y="1366787"/>
                </a:lnTo>
                <a:cubicBezTo>
                  <a:pt x="3046724" y="1312983"/>
                  <a:pt x="3046407" y="1256138"/>
                  <a:pt x="3031958" y="1203158"/>
                </a:cubicBezTo>
                <a:cubicBezTo>
                  <a:pt x="3026619" y="1183581"/>
                  <a:pt x="3019124" y="1164657"/>
                  <a:pt x="3012707" y="1145406"/>
                </a:cubicBezTo>
                <a:cubicBezTo>
                  <a:pt x="3009499" y="1135781"/>
                  <a:pt x="3007619" y="1125606"/>
                  <a:pt x="3003082" y="1116531"/>
                </a:cubicBezTo>
                <a:cubicBezTo>
                  <a:pt x="2979295" y="1068955"/>
                  <a:pt x="2988370" y="1091642"/>
                  <a:pt x="2974206" y="1049154"/>
                </a:cubicBezTo>
                <a:cubicBezTo>
                  <a:pt x="2970998" y="997819"/>
                  <a:pt x="2970961" y="946188"/>
                  <a:pt x="2964581" y="895150"/>
                </a:cubicBezTo>
                <a:cubicBezTo>
                  <a:pt x="2961299" y="868897"/>
                  <a:pt x="2949681" y="844245"/>
                  <a:pt x="2945331" y="818147"/>
                </a:cubicBezTo>
                <a:cubicBezTo>
                  <a:pt x="2938914" y="779646"/>
                  <a:pt x="2938423" y="739673"/>
                  <a:pt x="2926080" y="702644"/>
                </a:cubicBezTo>
                <a:cubicBezTo>
                  <a:pt x="2922872" y="693019"/>
                  <a:pt x="2918916" y="683612"/>
                  <a:pt x="2916455" y="673769"/>
                </a:cubicBezTo>
                <a:cubicBezTo>
                  <a:pt x="2888599" y="562347"/>
                  <a:pt x="2927190" y="675989"/>
                  <a:pt x="2887579" y="596766"/>
                </a:cubicBezTo>
                <a:cubicBezTo>
                  <a:pt x="2883042" y="587691"/>
                  <a:pt x="2884292" y="575813"/>
                  <a:pt x="2877954" y="567891"/>
                </a:cubicBezTo>
                <a:cubicBezTo>
                  <a:pt x="2870727" y="558858"/>
                  <a:pt x="2858703" y="555057"/>
                  <a:pt x="2849078" y="548640"/>
                </a:cubicBezTo>
                <a:cubicBezTo>
                  <a:pt x="2797741" y="471636"/>
                  <a:pt x="2865121" y="564683"/>
                  <a:pt x="2800952" y="500514"/>
                </a:cubicBezTo>
                <a:cubicBezTo>
                  <a:pt x="2792772" y="492334"/>
                  <a:pt x="2789107" y="480525"/>
                  <a:pt x="2781701" y="471638"/>
                </a:cubicBezTo>
                <a:cubicBezTo>
                  <a:pt x="2743350" y="425617"/>
                  <a:pt x="2765252" y="457931"/>
                  <a:pt x="2723949" y="423512"/>
                </a:cubicBezTo>
                <a:cubicBezTo>
                  <a:pt x="2675882" y="383456"/>
                  <a:pt x="2716946" y="401926"/>
                  <a:pt x="2666198" y="385011"/>
                </a:cubicBezTo>
                <a:cubicBezTo>
                  <a:pt x="2656573" y="375386"/>
                  <a:pt x="2648648" y="363686"/>
                  <a:pt x="2637322" y="356135"/>
                </a:cubicBezTo>
                <a:cubicBezTo>
                  <a:pt x="2628880" y="350507"/>
                  <a:pt x="2618490" y="347945"/>
                  <a:pt x="2608446" y="346510"/>
                </a:cubicBezTo>
                <a:cubicBezTo>
                  <a:pt x="2573364" y="341498"/>
                  <a:pt x="2537861" y="340093"/>
                  <a:pt x="2502568" y="336884"/>
                </a:cubicBezTo>
                <a:cubicBezTo>
                  <a:pt x="2492943" y="330467"/>
                  <a:pt x="2481873" y="325814"/>
                  <a:pt x="2473693" y="317634"/>
                </a:cubicBezTo>
                <a:cubicBezTo>
                  <a:pt x="2465513" y="309454"/>
                  <a:pt x="2461669" y="297791"/>
                  <a:pt x="2454442" y="288758"/>
                </a:cubicBezTo>
                <a:cubicBezTo>
                  <a:pt x="2448773" y="281672"/>
                  <a:pt x="2441609" y="275924"/>
                  <a:pt x="2435192" y="269507"/>
                </a:cubicBezTo>
                <a:lnTo>
                  <a:pt x="2348564" y="163630"/>
                </a:lnTo>
                <a:lnTo>
                  <a:pt x="2415941" y="221381"/>
                </a:lnTo>
                <a:lnTo>
                  <a:pt x="2415941" y="26950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F5B341A8-199E-4B4E-B582-E02F0F0418E4}"/>
                  </a:ext>
                </a:extLst>
              </p:cNvPr>
              <p:cNvSpPr/>
              <p:nvPr/>
            </p:nvSpPr>
            <p:spPr>
              <a:xfrm>
                <a:off x="8098023" y="3077641"/>
                <a:ext cx="6767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F5B341A8-199E-4B4E-B582-E02F0F041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023" y="3077641"/>
                <a:ext cx="67678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任意多边形 35">
            <a:extLst>
              <a:ext uri="{FF2B5EF4-FFF2-40B4-BE49-F238E27FC236}">
                <a16:creationId xmlns:a16="http://schemas.microsoft.com/office/drawing/2014/main" id="{C4A43E9D-6676-484D-9DA1-310EAD753E59}"/>
              </a:ext>
            </a:extLst>
          </p:cNvPr>
          <p:cNvSpPr/>
          <p:nvPr/>
        </p:nvSpPr>
        <p:spPr>
          <a:xfrm>
            <a:off x="3554648" y="2857028"/>
            <a:ext cx="1339587" cy="2025516"/>
          </a:xfrm>
          <a:custGeom>
            <a:avLst/>
            <a:gdLst>
              <a:gd name="connsiteX0" fmla="*/ 102179 w 1469058"/>
              <a:gd name="connsiteY0" fmla="*/ 2100754 h 2225882"/>
              <a:gd name="connsiteX1" fmla="*/ 102179 w 1469058"/>
              <a:gd name="connsiteY1" fmla="*/ 2100754 h 2225882"/>
              <a:gd name="connsiteX2" fmla="*/ 198432 w 1469058"/>
              <a:gd name="connsiteY2" fmla="*/ 2120004 h 2225882"/>
              <a:gd name="connsiteX3" fmla="*/ 227307 w 1469058"/>
              <a:gd name="connsiteY3" fmla="*/ 2129630 h 2225882"/>
              <a:gd name="connsiteX4" fmla="*/ 265808 w 1469058"/>
              <a:gd name="connsiteY4" fmla="*/ 2139255 h 2225882"/>
              <a:gd name="connsiteX5" fmla="*/ 323560 w 1469058"/>
              <a:gd name="connsiteY5" fmla="*/ 2158506 h 2225882"/>
              <a:gd name="connsiteX6" fmla="*/ 439063 w 1469058"/>
              <a:gd name="connsiteY6" fmla="*/ 2177756 h 2225882"/>
              <a:gd name="connsiteX7" fmla="*/ 525691 w 1469058"/>
              <a:gd name="connsiteY7" fmla="*/ 2197007 h 2225882"/>
              <a:gd name="connsiteX8" fmla="*/ 583442 w 1469058"/>
              <a:gd name="connsiteY8" fmla="*/ 2206632 h 2225882"/>
              <a:gd name="connsiteX9" fmla="*/ 708571 w 1469058"/>
              <a:gd name="connsiteY9" fmla="*/ 2225882 h 2225882"/>
              <a:gd name="connsiteX10" fmla="*/ 1064705 w 1469058"/>
              <a:gd name="connsiteY10" fmla="*/ 2216257 h 2225882"/>
              <a:gd name="connsiteX11" fmla="*/ 1151333 w 1469058"/>
              <a:gd name="connsiteY11" fmla="*/ 2197007 h 2225882"/>
              <a:gd name="connsiteX12" fmla="*/ 1180208 w 1469058"/>
              <a:gd name="connsiteY12" fmla="*/ 2177756 h 2225882"/>
              <a:gd name="connsiteX13" fmla="*/ 1209084 w 1469058"/>
              <a:gd name="connsiteY13" fmla="*/ 2168131 h 2225882"/>
              <a:gd name="connsiteX14" fmla="*/ 1276461 w 1469058"/>
              <a:gd name="connsiteY14" fmla="*/ 2110379 h 2225882"/>
              <a:gd name="connsiteX15" fmla="*/ 1305337 w 1469058"/>
              <a:gd name="connsiteY15" fmla="*/ 2091129 h 2225882"/>
              <a:gd name="connsiteX16" fmla="*/ 1363088 w 1469058"/>
              <a:gd name="connsiteY16" fmla="*/ 2033377 h 2225882"/>
              <a:gd name="connsiteX17" fmla="*/ 1382339 w 1469058"/>
              <a:gd name="connsiteY17" fmla="*/ 1975626 h 2225882"/>
              <a:gd name="connsiteX18" fmla="*/ 1391964 w 1469058"/>
              <a:gd name="connsiteY18" fmla="*/ 1946750 h 2225882"/>
              <a:gd name="connsiteX19" fmla="*/ 1411215 w 1469058"/>
              <a:gd name="connsiteY19" fmla="*/ 1908249 h 2225882"/>
              <a:gd name="connsiteX20" fmla="*/ 1440091 w 1469058"/>
              <a:gd name="connsiteY20" fmla="*/ 1811996 h 2225882"/>
              <a:gd name="connsiteX21" fmla="*/ 1449716 w 1469058"/>
              <a:gd name="connsiteY21" fmla="*/ 1783120 h 2225882"/>
              <a:gd name="connsiteX22" fmla="*/ 1459341 w 1469058"/>
              <a:gd name="connsiteY22" fmla="*/ 1696493 h 2225882"/>
              <a:gd name="connsiteX23" fmla="*/ 1459341 w 1469058"/>
              <a:gd name="connsiteY23" fmla="*/ 1032350 h 2225882"/>
              <a:gd name="connsiteX24" fmla="*/ 1440091 w 1469058"/>
              <a:gd name="connsiteY24" fmla="*/ 964973 h 2225882"/>
              <a:gd name="connsiteX25" fmla="*/ 1401589 w 1469058"/>
              <a:gd name="connsiteY25" fmla="*/ 907221 h 2225882"/>
              <a:gd name="connsiteX26" fmla="*/ 1391964 w 1469058"/>
              <a:gd name="connsiteY26" fmla="*/ 849470 h 2225882"/>
              <a:gd name="connsiteX27" fmla="*/ 1372714 w 1469058"/>
              <a:gd name="connsiteY27" fmla="*/ 810969 h 2225882"/>
              <a:gd name="connsiteX28" fmla="*/ 1305337 w 1469058"/>
              <a:gd name="connsiteY28" fmla="*/ 733967 h 2225882"/>
              <a:gd name="connsiteX29" fmla="*/ 1266836 w 1469058"/>
              <a:gd name="connsiteY29" fmla="*/ 676215 h 2225882"/>
              <a:gd name="connsiteX30" fmla="*/ 1237960 w 1469058"/>
              <a:gd name="connsiteY30" fmla="*/ 618463 h 2225882"/>
              <a:gd name="connsiteX31" fmla="*/ 1218709 w 1469058"/>
              <a:gd name="connsiteY31" fmla="*/ 560712 h 2225882"/>
              <a:gd name="connsiteX32" fmla="*/ 1180208 w 1469058"/>
              <a:gd name="connsiteY32" fmla="*/ 493335 h 2225882"/>
              <a:gd name="connsiteX33" fmla="*/ 1151333 w 1469058"/>
              <a:gd name="connsiteY33" fmla="*/ 474084 h 2225882"/>
              <a:gd name="connsiteX34" fmla="*/ 1141707 w 1469058"/>
              <a:gd name="connsiteY34" fmla="*/ 445209 h 2225882"/>
              <a:gd name="connsiteX35" fmla="*/ 1093581 w 1469058"/>
              <a:gd name="connsiteY35" fmla="*/ 387457 h 2225882"/>
              <a:gd name="connsiteX36" fmla="*/ 1045455 w 1469058"/>
              <a:gd name="connsiteY36" fmla="*/ 300830 h 2225882"/>
              <a:gd name="connsiteX37" fmla="*/ 1016579 w 1469058"/>
              <a:gd name="connsiteY37" fmla="*/ 281579 h 2225882"/>
              <a:gd name="connsiteX38" fmla="*/ 968453 w 1469058"/>
              <a:gd name="connsiteY38" fmla="*/ 233453 h 2225882"/>
              <a:gd name="connsiteX39" fmla="*/ 920326 w 1469058"/>
              <a:gd name="connsiteY39" fmla="*/ 185327 h 2225882"/>
              <a:gd name="connsiteX40" fmla="*/ 872200 w 1469058"/>
              <a:gd name="connsiteY40" fmla="*/ 127575 h 2225882"/>
              <a:gd name="connsiteX41" fmla="*/ 804823 w 1469058"/>
              <a:gd name="connsiteY41" fmla="*/ 89074 h 2225882"/>
              <a:gd name="connsiteX42" fmla="*/ 747072 w 1469058"/>
              <a:gd name="connsiteY42" fmla="*/ 50573 h 2225882"/>
              <a:gd name="connsiteX43" fmla="*/ 660444 w 1469058"/>
              <a:gd name="connsiteY43" fmla="*/ 21697 h 2225882"/>
              <a:gd name="connsiteX44" fmla="*/ 631568 w 1469058"/>
              <a:gd name="connsiteY44" fmla="*/ 12072 h 2225882"/>
              <a:gd name="connsiteX45" fmla="*/ 323560 w 1469058"/>
              <a:gd name="connsiteY45" fmla="*/ 50573 h 2225882"/>
              <a:gd name="connsiteX46" fmla="*/ 294684 w 1469058"/>
              <a:gd name="connsiteY46" fmla="*/ 69823 h 2225882"/>
              <a:gd name="connsiteX47" fmla="*/ 275434 w 1469058"/>
              <a:gd name="connsiteY47" fmla="*/ 98699 h 2225882"/>
              <a:gd name="connsiteX48" fmla="*/ 227307 w 1469058"/>
              <a:gd name="connsiteY48" fmla="*/ 146826 h 2225882"/>
              <a:gd name="connsiteX49" fmla="*/ 198432 w 1469058"/>
              <a:gd name="connsiteY49" fmla="*/ 233453 h 2225882"/>
              <a:gd name="connsiteX50" fmla="*/ 179181 w 1469058"/>
              <a:gd name="connsiteY50" fmla="*/ 291204 h 2225882"/>
              <a:gd name="connsiteX51" fmla="*/ 150305 w 1469058"/>
              <a:gd name="connsiteY51" fmla="*/ 368207 h 2225882"/>
              <a:gd name="connsiteX52" fmla="*/ 121429 w 1469058"/>
              <a:gd name="connsiteY52" fmla="*/ 464459 h 2225882"/>
              <a:gd name="connsiteX53" fmla="*/ 111804 w 1469058"/>
              <a:gd name="connsiteY53" fmla="*/ 493335 h 2225882"/>
              <a:gd name="connsiteX54" fmla="*/ 102179 w 1469058"/>
              <a:gd name="connsiteY54" fmla="*/ 522211 h 2225882"/>
              <a:gd name="connsiteX55" fmla="*/ 92554 w 1469058"/>
              <a:gd name="connsiteY55" fmla="*/ 560712 h 2225882"/>
              <a:gd name="connsiteX56" fmla="*/ 73303 w 1469058"/>
              <a:gd name="connsiteY56" fmla="*/ 801343 h 2225882"/>
              <a:gd name="connsiteX57" fmla="*/ 63678 w 1469058"/>
              <a:gd name="connsiteY57" fmla="*/ 878346 h 2225882"/>
              <a:gd name="connsiteX58" fmla="*/ 54053 w 1469058"/>
              <a:gd name="connsiteY58" fmla="*/ 1167103 h 2225882"/>
              <a:gd name="connsiteX59" fmla="*/ 44427 w 1469058"/>
              <a:gd name="connsiteY59" fmla="*/ 1215230 h 2225882"/>
              <a:gd name="connsiteX60" fmla="*/ 34802 w 1469058"/>
              <a:gd name="connsiteY60" fmla="*/ 1311482 h 2225882"/>
              <a:gd name="connsiteX61" fmla="*/ 25177 w 1469058"/>
              <a:gd name="connsiteY61" fmla="*/ 1340358 h 2225882"/>
              <a:gd name="connsiteX62" fmla="*/ 15552 w 1469058"/>
              <a:gd name="connsiteY62" fmla="*/ 1378859 h 2225882"/>
              <a:gd name="connsiteX63" fmla="*/ 15552 w 1469058"/>
              <a:gd name="connsiteY63" fmla="*/ 1956375 h 2225882"/>
              <a:gd name="connsiteX64" fmla="*/ 54053 w 1469058"/>
              <a:gd name="connsiteY64" fmla="*/ 2014127 h 2225882"/>
              <a:gd name="connsiteX65" fmla="*/ 73303 w 1469058"/>
              <a:gd name="connsiteY65" fmla="*/ 2043002 h 2225882"/>
              <a:gd name="connsiteX66" fmla="*/ 102179 w 1469058"/>
              <a:gd name="connsiteY66" fmla="*/ 2100754 h 222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469058" h="2225882">
                <a:moveTo>
                  <a:pt x="102179" y="2100754"/>
                </a:moveTo>
                <a:lnTo>
                  <a:pt x="102179" y="2100754"/>
                </a:lnTo>
                <a:cubicBezTo>
                  <a:pt x="134263" y="2107171"/>
                  <a:pt x="166550" y="2112647"/>
                  <a:pt x="198432" y="2120004"/>
                </a:cubicBezTo>
                <a:cubicBezTo>
                  <a:pt x="208318" y="2122285"/>
                  <a:pt x="217552" y="2126843"/>
                  <a:pt x="227307" y="2129630"/>
                </a:cubicBezTo>
                <a:cubicBezTo>
                  <a:pt x="240027" y="2133264"/>
                  <a:pt x="253137" y="2135454"/>
                  <a:pt x="265808" y="2139255"/>
                </a:cubicBezTo>
                <a:cubicBezTo>
                  <a:pt x="285244" y="2145086"/>
                  <a:pt x="303544" y="2155170"/>
                  <a:pt x="323560" y="2158506"/>
                </a:cubicBezTo>
                <a:cubicBezTo>
                  <a:pt x="362061" y="2164923"/>
                  <a:pt x="401196" y="2168290"/>
                  <a:pt x="439063" y="2177756"/>
                </a:cubicBezTo>
                <a:cubicBezTo>
                  <a:pt x="480253" y="2188053"/>
                  <a:pt x="480895" y="2188862"/>
                  <a:pt x="525691" y="2197007"/>
                </a:cubicBezTo>
                <a:cubicBezTo>
                  <a:pt x="544892" y="2200498"/>
                  <a:pt x="564241" y="2203141"/>
                  <a:pt x="583442" y="2206632"/>
                </a:cubicBezTo>
                <a:cubicBezTo>
                  <a:pt x="680449" y="2224269"/>
                  <a:pt x="578152" y="2209580"/>
                  <a:pt x="708571" y="2225882"/>
                </a:cubicBezTo>
                <a:cubicBezTo>
                  <a:pt x="827282" y="2222674"/>
                  <a:pt x="946085" y="2221905"/>
                  <a:pt x="1064705" y="2216257"/>
                </a:cubicBezTo>
                <a:cubicBezTo>
                  <a:pt x="1079801" y="2215538"/>
                  <a:pt x="1134158" y="2201301"/>
                  <a:pt x="1151333" y="2197007"/>
                </a:cubicBezTo>
                <a:cubicBezTo>
                  <a:pt x="1160958" y="2190590"/>
                  <a:pt x="1169861" y="2182929"/>
                  <a:pt x="1180208" y="2177756"/>
                </a:cubicBezTo>
                <a:cubicBezTo>
                  <a:pt x="1189283" y="2173219"/>
                  <a:pt x="1200275" y="2173165"/>
                  <a:pt x="1209084" y="2168131"/>
                </a:cubicBezTo>
                <a:cubicBezTo>
                  <a:pt x="1254963" y="2141915"/>
                  <a:pt x="1239222" y="2141411"/>
                  <a:pt x="1276461" y="2110379"/>
                </a:cubicBezTo>
                <a:cubicBezTo>
                  <a:pt x="1285348" y="2102973"/>
                  <a:pt x="1296691" y="2098814"/>
                  <a:pt x="1305337" y="2091129"/>
                </a:cubicBezTo>
                <a:cubicBezTo>
                  <a:pt x="1325685" y="2073042"/>
                  <a:pt x="1363088" y="2033377"/>
                  <a:pt x="1363088" y="2033377"/>
                </a:cubicBezTo>
                <a:lnTo>
                  <a:pt x="1382339" y="1975626"/>
                </a:lnTo>
                <a:cubicBezTo>
                  <a:pt x="1385547" y="1966001"/>
                  <a:pt x="1387426" y="1955825"/>
                  <a:pt x="1391964" y="1946750"/>
                </a:cubicBezTo>
                <a:cubicBezTo>
                  <a:pt x="1398381" y="1933916"/>
                  <a:pt x="1405886" y="1921571"/>
                  <a:pt x="1411215" y="1908249"/>
                </a:cubicBezTo>
                <a:cubicBezTo>
                  <a:pt x="1434082" y="1851081"/>
                  <a:pt x="1425912" y="1861620"/>
                  <a:pt x="1440091" y="1811996"/>
                </a:cubicBezTo>
                <a:cubicBezTo>
                  <a:pt x="1442878" y="1802240"/>
                  <a:pt x="1446508" y="1792745"/>
                  <a:pt x="1449716" y="1783120"/>
                </a:cubicBezTo>
                <a:cubicBezTo>
                  <a:pt x="1452924" y="1754244"/>
                  <a:pt x="1457890" y="1725510"/>
                  <a:pt x="1459341" y="1696493"/>
                </a:cubicBezTo>
                <a:cubicBezTo>
                  <a:pt x="1472394" y="1435436"/>
                  <a:pt x="1472202" y="1302443"/>
                  <a:pt x="1459341" y="1032350"/>
                </a:cubicBezTo>
                <a:cubicBezTo>
                  <a:pt x="1459081" y="1026899"/>
                  <a:pt x="1444829" y="973501"/>
                  <a:pt x="1440091" y="964973"/>
                </a:cubicBezTo>
                <a:cubicBezTo>
                  <a:pt x="1428855" y="944748"/>
                  <a:pt x="1401589" y="907221"/>
                  <a:pt x="1401589" y="907221"/>
                </a:cubicBezTo>
                <a:cubicBezTo>
                  <a:pt x="1398381" y="887971"/>
                  <a:pt x="1397572" y="868163"/>
                  <a:pt x="1391964" y="849470"/>
                </a:cubicBezTo>
                <a:cubicBezTo>
                  <a:pt x="1387841" y="835727"/>
                  <a:pt x="1380096" y="823273"/>
                  <a:pt x="1372714" y="810969"/>
                </a:cubicBezTo>
                <a:cubicBezTo>
                  <a:pt x="1335283" y="748583"/>
                  <a:pt x="1349721" y="763555"/>
                  <a:pt x="1305337" y="733967"/>
                </a:cubicBezTo>
                <a:cubicBezTo>
                  <a:pt x="1292503" y="714716"/>
                  <a:pt x="1274152" y="698164"/>
                  <a:pt x="1266836" y="676215"/>
                </a:cubicBezTo>
                <a:cubicBezTo>
                  <a:pt x="1253553" y="636364"/>
                  <a:pt x="1262839" y="655781"/>
                  <a:pt x="1237960" y="618463"/>
                </a:cubicBezTo>
                <a:lnTo>
                  <a:pt x="1218709" y="560712"/>
                </a:lnTo>
                <a:cubicBezTo>
                  <a:pt x="1207695" y="527672"/>
                  <a:pt x="1209346" y="522474"/>
                  <a:pt x="1180208" y="493335"/>
                </a:cubicBezTo>
                <a:cubicBezTo>
                  <a:pt x="1172028" y="485155"/>
                  <a:pt x="1160958" y="480501"/>
                  <a:pt x="1151333" y="474084"/>
                </a:cubicBezTo>
                <a:cubicBezTo>
                  <a:pt x="1148124" y="464459"/>
                  <a:pt x="1146244" y="454284"/>
                  <a:pt x="1141707" y="445209"/>
                </a:cubicBezTo>
                <a:cubicBezTo>
                  <a:pt x="1128305" y="418405"/>
                  <a:pt x="1114871" y="408747"/>
                  <a:pt x="1093581" y="387457"/>
                </a:cubicBezTo>
                <a:cubicBezTo>
                  <a:pt x="1083551" y="357366"/>
                  <a:pt x="1073825" y="319743"/>
                  <a:pt x="1045455" y="300830"/>
                </a:cubicBezTo>
                <a:lnTo>
                  <a:pt x="1016579" y="281579"/>
                </a:lnTo>
                <a:cubicBezTo>
                  <a:pt x="965242" y="204575"/>
                  <a:pt x="1032622" y="297622"/>
                  <a:pt x="968453" y="233453"/>
                </a:cubicBezTo>
                <a:cubicBezTo>
                  <a:pt x="904288" y="169288"/>
                  <a:pt x="997324" y="236657"/>
                  <a:pt x="920326" y="185327"/>
                </a:cubicBezTo>
                <a:cubicBezTo>
                  <a:pt x="901397" y="156933"/>
                  <a:pt x="899993" y="150736"/>
                  <a:pt x="872200" y="127575"/>
                </a:cubicBezTo>
                <a:cubicBezTo>
                  <a:pt x="843657" y="103789"/>
                  <a:pt x="838451" y="109250"/>
                  <a:pt x="804823" y="89074"/>
                </a:cubicBezTo>
                <a:cubicBezTo>
                  <a:pt x="784984" y="77171"/>
                  <a:pt x="769021" y="57889"/>
                  <a:pt x="747072" y="50573"/>
                </a:cubicBezTo>
                <a:lnTo>
                  <a:pt x="660444" y="21697"/>
                </a:lnTo>
                <a:lnTo>
                  <a:pt x="631568" y="12072"/>
                </a:lnTo>
                <a:cubicBezTo>
                  <a:pt x="203681" y="26826"/>
                  <a:pt x="438028" y="-44816"/>
                  <a:pt x="323560" y="50573"/>
                </a:cubicBezTo>
                <a:cubicBezTo>
                  <a:pt x="314673" y="57979"/>
                  <a:pt x="304309" y="63406"/>
                  <a:pt x="294684" y="69823"/>
                </a:cubicBezTo>
                <a:cubicBezTo>
                  <a:pt x="288267" y="79448"/>
                  <a:pt x="283614" y="90519"/>
                  <a:pt x="275434" y="98699"/>
                </a:cubicBezTo>
                <a:cubicBezTo>
                  <a:pt x="211262" y="162872"/>
                  <a:pt x="278646" y="69819"/>
                  <a:pt x="227307" y="146826"/>
                </a:cubicBezTo>
                <a:lnTo>
                  <a:pt x="198432" y="233453"/>
                </a:lnTo>
                <a:lnTo>
                  <a:pt x="179181" y="291204"/>
                </a:lnTo>
                <a:cubicBezTo>
                  <a:pt x="167287" y="350675"/>
                  <a:pt x="178631" y="325719"/>
                  <a:pt x="150305" y="368207"/>
                </a:cubicBezTo>
                <a:cubicBezTo>
                  <a:pt x="135758" y="426398"/>
                  <a:pt x="144865" y="394152"/>
                  <a:pt x="121429" y="464459"/>
                </a:cubicBezTo>
                <a:lnTo>
                  <a:pt x="111804" y="493335"/>
                </a:lnTo>
                <a:cubicBezTo>
                  <a:pt x="108596" y="502960"/>
                  <a:pt x="104640" y="512368"/>
                  <a:pt x="102179" y="522211"/>
                </a:cubicBezTo>
                <a:lnTo>
                  <a:pt x="92554" y="560712"/>
                </a:lnTo>
                <a:cubicBezTo>
                  <a:pt x="86208" y="649545"/>
                  <a:pt x="82436" y="714573"/>
                  <a:pt x="73303" y="801343"/>
                </a:cubicBezTo>
                <a:cubicBezTo>
                  <a:pt x="70595" y="827068"/>
                  <a:pt x="66886" y="852678"/>
                  <a:pt x="63678" y="878346"/>
                </a:cubicBezTo>
                <a:cubicBezTo>
                  <a:pt x="60470" y="974598"/>
                  <a:pt x="59547" y="1070954"/>
                  <a:pt x="54053" y="1167103"/>
                </a:cubicBezTo>
                <a:cubicBezTo>
                  <a:pt x="53120" y="1183436"/>
                  <a:pt x="46589" y="1199013"/>
                  <a:pt x="44427" y="1215230"/>
                </a:cubicBezTo>
                <a:cubicBezTo>
                  <a:pt x="40165" y="1247191"/>
                  <a:pt x="39705" y="1279613"/>
                  <a:pt x="34802" y="1311482"/>
                </a:cubicBezTo>
                <a:cubicBezTo>
                  <a:pt x="33259" y="1321510"/>
                  <a:pt x="27964" y="1330602"/>
                  <a:pt x="25177" y="1340358"/>
                </a:cubicBezTo>
                <a:cubicBezTo>
                  <a:pt x="21543" y="1353078"/>
                  <a:pt x="18760" y="1366025"/>
                  <a:pt x="15552" y="1378859"/>
                </a:cubicBezTo>
                <a:cubicBezTo>
                  <a:pt x="-8712" y="1621482"/>
                  <a:pt x="-1331" y="1508990"/>
                  <a:pt x="15552" y="1956375"/>
                </a:cubicBezTo>
                <a:cubicBezTo>
                  <a:pt x="16756" y="1988268"/>
                  <a:pt x="35076" y="1991355"/>
                  <a:pt x="54053" y="2014127"/>
                </a:cubicBezTo>
                <a:cubicBezTo>
                  <a:pt x="61459" y="2023014"/>
                  <a:pt x="65618" y="2034356"/>
                  <a:pt x="73303" y="2043002"/>
                </a:cubicBezTo>
                <a:cubicBezTo>
                  <a:pt x="91390" y="2063350"/>
                  <a:pt x="97366" y="2091129"/>
                  <a:pt x="102179" y="21007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36">
            <a:extLst>
              <a:ext uri="{FF2B5EF4-FFF2-40B4-BE49-F238E27FC236}">
                <a16:creationId xmlns:a16="http://schemas.microsoft.com/office/drawing/2014/main" id="{A12E3DFE-2BC4-F140-B7E9-D5ECC27DFF68}"/>
              </a:ext>
            </a:extLst>
          </p:cNvPr>
          <p:cNvSpPr/>
          <p:nvPr/>
        </p:nvSpPr>
        <p:spPr>
          <a:xfrm>
            <a:off x="628756" y="2270531"/>
            <a:ext cx="2957190" cy="3416968"/>
          </a:xfrm>
          <a:custGeom>
            <a:avLst/>
            <a:gdLst>
              <a:gd name="connsiteX0" fmla="*/ 1617704 w 2957190"/>
              <a:gd name="connsiteY0" fmla="*/ 28875 h 3416968"/>
              <a:gd name="connsiteX1" fmla="*/ 1617704 w 2957190"/>
              <a:gd name="connsiteY1" fmla="*/ 28875 h 3416968"/>
              <a:gd name="connsiteX2" fmla="*/ 1463699 w 2957190"/>
              <a:gd name="connsiteY2" fmla="*/ 67377 h 3416968"/>
              <a:gd name="connsiteX3" fmla="*/ 1425198 w 2957190"/>
              <a:gd name="connsiteY3" fmla="*/ 86627 h 3416968"/>
              <a:gd name="connsiteX4" fmla="*/ 1367447 w 2957190"/>
              <a:gd name="connsiteY4" fmla="*/ 125128 h 3416968"/>
              <a:gd name="connsiteX5" fmla="*/ 1328946 w 2957190"/>
              <a:gd name="connsiteY5" fmla="*/ 134753 h 3416968"/>
              <a:gd name="connsiteX6" fmla="*/ 1261569 w 2957190"/>
              <a:gd name="connsiteY6" fmla="*/ 173254 h 3416968"/>
              <a:gd name="connsiteX7" fmla="*/ 1223068 w 2957190"/>
              <a:gd name="connsiteY7" fmla="*/ 192505 h 3416968"/>
              <a:gd name="connsiteX8" fmla="*/ 1194192 w 2957190"/>
              <a:gd name="connsiteY8" fmla="*/ 211755 h 3416968"/>
              <a:gd name="connsiteX9" fmla="*/ 1165316 w 2957190"/>
              <a:gd name="connsiteY9" fmla="*/ 221381 h 3416968"/>
              <a:gd name="connsiteX10" fmla="*/ 1136440 w 2957190"/>
              <a:gd name="connsiteY10" fmla="*/ 240631 h 3416968"/>
              <a:gd name="connsiteX11" fmla="*/ 1107565 w 2957190"/>
              <a:gd name="connsiteY11" fmla="*/ 250257 h 3416968"/>
              <a:gd name="connsiteX12" fmla="*/ 1078689 w 2957190"/>
              <a:gd name="connsiteY12" fmla="*/ 269507 h 3416968"/>
              <a:gd name="connsiteX13" fmla="*/ 1011312 w 2957190"/>
              <a:gd name="connsiteY13" fmla="*/ 288758 h 3416968"/>
              <a:gd name="connsiteX14" fmla="*/ 943935 w 2957190"/>
              <a:gd name="connsiteY14" fmla="*/ 317633 h 3416968"/>
              <a:gd name="connsiteX15" fmla="*/ 905434 w 2957190"/>
              <a:gd name="connsiteY15" fmla="*/ 346509 h 3416968"/>
              <a:gd name="connsiteX16" fmla="*/ 838057 w 2957190"/>
              <a:gd name="connsiteY16" fmla="*/ 375385 h 3416968"/>
              <a:gd name="connsiteX17" fmla="*/ 799556 w 2957190"/>
              <a:gd name="connsiteY17" fmla="*/ 394635 h 3416968"/>
              <a:gd name="connsiteX18" fmla="*/ 770680 w 2957190"/>
              <a:gd name="connsiteY18" fmla="*/ 413886 h 3416968"/>
              <a:gd name="connsiteX19" fmla="*/ 732179 w 2957190"/>
              <a:gd name="connsiteY19" fmla="*/ 433137 h 3416968"/>
              <a:gd name="connsiteX20" fmla="*/ 703304 w 2957190"/>
              <a:gd name="connsiteY20" fmla="*/ 452387 h 3416968"/>
              <a:gd name="connsiteX21" fmla="*/ 674428 w 2957190"/>
              <a:gd name="connsiteY21" fmla="*/ 462012 h 3416968"/>
              <a:gd name="connsiteX22" fmla="*/ 645552 w 2957190"/>
              <a:gd name="connsiteY22" fmla="*/ 490888 h 3416968"/>
              <a:gd name="connsiteX23" fmla="*/ 616676 w 2957190"/>
              <a:gd name="connsiteY23" fmla="*/ 510139 h 3416968"/>
              <a:gd name="connsiteX24" fmla="*/ 578175 w 2957190"/>
              <a:gd name="connsiteY24" fmla="*/ 539014 h 3416968"/>
              <a:gd name="connsiteX25" fmla="*/ 530049 w 2957190"/>
              <a:gd name="connsiteY25" fmla="*/ 596766 h 3416968"/>
              <a:gd name="connsiteX26" fmla="*/ 510798 w 2957190"/>
              <a:gd name="connsiteY26" fmla="*/ 625642 h 3416968"/>
              <a:gd name="connsiteX27" fmla="*/ 462672 w 2957190"/>
              <a:gd name="connsiteY27" fmla="*/ 664143 h 3416968"/>
              <a:gd name="connsiteX28" fmla="*/ 424171 w 2957190"/>
              <a:gd name="connsiteY28" fmla="*/ 721894 h 3416968"/>
              <a:gd name="connsiteX29" fmla="*/ 395295 w 2957190"/>
              <a:gd name="connsiteY29" fmla="*/ 750770 h 3416968"/>
              <a:gd name="connsiteX30" fmla="*/ 376045 w 2957190"/>
              <a:gd name="connsiteY30" fmla="*/ 779646 h 3416968"/>
              <a:gd name="connsiteX31" fmla="*/ 318293 w 2957190"/>
              <a:gd name="connsiteY31" fmla="*/ 827772 h 3416968"/>
              <a:gd name="connsiteX32" fmla="*/ 270167 w 2957190"/>
              <a:gd name="connsiteY32" fmla="*/ 875899 h 3416968"/>
              <a:gd name="connsiteX33" fmla="*/ 222040 w 2957190"/>
              <a:gd name="connsiteY33" fmla="*/ 924025 h 3416968"/>
              <a:gd name="connsiteX34" fmla="*/ 202790 w 2957190"/>
              <a:gd name="connsiteY34" fmla="*/ 952901 h 3416968"/>
              <a:gd name="connsiteX35" fmla="*/ 145038 w 2957190"/>
              <a:gd name="connsiteY35" fmla="*/ 991402 h 3416968"/>
              <a:gd name="connsiteX36" fmla="*/ 135413 w 2957190"/>
              <a:gd name="connsiteY36" fmla="*/ 1029903 h 3416968"/>
              <a:gd name="connsiteX37" fmla="*/ 116163 w 2957190"/>
              <a:gd name="connsiteY37" fmla="*/ 1087654 h 3416968"/>
              <a:gd name="connsiteX38" fmla="*/ 106537 w 2957190"/>
              <a:gd name="connsiteY38" fmla="*/ 1116530 h 3416968"/>
              <a:gd name="connsiteX39" fmla="*/ 77662 w 2957190"/>
              <a:gd name="connsiteY39" fmla="*/ 1232033 h 3416968"/>
              <a:gd name="connsiteX40" fmla="*/ 68036 w 2957190"/>
              <a:gd name="connsiteY40" fmla="*/ 1270534 h 3416968"/>
              <a:gd name="connsiteX41" fmla="*/ 48786 w 2957190"/>
              <a:gd name="connsiteY41" fmla="*/ 1309035 h 3416968"/>
              <a:gd name="connsiteX42" fmla="*/ 29535 w 2957190"/>
              <a:gd name="connsiteY42" fmla="*/ 1395663 h 3416968"/>
              <a:gd name="connsiteX43" fmla="*/ 19910 w 2957190"/>
              <a:gd name="connsiteY43" fmla="*/ 1443789 h 3416968"/>
              <a:gd name="connsiteX44" fmla="*/ 19910 w 2957190"/>
              <a:gd name="connsiteY44" fmla="*/ 2358189 h 3416968"/>
              <a:gd name="connsiteX45" fmla="*/ 39160 w 2957190"/>
              <a:gd name="connsiteY45" fmla="*/ 2415941 h 3416968"/>
              <a:gd name="connsiteX46" fmla="*/ 48786 w 2957190"/>
              <a:gd name="connsiteY46" fmla="*/ 2444817 h 3416968"/>
              <a:gd name="connsiteX47" fmla="*/ 58411 w 2957190"/>
              <a:gd name="connsiteY47" fmla="*/ 2473692 h 3416968"/>
              <a:gd name="connsiteX48" fmla="*/ 77662 w 2957190"/>
              <a:gd name="connsiteY48" fmla="*/ 2512193 h 3416968"/>
              <a:gd name="connsiteX49" fmla="*/ 87287 w 2957190"/>
              <a:gd name="connsiteY49" fmla="*/ 2541069 h 3416968"/>
              <a:gd name="connsiteX50" fmla="*/ 125788 w 2957190"/>
              <a:gd name="connsiteY50" fmla="*/ 2608446 h 3416968"/>
              <a:gd name="connsiteX51" fmla="*/ 173914 w 2957190"/>
              <a:gd name="connsiteY51" fmla="*/ 2695073 h 3416968"/>
              <a:gd name="connsiteX52" fmla="*/ 193165 w 2957190"/>
              <a:gd name="connsiteY52" fmla="*/ 2723949 h 3416968"/>
              <a:gd name="connsiteX53" fmla="*/ 202790 w 2957190"/>
              <a:gd name="connsiteY53" fmla="*/ 2752825 h 3416968"/>
              <a:gd name="connsiteX54" fmla="*/ 231666 w 2957190"/>
              <a:gd name="connsiteY54" fmla="*/ 2781701 h 3416968"/>
              <a:gd name="connsiteX55" fmla="*/ 260542 w 2957190"/>
              <a:gd name="connsiteY55" fmla="*/ 2820202 h 3416968"/>
              <a:gd name="connsiteX56" fmla="*/ 289417 w 2957190"/>
              <a:gd name="connsiteY56" fmla="*/ 2849078 h 3416968"/>
              <a:gd name="connsiteX57" fmla="*/ 308668 w 2957190"/>
              <a:gd name="connsiteY57" fmla="*/ 2877953 h 3416968"/>
              <a:gd name="connsiteX58" fmla="*/ 366419 w 2957190"/>
              <a:gd name="connsiteY58" fmla="*/ 2926080 h 3416968"/>
              <a:gd name="connsiteX59" fmla="*/ 424171 w 2957190"/>
              <a:gd name="connsiteY59" fmla="*/ 2974206 h 3416968"/>
              <a:gd name="connsiteX60" fmla="*/ 443422 w 2957190"/>
              <a:gd name="connsiteY60" fmla="*/ 3003082 h 3416968"/>
              <a:gd name="connsiteX61" fmla="*/ 481923 w 2957190"/>
              <a:gd name="connsiteY61" fmla="*/ 3022332 h 3416968"/>
              <a:gd name="connsiteX62" fmla="*/ 558925 w 2957190"/>
              <a:gd name="connsiteY62" fmla="*/ 3060833 h 3416968"/>
              <a:gd name="connsiteX63" fmla="*/ 597426 w 2957190"/>
              <a:gd name="connsiteY63" fmla="*/ 3070459 h 3416968"/>
              <a:gd name="connsiteX64" fmla="*/ 635927 w 2957190"/>
              <a:gd name="connsiteY64" fmla="*/ 3089709 h 3416968"/>
              <a:gd name="connsiteX65" fmla="*/ 664803 w 2957190"/>
              <a:gd name="connsiteY65" fmla="*/ 3099334 h 3416968"/>
              <a:gd name="connsiteX66" fmla="*/ 732179 w 2957190"/>
              <a:gd name="connsiteY66" fmla="*/ 3137835 h 3416968"/>
              <a:gd name="connsiteX67" fmla="*/ 770680 w 2957190"/>
              <a:gd name="connsiteY67" fmla="*/ 3157086 h 3416968"/>
              <a:gd name="connsiteX68" fmla="*/ 828432 w 2957190"/>
              <a:gd name="connsiteY68" fmla="*/ 3195587 h 3416968"/>
              <a:gd name="connsiteX69" fmla="*/ 915059 w 2957190"/>
              <a:gd name="connsiteY69" fmla="*/ 3224463 h 3416968"/>
              <a:gd name="connsiteX70" fmla="*/ 943935 w 2957190"/>
              <a:gd name="connsiteY70" fmla="*/ 3234088 h 3416968"/>
              <a:gd name="connsiteX71" fmla="*/ 982436 w 2957190"/>
              <a:gd name="connsiteY71" fmla="*/ 3253339 h 3416968"/>
              <a:gd name="connsiteX72" fmla="*/ 1011312 w 2957190"/>
              <a:gd name="connsiteY72" fmla="*/ 3272589 h 3416968"/>
              <a:gd name="connsiteX73" fmla="*/ 1088314 w 2957190"/>
              <a:gd name="connsiteY73" fmla="*/ 3291840 h 3416968"/>
              <a:gd name="connsiteX74" fmla="*/ 1126815 w 2957190"/>
              <a:gd name="connsiteY74" fmla="*/ 3301465 h 3416968"/>
              <a:gd name="connsiteX75" fmla="*/ 1155691 w 2957190"/>
              <a:gd name="connsiteY75" fmla="*/ 3311090 h 3416968"/>
              <a:gd name="connsiteX76" fmla="*/ 1232693 w 2957190"/>
              <a:gd name="connsiteY76" fmla="*/ 3320715 h 3416968"/>
              <a:gd name="connsiteX77" fmla="*/ 1502200 w 2957190"/>
              <a:gd name="connsiteY77" fmla="*/ 3339966 h 3416968"/>
              <a:gd name="connsiteX78" fmla="*/ 1550327 w 2957190"/>
              <a:gd name="connsiteY78" fmla="*/ 3349591 h 3416968"/>
              <a:gd name="connsiteX79" fmla="*/ 1656205 w 2957190"/>
              <a:gd name="connsiteY79" fmla="*/ 3368842 h 3416968"/>
              <a:gd name="connsiteX80" fmla="*/ 1733207 w 2957190"/>
              <a:gd name="connsiteY80" fmla="*/ 3388092 h 3416968"/>
              <a:gd name="connsiteX81" fmla="*/ 1896836 w 2957190"/>
              <a:gd name="connsiteY81" fmla="*/ 3407343 h 3416968"/>
              <a:gd name="connsiteX82" fmla="*/ 1944963 w 2957190"/>
              <a:gd name="connsiteY82" fmla="*/ 3416968 h 3416968"/>
              <a:gd name="connsiteX83" fmla="*/ 2079716 w 2957190"/>
              <a:gd name="connsiteY83" fmla="*/ 3407343 h 3416968"/>
              <a:gd name="connsiteX84" fmla="*/ 2098967 w 2957190"/>
              <a:gd name="connsiteY84" fmla="*/ 3378467 h 3416968"/>
              <a:gd name="connsiteX85" fmla="*/ 2127843 w 2957190"/>
              <a:gd name="connsiteY85" fmla="*/ 3349591 h 3416968"/>
              <a:gd name="connsiteX86" fmla="*/ 2166344 w 2957190"/>
              <a:gd name="connsiteY86" fmla="*/ 3291840 h 3416968"/>
              <a:gd name="connsiteX87" fmla="*/ 2175969 w 2957190"/>
              <a:gd name="connsiteY87" fmla="*/ 3253339 h 3416968"/>
              <a:gd name="connsiteX88" fmla="*/ 2214470 w 2957190"/>
              <a:gd name="connsiteY88" fmla="*/ 3185962 h 3416968"/>
              <a:gd name="connsiteX89" fmla="*/ 2243346 w 2957190"/>
              <a:gd name="connsiteY89" fmla="*/ 3147461 h 3416968"/>
              <a:gd name="connsiteX90" fmla="*/ 2301097 w 2957190"/>
              <a:gd name="connsiteY90" fmla="*/ 3089709 h 3416968"/>
              <a:gd name="connsiteX91" fmla="*/ 2349224 w 2957190"/>
              <a:gd name="connsiteY91" fmla="*/ 3022332 h 3416968"/>
              <a:gd name="connsiteX92" fmla="*/ 2416600 w 2957190"/>
              <a:gd name="connsiteY92" fmla="*/ 2935705 h 3416968"/>
              <a:gd name="connsiteX93" fmla="*/ 2426226 w 2957190"/>
              <a:gd name="connsiteY93" fmla="*/ 2897204 h 3416968"/>
              <a:gd name="connsiteX94" fmla="*/ 2464727 w 2957190"/>
              <a:gd name="connsiteY94" fmla="*/ 2829827 h 3416968"/>
              <a:gd name="connsiteX95" fmla="*/ 2503228 w 2957190"/>
              <a:gd name="connsiteY95" fmla="*/ 2762450 h 3416968"/>
              <a:gd name="connsiteX96" fmla="*/ 2560979 w 2957190"/>
              <a:gd name="connsiteY96" fmla="*/ 2704699 h 3416968"/>
              <a:gd name="connsiteX97" fmla="*/ 2609106 w 2957190"/>
              <a:gd name="connsiteY97" fmla="*/ 2656572 h 3416968"/>
              <a:gd name="connsiteX98" fmla="*/ 2628356 w 2957190"/>
              <a:gd name="connsiteY98" fmla="*/ 2627697 h 3416968"/>
              <a:gd name="connsiteX99" fmla="*/ 2714984 w 2957190"/>
              <a:gd name="connsiteY99" fmla="*/ 2550694 h 3416968"/>
              <a:gd name="connsiteX100" fmla="*/ 2734234 w 2957190"/>
              <a:gd name="connsiteY100" fmla="*/ 2521819 h 3416968"/>
              <a:gd name="connsiteX101" fmla="*/ 2791986 w 2957190"/>
              <a:gd name="connsiteY101" fmla="*/ 2473692 h 3416968"/>
              <a:gd name="connsiteX102" fmla="*/ 2830487 w 2957190"/>
              <a:gd name="connsiteY102" fmla="*/ 2415941 h 3416968"/>
              <a:gd name="connsiteX103" fmla="*/ 2840112 w 2957190"/>
              <a:gd name="connsiteY103" fmla="*/ 2387065 h 3416968"/>
              <a:gd name="connsiteX104" fmla="*/ 2868988 w 2957190"/>
              <a:gd name="connsiteY104" fmla="*/ 2223435 h 3416968"/>
              <a:gd name="connsiteX105" fmla="*/ 2897864 w 2957190"/>
              <a:gd name="connsiteY105" fmla="*/ 2059806 h 3416968"/>
              <a:gd name="connsiteX106" fmla="*/ 2917114 w 2957190"/>
              <a:gd name="connsiteY106" fmla="*/ 1963553 h 3416968"/>
              <a:gd name="connsiteX107" fmla="*/ 2945990 w 2957190"/>
              <a:gd name="connsiteY107" fmla="*/ 1867301 h 3416968"/>
              <a:gd name="connsiteX108" fmla="*/ 2945990 w 2957190"/>
              <a:gd name="connsiteY108" fmla="*/ 1260909 h 3416968"/>
              <a:gd name="connsiteX109" fmla="*/ 2936365 w 2957190"/>
              <a:gd name="connsiteY109" fmla="*/ 885524 h 3416968"/>
              <a:gd name="connsiteX110" fmla="*/ 2917114 w 2957190"/>
              <a:gd name="connsiteY110" fmla="*/ 808522 h 3416968"/>
              <a:gd name="connsiteX111" fmla="*/ 2897864 w 2957190"/>
              <a:gd name="connsiteY111" fmla="*/ 750770 h 3416968"/>
              <a:gd name="connsiteX112" fmla="*/ 2859363 w 2957190"/>
              <a:gd name="connsiteY112" fmla="*/ 673768 h 3416968"/>
              <a:gd name="connsiteX113" fmla="*/ 2849737 w 2957190"/>
              <a:gd name="connsiteY113" fmla="*/ 644892 h 3416968"/>
              <a:gd name="connsiteX114" fmla="*/ 2820862 w 2957190"/>
              <a:gd name="connsiteY114" fmla="*/ 606391 h 3416968"/>
              <a:gd name="connsiteX115" fmla="*/ 2782360 w 2957190"/>
              <a:gd name="connsiteY115" fmla="*/ 548640 h 3416968"/>
              <a:gd name="connsiteX116" fmla="*/ 2753485 w 2957190"/>
              <a:gd name="connsiteY116" fmla="*/ 519764 h 3416968"/>
              <a:gd name="connsiteX117" fmla="*/ 2734234 w 2957190"/>
              <a:gd name="connsiteY117" fmla="*/ 490888 h 3416968"/>
              <a:gd name="connsiteX118" fmla="*/ 2676483 w 2957190"/>
              <a:gd name="connsiteY118" fmla="*/ 442762 h 3416968"/>
              <a:gd name="connsiteX119" fmla="*/ 2628356 w 2957190"/>
              <a:gd name="connsiteY119" fmla="*/ 394635 h 3416968"/>
              <a:gd name="connsiteX120" fmla="*/ 2541729 w 2957190"/>
              <a:gd name="connsiteY120" fmla="*/ 327259 h 3416968"/>
              <a:gd name="connsiteX121" fmla="*/ 2483977 w 2957190"/>
              <a:gd name="connsiteY121" fmla="*/ 288758 h 3416968"/>
              <a:gd name="connsiteX122" fmla="*/ 2455102 w 2957190"/>
              <a:gd name="connsiteY122" fmla="*/ 269507 h 3416968"/>
              <a:gd name="connsiteX123" fmla="*/ 2406975 w 2957190"/>
              <a:gd name="connsiteY123" fmla="*/ 221381 h 3416968"/>
              <a:gd name="connsiteX124" fmla="*/ 2320348 w 2957190"/>
              <a:gd name="connsiteY124" fmla="*/ 154004 h 3416968"/>
              <a:gd name="connsiteX125" fmla="*/ 2262596 w 2957190"/>
              <a:gd name="connsiteY125" fmla="*/ 105878 h 3416968"/>
              <a:gd name="connsiteX126" fmla="*/ 2214470 w 2957190"/>
              <a:gd name="connsiteY126" fmla="*/ 86627 h 3416968"/>
              <a:gd name="connsiteX127" fmla="*/ 2185594 w 2957190"/>
              <a:gd name="connsiteY127" fmla="*/ 57751 h 3416968"/>
              <a:gd name="connsiteX128" fmla="*/ 2127843 w 2957190"/>
              <a:gd name="connsiteY128" fmla="*/ 38501 h 3416968"/>
              <a:gd name="connsiteX129" fmla="*/ 1819834 w 2957190"/>
              <a:gd name="connsiteY129" fmla="*/ 28875 h 3416968"/>
              <a:gd name="connsiteX130" fmla="*/ 1781333 w 2957190"/>
              <a:gd name="connsiteY130" fmla="*/ 19250 h 3416968"/>
              <a:gd name="connsiteX131" fmla="*/ 1598453 w 2957190"/>
              <a:gd name="connsiteY131" fmla="*/ 0 h 3416968"/>
              <a:gd name="connsiteX132" fmla="*/ 1521451 w 2957190"/>
              <a:gd name="connsiteY132" fmla="*/ 48126 h 3416968"/>
              <a:gd name="connsiteX133" fmla="*/ 1559952 w 2957190"/>
              <a:gd name="connsiteY133" fmla="*/ 9625 h 341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2957190" h="3416968">
                <a:moveTo>
                  <a:pt x="1617704" y="28875"/>
                </a:moveTo>
                <a:lnTo>
                  <a:pt x="1617704" y="28875"/>
                </a:lnTo>
                <a:cubicBezTo>
                  <a:pt x="1581089" y="36198"/>
                  <a:pt x="1503165" y="47644"/>
                  <a:pt x="1463699" y="67377"/>
                </a:cubicBezTo>
                <a:cubicBezTo>
                  <a:pt x="1450865" y="73794"/>
                  <a:pt x="1437502" y="79245"/>
                  <a:pt x="1425198" y="86627"/>
                </a:cubicBezTo>
                <a:cubicBezTo>
                  <a:pt x="1405359" y="98530"/>
                  <a:pt x="1389892" y="119517"/>
                  <a:pt x="1367447" y="125128"/>
                </a:cubicBezTo>
                <a:lnTo>
                  <a:pt x="1328946" y="134753"/>
                </a:lnTo>
                <a:cubicBezTo>
                  <a:pt x="1212599" y="192928"/>
                  <a:pt x="1356803" y="118835"/>
                  <a:pt x="1261569" y="173254"/>
                </a:cubicBezTo>
                <a:cubicBezTo>
                  <a:pt x="1249111" y="180373"/>
                  <a:pt x="1235526" y="185386"/>
                  <a:pt x="1223068" y="192505"/>
                </a:cubicBezTo>
                <a:cubicBezTo>
                  <a:pt x="1213024" y="198244"/>
                  <a:pt x="1204539" y="206582"/>
                  <a:pt x="1194192" y="211755"/>
                </a:cubicBezTo>
                <a:cubicBezTo>
                  <a:pt x="1185117" y="216292"/>
                  <a:pt x="1174391" y="216844"/>
                  <a:pt x="1165316" y="221381"/>
                </a:cubicBezTo>
                <a:cubicBezTo>
                  <a:pt x="1154969" y="226554"/>
                  <a:pt x="1146787" y="235458"/>
                  <a:pt x="1136440" y="240631"/>
                </a:cubicBezTo>
                <a:cubicBezTo>
                  <a:pt x="1127365" y="245168"/>
                  <a:pt x="1116640" y="245720"/>
                  <a:pt x="1107565" y="250257"/>
                </a:cubicBezTo>
                <a:cubicBezTo>
                  <a:pt x="1097218" y="255430"/>
                  <a:pt x="1089036" y="264334"/>
                  <a:pt x="1078689" y="269507"/>
                </a:cubicBezTo>
                <a:cubicBezTo>
                  <a:pt x="1063308" y="277197"/>
                  <a:pt x="1025698" y="284648"/>
                  <a:pt x="1011312" y="288758"/>
                </a:cubicBezTo>
                <a:cubicBezTo>
                  <a:pt x="987181" y="295653"/>
                  <a:pt x="965551" y="304123"/>
                  <a:pt x="943935" y="317633"/>
                </a:cubicBezTo>
                <a:cubicBezTo>
                  <a:pt x="930331" y="326135"/>
                  <a:pt x="919038" y="338007"/>
                  <a:pt x="905434" y="346509"/>
                </a:cubicBezTo>
                <a:cubicBezTo>
                  <a:pt x="859000" y="375531"/>
                  <a:pt x="879738" y="357522"/>
                  <a:pt x="838057" y="375385"/>
                </a:cubicBezTo>
                <a:cubicBezTo>
                  <a:pt x="824869" y="381037"/>
                  <a:pt x="812014" y="387516"/>
                  <a:pt x="799556" y="394635"/>
                </a:cubicBezTo>
                <a:cubicBezTo>
                  <a:pt x="789512" y="400374"/>
                  <a:pt x="780724" y="408146"/>
                  <a:pt x="770680" y="413886"/>
                </a:cubicBezTo>
                <a:cubicBezTo>
                  <a:pt x="758222" y="421005"/>
                  <a:pt x="744637" y="426018"/>
                  <a:pt x="732179" y="433137"/>
                </a:cubicBezTo>
                <a:cubicBezTo>
                  <a:pt x="722135" y="438876"/>
                  <a:pt x="713651" y="447214"/>
                  <a:pt x="703304" y="452387"/>
                </a:cubicBezTo>
                <a:cubicBezTo>
                  <a:pt x="694229" y="456924"/>
                  <a:pt x="684053" y="458804"/>
                  <a:pt x="674428" y="462012"/>
                </a:cubicBezTo>
                <a:cubicBezTo>
                  <a:pt x="664803" y="471637"/>
                  <a:pt x="656009" y="482174"/>
                  <a:pt x="645552" y="490888"/>
                </a:cubicBezTo>
                <a:cubicBezTo>
                  <a:pt x="636665" y="498294"/>
                  <a:pt x="626090" y="503415"/>
                  <a:pt x="616676" y="510139"/>
                </a:cubicBezTo>
                <a:cubicBezTo>
                  <a:pt x="603622" y="519463"/>
                  <a:pt x="591009" y="529389"/>
                  <a:pt x="578175" y="539014"/>
                </a:cubicBezTo>
                <a:cubicBezTo>
                  <a:pt x="530385" y="610701"/>
                  <a:pt x="591803" y="522662"/>
                  <a:pt x="530049" y="596766"/>
                </a:cubicBezTo>
                <a:cubicBezTo>
                  <a:pt x="522643" y="605653"/>
                  <a:pt x="518978" y="617462"/>
                  <a:pt x="510798" y="625642"/>
                </a:cubicBezTo>
                <a:cubicBezTo>
                  <a:pt x="496271" y="640169"/>
                  <a:pt x="476415" y="648873"/>
                  <a:pt x="462672" y="664143"/>
                </a:cubicBezTo>
                <a:cubicBezTo>
                  <a:pt x="447195" y="681340"/>
                  <a:pt x="440531" y="705534"/>
                  <a:pt x="424171" y="721894"/>
                </a:cubicBezTo>
                <a:cubicBezTo>
                  <a:pt x="414546" y="731519"/>
                  <a:pt x="404009" y="740313"/>
                  <a:pt x="395295" y="750770"/>
                </a:cubicBezTo>
                <a:cubicBezTo>
                  <a:pt x="387889" y="759657"/>
                  <a:pt x="384225" y="771466"/>
                  <a:pt x="376045" y="779646"/>
                </a:cubicBezTo>
                <a:cubicBezTo>
                  <a:pt x="300331" y="855362"/>
                  <a:pt x="397135" y="733162"/>
                  <a:pt x="318293" y="827772"/>
                </a:cubicBezTo>
                <a:cubicBezTo>
                  <a:pt x="278186" y="875901"/>
                  <a:pt x="323109" y="840604"/>
                  <a:pt x="270167" y="875899"/>
                </a:cubicBezTo>
                <a:cubicBezTo>
                  <a:pt x="218826" y="952906"/>
                  <a:pt x="286214" y="859849"/>
                  <a:pt x="222040" y="924025"/>
                </a:cubicBezTo>
                <a:cubicBezTo>
                  <a:pt x="213860" y="932205"/>
                  <a:pt x="211496" y="945283"/>
                  <a:pt x="202790" y="952901"/>
                </a:cubicBezTo>
                <a:cubicBezTo>
                  <a:pt x="185378" y="968136"/>
                  <a:pt x="145038" y="991402"/>
                  <a:pt x="145038" y="991402"/>
                </a:cubicBezTo>
                <a:cubicBezTo>
                  <a:pt x="141830" y="1004236"/>
                  <a:pt x="139214" y="1017232"/>
                  <a:pt x="135413" y="1029903"/>
                </a:cubicBezTo>
                <a:cubicBezTo>
                  <a:pt x="129582" y="1049339"/>
                  <a:pt x="122580" y="1068404"/>
                  <a:pt x="116163" y="1087654"/>
                </a:cubicBezTo>
                <a:cubicBezTo>
                  <a:pt x="112954" y="1097279"/>
                  <a:pt x="108998" y="1106687"/>
                  <a:pt x="106537" y="1116530"/>
                </a:cubicBezTo>
                <a:lnTo>
                  <a:pt x="77662" y="1232033"/>
                </a:lnTo>
                <a:cubicBezTo>
                  <a:pt x="74453" y="1244867"/>
                  <a:pt x="73952" y="1258702"/>
                  <a:pt x="68036" y="1270534"/>
                </a:cubicBezTo>
                <a:lnTo>
                  <a:pt x="48786" y="1309035"/>
                </a:lnTo>
                <a:cubicBezTo>
                  <a:pt x="19741" y="1454251"/>
                  <a:pt x="56732" y="1273274"/>
                  <a:pt x="29535" y="1395663"/>
                </a:cubicBezTo>
                <a:cubicBezTo>
                  <a:pt x="25986" y="1411633"/>
                  <a:pt x="23118" y="1427747"/>
                  <a:pt x="19910" y="1443789"/>
                </a:cubicBezTo>
                <a:cubicBezTo>
                  <a:pt x="-9957" y="1802206"/>
                  <a:pt x="-3096" y="1675653"/>
                  <a:pt x="19910" y="2358189"/>
                </a:cubicBezTo>
                <a:cubicBezTo>
                  <a:pt x="20594" y="2378469"/>
                  <a:pt x="32743" y="2396690"/>
                  <a:pt x="39160" y="2415941"/>
                </a:cubicBezTo>
                <a:lnTo>
                  <a:pt x="48786" y="2444817"/>
                </a:lnTo>
                <a:cubicBezTo>
                  <a:pt x="51994" y="2454442"/>
                  <a:pt x="53874" y="2464618"/>
                  <a:pt x="58411" y="2473692"/>
                </a:cubicBezTo>
                <a:cubicBezTo>
                  <a:pt x="64828" y="2486526"/>
                  <a:pt x="72010" y="2499005"/>
                  <a:pt x="77662" y="2512193"/>
                </a:cubicBezTo>
                <a:cubicBezTo>
                  <a:pt x="81659" y="2521519"/>
                  <a:pt x="83290" y="2531743"/>
                  <a:pt x="87287" y="2541069"/>
                </a:cubicBezTo>
                <a:cubicBezTo>
                  <a:pt x="101942" y="2575264"/>
                  <a:pt x="106454" y="2579445"/>
                  <a:pt x="125788" y="2608446"/>
                </a:cubicBezTo>
                <a:cubicBezTo>
                  <a:pt x="142729" y="2659271"/>
                  <a:pt x="129785" y="2628880"/>
                  <a:pt x="173914" y="2695073"/>
                </a:cubicBezTo>
                <a:lnTo>
                  <a:pt x="193165" y="2723949"/>
                </a:lnTo>
                <a:cubicBezTo>
                  <a:pt x="196373" y="2733574"/>
                  <a:pt x="197162" y="2744383"/>
                  <a:pt x="202790" y="2752825"/>
                </a:cubicBezTo>
                <a:cubicBezTo>
                  <a:pt x="210341" y="2764151"/>
                  <a:pt x="222807" y="2771366"/>
                  <a:pt x="231666" y="2781701"/>
                </a:cubicBezTo>
                <a:cubicBezTo>
                  <a:pt x="242106" y="2793881"/>
                  <a:pt x="250102" y="2808022"/>
                  <a:pt x="260542" y="2820202"/>
                </a:cubicBezTo>
                <a:cubicBezTo>
                  <a:pt x="269401" y="2830537"/>
                  <a:pt x="280703" y="2838621"/>
                  <a:pt x="289417" y="2849078"/>
                </a:cubicBezTo>
                <a:cubicBezTo>
                  <a:pt x="296823" y="2857965"/>
                  <a:pt x="301262" y="2869066"/>
                  <a:pt x="308668" y="2877953"/>
                </a:cubicBezTo>
                <a:cubicBezTo>
                  <a:pt x="347013" y="2923966"/>
                  <a:pt x="325123" y="2891666"/>
                  <a:pt x="366419" y="2926080"/>
                </a:cubicBezTo>
                <a:cubicBezTo>
                  <a:pt x="440525" y="2987835"/>
                  <a:pt x="352482" y="2926413"/>
                  <a:pt x="424171" y="2974206"/>
                </a:cubicBezTo>
                <a:cubicBezTo>
                  <a:pt x="430588" y="2983831"/>
                  <a:pt x="434535" y="2995676"/>
                  <a:pt x="443422" y="3003082"/>
                </a:cubicBezTo>
                <a:cubicBezTo>
                  <a:pt x="454445" y="3012268"/>
                  <a:pt x="469465" y="3015213"/>
                  <a:pt x="481923" y="3022332"/>
                </a:cubicBezTo>
                <a:cubicBezTo>
                  <a:pt x="531446" y="3050631"/>
                  <a:pt x="490689" y="3038088"/>
                  <a:pt x="558925" y="3060833"/>
                </a:cubicBezTo>
                <a:cubicBezTo>
                  <a:pt x="571475" y="3065016"/>
                  <a:pt x="585040" y="3065814"/>
                  <a:pt x="597426" y="3070459"/>
                </a:cubicBezTo>
                <a:cubicBezTo>
                  <a:pt x="610861" y="3075497"/>
                  <a:pt x="622739" y="3084057"/>
                  <a:pt x="635927" y="3089709"/>
                </a:cubicBezTo>
                <a:cubicBezTo>
                  <a:pt x="645253" y="3093706"/>
                  <a:pt x="655477" y="3095337"/>
                  <a:pt x="664803" y="3099334"/>
                </a:cubicBezTo>
                <a:cubicBezTo>
                  <a:pt x="722970" y="3124263"/>
                  <a:pt x="683852" y="3110219"/>
                  <a:pt x="732179" y="3137835"/>
                </a:cubicBezTo>
                <a:cubicBezTo>
                  <a:pt x="744637" y="3144954"/>
                  <a:pt x="758376" y="3149704"/>
                  <a:pt x="770680" y="3157086"/>
                </a:cubicBezTo>
                <a:cubicBezTo>
                  <a:pt x="790519" y="3168990"/>
                  <a:pt x="806483" y="3188271"/>
                  <a:pt x="828432" y="3195587"/>
                </a:cubicBezTo>
                <a:lnTo>
                  <a:pt x="915059" y="3224463"/>
                </a:lnTo>
                <a:cubicBezTo>
                  <a:pt x="924684" y="3227671"/>
                  <a:pt x="934860" y="3229550"/>
                  <a:pt x="943935" y="3234088"/>
                </a:cubicBezTo>
                <a:cubicBezTo>
                  <a:pt x="956769" y="3240505"/>
                  <a:pt x="969978" y="3246220"/>
                  <a:pt x="982436" y="3253339"/>
                </a:cubicBezTo>
                <a:cubicBezTo>
                  <a:pt x="992480" y="3259078"/>
                  <a:pt x="1000440" y="3268636"/>
                  <a:pt x="1011312" y="3272589"/>
                </a:cubicBezTo>
                <a:cubicBezTo>
                  <a:pt x="1036176" y="3281631"/>
                  <a:pt x="1062647" y="3285423"/>
                  <a:pt x="1088314" y="3291840"/>
                </a:cubicBezTo>
                <a:cubicBezTo>
                  <a:pt x="1101148" y="3295048"/>
                  <a:pt x="1114265" y="3297282"/>
                  <a:pt x="1126815" y="3301465"/>
                </a:cubicBezTo>
                <a:cubicBezTo>
                  <a:pt x="1136440" y="3304673"/>
                  <a:pt x="1145709" y="3309275"/>
                  <a:pt x="1155691" y="3311090"/>
                </a:cubicBezTo>
                <a:cubicBezTo>
                  <a:pt x="1181141" y="3315717"/>
                  <a:pt x="1207086" y="3317057"/>
                  <a:pt x="1232693" y="3320715"/>
                </a:cubicBezTo>
                <a:cubicBezTo>
                  <a:pt x="1391305" y="3343374"/>
                  <a:pt x="1158122" y="3324326"/>
                  <a:pt x="1502200" y="3339966"/>
                </a:cubicBezTo>
                <a:lnTo>
                  <a:pt x="1550327" y="3349591"/>
                </a:lnTo>
                <a:cubicBezTo>
                  <a:pt x="1596626" y="3358009"/>
                  <a:pt x="1612069" y="3358657"/>
                  <a:pt x="1656205" y="3368842"/>
                </a:cubicBezTo>
                <a:cubicBezTo>
                  <a:pt x="1681985" y="3374791"/>
                  <a:pt x="1706912" y="3385170"/>
                  <a:pt x="1733207" y="3388092"/>
                </a:cubicBezTo>
                <a:lnTo>
                  <a:pt x="1896836" y="3407343"/>
                </a:lnTo>
                <a:cubicBezTo>
                  <a:pt x="1913006" y="3409831"/>
                  <a:pt x="1928921" y="3413760"/>
                  <a:pt x="1944963" y="3416968"/>
                </a:cubicBezTo>
                <a:cubicBezTo>
                  <a:pt x="1989881" y="3413760"/>
                  <a:pt x="2036028" y="3418265"/>
                  <a:pt x="2079716" y="3407343"/>
                </a:cubicBezTo>
                <a:cubicBezTo>
                  <a:pt x="2090939" y="3404537"/>
                  <a:pt x="2091561" y="3387354"/>
                  <a:pt x="2098967" y="3378467"/>
                </a:cubicBezTo>
                <a:cubicBezTo>
                  <a:pt x="2107681" y="3368010"/>
                  <a:pt x="2118218" y="3359216"/>
                  <a:pt x="2127843" y="3349591"/>
                </a:cubicBezTo>
                <a:cubicBezTo>
                  <a:pt x="2157894" y="3259436"/>
                  <a:pt x="2108665" y="3392777"/>
                  <a:pt x="2166344" y="3291840"/>
                </a:cubicBezTo>
                <a:cubicBezTo>
                  <a:pt x="2172907" y="3280354"/>
                  <a:pt x="2171324" y="3265725"/>
                  <a:pt x="2175969" y="3253339"/>
                </a:cubicBezTo>
                <a:cubicBezTo>
                  <a:pt x="2184875" y="3229590"/>
                  <a:pt x="2199771" y="3206540"/>
                  <a:pt x="2214470" y="3185962"/>
                </a:cubicBezTo>
                <a:cubicBezTo>
                  <a:pt x="2223794" y="3172908"/>
                  <a:pt x="2232614" y="3159385"/>
                  <a:pt x="2243346" y="3147461"/>
                </a:cubicBezTo>
                <a:cubicBezTo>
                  <a:pt x="2261558" y="3127225"/>
                  <a:pt x="2285995" y="3112361"/>
                  <a:pt x="2301097" y="3089709"/>
                </a:cubicBezTo>
                <a:cubicBezTo>
                  <a:pt x="2363690" y="2995821"/>
                  <a:pt x="2265643" y="3141733"/>
                  <a:pt x="2349224" y="3022332"/>
                </a:cubicBezTo>
                <a:cubicBezTo>
                  <a:pt x="2402952" y="2945579"/>
                  <a:pt x="2366849" y="2985457"/>
                  <a:pt x="2416600" y="2935705"/>
                </a:cubicBezTo>
                <a:cubicBezTo>
                  <a:pt x="2419809" y="2922871"/>
                  <a:pt x="2421581" y="2909590"/>
                  <a:pt x="2426226" y="2897204"/>
                </a:cubicBezTo>
                <a:cubicBezTo>
                  <a:pt x="2442094" y="2854889"/>
                  <a:pt x="2444414" y="2865374"/>
                  <a:pt x="2464727" y="2829827"/>
                </a:cubicBezTo>
                <a:cubicBezTo>
                  <a:pt x="2478673" y="2805421"/>
                  <a:pt x="2484465" y="2783558"/>
                  <a:pt x="2503228" y="2762450"/>
                </a:cubicBezTo>
                <a:cubicBezTo>
                  <a:pt x="2521315" y="2742102"/>
                  <a:pt x="2545878" y="2727351"/>
                  <a:pt x="2560979" y="2704699"/>
                </a:cubicBezTo>
                <a:cubicBezTo>
                  <a:pt x="2586647" y="2666198"/>
                  <a:pt x="2570605" y="2682240"/>
                  <a:pt x="2609106" y="2656572"/>
                </a:cubicBezTo>
                <a:cubicBezTo>
                  <a:pt x="2615523" y="2646947"/>
                  <a:pt x="2620671" y="2636343"/>
                  <a:pt x="2628356" y="2627697"/>
                </a:cubicBezTo>
                <a:cubicBezTo>
                  <a:pt x="2676306" y="2573753"/>
                  <a:pt x="2671097" y="2579953"/>
                  <a:pt x="2714984" y="2550694"/>
                </a:cubicBezTo>
                <a:cubicBezTo>
                  <a:pt x="2721401" y="2541069"/>
                  <a:pt x="2726054" y="2529999"/>
                  <a:pt x="2734234" y="2521819"/>
                </a:cubicBezTo>
                <a:cubicBezTo>
                  <a:pt x="2789846" y="2466207"/>
                  <a:pt x="2736797" y="2544649"/>
                  <a:pt x="2791986" y="2473692"/>
                </a:cubicBezTo>
                <a:cubicBezTo>
                  <a:pt x="2806190" y="2455430"/>
                  <a:pt x="2830487" y="2415941"/>
                  <a:pt x="2830487" y="2415941"/>
                </a:cubicBezTo>
                <a:cubicBezTo>
                  <a:pt x="2833695" y="2406316"/>
                  <a:pt x="2837651" y="2396908"/>
                  <a:pt x="2840112" y="2387065"/>
                </a:cubicBezTo>
                <a:cubicBezTo>
                  <a:pt x="2848566" y="2353249"/>
                  <a:pt x="2868105" y="2229616"/>
                  <a:pt x="2868988" y="2223435"/>
                </a:cubicBezTo>
                <a:cubicBezTo>
                  <a:pt x="2889673" y="2078638"/>
                  <a:pt x="2873889" y="2131727"/>
                  <a:pt x="2897864" y="2059806"/>
                </a:cubicBezTo>
                <a:cubicBezTo>
                  <a:pt x="2904367" y="2020785"/>
                  <a:pt x="2906346" y="1999447"/>
                  <a:pt x="2917114" y="1963553"/>
                </a:cubicBezTo>
                <a:cubicBezTo>
                  <a:pt x="2952265" y="1846385"/>
                  <a:pt x="2923805" y="1956042"/>
                  <a:pt x="2945990" y="1867301"/>
                </a:cubicBezTo>
                <a:cubicBezTo>
                  <a:pt x="2964048" y="1560306"/>
                  <a:pt x="2957438" y="1747483"/>
                  <a:pt x="2945990" y="1260909"/>
                </a:cubicBezTo>
                <a:cubicBezTo>
                  <a:pt x="2943046" y="1135774"/>
                  <a:pt x="2944338" y="1010439"/>
                  <a:pt x="2936365" y="885524"/>
                </a:cubicBezTo>
                <a:cubicBezTo>
                  <a:pt x="2934680" y="859120"/>
                  <a:pt x="2925480" y="833622"/>
                  <a:pt x="2917114" y="808522"/>
                </a:cubicBezTo>
                <a:cubicBezTo>
                  <a:pt x="2910697" y="789271"/>
                  <a:pt x="2906939" y="768920"/>
                  <a:pt x="2897864" y="750770"/>
                </a:cubicBezTo>
                <a:cubicBezTo>
                  <a:pt x="2885030" y="725103"/>
                  <a:pt x="2868438" y="700992"/>
                  <a:pt x="2859363" y="673768"/>
                </a:cubicBezTo>
                <a:cubicBezTo>
                  <a:pt x="2856154" y="664143"/>
                  <a:pt x="2854771" y="653701"/>
                  <a:pt x="2849737" y="644892"/>
                </a:cubicBezTo>
                <a:cubicBezTo>
                  <a:pt x="2841778" y="630964"/>
                  <a:pt x="2830061" y="619533"/>
                  <a:pt x="2820862" y="606391"/>
                </a:cubicBezTo>
                <a:cubicBezTo>
                  <a:pt x="2807594" y="587437"/>
                  <a:pt x="2798720" y="565000"/>
                  <a:pt x="2782360" y="548640"/>
                </a:cubicBezTo>
                <a:cubicBezTo>
                  <a:pt x="2772735" y="539015"/>
                  <a:pt x="2762199" y="530221"/>
                  <a:pt x="2753485" y="519764"/>
                </a:cubicBezTo>
                <a:cubicBezTo>
                  <a:pt x="2746079" y="510877"/>
                  <a:pt x="2741640" y="499775"/>
                  <a:pt x="2734234" y="490888"/>
                </a:cubicBezTo>
                <a:cubicBezTo>
                  <a:pt x="2711074" y="463096"/>
                  <a:pt x="2704876" y="461690"/>
                  <a:pt x="2676483" y="442762"/>
                </a:cubicBezTo>
                <a:cubicBezTo>
                  <a:pt x="2641191" y="389825"/>
                  <a:pt x="2676482" y="434739"/>
                  <a:pt x="2628356" y="394635"/>
                </a:cubicBezTo>
                <a:cubicBezTo>
                  <a:pt x="2537885" y="319243"/>
                  <a:pt x="2687691" y="424568"/>
                  <a:pt x="2541729" y="327259"/>
                </a:cubicBezTo>
                <a:lnTo>
                  <a:pt x="2483977" y="288758"/>
                </a:lnTo>
                <a:lnTo>
                  <a:pt x="2455102" y="269507"/>
                </a:lnTo>
                <a:cubicBezTo>
                  <a:pt x="2415431" y="210002"/>
                  <a:pt x="2459479" y="268052"/>
                  <a:pt x="2406975" y="221381"/>
                </a:cubicBezTo>
                <a:cubicBezTo>
                  <a:pt x="2329063" y="152126"/>
                  <a:pt x="2379891" y="173851"/>
                  <a:pt x="2320348" y="154004"/>
                </a:cubicBezTo>
                <a:cubicBezTo>
                  <a:pt x="2299059" y="132715"/>
                  <a:pt x="2289399" y="119280"/>
                  <a:pt x="2262596" y="105878"/>
                </a:cubicBezTo>
                <a:cubicBezTo>
                  <a:pt x="2247142" y="98151"/>
                  <a:pt x="2230512" y="93044"/>
                  <a:pt x="2214470" y="86627"/>
                </a:cubicBezTo>
                <a:cubicBezTo>
                  <a:pt x="2204845" y="77002"/>
                  <a:pt x="2197493" y="64362"/>
                  <a:pt x="2185594" y="57751"/>
                </a:cubicBezTo>
                <a:cubicBezTo>
                  <a:pt x="2167856" y="47897"/>
                  <a:pt x="2148125" y="39135"/>
                  <a:pt x="2127843" y="38501"/>
                </a:cubicBezTo>
                <a:lnTo>
                  <a:pt x="1819834" y="28875"/>
                </a:lnTo>
                <a:cubicBezTo>
                  <a:pt x="1807000" y="25667"/>
                  <a:pt x="1794496" y="20566"/>
                  <a:pt x="1781333" y="19250"/>
                </a:cubicBezTo>
                <a:cubicBezTo>
                  <a:pt x="1590824" y="200"/>
                  <a:pt x="1681328" y="27624"/>
                  <a:pt x="1598453" y="0"/>
                </a:cubicBezTo>
                <a:cubicBezTo>
                  <a:pt x="1508716" y="11217"/>
                  <a:pt x="1521451" y="-16242"/>
                  <a:pt x="1521451" y="48126"/>
                </a:cubicBezTo>
                <a:lnTo>
                  <a:pt x="1559952" y="962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37">
            <a:extLst>
              <a:ext uri="{FF2B5EF4-FFF2-40B4-BE49-F238E27FC236}">
                <a16:creationId xmlns:a16="http://schemas.microsoft.com/office/drawing/2014/main" id="{BF473B78-45DF-6441-9445-8B84C594F365}"/>
              </a:ext>
            </a:extLst>
          </p:cNvPr>
          <p:cNvSpPr/>
          <p:nvPr/>
        </p:nvSpPr>
        <p:spPr>
          <a:xfrm>
            <a:off x="2718098" y="2819171"/>
            <a:ext cx="2762450" cy="2223435"/>
          </a:xfrm>
          <a:custGeom>
            <a:avLst/>
            <a:gdLst>
              <a:gd name="connsiteX0" fmla="*/ 895149 w 2762450"/>
              <a:gd name="connsiteY0" fmla="*/ 2107932 h 2223435"/>
              <a:gd name="connsiteX1" fmla="*/ 895149 w 2762450"/>
              <a:gd name="connsiteY1" fmla="*/ 2107932 h 2223435"/>
              <a:gd name="connsiteX2" fmla="*/ 1010652 w 2762450"/>
              <a:gd name="connsiteY2" fmla="*/ 2146433 h 2223435"/>
              <a:gd name="connsiteX3" fmla="*/ 1049153 w 2762450"/>
              <a:gd name="connsiteY3" fmla="*/ 2156059 h 2223435"/>
              <a:gd name="connsiteX4" fmla="*/ 1087654 w 2762450"/>
              <a:gd name="connsiteY4" fmla="*/ 2175309 h 2223435"/>
              <a:gd name="connsiteX5" fmla="*/ 1164656 w 2762450"/>
              <a:gd name="connsiteY5" fmla="*/ 2194560 h 2223435"/>
              <a:gd name="connsiteX6" fmla="*/ 1203157 w 2762450"/>
              <a:gd name="connsiteY6" fmla="*/ 2204185 h 2223435"/>
              <a:gd name="connsiteX7" fmla="*/ 1232033 w 2762450"/>
              <a:gd name="connsiteY7" fmla="*/ 2213810 h 2223435"/>
              <a:gd name="connsiteX8" fmla="*/ 1280160 w 2762450"/>
              <a:gd name="connsiteY8" fmla="*/ 2223435 h 2223435"/>
              <a:gd name="connsiteX9" fmla="*/ 2204185 w 2762450"/>
              <a:gd name="connsiteY9" fmla="*/ 2213810 h 2223435"/>
              <a:gd name="connsiteX10" fmla="*/ 2261936 w 2762450"/>
              <a:gd name="connsiteY10" fmla="*/ 2204185 h 2223435"/>
              <a:gd name="connsiteX11" fmla="*/ 2367814 w 2762450"/>
              <a:gd name="connsiteY11" fmla="*/ 2184934 h 2223435"/>
              <a:gd name="connsiteX12" fmla="*/ 2464067 w 2762450"/>
              <a:gd name="connsiteY12" fmla="*/ 2127183 h 2223435"/>
              <a:gd name="connsiteX13" fmla="*/ 2502568 w 2762450"/>
              <a:gd name="connsiteY13" fmla="*/ 2107932 h 2223435"/>
              <a:gd name="connsiteX14" fmla="*/ 2560320 w 2762450"/>
              <a:gd name="connsiteY14" fmla="*/ 2069431 h 2223435"/>
              <a:gd name="connsiteX15" fmla="*/ 2608446 w 2762450"/>
              <a:gd name="connsiteY15" fmla="*/ 2021305 h 2223435"/>
              <a:gd name="connsiteX16" fmla="*/ 2637322 w 2762450"/>
              <a:gd name="connsiteY16" fmla="*/ 1982804 h 2223435"/>
              <a:gd name="connsiteX17" fmla="*/ 2666197 w 2762450"/>
              <a:gd name="connsiteY17" fmla="*/ 1886551 h 2223435"/>
              <a:gd name="connsiteX18" fmla="*/ 2675823 w 2762450"/>
              <a:gd name="connsiteY18" fmla="*/ 1799924 h 2223435"/>
              <a:gd name="connsiteX19" fmla="*/ 2704698 w 2762450"/>
              <a:gd name="connsiteY19" fmla="*/ 1761423 h 2223435"/>
              <a:gd name="connsiteX20" fmla="*/ 2714324 w 2762450"/>
              <a:gd name="connsiteY20" fmla="*/ 1722922 h 2223435"/>
              <a:gd name="connsiteX21" fmla="*/ 2723949 w 2762450"/>
              <a:gd name="connsiteY21" fmla="*/ 1694046 h 2223435"/>
              <a:gd name="connsiteX22" fmla="*/ 2743200 w 2762450"/>
              <a:gd name="connsiteY22" fmla="*/ 1617044 h 2223435"/>
              <a:gd name="connsiteX23" fmla="*/ 2762450 w 2762450"/>
              <a:gd name="connsiteY23" fmla="*/ 1463040 h 2223435"/>
              <a:gd name="connsiteX24" fmla="*/ 2752825 w 2762450"/>
              <a:gd name="connsiteY24" fmla="*/ 1241659 h 2223435"/>
              <a:gd name="connsiteX25" fmla="*/ 2743200 w 2762450"/>
              <a:gd name="connsiteY25" fmla="*/ 1203158 h 2223435"/>
              <a:gd name="connsiteX26" fmla="*/ 2714324 w 2762450"/>
              <a:gd name="connsiteY26" fmla="*/ 1116530 h 2223435"/>
              <a:gd name="connsiteX27" fmla="*/ 2685448 w 2762450"/>
              <a:gd name="connsiteY27" fmla="*/ 1029903 h 2223435"/>
              <a:gd name="connsiteX28" fmla="*/ 2675823 w 2762450"/>
              <a:gd name="connsiteY28" fmla="*/ 1001027 h 2223435"/>
              <a:gd name="connsiteX29" fmla="*/ 2656572 w 2762450"/>
              <a:gd name="connsiteY29" fmla="*/ 972151 h 2223435"/>
              <a:gd name="connsiteX30" fmla="*/ 2637322 w 2762450"/>
              <a:gd name="connsiteY30" fmla="*/ 924025 h 2223435"/>
              <a:gd name="connsiteX31" fmla="*/ 2569945 w 2762450"/>
              <a:gd name="connsiteY31" fmla="*/ 847023 h 2223435"/>
              <a:gd name="connsiteX32" fmla="*/ 2531444 w 2762450"/>
              <a:gd name="connsiteY32" fmla="*/ 789271 h 2223435"/>
              <a:gd name="connsiteX33" fmla="*/ 2512193 w 2762450"/>
              <a:gd name="connsiteY33" fmla="*/ 760395 h 2223435"/>
              <a:gd name="connsiteX34" fmla="*/ 2483317 w 2762450"/>
              <a:gd name="connsiteY34" fmla="*/ 741145 h 2223435"/>
              <a:gd name="connsiteX35" fmla="*/ 2435191 w 2762450"/>
              <a:gd name="connsiteY35" fmla="*/ 693019 h 2223435"/>
              <a:gd name="connsiteX36" fmla="*/ 2377440 w 2762450"/>
              <a:gd name="connsiteY36" fmla="*/ 654518 h 2223435"/>
              <a:gd name="connsiteX37" fmla="*/ 2319688 w 2762450"/>
              <a:gd name="connsiteY37" fmla="*/ 596766 h 2223435"/>
              <a:gd name="connsiteX38" fmla="*/ 2261936 w 2762450"/>
              <a:gd name="connsiteY38" fmla="*/ 548640 h 2223435"/>
              <a:gd name="connsiteX39" fmla="*/ 2223435 w 2762450"/>
              <a:gd name="connsiteY39" fmla="*/ 519764 h 2223435"/>
              <a:gd name="connsiteX40" fmla="*/ 2194560 w 2762450"/>
              <a:gd name="connsiteY40" fmla="*/ 490888 h 2223435"/>
              <a:gd name="connsiteX41" fmla="*/ 2175309 w 2762450"/>
              <a:gd name="connsiteY41" fmla="*/ 462012 h 2223435"/>
              <a:gd name="connsiteX42" fmla="*/ 2146433 w 2762450"/>
              <a:gd name="connsiteY42" fmla="*/ 452387 h 2223435"/>
              <a:gd name="connsiteX43" fmla="*/ 2088682 w 2762450"/>
              <a:gd name="connsiteY43" fmla="*/ 394635 h 2223435"/>
              <a:gd name="connsiteX44" fmla="*/ 2059806 w 2762450"/>
              <a:gd name="connsiteY44" fmla="*/ 365760 h 2223435"/>
              <a:gd name="connsiteX45" fmla="*/ 2030930 w 2762450"/>
              <a:gd name="connsiteY45" fmla="*/ 346509 h 2223435"/>
              <a:gd name="connsiteX46" fmla="*/ 2011680 w 2762450"/>
              <a:gd name="connsiteY46" fmla="*/ 317633 h 2223435"/>
              <a:gd name="connsiteX47" fmla="*/ 1953928 w 2762450"/>
              <a:gd name="connsiteY47" fmla="*/ 269507 h 2223435"/>
              <a:gd name="connsiteX48" fmla="*/ 1905802 w 2762450"/>
              <a:gd name="connsiteY48" fmla="*/ 221381 h 2223435"/>
              <a:gd name="connsiteX49" fmla="*/ 1848050 w 2762450"/>
              <a:gd name="connsiteY49" fmla="*/ 182880 h 2223435"/>
              <a:gd name="connsiteX50" fmla="*/ 1790298 w 2762450"/>
              <a:gd name="connsiteY50" fmla="*/ 154004 h 2223435"/>
              <a:gd name="connsiteX51" fmla="*/ 1761423 w 2762450"/>
              <a:gd name="connsiteY51" fmla="*/ 134753 h 2223435"/>
              <a:gd name="connsiteX52" fmla="*/ 1703671 w 2762450"/>
              <a:gd name="connsiteY52" fmla="*/ 115503 h 2223435"/>
              <a:gd name="connsiteX53" fmla="*/ 1674795 w 2762450"/>
              <a:gd name="connsiteY53" fmla="*/ 105878 h 2223435"/>
              <a:gd name="connsiteX54" fmla="*/ 1626669 w 2762450"/>
              <a:gd name="connsiteY54" fmla="*/ 96252 h 2223435"/>
              <a:gd name="connsiteX55" fmla="*/ 1597793 w 2762450"/>
              <a:gd name="connsiteY55" fmla="*/ 86627 h 2223435"/>
              <a:gd name="connsiteX56" fmla="*/ 1559292 w 2762450"/>
              <a:gd name="connsiteY56" fmla="*/ 77002 h 2223435"/>
              <a:gd name="connsiteX57" fmla="*/ 1511166 w 2762450"/>
              <a:gd name="connsiteY57" fmla="*/ 67377 h 2223435"/>
              <a:gd name="connsiteX58" fmla="*/ 1443789 w 2762450"/>
              <a:gd name="connsiteY58" fmla="*/ 48126 h 2223435"/>
              <a:gd name="connsiteX59" fmla="*/ 1405288 w 2762450"/>
              <a:gd name="connsiteY59" fmla="*/ 19250 h 2223435"/>
              <a:gd name="connsiteX60" fmla="*/ 1164656 w 2762450"/>
              <a:gd name="connsiteY60" fmla="*/ 0 h 2223435"/>
              <a:gd name="connsiteX61" fmla="*/ 625642 w 2762450"/>
              <a:gd name="connsiteY61" fmla="*/ 9625 h 2223435"/>
              <a:gd name="connsiteX62" fmla="*/ 548640 w 2762450"/>
              <a:gd name="connsiteY62" fmla="*/ 28875 h 2223435"/>
              <a:gd name="connsiteX63" fmla="*/ 452387 w 2762450"/>
              <a:gd name="connsiteY63" fmla="*/ 57751 h 2223435"/>
              <a:gd name="connsiteX64" fmla="*/ 346509 w 2762450"/>
              <a:gd name="connsiteY64" fmla="*/ 86627 h 2223435"/>
              <a:gd name="connsiteX65" fmla="*/ 279132 w 2762450"/>
              <a:gd name="connsiteY65" fmla="*/ 105878 h 2223435"/>
              <a:gd name="connsiteX66" fmla="*/ 221381 w 2762450"/>
              <a:gd name="connsiteY66" fmla="*/ 134753 h 2223435"/>
              <a:gd name="connsiteX67" fmla="*/ 163629 w 2762450"/>
              <a:gd name="connsiteY67" fmla="*/ 192505 h 2223435"/>
              <a:gd name="connsiteX68" fmla="*/ 105877 w 2762450"/>
              <a:gd name="connsiteY68" fmla="*/ 231006 h 2223435"/>
              <a:gd name="connsiteX69" fmla="*/ 77002 w 2762450"/>
              <a:gd name="connsiteY69" fmla="*/ 250257 h 2223435"/>
              <a:gd name="connsiteX70" fmla="*/ 48126 w 2762450"/>
              <a:gd name="connsiteY70" fmla="*/ 279132 h 2223435"/>
              <a:gd name="connsiteX71" fmla="*/ 38501 w 2762450"/>
              <a:gd name="connsiteY71" fmla="*/ 308008 h 2223435"/>
              <a:gd name="connsiteX72" fmla="*/ 0 w 2762450"/>
              <a:gd name="connsiteY72" fmla="*/ 375385 h 2223435"/>
              <a:gd name="connsiteX73" fmla="*/ 9625 w 2762450"/>
              <a:gd name="connsiteY73" fmla="*/ 567890 h 2223435"/>
              <a:gd name="connsiteX74" fmla="*/ 38501 w 2762450"/>
              <a:gd name="connsiteY74" fmla="*/ 596766 h 2223435"/>
              <a:gd name="connsiteX75" fmla="*/ 57751 w 2762450"/>
              <a:gd name="connsiteY75" fmla="*/ 625642 h 2223435"/>
              <a:gd name="connsiteX76" fmla="*/ 115503 w 2762450"/>
              <a:gd name="connsiteY76" fmla="*/ 673768 h 2223435"/>
              <a:gd name="connsiteX77" fmla="*/ 182880 w 2762450"/>
              <a:gd name="connsiteY77" fmla="*/ 712269 h 2223435"/>
              <a:gd name="connsiteX78" fmla="*/ 240631 w 2762450"/>
              <a:gd name="connsiteY78" fmla="*/ 760395 h 2223435"/>
              <a:gd name="connsiteX79" fmla="*/ 279132 w 2762450"/>
              <a:gd name="connsiteY79" fmla="*/ 770021 h 2223435"/>
              <a:gd name="connsiteX80" fmla="*/ 308008 w 2762450"/>
              <a:gd name="connsiteY80" fmla="*/ 789271 h 2223435"/>
              <a:gd name="connsiteX81" fmla="*/ 356134 w 2762450"/>
              <a:gd name="connsiteY81" fmla="*/ 798897 h 2223435"/>
              <a:gd name="connsiteX82" fmla="*/ 385010 w 2762450"/>
              <a:gd name="connsiteY82" fmla="*/ 808522 h 2223435"/>
              <a:gd name="connsiteX83" fmla="*/ 423511 w 2762450"/>
              <a:gd name="connsiteY83" fmla="*/ 818147 h 2223435"/>
              <a:gd name="connsiteX84" fmla="*/ 462012 w 2762450"/>
              <a:gd name="connsiteY84" fmla="*/ 837398 h 2223435"/>
              <a:gd name="connsiteX85" fmla="*/ 529389 w 2762450"/>
              <a:gd name="connsiteY85" fmla="*/ 856648 h 2223435"/>
              <a:gd name="connsiteX86" fmla="*/ 558265 w 2762450"/>
              <a:gd name="connsiteY86" fmla="*/ 875899 h 2223435"/>
              <a:gd name="connsiteX87" fmla="*/ 596766 w 2762450"/>
              <a:gd name="connsiteY87" fmla="*/ 904774 h 2223435"/>
              <a:gd name="connsiteX88" fmla="*/ 673768 w 2762450"/>
              <a:gd name="connsiteY88" fmla="*/ 943275 h 2223435"/>
              <a:gd name="connsiteX89" fmla="*/ 731520 w 2762450"/>
              <a:gd name="connsiteY89" fmla="*/ 962526 h 2223435"/>
              <a:gd name="connsiteX90" fmla="*/ 798896 w 2762450"/>
              <a:gd name="connsiteY90" fmla="*/ 1010652 h 2223435"/>
              <a:gd name="connsiteX91" fmla="*/ 856648 w 2762450"/>
              <a:gd name="connsiteY91" fmla="*/ 1068404 h 2223435"/>
              <a:gd name="connsiteX92" fmla="*/ 904774 w 2762450"/>
              <a:gd name="connsiteY92" fmla="*/ 1126155 h 2223435"/>
              <a:gd name="connsiteX93" fmla="*/ 914400 w 2762450"/>
              <a:gd name="connsiteY93" fmla="*/ 1155031 h 2223435"/>
              <a:gd name="connsiteX94" fmla="*/ 904774 w 2762450"/>
              <a:gd name="connsiteY94" fmla="*/ 1395663 h 2223435"/>
              <a:gd name="connsiteX95" fmla="*/ 895149 w 2762450"/>
              <a:gd name="connsiteY95" fmla="*/ 1424539 h 2223435"/>
              <a:gd name="connsiteX96" fmla="*/ 875898 w 2762450"/>
              <a:gd name="connsiteY96" fmla="*/ 1453414 h 2223435"/>
              <a:gd name="connsiteX97" fmla="*/ 856648 w 2762450"/>
              <a:gd name="connsiteY97" fmla="*/ 1636294 h 2223435"/>
              <a:gd name="connsiteX98" fmla="*/ 847023 w 2762450"/>
              <a:gd name="connsiteY98" fmla="*/ 1722922 h 2223435"/>
              <a:gd name="connsiteX99" fmla="*/ 837397 w 2762450"/>
              <a:gd name="connsiteY99" fmla="*/ 1886551 h 2223435"/>
              <a:gd name="connsiteX100" fmla="*/ 866273 w 2762450"/>
              <a:gd name="connsiteY100" fmla="*/ 2079057 h 2223435"/>
              <a:gd name="connsiteX101" fmla="*/ 924025 w 2762450"/>
              <a:gd name="connsiteY101" fmla="*/ 2136808 h 2223435"/>
              <a:gd name="connsiteX102" fmla="*/ 981776 w 2762450"/>
              <a:gd name="connsiteY102" fmla="*/ 2136808 h 2223435"/>
              <a:gd name="connsiteX103" fmla="*/ 895149 w 2762450"/>
              <a:gd name="connsiteY103" fmla="*/ 2107932 h 222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762450" h="2223435">
                <a:moveTo>
                  <a:pt x="895149" y="2107932"/>
                </a:moveTo>
                <a:lnTo>
                  <a:pt x="895149" y="2107932"/>
                </a:lnTo>
                <a:cubicBezTo>
                  <a:pt x="933650" y="2120766"/>
                  <a:pt x="971280" y="2136589"/>
                  <a:pt x="1010652" y="2146433"/>
                </a:cubicBezTo>
                <a:cubicBezTo>
                  <a:pt x="1023486" y="2149642"/>
                  <a:pt x="1036767" y="2151414"/>
                  <a:pt x="1049153" y="2156059"/>
                </a:cubicBezTo>
                <a:cubicBezTo>
                  <a:pt x="1062588" y="2161097"/>
                  <a:pt x="1074042" y="2170772"/>
                  <a:pt x="1087654" y="2175309"/>
                </a:cubicBezTo>
                <a:cubicBezTo>
                  <a:pt x="1112754" y="2183676"/>
                  <a:pt x="1138989" y="2188143"/>
                  <a:pt x="1164656" y="2194560"/>
                </a:cubicBezTo>
                <a:cubicBezTo>
                  <a:pt x="1177490" y="2197768"/>
                  <a:pt x="1190607" y="2200002"/>
                  <a:pt x="1203157" y="2204185"/>
                </a:cubicBezTo>
                <a:cubicBezTo>
                  <a:pt x="1212782" y="2207393"/>
                  <a:pt x="1222190" y="2211349"/>
                  <a:pt x="1232033" y="2213810"/>
                </a:cubicBezTo>
                <a:cubicBezTo>
                  <a:pt x="1247905" y="2217778"/>
                  <a:pt x="1264118" y="2220227"/>
                  <a:pt x="1280160" y="2223435"/>
                </a:cubicBezTo>
                <a:lnTo>
                  <a:pt x="2204185" y="2213810"/>
                </a:lnTo>
                <a:cubicBezTo>
                  <a:pt x="2223697" y="2213427"/>
                  <a:pt x="2242647" y="2207152"/>
                  <a:pt x="2261936" y="2204185"/>
                </a:cubicBezTo>
                <a:cubicBezTo>
                  <a:pt x="2287762" y="2200212"/>
                  <a:pt x="2339168" y="2195676"/>
                  <a:pt x="2367814" y="2184934"/>
                </a:cubicBezTo>
                <a:cubicBezTo>
                  <a:pt x="2425442" y="2163323"/>
                  <a:pt x="2396903" y="2160766"/>
                  <a:pt x="2464067" y="2127183"/>
                </a:cubicBezTo>
                <a:cubicBezTo>
                  <a:pt x="2476901" y="2120766"/>
                  <a:pt x="2490264" y="2115314"/>
                  <a:pt x="2502568" y="2107932"/>
                </a:cubicBezTo>
                <a:cubicBezTo>
                  <a:pt x="2522407" y="2096028"/>
                  <a:pt x="2560320" y="2069431"/>
                  <a:pt x="2560320" y="2069431"/>
                </a:cubicBezTo>
                <a:cubicBezTo>
                  <a:pt x="2611651" y="1992432"/>
                  <a:pt x="2544280" y="2085470"/>
                  <a:pt x="2608446" y="2021305"/>
                </a:cubicBezTo>
                <a:cubicBezTo>
                  <a:pt x="2619790" y="2009962"/>
                  <a:pt x="2627697" y="1995638"/>
                  <a:pt x="2637322" y="1982804"/>
                </a:cubicBezTo>
                <a:cubicBezTo>
                  <a:pt x="2660755" y="1912502"/>
                  <a:pt x="2651651" y="1944738"/>
                  <a:pt x="2666197" y="1886551"/>
                </a:cubicBezTo>
                <a:cubicBezTo>
                  <a:pt x="2669406" y="1857675"/>
                  <a:pt x="2667279" y="1827693"/>
                  <a:pt x="2675823" y="1799924"/>
                </a:cubicBezTo>
                <a:cubicBezTo>
                  <a:pt x="2680541" y="1784591"/>
                  <a:pt x="2697524" y="1775771"/>
                  <a:pt x="2704698" y="1761423"/>
                </a:cubicBezTo>
                <a:cubicBezTo>
                  <a:pt x="2710614" y="1749591"/>
                  <a:pt x="2710690" y="1735642"/>
                  <a:pt x="2714324" y="1722922"/>
                </a:cubicBezTo>
                <a:cubicBezTo>
                  <a:pt x="2717111" y="1713166"/>
                  <a:pt x="2721279" y="1703834"/>
                  <a:pt x="2723949" y="1694046"/>
                </a:cubicBezTo>
                <a:cubicBezTo>
                  <a:pt x="2730910" y="1668521"/>
                  <a:pt x="2739458" y="1643235"/>
                  <a:pt x="2743200" y="1617044"/>
                </a:cubicBezTo>
                <a:cubicBezTo>
                  <a:pt x="2756934" y="1520906"/>
                  <a:pt x="2750320" y="1572215"/>
                  <a:pt x="2762450" y="1463040"/>
                </a:cubicBezTo>
                <a:cubicBezTo>
                  <a:pt x="2759242" y="1389246"/>
                  <a:pt x="2758281" y="1315321"/>
                  <a:pt x="2752825" y="1241659"/>
                </a:cubicBezTo>
                <a:cubicBezTo>
                  <a:pt x="2751848" y="1228467"/>
                  <a:pt x="2747001" y="1215829"/>
                  <a:pt x="2743200" y="1203158"/>
                </a:cubicBezTo>
                <a:cubicBezTo>
                  <a:pt x="2734454" y="1174004"/>
                  <a:pt x="2723949" y="1145406"/>
                  <a:pt x="2714324" y="1116530"/>
                </a:cubicBezTo>
                <a:lnTo>
                  <a:pt x="2685448" y="1029903"/>
                </a:lnTo>
                <a:cubicBezTo>
                  <a:pt x="2682240" y="1020278"/>
                  <a:pt x="2681451" y="1009469"/>
                  <a:pt x="2675823" y="1001027"/>
                </a:cubicBezTo>
                <a:cubicBezTo>
                  <a:pt x="2669406" y="991402"/>
                  <a:pt x="2661745" y="982498"/>
                  <a:pt x="2656572" y="972151"/>
                </a:cubicBezTo>
                <a:cubicBezTo>
                  <a:pt x="2648845" y="956697"/>
                  <a:pt x="2645713" y="939128"/>
                  <a:pt x="2637322" y="924025"/>
                </a:cubicBezTo>
                <a:cubicBezTo>
                  <a:pt x="2611272" y="877134"/>
                  <a:pt x="2604272" y="889932"/>
                  <a:pt x="2569945" y="847023"/>
                </a:cubicBezTo>
                <a:cubicBezTo>
                  <a:pt x="2555492" y="828957"/>
                  <a:pt x="2544278" y="808522"/>
                  <a:pt x="2531444" y="789271"/>
                </a:cubicBezTo>
                <a:cubicBezTo>
                  <a:pt x="2525027" y="779646"/>
                  <a:pt x="2521818" y="766812"/>
                  <a:pt x="2512193" y="760395"/>
                </a:cubicBezTo>
                <a:lnTo>
                  <a:pt x="2483317" y="741145"/>
                </a:lnTo>
                <a:cubicBezTo>
                  <a:pt x="2448025" y="688206"/>
                  <a:pt x="2483317" y="733124"/>
                  <a:pt x="2435191" y="693019"/>
                </a:cubicBezTo>
                <a:cubicBezTo>
                  <a:pt x="2387123" y="652963"/>
                  <a:pt x="2428186" y="671433"/>
                  <a:pt x="2377440" y="654518"/>
                </a:cubicBezTo>
                <a:cubicBezTo>
                  <a:pt x="2358189" y="635267"/>
                  <a:pt x="2342340" y="611868"/>
                  <a:pt x="2319688" y="596766"/>
                </a:cubicBezTo>
                <a:cubicBezTo>
                  <a:pt x="2255868" y="554219"/>
                  <a:pt x="2326783" y="604222"/>
                  <a:pt x="2261936" y="548640"/>
                </a:cubicBezTo>
                <a:cubicBezTo>
                  <a:pt x="2249756" y="538200"/>
                  <a:pt x="2235615" y="530204"/>
                  <a:pt x="2223435" y="519764"/>
                </a:cubicBezTo>
                <a:cubicBezTo>
                  <a:pt x="2213100" y="510905"/>
                  <a:pt x="2203274" y="501345"/>
                  <a:pt x="2194560" y="490888"/>
                </a:cubicBezTo>
                <a:cubicBezTo>
                  <a:pt x="2187154" y="482001"/>
                  <a:pt x="2184342" y="469239"/>
                  <a:pt x="2175309" y="462012"/>
                </a:cubicBezTo>
                <a:cubicBezTo>
                  <a:pt x="2167386" y="455674"/>
                  <a:pt x="2156058" y="455595"/>
                  <a:pt x="2146433" y="452387"/>
                </a:cubicBezTo>
                <a:lnTo>
                  <a:pt x="2088682" y="394635"/>
                </a:lnTo>
                <a:cubicBezTo>
                  <a:pt x="2079057" y="385010"/>
                  <a:pt x="2071132" y="373311"/>
                  <a:pt x="2059806" y="365760"/>
                </a:cubicBezTo>
                <a:lnTo>
                  <a:pt x="2030930" y="346509"/>
                </a:lnTo>
                <a:cubicBezTo>
                  <a:pt x="2024513" y="336884"/>
                  <a:pt x="2019086" y="326520"/>
                  <a:pt x="2011680" y="317633"/>
                </a:cubicBezTo>
                <a:cubicBezTo>
                  <a:pt x="1988522" y="289844"/>
                  <a:pt x="1982318" y="288434"/>
                  <a:pt x="1953928" y="269507"/>
                </a:cubicBezTo>
                <a:cubicBezTo>
                  <a:pt x="1918634" y="216567"/>
                  <a:pt x="1953928" y="261486"/>
                  <a:pt x="1905802" y="221381"/>
                </a:cubicBezTo>
                <a:cubicBezTo>
                  <a:pt x="1857736" y="181325"/>
                  <a:pt x="1898796" y="199795"/>
                  <a:pt x="1848050" y="182880"/>
                </a:cubicBezTo>
                <a:cubicBezTo>
                  <a:pt x="1765290" y="127706"/>
                  <a:pt x="1870003" y="193857"/>
                  <a:pt x="1790298" y="154004"/>
                </a:cubicBezTo>
                <a:cubicBezTo>
                  <a:pt x="1779951" y="148831"/>
                  <a:pt x="1771994" y="139451"/>
                  <a:pt x="1761423" y="134753"/>
                </a:cubicBezTo>
                <a:cubicBezTo>
                  <a:pt x="1742880" y="126512"/>
                  <a:pt x="1722922" y="121920"/>
                  <a:pt x="1703671" y="115503"/>
                </a:cubicBezTo>
                <a:cubicBezTo>
                  <a:pt x="1694046" y="112295"/>
                  <a:pt x="1684744" y="107868"/>
                  <a:pt x="1674795" y="105878"/>
                </a:cubicBezTo>
                <a:cubicBezTo>
                  <a:pt x="1658753" y="102669"/>
                  <a:pt x="1642540" y="100220"/>
                  <a:pt x="1626669" y="96252"/>
                </a:cubicBezTo>
                <a:cubicBezTo>
                  <a:pt x="1616826" y="93791"/>
                  <a:pt x="1607549" y="89414"/>
                  <a:pt x="1597793" y="86627"/>
                </a:cubicBezTo>
                <a:cubicBezTo>
                  <a:pt x="1585073" y="82993"/>
                  <a:pt x="1572206" y="79872"/>
                  <a:pt x="1559292" y="77002"/>
                </a:cubicBezTo>
                <a:cubicBezTo>
                  <a:pt x="1543322" y="73453"/>
                  <a:pt x="1527136" y="70926"/>
                  <a:pt x="1511166" y="67377"/>
                </a:cubicBezTo>
                <a:cubicBezTo>
                  <a:pt x="1474916" y="59321"/>
                  <a:pt x="1475939" y="58842"/>
                  <a:pt x="1443789" y="48126"/>
                </a:cubicBezTo>
                <a:cubicBezTo>
                  <a:pt x="1430955" y="38501"/>
                  <a:pt x="1421097" y="21976"/>
                  <a:pt x="1405288" y="19250"/>
                </a:cubicBezTo>
                <a:cubicBezTo>
                  <a:pt x="1325991" y="5578"/>
                  <a:pt x="1164656" y="0"/>
                  <a:pt x="1164656" y="0"/>
                </a:cubicBezTo>
                <a:cubicBezTo>
                  <a:pt x="984985" y="3208"/>
                  <a:pt x="805145" y="1211"/>
                  <a:pt x="625642" y="9625"/>
                </a:cubicBezTo>
                <a:cubicBezTo>
                  <a:pt x="599214" y="10864"/>
                  <a:pt x="574307" y="22458"/>
                  <a:pt x="548640" y="28875"/>
                </a:cubicBezTo>
                <a:cubicBezTo>
                  <a:pt x="490467" y="43418"/>
                  <a:pt x="522666" y="34324"/>
                  <a:pt x="452387" y="57751"/>
                </a:cubicBezTo>
                <a:cubicBezTo>
                  <a:pt x="398399" y="75747"/>
                  <a:pt x="433387" y="64908"/>
                  <a:pt x="346509" y="86627"/>
                </a:cubicBezTo>
                <a:cubicBezTo>
                  <a:pt x="334167" y="89713"/>
                  <a:pt x="292945" y="98971"/>
                  <a:pt x="279132" y="105878"/>
                </a:cubicBezTo>
                <a:cubicBezTo>
                  <a:pt x="204502" y="143193"/>
                  <a:pt x="293955" y="110562"/>
                  <a:pt x="221381" y="134753"/>
                </a:cubicBezTo>
                <a:cubicBezTo>
                  <a:pt x="202130" y="154004"/>
                  <a:pt x="186281" y="177404"/>
                  <a:pt x="163629" y="192505"/>
                </a:cubicBezTo>
                <a:lnTo>
                  <a:pt x="105877" y="231006"/>
                </a:lnTo>
                <a:cubicBezTo>
                  <a:pt x="96252" y="237423"/>
                  <a:pt x="85182" y="242077"/>
                  <a:pt x="77002" y="250257"/>
                </a:cubicBezTo>
                <a:lnTo>
                  <a:pt x="48126" y="279132"/>
                </a:lnTo>
                <a:cubicBezTo>
                  <a:pt x="44918" y="288757"/>
                  <a:pt x="42498" y="298682"/>
                  <a:pt x="38501" y="308008"/>
                </a:cubicBezTo>
                <a:cubicBezTo>
                  <a:pt x="23848" y="342198"/>
                  <a:pt x="19331" y="346388"/>
                  <a:pt x="0" y="375385"/>
                </a:cubicBezTo>
                <a:cubicBezTo>
                  <a:pt x="3208" y="439553"/>
                  <a:pt x="-1383" y="504592"/>
                  <a:pt x="9625" y="567890"/>
                </a:cubicBezTo>
                <a:cubicBezTo>
                  <a:pt x="11957" y="581301"/>
                  <a:pt x="29787" y="586309"/>
                  <a:pt x="38501" y="596766"/>
                </a:cubicBezTo>
                <a:cubicBezTo>
                  <a:pt x="45907" y="605653"/>
                  <a:pt x="50345" y="616755"/>
                  <a:pt x="57751" y="625642"/>
                </a:cubicBezTo>
                <a:cubicBezTo>
                  <a:pt x="84187" y="657366"/>
                  <a:pt x="84326" y="651499"/>
                  <a:pt x="115503" y="673768"/>
                </a:cubicBezTo>
                <a:cubicBezTo>
                  <a:pt x="166493" y="710189"/>
                  <a:pt x="136020" y="696650"/>
                  <a:pt x="182880" y="712269"/>
                </a:cubicBezTo>
                <a:cubicBezTo>
                  <a:pt x="200227" y="729617"/>
                  <a:pt x="217177" y="750343"/>
                  <a:pt x="240631" y="760395"/>
                </a:cubicBezTo>
                <a:cubicBezTo>
                  <a:pt x="252790" y="765606"/>
                  <a:pt x="266298" y="766812"/>
                  <a:pt x="279132" y="770021"/>
                </a:cubicBezTo>
                <a:cubicBezTo>
                  <a:pt x="288757" y="776438"/>
                  <a:pt x="297176" y="785209"/>
                  <a:pt x="308008" y="789271"/>
                </a:cubicBezTo>
                <a:cubicBezTo>
                  <a:pt x="323326" y="795015"/>
                  <a:pt x="340263" y="794929"/>
                  <a:pt x="356134" y="798897"/>
                </a:cubicBezTo>
                <a:cubicBezTo>
                  <a:pt x="365977" y="801358"/>
                  <a:pt x="375254" y="805735"/>
                  <a:pt x="385010" y="808522"/>
                </a:cubicBezTo>
                <a:cubicBezTo>
                  <a:pt x="397730" y="812156"/>
                  <a:pt x="410677" y="814939"/>
                  <a:pt x="423511" y="818147"/>
                </a:cubicBezTo>
                <a:cubicBezTo>
                  <a:pt x="436345" y="824564"/>
                  <a:pt x="448824" y="831746"/>
                  <a:pt x="462012" y="837398"/>
                </a:cubicBezTo>
                <a:cubicBezTo>
                  <a:pt x="481342" y="845682"/>
                  <a:pt x="509854" y="851764"/>
                  <a:pt x="529389" y="856648"/>
                </a:cubicBezTo>
                <a:cubicBezTo>
                  <a:pt x="539014" y="863065"/>
                  <a:pt x="548851" y="869175"/>
                  <a:pt x="558265" y="875899"/>
                </a:cubicBezTo>
                <a:cubicBezTo>
                  <a:pt x="571319" y="885223"/>
                  <a:pt x="582909" y="896691"/>
                  <a:pt x="596766" y="904774"/>
                </a:cubicBezTo>
                <a:cubicBezTo>
                  <a:pt x="621554" y="919233"/>
                  <a:pt x="646544" y="934200"/>
                  <a:pt x="673768" y="943275"/>
                </a:cubicBezTo>
                <a:lnTo>
                  <a:pt x="731520" y="962526"/>
                </a:lnTo>
                <a:cubicBezTo>
                  <a:pt x="842642" y="1073652"/>
                  <a:pt x="672218" y="909310"/>
                  <a:pt x="798896" y="1010652"/>
                </a:cubicBezTo>
                <a:cubicBezTo>
                  <a:pt x="820155" y="1027659"/>
                  <a:pt x="837397" y="1049153"/>
                  <a:pt x="856648" y="1068404"/>
                </a:cubicBezTo>
                <a:cubicBezTo>
                  <a:pt x="877936" y="1089692"/>
                  <a:pt x="891373" y="1099354"/>
                  <a:pt x="904774" y="1126155"/>
                </a:cubicBezTo>
                <a:cubicBezTo>
                  <a:pt x="909312" y="1135230"/>
                  <a:pt x="911191" y="1145406"/>
                  <a:pt x="914400" y="1155031"/>
                </a:cubicBezTo>
                <a:cubicBezTo>
                  <a:pt x="911191" y="1235242"/>
                  <a:pt x="910493" y="1315592"/>
                  <a:pt x="904774" y="1395663"/>
                </a:cubicBezTo>
                <a:cubicBezTo>
                  <a:pt x="904051" y="1405783"/>
                  <a:pt x="899686" y="1415464"/>
                  <a:pt x="895149" y="1424539"/>
                </a:cubicBezTo>
                <a:cubicBezTo>
                  <a:pt x="889976" y="1434886"/>
                  <a:pt x="882315" y="1443789"/>
                  <a:pt x="875898" y="1453414"/>
                </a:cubicBezTo>
                <a:cubicBezTo>
                  <a:pt x="849263" y="1533322"/>
                  <a:pt x="870685" y="1460826"/>
                  <a:pt x="856648" y="1636294"/>
                </a:cubicBezTo>
                <a:cubicBezTo>
                  <a:pt x="854331" y="1665255"/>
                  <a:pt x="849251" y="1693954"/>
                  <a:pt x="847023" y="1722922"/>
                </a:cubicBezTo>
                <a:cubicBezTo>
                  <a:pt x="842832" y="1777398"/>
                  <a:pt x="840606" y="1832008"/>
                  <a:pt x="837397" y="1886551"/>
                </a:cubicBezTo>
                <a:cubicBezTo>
                  <a:pt x="842172" y="1967721"/>
                  <a:pt x="817887" y="2024623"/>
                  <a:pt x="866273" y="2079057"/>
                </a:cubicBezTo>
                <a:cubicBezTo>
                  <a:pt x="884360" y="2099405"/>
                  <a:pt x="896801" y="2136808"/>
                  <a:pt x="924025" y="2136808"/>
                </a:cubicBezTo>
                <a:lnTo>
                  <a:pt x="981776" y="2136808"/>
                </a:lnTo>
                <a:lnTo>
                  <a:pt x="895149" y="210793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 47">
            <a:extLst>
              <a:ext uri="{FF2B5EF4-FFF2-40B4-BE49-F238E27FC236}">
                <a16:creationId xmlns:a16="http://schemas.microsoft.com/office/drawing/2014/main" id="{C6EA9B64-5B88-C444-B919-FF0F306CE8EC}"/>
              </a:ext>
            </a:extLst>
          </p:cNvPr>
          <p:cNvSpPr/>
          <p:nvPr/>
        </p:nvSpPr>
        <p:spPr>
          <a:xfrm>
            <a:off x="465598" y="2472661"/>
            <a:ext cx="3089897" cy="2945331"/>
          </a:xfrm>
          <a:custGeom>
            <a:avLst/>
            <a:gdLst>
              <a:gd name="connsiteX0" fmla="*/ 115691 w 3089897"/>
              <a:gd name="connsiteY0" fmla="*/ 2406316 h 2945331"/>
              <a:gd name="connsiteX1" fmla="*/ 115691 w 3089897"/>
              <a:gd name="connsiteY1" fmla="*/ 2406316 h 2945331"/>
              <a:gd name="connsiteX2" fmla="*/ 192693 w 3089897"/>
              <a:gd name="connsiteY2" fmla="*/ 2473693 h 2945331"/>
              <a:gd name="connsiteX3" fmla="*/ 231194 w 3089897"/>
              <a:gd name="connsiteY3" fmla="*/ 2512194 h 2945331"/>
              <a:gd name="connsiteX4" fmla="*/ 269695 w 3089897"/>
              <a:gd name="connsiteY4" fmla="*/ 2531444 h 2945331"/>
              <a:gd name="connsiteX5" fmla="*/ 375573 w 3089897"/>
              <a:gd name="connsiteY5" fmla="*/ 2598821 h 2945331"/>
              <a:gd name="connsiteX6" fmla="*/ 442950 w 3089897"/>
              <a:gd name="connsiteY6" fmla="*/ 2656573 h 2945331"/>
              <a:gd name="connsiteX7" fmla="*/ 510327 w 3089897"/>
              <a:gd name="connsiteY7" fmla="*/ 2704699 h 2945331"/>
              <a:gd name="connsiteX8" fmla="*/ 548828 w 3089897"/>
              <a:gd name="connsiteY8" fmla="*/ 2723950 h 2945331"/>
              <a:gd name="connsiteX9" fmla="*/ 645081 w 3089897"/>
              <a:gd name="connsiteY9" fmla="*/ 2781701 h 2945331"/>
              <a:gd name="connsiteX10" fmla="*/ 683582 w 3089897"/>
              <a:gd name="connsiteY10" fmla="*/ 2791327 h 2945331"/>
              <a:gd name="connsiteX11" fmla="*/ 770209 w 3089897"/>
              <a:gd name="connsiteY11" fmla="*/ 2839453 h 2945331"/>
              <a:gd name="connsiteX12" fmla="*/ 808710 w 3089897"/>
              <a:gd name="connsiteY12" fmla="*/ 2858703 h 2945331"/>
              <a:gd name="connsiteX13" fmla="*/ 885712 w 3089897"/>
              <a:gd name="connsiteY13" fmla="*/ 2877954 h 2945331"/>
              <a:gd name="connsiteX14" fmla="*/ 962714 w 3089897"/>
              <a:gd name="connsiteY14" fmla="*/ 2897204 h 2945331"/>
              <a:gd name="connsiteX15" fmla="*/ 1001215 w 3089897"/>
              <a:gd name="connsiteY15" fmla="*/ 2906830 h 2945331"/>
              <a:gd name="connsiteX16" fmla="*/ 1107093 w 3089897"/>
              <a:gd name="connsiteY16" fmla="*/ 2935705 h 2945331"/>
              <a:gd name="connsiteX17" fmla="*/ 1222596 w 3089897"/>
              <a:gd name="connsiteY17" fmla="*/ 2945331 h 2945331"/>
              <a:gd name="connsiteX18" fmla="*/ 2368003 w 3089897"/>
              <a:gd name="connsiteY18" fmla="*/ 2935705 h 2945331"/>
              <a:gd name="connsiteX19" fmla="*/ 2396878 w 3089897"/>
              <a:gd name="connsiteY19" fmla="*/ 2926080 h 2945331"/>
              <a:gd name="connsiteX20" fmla="*/ 2435380 w 3089897"/>
              <a:gd name="connsiteY20" fmla="*/ 2906830 h 2945331"/>
              <a:gd name="connsiteX21" fmla="*/ 2464255 w 3089897"/>
              <a:gd name="connsiteY21" fmla="*/ 2877954 h 2945331"/>
              <a:gd name="connsiteX22" fmla="*/ 2493131 w 3089897"/>
              <a:gd name="connsiteY22" fmla="*/ 2868329 h 2945331"/>
              <a:gd name="connsiteX23" fmla="*/ 2541257 w 3089897"/>
              <a:gd name="connsiteY23" fmla="*/ 2829828 h 2945331"/>
              <a:gd name="connsiteX24" fmla="*/ 2599009 w 3089897"/>
              <a:gd name="connsiteY24" fmla="*/ 2781701 h 2945331"/>
              <a:gd name="connsiteX25" fmla="*/ 2627885 w 3089897"/>
              <a:gd name="connsiteY25" fmla="*/ 2762451 h 2945331"/>
              <a:gd name="connsiteX26" fmla="*/ 2666386 w 3089897"/>
              <a:gd name="connsiteY26" fmla="*/ 2733575 h 2945331"/>
              <a:gd name="connsiteX27" fmla="*/ 2695262 w 3089897"/>
              <a:gd name="connsiteY27" fmla="*/ 2723950 h 2945331"/>
              <a:gd name="connsiteX28" fmla="*/ 2724137 w 3089897"/>
              <a:gd name="connsiteY28" fmla="*/ 2704699 h 2945331"/>
              <a:gd name="connsiteX29" fmla="*/ 2743388 w 3089897"/>
              <a:gd name="connsiteY29" fmla="*/ 2675823 h 2945331"/>
              <a:gd name="connsiteX30" fmla="*/ 2781889 w 3089897"/>
              <a:gd name="connsiteY30" fmla="*/ 2656573 h 2945331"/>
              <a:gd name="connsiteX31" fmla="*/ 2810765 w 3089897"/>
              <a:gd name="connsiteY31" fmla="*/ 2627697 h 2945331"/>
              <a:gd name="connsiteX32" fmla="*/ 2887767 w 3089897"/>
              <a:gd name="connsiteY32" fmla="*/ 2492943 h 2945331"/>
              <a:gd name="connsiteX33" fmla="*/ 2907017 w 3089897"/>
              <a:gd name="connsiteY33" fmla="*/ 2454442 h 2945331"/>
              <a:gd name="connsiteX34" fmla="*/ 2935893 w 3089897"/>
              <a:gd name="connsiteY34" fmla="*/ 2387065 h 2945331"/>
              <a:gd name="connsiteX35" fmla="*/ 2984020 w 3089897"/>
              <a:gd name="connsiteY35" fmla="*/ 2300438 h 2945331"/>
              <a:gd name="connsiteX36" fmla="*/ 3012895 w 3089897"/>
              <a:gd name="connsiteY36" fmla="*/ 2242687 h 2945331"/>
              <a:gd name="connsiteX37" fmla="*/ 3032146 w 3089897"/>
              <a:gd name="connsiteY37" fmla="*/ 2184935 h 2945331"/>
              <a:gd name="connsiteX38" fmla="*/ 3051396 w 3089897"/>
              <a:gd name="connsiteY38" fmla="*/ 2156059 h 2945331"/>
              <a:gd name="connsiteX39" fmla="*/ 3080272 w 3089897"/>
              <a:gd name="connsiteY39" fmla="*/ 2069432 h 2945331"/>
              <a:gd name="connsiteX40" fmla="*/ 3089897 w 3089897"/>
              <a:gd name="connsiteY40" fmla="*/ 2040556 h 2945331"/>
              <a:gd name="connsiteX41" fmla="*/ 3080272 w 3089897"/>
              <a:gd name="connsiteY41" fmla="*/ 1655545 h 2945331"/>
              <a:gd name="connsiteX42" fmla="*/ 3061022 w 3089897"/>
              <a:gd name="connsiteY42" fmla="*/ 1626670 h 2945331"/>
              <a:gd name="connsiteX43" fmla="*/ 3051396 w 3089897"/>
              <a:gd name="connsiteY43" fmla="*/ 1597794 h 2945331"/>
              <a:gd name="connsiteX44" fmla="*/ 3003270 w 3089897"/>
              <a:gd name="connsiteY44" fmla="*/ 1540042 h 2945331"/>
              <a:gd name="connsiteX45" fmla="*/ 2984020 w 3089897"/>
              <a:gd name="connsiteY45" fmla="*/ 1511167 h 2945331"/>
              <a:gd name="connsiteX46" fmla="*/ 2955144 w 3089897"/>
              <a:gd name="connsiteY46" fmla="*/ 1491916 h 2945331"/>
              <a:gd name="connsiteX47" fmla="*/ 2907017 w 3089897"/>
              <a:gd name="connsiteY47" fmla="*/ 1434164 h 2945331"/>
              <a:gd name="connsiteX48" fmla="*/ 2878142 w 3089897"/>
              <a:gd name="connsiteY48" fmla="*/ 1414914 h 2945331"/>
              <a:gd name="connsiteX49" fmla="*/ 2830015 w 3089897"/>
              <a:gd name="connsiteY49" fmla="*/ 1366788 h 2945331"/>
              <a:gd name="connsiteX50" fmla="*/ 2772264 w 3089897"/>
              <a:gd name="connsiteY50" fmla="*/ 1318661 h 2945331"/>
              <a:gd name="connsiteX51" fmla="*/ 2724137 w 3089897"/>
              <a:gd name="connsiteY51" fmla="*/ 1309036 h 2945331"/>
              <a:gd name="connsiteX52" fmla="*/ 2695262 w 3089897"/>
              <a:gd name="connsiteY52" fmla="*/ 1299411 h 2945331"/>
              <a:gd name="connsiteX53" fmla="*/ 2666386 w 3089897"/>
              <a:gd name="connsiteY53" fmla="*/ 1280160 h 2945331"/>
              <a:gd name="connsiteX54" fmla="*/ 2579758 w 3089897"/>
              <a:gd name="connsiteY54" fmla="*/ 1232034 h 2945331"/>
              <a:gd name="connsiteX55" fmla="*/ 2522007 w 3089897"/>
              <a:gd name="connsiteY55" fmla="*/ 1174282 h 2945331"/>
              <a:gd name="connsiteX56" fmla="*/ 2483506 w 3089897"/>
              <a:gd name="connsiteY56" fmla="*/ 1145407 h 2945331"/>
              <a:gd name="connsiteX57" fmla="*/ 2425754 w 3089897"/>
              <a:gd name="connsiteY57" fmla="*/ 1087655 h 2945331"/>
              <a:gd name="connsiteX58" fmla="*/ 2396878 w 3089897"/>
              <a:gd name="connsiteY58" fmla="*/ 1058779 h 2945331"/>
              <a:gd name="connsiteX59" fmla="*/ 2368003 w 3089897"/>
              <a:gd name="connsiteY59" fmla="*/ 1029903 h 2945331"/>
              <a:gd name="connsiteX60" fmla="*/ 2339127 w 3089897"/>
              <a:gd name="connsiteY60" fmla="*/ 1010653 h 2945331"/>
              <a:gd name="connsiteX61" fmla="*/ 2319876 w 3089897"/>
              <a:gd name="connsiteY61" fmla="*/ 981777 h 2945331"/>
              <a:gd name="connsiteX62" fmla="*/ 2262125 w 3089897"/>
              <a:gd name="connsiteY62" fmla="*/ 943276 h 2945331"/>
              <a:gd name="connsiteX63" fmla="*/ 2213998 w 3089897"/>
              <a:gd name="connsiteY63" fmla="*/ 895150 h 2945331"/>
              <a:gd name="connsiteX64" fmla="*/ 2194748 w 3089897"/>
              <a:gd name="connsiteY64" fmla="*/ 866274 h 2945331"/>
              <a:gd name="connsiteX65" fmla="*/ 2165872 w 3089897"/>
              <a:gd name="connsiteY65" fmla="*/ 837398 h 2945331"/>
              <a:gd name="connsiteX66" fmla="*/ 2146622 w 3089897"/>
              <a:gd name="connsiteY66" fmla="*/ 808522 h 2945331"/>
              <a:gd name="connsiteX67" fmla="*/ 2127371 w 3089897"/>
              <a:gd name="connsiteY67" fmla="*/ 750771 h 2945331"/>
              <a:gd name="connsiteX68" fmla="*/ 2136996 w 3089897"/>
              <a:gd name="connsiteY68" fmla="*/ 654518 h 2945331"/>
              <a:gd name="connsiteX69" fmla="*/ 2146622 w 3089897"/>
              <a:gd name="connsiteY69" fmla="*/ 625642 h 2945331"/>
              <a:gd name="connsiteX70" fmla="*/ 2175497 w 3089897"/>
              <a:gd name="connsiteY70" fmla="*/ 606392 h 2945331"/>
              <a:gd name="connsiteX71" fmla="*/ 2194748 w 3089897"/>
              <a:gd name="connsiteY71" fmla="*/ 577516 h 2945331"/>
              <a:gd name="connsiteX72" fmla="*/ 2223624 w 3089897"/>
              <a:gd name="connsiteY72" fmla="*/ 558265 h 2945331"/>
              <a:gd name="connsiteX73" fmla="*/ 2252500 w 3089897"/>
              <a:gd name="connsiteY73" fmla="*/ 529390 h 2945331"/>
              <a:gd name="connsiteX74" fmla="*/ 2271750 w 3089897"/>
              <a:gd name="connsiteY74" fmla="*/ 471638 h 2945331"/>
              <a:gd name="connsiteX75" fmla="*/ 2281375 w 3089897"/>
              <a:gd name="connsiteY75" fmla="*/ 442762 h 2945331"/>
              <a:gd name="connsiteX76" fmla="*/ 2271750 w 3089897"/>
              <a:gd name="connsiteY76" fmla="*/ 308009 h 2945331"/>
              <a:gd name="connsiteX77" fmla="*/ 2233249 w 3089897"/>
              <a:gd name="connsiteY77" fmla="*/ 221381 h 2945331"/>
              <a:gd name="connsiteX78" fmla="*/ 2204373 w 3089897"/>
              <a:gd name="connsiteY78" fmla="*/ 192505 h 2945331"/>
              <a:gd name="connsiteX79" fmla="*/ 2156247 w 3089897"/>
              <a:gd name="connsiteY79" fmla="*/ 144379 h 2945331"/>
              <a:gd name="connsiteX80" fmla="*/ 2079245 w 3089897"/>
              <a:gd name="connsiteY80" fmla="*/ 57752 h 2945331"/>
              <a:gd name="connsiteX81" fmla="*/ 2031118 w 3089897"/>
              <a:gd name="connsiteY81" fmla="*/ 48127 h 2945331"/>
              <a:gd name="connsiteX82" fmla="*/ 1973367 w 3089897"/>
              <a:gd name="connsiteY82" fmla="*/ 28876 h 2945331"/>
              <a:gd name="connsiteX83" fmla="*/ 1944491 w 3089897"/>
              <a:gd name="connsiteY83" fmla="*/ 19251 h 2945331"/>
              <a:gd name="connsiteX84" fmla="*/ 1915615 w 3089897"/>
              <a:gd name="connsiteY84" fmla="*/ 9625 h 2945331"/>
              <a:gd name="connsiteX85" fmla="*/ 1877114 w 3089897"/>
              <a:gd name="connsiteY85" fmla="*/ 0 h 2945331"/>
              <a:gd name="connsiteX86" fmla="*/ 1655733 w 3089897"/>
              <a:gd name="connsiteY86" fmla="*/ 9625 h 2945331"/>
              <a:gd name="connsiteX87" fmla="*/ 1626857 w 3089897"/>
              <a:gd name="connsiteY87" fmla="*/ 19251 h 2945331"/>
              <a:gd name="connsiteX88" fmla="*/ 1588356 w 3089897"/>
              <a:gd name="connsiteY88" fmla="*/ 28876 h 2945331"/>
              <a:gd name="connsiteX89" fmla="*/ 1501729 w 3089897"/>
              <a:gd name="connsiteY89" fmla="*/ 77002 h 2945331"/>
              <a:gd name="connsiteX90" fmla="*/ 1482478 w 3089897"/>
              <a:gd name="connsiteY90" fmla="*/ 105878 h 2945331"/>
              <a:gd name="connsiteX91" fmla="*/ 1424727 w 3089897"/>
              <a:gd name="connsiteY91" fmla="*/ 134754 h 2945331"/>
              <a:gd name="connsiteX92" fmla="*/ 1366975 w 3089897"/>
              <a:gd name="connsiteY92" fmla="*/ 173255 h 2945331"/>
              <a:gd name="connsiteX93" fmla="*/ 1328474 w 3089897"/>
              <a:gd name="connsiteY93" fmla="*/ 202131 h 2945331"/>
              <a:gd name="connsiteX94" fmla="*/ 1270723 w 3089897"/>
              <a:gd name="connsiteY94" fmla="*/ 221381 h 2945331"/>
              <a:gd name="connsiteX95" fmla="*/ 1241847 w 3089897"/>
              <a:gd name="connsiteY95" fmla="*/ 231007 h 2945331"/>
              <a:gd name="connsiteX96" fmla="*/ 1212971 w 3089897"/>
              <a:gd name="connsiteY96" fmla="*/ 250257 h 2945331"/>
              <a:gd name="connsiteX97" fmla="*/ 1164845 w 3089897"/>
              <a:gd name="connsiteY97" fmla="*/ 259882 h 2945331"/>
              <a:gd name="connsiteX98" fmla="*/ 1126344 w 3089897"/>
              <a:gd name="connsiteY98" fmla="*/ 269508 h 2945331"/>
              <a:gd name="connsiteX99" fmla="*/ 1068592 w 3089897"/>
              <a:gd name="connsiteY99" fmla="*/ 288758 h 2945331"/>
              <a:gd name="connsiteX100" fmla="*/ 1039716 w 3089897"/>
              <a:gd name="connsiteY100" fmla="*/ 298383 h 2945331"/>
              <a:gd name="connsiteX101" fmla="*/ 1010841 w 3089897"/>
              <a:gd name="connsiteY101" fmla="*/ 308009 h 2945331"/>
              <a:gd name="connsiteX102" fmla="*/ 953089 w 3089897"/>
              <a:gd name="connsiteY102" fmla="*/ 336884 h 2945331"/>
              <a:gd name="connsiteX103" fmla="*/ 895337 w 3089897"/>
              <a:gd name="connsiteY103" fmla="*/ 375385 h 2945331"/>
              <a:gd name="connsiteX104" fmla="*/ 799085 w 3089897"/>
              <a:gd name="connsiteY104" fmla="*/ 413887 h 2945331"/>
              <a:gd name="connsiteX105" fmla="*/ 741333 w 3089897"/>
              <a:gd name="connsiteY105" fmla="*/ 452388 h 2945331"/>
              <a:gd name="connsiteX106" fmla="*/ 673956 w 3089897"/>
              <a:gd name="connsiteY106" fmla="*/ 490889 h 2945331"/>
              <a:gd name="connsiteX107" fmla="*/ 616205 w 3089897"/>
              <a:gd name="connsiteY107" fmla="*/ 539015 h 2945331"/>
              <a:gd name="connsiteX108" fmla="*/ 568078 w 3089897"/>
              <a:gd name="connsiteY108" fmla="*/ 587141 h 2945331"/>
              <a:gd name="connsiteX109" fmla="*/ 519952 w 3089897"/>
              <a:gd name="connsiteY109" fmla="*/ 644893 h 2945331"/>
              <a:gd name="connsiteX110" fmla="*/ 491076 w 3089897"/>
              <a:gd name="connsiteY110" fmla="*/ 664143 h 2945331"/>
              <a:gd name="connsiteX111" fmla="*/ 452575 w 3089897"/>
              <a:gd name="connsiteY111" fmla="*/ 721895 h 2945331"/>
              <a:gd name="connsiteX112" fmla="*/ 414074 w 3089897"/>
              <a:gd name="connsiteY112" fmla="*/ 779647 h 2945331"/>
              <a:gd name="connsiteX113" fmla="*/ 394824 w 3089897"/>
              <a:gd name="connsiteY113" fmla="*/ 808522 h 2945331"/>
              <a:gd name="connsiteX114" fmla="*/ 356323 w 3089897"/>
              <a:gd name="connsiteY114" fmla="*/ 866274 h 2945331"/>
              <a:gd name="connsiteX115" fmla="*/ 337072 w 3089897"/>
              <a:gd name="connsiteY115" fmla="*/ 895150 h 2945331"/>
              <a:gd name="connsiteX116" fmla="*/ 327447 w 3089897"/>
              <a:gd name="connsiteY116" fmla="*/ 924025 h 2945331"/>
              <a:gd name="connsiteX117" fmla="*/ 308196 w 3089897"/>
              <a:gd name="connsiteY117" fmla="*/ 952901 h 2945331"/>
              <a:gd name="connsiteX118" fmla="*/ 260070 w 3089897"/>
              <a:gd name="connsiteY118" fmla="*/ 1020278 h 2945331"/>
              <a:gd name="connsiteX119" fmla="*/ 250445 w 3089897"/>
              <a:gd name="connsiteY119" fmla="*/ 1049154 h 2945331"/>
              <a:gd name="connsiteX120" fmla="*/ 231194 w 3089897"/>
              <a:gd name="connsiteY120" fmla="*/ 1078030 h 2945331"/>
              <a:gd name="connsiteX121" fmla="*/ 221569 w 3089897"/>
              <a:gd name="connsiteY121" fmla="*/ 1126156 h 2945331"/>
              <a:gd name="connsiteX122" fmla="*/ 211944 w 3089897"/>
              <a:gd name="connsiteY122" fmla="*/ 1155032 h 2945331"/>
              <a:gd name="connsiteX123" fmla="*/ 183068 w 3089897"/>
              <a:gd name="connsiteY123" fmla="*/ 1251284 h 2945331"/>
              <a:gd name="connsiteX124" fmla="*/ 163817 w 3089897"/>
              <a:gd name="connsiteY124" fmla="*/ 1289785 h 2945331"/>
              <a:gd name="connsiteX125" fmla="*/ 154192 w 3089897"/>
              <a:gd name="connsiteY125" fmla="*/ 1347537 h 2945331"/>
              <a:gd name="connsiteX126" fmla="*/ 144567 w 3089897"/>
              <a:gd name="connsiteY126" fmla="*/ 1376413 h 2945331"/>
              <a:gd name="connsiteX127" fmla="*/ 134942 w 3089897"/>
              <a:gd name="connsiteY127" fmla="*/ 1463040 h 2945331"/>
              <a:gd name="connsiteX128" fmla="*/ 125316 w 3089897"/>
              <a:gd name="connsiteY128" fmla="*/ 1491916 h 2945331"/>
              <a:gd name="connsiteX129" fmla="*/ 115691 w 3089897"/>
              <a:gd name="connsiteY129" fmla="*/ 1530417 h 2945331"/>
              <a:gd name="connsiteX130" fmla="*/ 96441 w 3089897"/>
              <a:gd name="connsiteY130" fmla="*/ 1588169 h 2945331"/>
              <a:gd name="connsiteX131" fmla="*/ 77190 w 3089897"/>
              <a:gd name="connsiteY131" fmla="*/ 1665171 h 2945331"/>
              <a:gd name="connsiteX132" fmla="*/ 67565 w 3089897"/>
              <a:gd name="connsiteY132" fmla="*/ 1703672 h 2945331"/>
              <a:gd name="connsiteX133" fmla="*/ 38689 w 3089897"/>
              <a:gd name="connsiteY133" fmla="*/ 1809550 h 2945331"/>
              <a:gd name="connsiteX134" fmla="*/ 19438 w 3089897"/>
              <a:gd name="connsiteY134" fmla="*/ 1905802 h 2945331"/>
              <a:gd name="connsiteX135" fmla="*/ 9813 w 3089897"/>
              <a:gd name="connsiteY135" fmla="*/ 2011680 h 2945331"/>
              <a:gd name="connsiteX136" fmla="*/ 188 w 3089897"/>
              <a:gd name="connsiteY136" fmla="*/ 2069432 h 2945331"/>
              <a:gd name="connsiteX137" fmla="*/ 19438 w 3089897"/>
              <a:gd name="connsiteY137" fmla="*/ 2242687 h 2945331"/>
              <a:gd name="connsiteX138" fmla="*/ 38689 w 3089897"/>
              <a:gd name="connsiteY138" fmla="*/ 2338939 h 2945331"/>
              <a:gd name="connsiteX139" fmla="*/ 67565 w 3089897"/>
              <a:gd name="connsiteY139" fmla="*/ 2406316 h 2945331"/>
              <a:gd name="connsiteX140" fmla="*/ 115691 w 3089897"/>
              <a:gd name="connsiteY140" fmla="*/ 2406316 h 29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089897" h="2945331">
                <a:moveTo>
                  <a:pt x="115691" y="2406316"/>
                </a:moveTo>
                <a:lnTo>
                  <a:pt x="115691" y="2406316"/>
                </a:lnTo>
                <a:cubicBezTo>
                  <a:pt x="141358" y="2428775"/>
                  <a:pt x="167552" y="2450647"/>
                  <a:pt x="192693" y="2473693"/>
                </a:cubicBezTo>
                <a:cubicBezTo>
                  <a:pt x="206072" y="2485957"/>
                  <a:pt x="216674" y="2501304"/>
                  <a:pt x="231194" y="2512194"/>
                </a:cubicBezTo>
                <a:cubicBezTo>
                  <a:pt x="242673" y="2520803"/>
                  <a:pt x="257756" y="2523485"/>
                  <a:pt x="269695" y="2531444"/>
                </a:cubicBezTo>
                <a:cubicBezTo>
                  <a:pt x="376094" y="2602377"/>
                  <a:pt x="309530" y="2576807"/>
                  <a:pt x="375573" y="2598821"/>
                </a:cubicBezTo>
                <a:cubicBezTo>
                  <a:pt x="433753" y="2657001"/>
                  <a:pt x="391643" y="2619925"/>
                  <a:pt x="442950" y="2656573"/>
                </a:cubicBezTo>
                <a:cubicBezTo>
                  <a:pt x="463618" y="2671336"/>
                  <a:pt x="487636" y="2691733"/>
                  <a:pt x="510327" y="2704699"/>
                </a:cubicBezTo>
                <a:cubicBezTo>
                  <a:pt x="522785" y="2711818"/>
                  <a:pt x="536524" y="2716568"/>
                  <a:pt x="548828" y="2723950"/>
                </a:cubicBezTo>
                <a:cubicBezTo>
                  <a:pt x="586144" y="2746340"/>
                  <a:pt x="605964" y="2767032"/>
                  <a:pt x="645081" y="2781701"/>
                </a:cubicBezTo>
                <a:cubicBezTo>
                  <a:pt x="657467" y="2786346"/>
                  <a:pt x="670748" y="2788118"/>
                  <a:pt x="683582" y="2791327"/>
                </a:cubicBezTo>
                <a:cubicBezTo>
                  <a:pt x="796130" y="2866359"/>
                  <a:pt x="699056" y="2808960"/>
                  <a:pt x="770209" y="2839453"/>
                </a:cubicBezTo>
                <a:cubicBezTo>
                  <a:pt x="783397" y="2845105"/>
                  <a:pt x="795098" y="2854166"/>
                  <a:pt x="808710" y="2858703"/>
                </a:cubicBezTo>
                <a:cubicBezTo>
                  <a:pt x="833810" y="2867070"/>
                  <a:pt x="860045" y="2871537"/>
                  <a:pt x="885712" y="2877954"/>
                </a:cubicBezTo>
                <a:lnTo>
                  <a:pt x="962714" y="2897204"/>
                </a:lnTo>
                <a:cubicBezTo>
                  <a:pt x="975548" y="2900413"/>
                  <a:pt x="988665" y="2902647"/>
                  <a:pt x="1001215" y="2906830"/>
                </a:cubicBezTo>
                <a:cubicBezTo>
                  <a:pt x="1037025" y="2918766"/>
                  <a:pt x="1067618" y="2929784"/>
                  <a:pt x="1107093" y="2935705"/>
                </a:cubicBezTo>
                <a:cubicBezTo>
                  <a:pt x="1145300" y="2941436"/>
                  <a:pt x="1184095" y="2942122"/>
                  <a:pt x="1222596" y="2945331"/>
                </a:cubicBezTo>
                <a:lnTo>
                  <a:pt x="2368003" y="2935705"/>
                </a:lnTo>
                <a:cubicBezTo>
                  <a:pt x="2378147" y="2935539"/>
                  <a:pt x="2387553" y="2930076"/>
                  <a:pt x="2396878" y="2926080"/>
                </a:cubicBezTo>
                <a:cubicBezTo>
                  <a:pt x="2410067" y="2920428"/>
                  <a:pt x="2422546" y="2913247"/>
                  <a:pt x="2435380" y="2906830"/>
                </a:cubicBezTo>
                <a:cubicBezTo>
                  <a:pt x="2445005" y="2897205"/>
                  <a:pt x="2452929" y="2885505"/>
                  <a:pt x="2464255" y="2877954"/>
                </a:cubicBezTo>
                <a:cubicBezTo>
                  <a:pt x="2472697" y="2872326"/>
                  <a:pt x="2485208" y="2874667"/>
                  <a:pt x="2493131" y="2868329"/>
                </a:cubicBezTo>
                <a:cubicBezTo>
                  <a:pt x="2555328" y="2818572"/>
                  <a:pt x="2468678" y="2854021"/>
                  <a:pt x="2541257" y="2829828"/>
                </a:cubicBezTo>
                <a:cubicBezTo>
                  <a:pt x="2612957" y="2782027"/>
                  <a:pt x="2524889" y="2843467"/>
                  <a:pt x="2599009" y="2781701"/>
                </a:cubicBezTo>
                <a:cubicBezTo>
                  <a:pt x="2607896" y="2774295"/>
                  <a:pt x="2618472" y="2769175"/>
                  <a:pt x="2627885" y="2762451"/>
                </a:cubicBezTo>
                <a:cubicBezTo>
                  <a:pt x="2640939" y="2753127"/>
                  <a:pt x="2652458" y="2741534"/>
                  <a:pt x="2666386" y="2733575"/>
                </a:cubicBezTo>
                <a:cubicBezTo>
                  <a:pt x="2675195" y="2728541"/>
                  <a:pt x="2685637" y="2727158"/>
                  <a:pt x="2695262" y="2723950"/>
                </a:cubicBezTo>
                <a:cubicBezTo>
                  <a:pt x="2704887" y="2717533"/>
                  <a:pt x="2715957" y="2712879"/>
                  <a:pt x="2724137" y="2704699"/>
                </a:cubicBezTo>
                <a:cubicBezTo>
                  <a:pt x="2732317" y="2696519"/>
                  <a:pt x="2734501" y="2683229"/>
                  <a:pt x="2743388" y="2675823"/>
                </a:cubicBezTo>
                <a:cubicBezTo>
                  <a:pt x="2754411" y="2666637"/>
                  <a:pt x="2769055" y="2662990"/>
                  <a:pt x="2781889" y="2656573"/>
                </a:cubicBezTo>
                <a:cubicBezTo>
                  <a:pt x="2791514" y="2646948"/>
                  <a:pt x="2802408" y="2638442"/>
                  <a:pt x="2810765" y="2627697"/>
                </a:cubicBezTo>
                <a:cubicBezTo>
                  <a:pt x="2848857" y="2578721"/>
                  <a:pt x="2859170" y="2550137"/>
                  <a:pt x="2887767" y="2492943"/>
                </a:cubicBezTo>
                <a:cubicBezTo>
                  <a:pt x="2894184" y="2480109"/>
                  <a:pt x="2902479" y="2468054"/>
                  <a:pt x="2907017" y="2454442"/>
                </a:cubicBezTo>
                <a:cubicBezTo>
                  <a:pt x="2938008" y="2361478"/>
                  <a:pt x="2888308" y="2506029"/>
                  <a:pt x="2935893" y="2387065"/>
                </a:cubicBezTo>
                <a:cubicBezTo>
                  <a:pt x="2967299" y="2308550"/>
                  <a:pt x="2935530" y="2348928"/>
                  <a:pt x="2984020" y="2300438"/>
                </a:cubicBezTo>
                <a:cubicBezTo>
                  <a:pt x="3019120" y="2195135"/>
                  <a:pt x="2963143" y="2354629"/>
                  <a:pt x="3012895" y="2242687"/>
                </a:cubicBezTo>
                <a:cubicBezTo>
                  <a:pt x="3021136" y="2224144"/>
                  <a:pt x="3020890" y="2201819"/>
                  <a:pt x="3032146" y="2184935"/>
                </a:cubicBezTo>
                <a:cubicBezTo>
                  <a:pt x="3038563" y="2175310"/>
                  <a:pt x="3046698" y="2166630"/>
                  <a:pt x="3051396" y="2156059"/>
                </a:cubicBezTo>
                <a:cubicBezTo>
                  <a:pt x="3051402" y="2156045"/>
                  <a:pt x="3075457" y="2083877"/>
                  <a:pt x="3080272" y="2069432"/>
                </a:cubicBezTo>
                <a:lnTo>
                  <a:pt x="3089897" y="2040556"/>
                </a:lnTo>
                <a:cubicBezTo>
                  <a:pt x="3086689" y="1912219"/>
                  <a:pt x="3089207" y="1783611"/>
                  <a:pt x="3080272" y="1655545"/>
                </a:cubicBezTo>
                <a:cubicBezTo>
                  <a:pt x="3079467" y="1644005"/>
                  <a:pt x="3066195" y="1637017"/>
                  <a:pt x="3061022" y="1626670"/>
                </a:cubicBezTo>
                <a:cubicBezTo>
                  <a:pt x="3056484" y="1617595"/>
                  <a:pt x="3055933" y="1606869"/>
                  <a:pt x="3051396" y="1597794"/>
                </a:cubicBezTo>
                <a:cubicBezTo>
                  <a:pt x="3033471" y="1561945"/>
                  <a:pt x="3029881" y="1571976"/>
                  <a:pt x="3003270" y="1540042"/>
                </a:cubicBezTo>
                <a:cubicBezTo>
                  <a:pt x="2995864" y="1531155"/>
                  <a:pt x="2992200" y="1519347"/>
                  <a:pt x="2984020" y="1511167"/>
                </a:cubicBezTo>
                <a:cubicBezTo>
                  <a:pt x="2975840" y="1502987"/>
                  <a:pt x="2964031" y="1499322"/>
                  <a:pt x="2955144" y="1491916"/>
                </a:cubicBezTo>
                <a:cubicBezTo>
                  <a:pt x="2860533" y="1413073"/>
                  <a:pt x="2982731" y="1509878"/>
                  <a:pt x="2907017" y="1434164"/>
                </a:cubicBezTo>
                <a:cubicBezTo>
                  <a:pt x="2898837" y="1425984"/>
                  <a:pt x="2887767" y="1421331"/>
                  <a:pt x="2878142" y="1414914"/>
                </a:cubicBezTo>
                <a:cubicBezTo>
                  <a:pt x="2842847" y="1361972"/>
                  <a:pt x="2878144" y="1406895"/>
                  <a:pt x="2830015" y="1366788"/>
                </a:cubicBezTo>
                <a:cubicBezTo>
                  <a:pt x="2809587" y="1349765"/>
                  <a:pt x="2798335" y="1328438"/>
                  <a:pt x="2772264" y="1318661"/>
                </a:cubicBezTo>
                <a:cubicBezTo>
                  <a:pt x="2756946" y="1312917"/>
                  <a:pt x="2740009" y="1313004"/>
                  <a:pt x="2724137" y="1309036"/>
                </a:cubicBezTo>
                <a:cubicBezTo>
                  <a:pt x="2714294" y="1306575"/>
                  <a:pt x="2704887" y="1302619"/>
                  <a:pt x="2695262" y="1299411"/>
                </a:cubicBezTo>
                <a:cubicBezTo>
                  <a:pt x="2685637" y="1292994"/>
                  <a:pt x="2676733" y="1285333"/>
                  <a:pt x="2666386" y="1280160"/>
                </a:cubicBezTo>
                <a:cubicBezTo>
                  <a:pt x="2617971" y="1255953"/>
                  <a:pt x="2640456" y="1292733"/>
                  <a:pt x="2579758" y="1232034"/>
                </a:cubicBezTo>
                <a:cubicBezTo>
                  <a:pt x="2560508" y="1212783"/>
                  <a:pt x="2543787" y="1190616"/>
                  <a:pt x="2522007" y="1174282"/>
                </a:cubicBezTo>
                <a:cubicBezTo>
                  <a:pt x="2509173" y="1164657"/>
                  <a:pt x="2495430" y="1156138"/>
                  <a:pt x="2483506" y="1145407"/>
                </a:cubicBezTo>
                <a:cubicBezTo>
                  <a:pt x="2463270" y="1127195"/>
                  <a:pt x="2445005" y="1106906"/>
                  <a:pt x="2425754" y="1087655"/>
                </a:cubicBezTo>
                <a:lnTo>
                  <a:pt x="2396878" y="1058779"/>
                </a:lnTo>
                <a:cubicBezTo>
                  <a:pt x="2387253" y="1049154"/>
                  <a:pt x="2379329" y="1037453"/>
                  <a:pt x="2368003" y="1029903"/>
                </a:cubicBezTo>
                <a:lnTo>
                  <a:pt x="2339127" y="1010653"/>
                </a:lnTo>
                <a:cubicBezTo>
                  <a:pt x="2332710" y="1001028"/>
                  <a:pt x="2328582" y="989395"/>
                  <a:pt x="2319876" y="981777"/>
                </a:cubicBezTo>
                <a:cubicBezTo>
                  <a:pt x="2302464" y="966542"/>
                  <a:pt x="2262125" y="943276"/>
                  <a:pt x="2262125" y="943276"/>
                </a:cubicBezTo>
                <a:cubicBezTo>
                  <a:pt x="2210786" y="866269"/>
                  <a:pt x="2278170" y="959322"/>
                  <a:pt x="2213998" y="895150"/>
                </a:cubicBezTo>
                <a:cubicBezTo>
                  <a:pt x="2205818" y="886970"/>
                  <a:pt x="2202154" y="875161"/>
                  <a:pt x="2194748" y="866274"/>
                </a:cubicBezTo>
                <a:cubicBezTo>
                  <a:pt x="2186034" y="855817"/>
                  <a:pt x="2174586" y="847855"/>
                  <a:pt x="2165872" y="837398"/>
                </a:cubicBezTo>
                <a:cubicBezTo>
                  <a:pt x="2158466" y="828511"/>
                  <a:pt x="2151320" y="819093"/>
                  <a:pt x="2146622" y="808522"/>
                </a:cubicBezTo>
                <a:cubicBezTo>
                  <a:pt x="2138381" y="789979"/>
                  <a:pt x="2127371" y="750771"/>
                  <a:pt x="2127371" y="750771"/>
                </a:cubicBezTo>
                <a:cubicBezTo>
                  <a:pt x="2130579" y="718687"/>
                  <a:pt x="2132093" y="686387"/>
                  <a:pt x="2136996" y="654518"/>
                </a:cubicBezTo>
                <a:cubicBezTo>
                  <a:pt x="2138539" y="644490"/>
                  <a:pt x="2140284" y="633565"/>
                  <a:pt x="2146622" y="625642"/>
                </a:cubicBezTo>
                <a:cubicBezTo>
                  <a:pt x="2153848" y="616609"/>
                  <a:pt x="2165872" y="612809"/>
                  <a:pt x="2175497" y="606392"/>
                </a:cubicBezTo>
                <a:cubicBezTo>
                  <a:pt x="2181914" y="596767"/>
                  <a:pt x="2186568" y="585696"/>
                  <a:pt x="2194748" y="577516"/>
                </a:cubicBezTo>
                <a:cubicBezTo>
                  <a:pt x="2202928" y="569336"/>
                  <a:pt x="2214737" y="565671"/>
                  <a:pt x="2223624" y="558265"/>
                </a:cubicBezTo>
                <a:cubicBezTo>
                  <a:pt x="2234081" y="549551"/>
                  <a:pt x="2242875" y="539015"/>
                  <a:pt x="2252500" y="529390"/>
                </a:cubicBezTo>
                <a:lnTo>
                  <a:pt x="2271750" y="471638"/>
                </a:lnTo>
                <a:lnTo>
                  <a:pt x="2281375" y="442762"/>
                </a:lnTo>
                <a:cubicBezTo>
                  <a:pt x="2278167" y="397844"/>
                  <a:pt x="2278430" y="352543"/>
                  <a:pt x="2271750" y="308009"/>
                </a:cubicBezTo>
                <a:cubicBezTo>
                  <a:pt x="2267143" y="277297"/>
                  <a:pt x="2253323" y="245469"/>
                  <a:pt x="2233249" y="221381"/>
                </a:cubicBezTo>
                <a:cubicBezTo>
                  <a:pt x="2224535" y="210924"/>
                  <a:pt x="2213087" y="202962"/>
                  <a:pt x="2204373" y="192505"/>
                </a:cubicBezTo>
                <a:cubicBezTo>
                  <a:pt x="2164268" y="144379"/>
                  <a:pt x="2209187" y="179673"/>
                  <a:pt x="2156247" y="144379"/>
                </a:cubicBezTo>
                <a:cubicBezTo>
                  <a:pt x="2139136" y="118712"/>
                  <a:pt x="2104602" y="62823"/>
                  <a:pt x="2079245" y="57752"/>
                </a:cubicBezTo>
                <a:cubicBezTo>
                  <a:pt x="2063203" y="54544"/>
                  <a:pt x="2046902" y="52432"/>
                  <a:pt x="2031118" y="48127"/>
                </a:cubicBezTo>
                <a:cubicBezTo>
                  <a:pt x="2011541" y="42788"/>
                  <a:pt x="1992617" y="35293"/>
                  <a:pt x="1973367" y="28876"/>
                </a:cubicBezTo>
                <a:lnTo>
                  <a:pt x="1944491" y="19251"/>
                </a:lnTo>
                <a:cubicBezTo>
                  <a:pt x="1934866" y="16042"/>
                  <a:pt x="1925458" y="12086"/>
                  <a:pt x="1915615" y="9625"/>
                </a:cubicBezTo>
                <a:lnTo>
                  <a:pt x="1877114" y="0"/>
                </a:lnTo>
                <a:cubicBezTo>
                  <a:pt x="1803320" y="3208"/>
                  <a:pt x="1729379" y="3960"/>
                  <a:pt x="1655733" y="9625"/>
                </a:cubicBezTo>
                <a:cubicBezTo>
                  <a:pt x="1645617" y="10403"/>
                  <a:pt x="1636613" y="16464"/>
                  <a:pt x="1626857" y="19251"/>
                </a:cubicBezTo>
                <a:cubicBezTo>
                  <a:pt x="1614137" y="22885"/>
                  <a:pt x="1601190" y="25668"/>
                  <a:pt x="1588356" y="28876"/>
                </a:cubicBezTo>
                <a:cubicBezTo>
                  <a:pt x="1522163" y="73005"/>
                  <a:pt x="1552554" y="60061"/>
                  <a:pt x="1501729" y="77002"/>
                </a:cubicBezTo>
                <a:cubicBezTo>
                  <a:pt x="1495312" y="86627"/>
                  <a:pt x="1490658" y="97698"/>
                  <a:pt x="1482478" y="105878"/>
                </a:cubicBezTo>
                <a:cubicBezTo>
                  <a:pt x="1450429" y="137928"/>
                  <a:pt x="1459957" y="115182"/>
                  <a:pt x="1424727" y="134754"/>
                </a:cubicBezTo>
                <a:cubicBezTo>
                  <a:pt x="1404502" y="145990"/>
                  <a:pt x="1385484" y="159373"/>
                  <a:pt x="1366975" y="173255"/>
                </a:cubicBezTo>
                <a:cubicBezTo>
                  <a:pt x="1354141" y="182880"/>
                  <a:pt x="1342823" y="194957"/>
                  <a:pt x="1328474" y="202131"/>
                </a:cubicBezTo>
                <a:cubicBezTo>
                  <a:pt x="1310325" y="211206"/>
                  <a:pt x="1289973" y="214964"/>
                  <a:pt x="1270723" y="221381"/>
                </a:cubicBezTo>
                <a:cubicBezTo>
                  <a:pt x="1261098" y="224590"/>
                  <a:pt x="1250289" y="225379"/>
                  <a:pt x="1241847" y="231007"/>
                </a:cubicBezTo>
                <a:cubicBezTo>
                  <a:pt x="1232222" y="237424"/>
                  <a:pt x="1223803" y="246195"/>
                  <a:pt x="1212971" y="250257"/>
                </a:cubicBezTo>
                <a:cubicBezTo>
                  <a:pt x="1197653" y="256001"/>
                  <a:pt x="1180815" y="256333"/>
                  <a:pt x="1164845" y="259882"/>
                </a:cubicBezTo>
                <a:cubicBezTo>
                  <a:pt x="1151931" y="262752"/>
                  <a:pt x="1139015" y="265707"/>
                  <a:pt x="1126344" y="269508"/>
                </a:cubicBezTo>
                <a:cubicBezTo>
                  <a:pt x="1106908" y="275339"/>
                  <a:pt x="1087843" y="282341"/>
                  <a:pt x="1068592" y="288758"/>
                </a:cubicBezTo>
                <a:lnTo>
                  <a:pt x="1039716" y="298383"/>
                </a:lnTo>
                <a:cubicBezTo>
                  <a:pt x="1030091" y="301591"/>
                  <a:pt x="1019283" y="302381"/>
                  <a:pt x="1010841" y="308009"/>
                </a:cubicBezTo>
                <a:cubicBezTo>
                  <a:pt x="973523" y="332887"/>
                  <a:pt x="992939" y="323601"/>
                  <a:pt x="953089" y="336884"/>
                </a:cubicBezTo>
                <a:cubicBezTo>
                  <a:pt x="933838" y="349718"/>
                  <a:pt x="917286" y="368068"/>
                  <a:pt x="895337" y="375385"/>
                </a:cubicBezTo>
                <a:cubicBezTo>
                  <a:pt x="854015" y="389160"/>
                  <a:pt x="834493" y="392642"/>
                  <a:pt x="799085" y="413887"/>
                </a:cubicBezTo>
                <a:cubicBezTo>
                  <a:pt x="779246" y="425791"/>
                  <a:pt x="762027" y="442041"/>
                  <a:pt x="741333" y="452388"/>
                </a:cubicBezTo>
                <a:cubicBezTo>
                  <a:pt x="717794" y="464157"/>
                  <a:pt x="694365" y="473881"/>
                  <a:pt x="673956" y="490889"/>
                </a:cubicBezTo>
                <a:cubicBezTo>
                  <a:pt x="599845" y="552649"/>
                  <a:pt x="687900" y="491218"/>
                  <a:pt x="616205" y="539015"/>
                </a:cubicBezTo>
                <a:cubicBezTo>
                  <a:pt x="580910" y="591957"/>
                  <a:pt x="616207" y="547034"/>
                  <a:pt x="568078" y="587141"/>
                </a:cubicBezTo>
                <a:cubicBezTo>
                  <a:pt x="473468" y="665983"/>
                  <a:pt x="595668" y="569179"/>
                  <a:pt x="519952" y="644893"/>
                </a:cubicBezTo>
                <a:cubicBezTo>
                  <a:pt x="511772" y="653073"/>
                  <a:pt x="500701" y="657726"/>
                  <a:pt x="491076" y="664143"/>
                </a:cubicBezTo>
                <a:cubicBezTo>
                  <a:pt x="472668" y="719368"/>
                  <a:pt x="494633" y="667820"/>
                  <a:pt x="452575" y="721895"/>
                </a:cubicBezTo>
                <a:cubicBezTo>
                  <a:pt x="438371" y="740158"/>
                  <a:pt x="426908" y="760396"/>
                  <a:pt x="414074" y="779647"/>
                </a:cubicBezTo>
                <a:lnTo>
                  <a:pt x="394824" y="808522"/>
                </a:lnTo>
                <a:lnTo>
                  <a:pt x="356323" y="866274"/>
                </a:lnTo>
                <a:lnTo>
                  <a:pt x="337072" y="895150"/>
                </a:lnTo>
                <a:cubicBezTo>
                  <a:pt x="333864" y="904775"/>
                  <a:pt x="331984" y="914950"/>
                  <a:pt x="327447" y="924025"/>
                </a:cubicBezTo>
                <a:cubicBezTo>
                  <a:pt x="322273" y="934372"/>
                  <a:pt x="314920" y="943487"/>
                  <a:pt x="308196" y="952901"/>
                </a:cubicBezTo>
                <a:cubicBezTo>
                  <a:pt x="248502" y="1036474"/>
                  <a:pt x="305439" y="952226"/>
                  <a:pt x="260070" y="1020278"/>
                </a:cubicBezTo>
                <a:cubicBezTo>
                  <a:pt x="256862" y="1029903"/>
                  <a:pt x="254982" y="1040079"/>
                  <a:pt x="250445" y="1049154"/>
                </a:cubicBezTo>
                <a:cubicBezTo>
                  <a:pt x="245272" y="1059501"/>
                  <a:pt x="235256" y="1067198"/>
                  <a:pt x="231194" y="1078030"/>
                </a:cubicBezTo>
                <a:cubicBezTo>
                  <a:pt x="225450" y="1093348"/>
                  <a:pt x="225537" y="1110285"/>
                  <a:pt x="221569" y="1126156"/>
                </a:cubicBezTo>
                <a:cubicBezTo>
                  <a:pt x="219108" y="1135999"/>
                  <a:pt x="214731" y="1145276"/>
                  <a:pt x="211944" y="1155032"/>
                </a:cubicBezTo>
                <a:cubicBezTo>
                  <a:pt x="202735" y="1187263"/>
                  <a:pt x="198312" y="1220796"/>
                  <a:pt x="183068" y="1251284"/>
                </a:cubicBezTo>
                <a:lnTo>
                  <a:pt x="163817" y="1289785"/>
                </a:lnTo>
                <a:cubicBezTo>
                  <a:pt x="160609" y="1309036"/>
                  <a:pt x="158426" y="1328486"/>
                  <a:pt x="154192" y="1347537"/>
                </a:cubicBezTo>
                <a:cubicBezTo>
                  <a:pt x="151991" y="1357441"/>
                  <a:pt x="146235" y="1366405"/>
                  <a:pt x="144567" y="1376413"/>
                </a:cubicBezTo>
                <a:cubicBezTo>
                  <a:pt x="139791" y="1405071"/>
                  <a:pt x="139718" y="1434382"/>
                  <a:pt x="134942" y="1463040"/>
                </a:cubicBezTo>
                <a:cubicBezTo>
                  <a:pt x="133274" y="1473048"/>
                  <a:pt x="128103" y="1482160"/>
                  <a:pt x="125316" y="1491916"/>
                </a:cubicBezTo>
                <a:cubicBezTo>
                  <a:pt x="121682" y="1504636"/>
                  <a:pt x="119492" y="1517746"/>
                  <a:pt x="115691" y="1530417"/>
                </a:cubicBezTo>
                <a:cubicBezTo>
                  <a:pt x="109860" y="1549853"/>
                  <a:pt x="101363" y="1568483"/>
                  <a:pt x="96441" y="1588169"/>
                </a:cubicBezTo>
                <a:lnTo>
                  <a:pt x="77190" y="1665171"/>
                </a:lnTo>
                <a:cubicBezTo>
                  <a:pt x="73982" y="1678005"/>
                  <a:pt x="71748" y="1691122"/>
                  <a:pt x="67565" y="1703672"/>
                </a:cubicBezTo>
                <a:cubicBezTo>
                  <a:pt x="53737" y="1745157"/>
                  <a:pt x="49544" y="1755276"/>
                  <a:pt x="38689" y="1809550"/>
                </a:cubicBezTo>
                <a:lnTo>
                  <a:pt x="19438" y="1905802"/>
                </a:lnTo>
                <a:cubicBezTo>
                  <a:pt x="16230" y="1941095"/>
                  <a:pt x="13954" y="1976485"/>
                  <a:pt x="9813" y="2011680"/>
                </a:cubicBezTo>
                <a:cubicBezTo>
                  <a:pt x="7533" y="2031063"/>
                  <a:pt x="188" y="2049916"/>
                  <a:pt x="188" y="2069432"/>
                </a:cubicBezTo>
                <a:cubicBezTo>
                  <a:pt x="188" y="2193034"/>
                  <a:pt x="-3273" y="2174553"/>
                  <a:pt x="19438" y="2242687"/>
                </a:cubicBezTo>
                <a:cubicBezTo>
                  <a:pt x="35866" y="2357674"/>
                  <a:pt x="19490" y="2271739"/>
                  <a:pt x="38689" y="2338939"/>
                </a:cubicBezTo>
                <a:cubicBezTo>
                  <a:pt x="45539" y="2362915"/>
                  <a:pt x="45856" y="2388949"/>
                  <a:pt x="67565" y="2406316"/>
                </a:cubicBezTo>
                <a:cubicBezTo>
                  <a:pt x="83401" y="2418985"/>
                  <a:pt x="107670" y="2406316"/>
                  <a:pt x="115691" y="240631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556361A-01C6-B04B-9B0C-90F4F2CA5123}"/>
                  </a:ext>
                </a:extLst>
              </p:cNvPr>
              <p:cNvSpPr/>
              <p:nvPr/>
            </p:nvSpPr>
            <p:spPr>
              <a:xfrm>
                <a:off x="8098023" y="3077641"/>
                <a:ext cx="6767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556361A-01C6-B04B-9B0C-90F4F2CA5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023" y="3077641"/>
                <a:ext cx="6767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任意多边形 48">
            <a:extLst>
              <a:ext uri="{FF2B5EF4-FFF2-40B4-BE49-F238E27FC236}">
                <a16:creationId xmlns:a16="http://schemas.microsoft.com/office/drawing/2014/main" id="{6942A566-15D6-8540-9F2D-F72D4457314F}"/>
              </a:ext>
            </a:extLst>
          </p:cNvPr>
          <p:cNvSpPr/>
          <p:nvPr/>
        </p:nvSpPr>
        <p:spPr>
          <a:xfrm>
            <a:off x="841171" y="2772934"/>
            <a:ext cx="986789" cy="791095"/>
          </a:xfrm>
          <a:custGeom>
            <a:avLst/>
            <a:gdLst>
              <a:gd name="connsiteX0" fmla="*/ 673769 w 986789"/>
              <a:gd name="connsiteY0" fmla="*/ 36611 h 791095"/>
              <a:gd name="connsiteX1" fmla="*/ 673769 w 986789"/>
              <a:gd name="connsiteY1" fmla="*/ 36611 h 791095"/>
              <a:gd name="connsiteX2" fmla="*/ 587141 w 986789"/>
              <a:gd name="connsiteY2" fmla="*/ 26986 h 791095"/>
              <a:gd name="connsiteX3" fmla="*/ 86628 w 986789"/>
              <a:gd name="connsiteY3" fmla="*/ 55862 h 791095"/>
              <a:gd name="connsiteX4" fmla="*/ 67377 w 986789"/>
              <a:gd name="connsiteY4" fmla="*/ 84738 h 791095"/>
              <a:gd name="connsiteX5" fmla="*/ 38501 w 986789"/>
              <a:gd name="connsiteY5" fmla="*/ 103988 h 791095"/>
              <a:gd name="connsiteX6" fmla="*/ 0 w 986789"/>
              <a:gd name="connsiteY6" fmla="*/ 161740 h 791095"/>
              <a:gd name="connsiteX7" fmla="*/ 9625 w 986789"/>
              <a:gd name="connsiteY7" fmla="*/ 421622 h 791095"/>
              <a:gd name="connsiteX8" fmla="*/ 57752 w 986789"/>
              <a:gd name="connsiteY8" fmla="*/ 517875 h 791095"/>
              <a:gd name="connsiteX9" fmla="*/ 77002 w 986789"/>
              <a:gd name="connsiteY9" fmla="*/ 546750 h 791095"/>
              <a:gd name="connsiteX10" fmla="*/ 134754 w 986789"/>
              <a:gd name="connsiteY10" fmla="*/ 614127 h 791095"/>
              <a:gd name="connsiteX11" fmla="*/ 211756 w 986789"/>
              <a:gd name="connsiteY11" fmla="*/ 700755 h 791095"/>
              <a:gd name="connsiteX12" fmla="*/ 240632 w 986789"/>
              <a:gd name="connsiteY12" fmla="*/ 720005 h 791095"/>
              <a:gd name="connsiteX13" fmla="*/ 298383 w 986789"/>
              <a:gd name="connsiteY13" fmla="*/ 739256 h 791095"/>
              <a:gd name="connsiteX14" fmla="*/ 327259 w 986789"/>
              <a:gd name="connsiteY14" fmla="*/ 758506 h 791095"/>
              <a:gd name="connsiteX15" fmla="*/ 433137 w 986789"/>
              <a:gd name="connsiteY15" fmla="*/ 768131 h 791095"/>
              <a:gd name="connsiteX16" fmla="*/ 827773 w 986789"/>
              <a:gd name="connsiteY16" fmla="*/ 768131 h 791095"/>
              <a:gd name="connsiteX17" fmla="*/ 856649 w 986789"/>
              <a:gd name="connsiteY17" fmla="*/ 748881 h 791095"/>
              <a:gd name="connsiteX18" fmla="*/ 904775 w 986789"/>
              <a:gd name="connsiteY18" fmla="*/ 700755 h 791095"/>
              <a:gd name="connsiteX19" fmla="*/ 933651 w 986789"/>
              <a:gd name="connsiteY19" fmla="*/ 643003 h 791095"/>
              <a:gd name="connsiteX20" fmla="*/ 952901 w 986789"/>
              <a:gd name="connsiteY20" fmla="*/ 614127 h 791095"/>
              <a:gd name="connsiteX21" fmla="*/ 972152 w 986789"/>
              <a:gd name="connsiteY21" fmla="*/ 575626 h 791095"/>
              <a:gd name="connsiteX22" fmla="*/ 972152 w 986789"/>
              <a:gd name="connsiteY22" fmla="*/ 306119 h 791095"/>
              <a:gd name="connsiteX23" fmla="*/ 952901 w 986789"/>
              <a:gd name="connsiteY23" fmla="*/ 277243 h 791095"/>
              <a:gd name="connsiteX24" fmla="*/ 914400 w 986789"/>
              <a:gd name="connsiteY24" fmla="*/ 229117 h 791095"/>
              <a:gd name="connsiteX25" fmla="*/ 895150 w 986789"/>
              <a:gd name="connsiteY25" fmla="*/ 200241 h 791095"/>
              <a:gd name="connsiteX26" fmla="*/ 808522 w 986789"/>
              <a:gd name="connsiteY26" fmla="*/ 123239 h 791095"/>
              <a:gd name="connsiteX27" fmla="*/ 779647 w 986789"/>
              <a:gd name="connsiteY27" fmla="*/ 113614 h 791095"/>
              <a:gd name="connsiteX28" fmla="*/ 731520 w 986789"/>
              <a:gd name="connsiteY28" fmla="*/ 65487 h 791095"/>
              <a:gd name="connsiteX29" fmla="*/ 702644 w 986789"/>
              <a:gd name="connsiteY29" fmla="*/ 36611 h 791095"/>
              <a:gd name="connsiteX30" fmla="*/ 673769 w 986789"/>
              <a:gd name="connsiteY30" fmla="*/ 36611 h 79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86789" h="791095">
                <a:moveTo>
                  <a:pt x="673769" y="36611"/>
                </a:moveTo>
                <a:lnTo>
                  <a:pt x="673769" y="36611"/>
                </a:lnTo>
                <a:cubicBezTo>
                  <a:pt x="644893" y="33403"/>
                  <a:pt x="616195" y="26986"/>
                  <a:pt x="587141" y="26986"/>
                </a:cubicBezTo>
                <a:cubicBezTo>
                  <a:pt x="118728" y="26986"/>
                  <a:pt x="245249" y="-49891"/>
                  <a:pt x="86628" y="55862"/>
                </a:cubicBezTo>
                <a:cubicBezTo>
                  <a:pt x="80211" y="65487"/>
                  <a:pt x="75557" y="76558"/>
                  <a:pt x="67377" y="84738"/>
                </a:cubicBezTo>
                <a:cubicBezTo>
                  <a:pt x="59197" y="92918"/>
                  <a:pt x="46119" y="95282"/>
                  <a:pt x="38501" y="103988"/>
                </a:cubicBezTo>
                <a:cubicBezTo>
                  <a:pt x="23266" y="121400"/>
                  <a:pt x="0" y="161740"/>
                  <a:pt x="0" y="161740"/>
                </a:cubicBezTo>
                <a:cubicBezTo>
                  <a:pt x="3208" y="248367"/>
                  <a:pt x="1777" y="335291"/>
                  <a:pt x="9625" y="421622"/>
                </a:cubicBezTo>
                <a:cubicBezTo>
                  <a:pt x="14040" y="470182"/>
                  <a:pt x="32440" y="482439"/>
                  <a:pt x="57752" y="517875"/>
                </a:cubicBezTo>
                <a:cubicBezTo>
                  <a:pt x="64476" y="527288"/>
                  <a:pt x="70278" y="537337"/>
                  <a:pt x="77002" y="546750"/>
                </a:cubicBezTo>
                <a:cubicBezTo>
                  <a:pt x="149104" y="647692"/>
                  <a:pt x="64786" y="530164"/>
                  <a:pt x="134754" y="614127"/>
                </a:cubicBezTo>
                <a:cubicBezTo>
                  <a:pt x="170919" y="657526"/>
                  <a:pt x="141555" y="653956"/>
                  <a:pt x="211756" y="700755"/>
                </a:cubicBezTo>
                <a:cubicBezTo>
                  <a:pt x="221381" y="707172"/>
                  <a:pt x="230061" y="715307"/>
                  <a:pt x="240632" y="720005"/>
                </a:cubicBezTo>
                <a:cubicBezTo>
                  <a:pt x="259175" y="728246"/>
                  <a:pt x="281499" y="728000"/>
                  <a:pt x="298383" y="739256"/>
                </a:cubicBezTo>
                <a:cubicBezTo>
                  <a:pt x="308008" y="745673"/>
                  <a:pt x="315948" y="756082"/>
                  <a:pt x="327259" y="758506"/>
                </a:cubicBezTo>
                <a:cubicBezTo>
                  <a:pt x="361911" y="765931"/>
                  <a:pt x="397844" y="764923"/>
                  <a:pt x="433137" y="768131"/>
                </a:cubicBezTo>
                <a:cubicBezTo>
                  <a:pt x="580774" y="805043"/>
                  <a:pt x="512930" y="791744"/>
                  <a:pt x="827773" y="768131"/>
                </a:cubicBezTo>
                <a:cubicBezTo>
                  <a:pt x="839309" y="767266"/>
                  <a:pt x="847024" y="755298"/>
                  <a:pt x="856649" y="748881"/>
                </a:cubicBezTo>
                <a:cubicBezTo>
                  <a:pt x="907982" y="671878"/>
                  <a:pt x="840607" y="764923"/>
                  <a:pt x="904775" y="700755"/>
                </a:cubicBezTo>
                <a:cubicBezTo>
                  <a:pt x="932356" y="673174"/>
                  <a:pt x="917996" y="674313"/>
                  <a:pt x="933651" y="643003"/>
                </a:cubicBezTo>
                <a:cubicBezTo>
                  <a:pt x="938824" y="632656"/>
                  <a:pt x="947162" y="624171"/>
                  <a:pt x="952901" y="614127"/>
                </a:cubicBezTo>
                <a:cubicBezTo>
                  <a:pt x="960020" y="601669"/>
                  <a:pt x="965735" y="588460"/>
                  <a:pt x="972152" y="575626"/>
                </a:cubicBezTo>
                <a:cubicBezTo>
                  <a:pt x="990625" y="464788"/>
                  <a:pt x="992686" y="477233"/>
                  <a:pt x="972152" y="306119"/>
                </a:cubicBezTo>
                <a:cubicBezTo>
                  <a:pt x="970774" y="294633"/>
                  <a:pt x="959318" y="286868"/>
                  <a:pt x="952901" y="277243"/>
                </a:cubicBezTo>
                <a:cubicBezTo>
                  <a:pt x="934163" y="221027"/>
                  <a:pt x="957938" y="272655"/>
                  <a:pt x="914400" y="229117"/>
                </a:cubicBezTo>
                <a:cubicBezTo>
                  <a:pt x="906220" y="220937"/>
                  <a:pt x="902835" y="208887"/>
                  <a:pt x="895150" y="200241"/>
                </a:cubicBezTo>
                <a:cubicBezTo>
                  <a:pt x="874740" y="177279"/>
                  <a:pt x="840708" y="139332"/>
                  <a:pt x="808522" y="123239"/>
                </a:cubicBezTo>
                <a:cubicBezTo>
                  <a:pt x="799447" y="118702"/>
                  <a:pt x="789272" y="116822"/>
                  <a:pt x="779647" y="113614"/>
                </a:cubicBezTo>
                <a:cubicBezTo>
                  <a:pt x="744354" y="60675"/>
                  <a:pt x="779647" y="105593"/>
                  <a:pt x="731520" y="65487"/>
                </a:cubicBezTo>
                <a:cubicBezTo>
                  <a:pt x="721063" y="56773"/>
                  <a:pt x="714819" y="42699"/>
                  <a:pt x="702644" y="36611"/>
                </a:cubicBezTo>
                <a:cubicBezTo>
                  <a:pt x="694035" y="32307"/>
                  <a:pt x="678581" y="36611"/>
                  <a:pt x="673769" y="3661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54">
            <a:extLst>
              <a:ext uri="{FF2B5EF4-FFF2-40B4-BE49-F238E27FC236}">
                <a16:creationId xmlns:a16="http://schemas.microsoft.com/office/drawing/2014/main" id="{7AE92434-A925-434F-9D48-5E14589321F7}"/>
              </a:ext>
            </a:extLst>
          </p:cNvPr>
          <p:cNvSpPr/>
          <p:nvPr/>
        </p:nvSpPr>
        <p:spPr>
          <a:xfrm>
            <a:off x="646050" y="2472661"/>
            <a:ext cx="2883374" cy="2974206"/>
          </a:xfrm>
          <a:custGeom>
            <a:avLst/>
            <a:gdLst>
              <a:gd name="connsiteX0" fmla="*/ 1339637 w 2883374"/>
              <a:gd name="connsiteY0" fmla="*/ 19250 h 2974206"/>
              <a:gd name="connsiteX1" fmla="*/ 1339637 w 2883374"/>
              <a:gd name="connsiteY1" fmla="*/ 19250 h 2974206"/>
              <a:gd name="connsiteX2" fmla="*/ 1272260 w 2883374"/>
              <a:gd name="connsiteY2" fmla="*/ 67377 h 2974206"/>
              <a:gd name="connsiteX3" fmla="*/ 1224134 w 2883374"/>
              <a:gd name="connsiteY3" fmla="*/ 115503 h 2974206"/>
              <a:gd name="connsiteX4" fmla="*/ 1204883 w 2883374"/>
              <a:gd name="connsiteY4" fmla="*/ 173254 h 2974206"/>
              <a:gd name="connsiteX5" fmla="*/ 1195258 w 2883374"/>
              <a:gd name="connsiteY5" fmla="*/ 202130 h 2974206"/>
              <a:gd name="connsiteX6" fmla="*/ 1185633 w 2883374"/>
              <a:gd name="connsiteY6" fmla="*/ 240631 h 2974206"/>
              <a:gd name="connsiteX7" fmla="*/ 1195258 w 2883374"/>
              <a:gd name="connsiteY7" fmla="*/ 471638 h 2974206"/>
              <a:gd name="connsiteX8" fmla="*/ 1214509 w 2883374"/>
              <a:gd name="connsiteY8" fmla="*/ 510139 h 2974206"/>
              <a:gd name="connsiteX9" fmla="*/ 1224134 w 2883374"/>
              <a:gd name="connsiteY9" fmla="*/ 567890 h 2974206"/>
              <a:gd name="connsiteX10" fmla="*/ 1243384 w 2883374"/>
              <a:gd name="connsiteY10" fmla="*/ 644892 h 2974206"/>
              <a:gd name="connsiteX11" fmla="*/ 1253010 w 2883374"/>
              <a:gd name="connsiteY11" fmla="*/ 683393 h 2974206"/>
              <a:gd name="connsiteX12" fmla="*/ 1272260 w 2883374"/>
              <a:gd name="connsiteY12" fmla="*/ 741145 h 2974206"/>
              <a:gd name="connsiteX13" fmla="*/ 1262635 w 2883374"/>
              <a:gd name="connsiteY13" fmla="*/ 962526 h 2974206"/>
              <a:gd name="connsiteX14" fmla="*/ 1233759 w 2883374"/>
              <a:gd name="connsiteY14" fmla="*/ 991402 h 2974206"/>
              <a:gd name="connsiteX15" fmla="*/ 1224134 w 2883374"/>
              <a:gd name="connsiteY15" fmla="*/ 1020278 h 2974206"/>
              <a:gd name="connsiteX16" fmla="*/ 1176008 w 2883374"/>
              <a:gd name="connsiteY16" fmla="*/ 1078029 h 2974206"/>
              <a:gd name="connsiteX17" fmla="*/ 1156757 w 2883374"/>
              <a:gd name="connsiteY17" fmla="*/ 1106905 h 2974206"/>
              <a:gd name="connsiteX18" fmla="*/ 1099006 w 2883374"/>
              <a:gd name="connsiteY18" fmla="*/ 1126156 h 2974206"/>
              <a:gd name="connsiteX19" fmla="*/ 1041254 w 2883374"/>
              <a:gd name="connsiteY19" fmla="*/ 1164657 h 2974206"/>
              <a:gd name="connsiteX20" fmla="*/ 993128 w 2883374"/>
              <a:gd name="connsiteY20" fmla="*/ 1174282 h 2974206"/>
              <a:gd name="connsiteX21" fmla="*/ 935376 w 2883374"/>
              <a:gd name="connsiteY21" fmla="*/ 1193532 h 2974206"/>
              <a:gd name="connsiteX22" fmla="*/ 906500 w 2883374"/>
              <a:gd name="connsiteY22" fmla="*/ 1203158 h 2974206"/>
              <a:gd name="connsiteX23" fmla="*/ 867999 w 2883374"/>
              <a:gd name="connsiteY23" fmla="*/ 1212783 h 2974206"/>
              <a:gd name="connsiteX24" fmla="*/ 839123 w 2883374"/>
              <a:gd name="connsiteY24" fmla="*/ 1222408 h 2974206"/>
              <a:gd name="connsiteX25" fmla="*/ 742871 w 2883374"/>
              <a:gd name="connsiteY25" fmla="*/ 1232033 h 2974206"/>
              <a:gd name="connsiteX26" fmla="*/ 704370 w 2883374"/>
              <a:gd name="connsiteY26" fmla="*/ 1241659 h 2974206"/>
              <a:gd name="connsiteX27" fmla="*/ 617742 w 2883374"/>
              <a:gd name="connsiteY27" fmla="*/ 1280160 h 2974206"/>
              <a:gd name="connsiteX28" fmla="*/ 550366 w 2883374"/>
              <a:gd name="connsiteY28" fmla="*/ 1289785 h 2974206"/>
              <a:gd name="connsiteX29" fmla="*/ 473363 w 2883374"/>
              <a:gd name="connsiteY29" fmla="*/ 1309036 h 2974206"/>
              <a:gd name="connsiteX30" fmla="*/ 434862 w 2883374"/>
              <a:gd name="connsiteY30" fmla="*/ 1318661 h 2974206"/>
              <a:gd name="connsiteX31" fmla="*/ 405987 w 2883374"/>
              <a:gd name="connsiteY31" fmla="*/ 1328286 h 2974206"/>
              <a:gd name="connsiteX32" fmla="*/ 357860 w 2883374"/>
              <a:gd name="connsiteY32" fmla="*/ 1337911 h 2974206"/>
              <a:gd name="connsiteX33" fmla="*/ 328984 w 2883374"/>
              <a:gd name="connsiteY33" fmla="*/ 1347537 h 2974206"/>
              <a:gd name="connsiteX34" fmla="*/ 271233 w 2883374"/>
              <a:gd name="connsiteY34" fmla="*/ 1357162 h 2974206"/>
              <a:gd name="connsiteX35" fmla="*/ 213481 w 2883374"/>
              <a:gd name="connsiteY35" fmla="*/ 1376412 h 2974206"/>
              <a:gd name="connsiteX36" fmla="*/ 126854 w 2883374"/>
              <a:gd name="connsiteY36" fmla="*/ 1434164 h 2974206"/>
              <a:gd name="connsiteX37" fmla="*/ 97978 w 2883374"/>
              <a:gd name="connsiteY37" fmla="*/ 1453414 h 2974206"/>
              <a:gd name="connsiteX38" fmla="*/ 69102 w 2883374"/>
              <a:gd name="connsiteY38" fmla="*/ 1472665 h 2974206"/>
              <a:gd name="connsiteX39" fmla="*/ 30601 w 2883374"/>
              <a:gd name="connsiteY39" fmla="*/ 1530417 h 2974206"/>
              <a:gd name="connsiteX40" fmla="*/ 11351 w 2883374"/>
              <a:gd name="connsiteY40" fmla="*/ 1588168 h 2974206"/>
              <a:gd name="connsiteX41" fmla="*/ 1726 w 2883374"/>
              <a:gd name="connsiteY41" fmla="*/ 1674796 h 2974206"/>
              <a:gd name="connsiteX42" fmla="*/ 20976 w 2883374"/>
              <a:gd name="connsiteY42" fmla="*/ 2050181 h 2974206"/>
              <a:gd name="connsiteX43" fmla="*/ 40227 w 2883374"/>
              <a:gd name="connsiteY43" fmla="*/ 2107932 h 2974206"/>
              <a:gd name="connsiteX44" fmla="*/ 49852 w 2883374"/>
              <a:gd name="connsiteY44" fmla="*/ 2136808 h 2974206"/>
              <a:gd name="connsiteX45" fmla="*/ 88353 w 2883374"/>
              <a:gd name="connsiteY45" fmla="*/ 2204185 h 2974206"/>
              <a:gd name="connsiteX46" fmla="*/ 107603 w 2883374"/>
              <a:gd name="connsiteY46" fmla="*/ 2242686 h 2974206"/>
              <a:gd name="connsiteX47" fmla="*/ 117229 w 2883374"/>
              <a:gd name="connsiteY47" fmla="*/ 2271562 h 2974206"/>
              <a:gd name="connsiteX48" fmla="*/ 146104 w 2883374"/>
              <a:gd name="connsiteY48" fmla="*/ 2300438 h 2974206"/>
              <a:gd name="connsiteX49" fmla="*/ 194231 w 2883374"/>
              <a:gd name="connsiteY49" fmla="*/ 2358189 h 2974206"/>
              <a:gd name="connsiteX50" fmla="*/ 223107 w 2883374"/>
              <a:gd name="connsiteY50" fmla="*/ 2415941 h 2974206"/>
              <a:gd name="connsiteX51" fmla="*/ 251982 w 2883374"/>
              <a:gd name="connsiteY51" fmla="*/ 2444817 h 2974206"/>
              <a:gd name="connsiteX52" fmla="*/ 319359 w 2883374"/>
              <a:gd name="connsiteY52" fmla="*/ 2521819 h 2974206"/>
              <a:gd name="connsiteX53" fmla="*/ 367486 w 2883374"/>
              <a:gd name="connsiteY53" fmla="*/ 2569945 h 2974206"/>
              <a:gd name="connsiteX54" fmla="*/ 386736 w 2883374"/>
              <a:gd name="connsiteY54" fmla="*/ 2598821 h 2974206"/>
              <a:gd name="connsiteX55" fmla="*/ 473363 w 2883374"/>
              <a:gd name="connsiteY55" fmla="*/ 2666198 h 2974206"/>
              <a:gd name="connsiteX56" fmla="*/ 531115 w 2883374"/>
              <a:gd name="connsiteY56" fmla="*/ 2704699 h 2974206"/>
              <a:gd name="connsiteX57" fmla="*/ 569616 w 2883374"/>
              <a:gd name="connsiteY57" fmla="*/ 2723949 h 2974206"/>
              <a:gd name="connsiteX58" fmla="*/ 598492 w 2883374"/>
              <a:gd name="connsiteY58" fmla="*/ 2743200 h 2974206"/>
              <a:gd name="connsiteX59" fmla="*/ 656243 w 2883374"/>
              <a:gd name="connsiteY59" fmla="*/ 2762450 h 2974206"/>
              <a:gd name="connsiteX60" fmla="*/ 685119 w 2883374"/>
              <a:gd name="connsiteY60" fmla="*/ 2781701 h 2974206"/>
              <a:gd name="connsiteX61" fmla="*/ 733246 w 2883374"/>
              <a:gd name="connsiteY61" fmla="*/ 2791326 h 2974206"/>
              <a:gd name="connsiteX62" fmla="*/ 771747 w 2883374"/>
              <a:gd name="connsiteY62" fmla="*/ 2800951 h 2974206"/>
              <a:gd name="connsiteX63" fmla="*/ 867999 w 2883374"/>
              <a:gd name="connsiteY63" fmla="*/ 2829827 h 2974206"/>
              <a:gd name="connsiteX64" fmla="*/ 1099006 w 2883374"/>
              <a:gd name="connsiteY64" fmla="*/ 2849078 h 2974206"/>
              <a:gd name="connsiteX65" fmla="*/ 1320387 w 2883374"/>
              <a:gd name="connsiteY65" fmla="*/ 2868328 h 2974206"/>
              <a:gd name="connsiteX66" fmla="*/ 1378138 w 2883374"/>
              <a:gd name="connsiteY66" fmla="*/ 2877953 h 2974206"/>
              <a:gd name="connsiteX67" fmla="*/ 1474391 w 2883374"/>
              <a:gd name="connsiteY67" fmla="*/ 2897204 h 2974206"/>
              <a:gd name="connsiteX68" fmla="*/ 1580269 w 2883374"/>
              <a:gd name="connsiteY68" fmla="*/ 2916454 h 2974206"/>
              <a:gd name="connsiteX69" fmla="*/ 1686147 w 2883374"/>
              <a:gd name="connsiteY69" fmla="*/ 2926080 h 2974206"/>
              <a:gd name="connsiteX70" fmla="*/ 1782399 w 2883374"/>
              <a:gd name="connsiteY70" fmla="*/ 2945330 h 2974206"/>
              <a:gd name="connsiteX71" fmla="*/ 1840151 w 2883374"/>
              <a:gd name="connsiteY71" fmla="*/ 2954956 h 2974206"/>
              <a:gd name="connsiteX72" fmla="*/ 1946029 w 2883374"/>
              <a:gd name="connsiteY72" fmla="*/ 2974206 h 2974206"/>
              <a:gd name="connsiteX73" fmla="*/ 2282913 w 2883374"/>
              <a:gd name="connsiteY73" fmla="*/ 2964581 h 2974206"/>
              <a:gd name="connsiteX74" fmla="*/ 2340664 w 2883374"/>
              <a:gd name="connsiteY74" fmla="*/ 2945330 h 2974206"/>
              <a:gd name="connsiteX75" fmla="*/ 2427292 w 2883374"/>
              <a:gd name="connsiteY75" fmla="*/ 2926080 h 2974206"/>
              <a:gd name="connsiteX76" fmla="*/ 2475418 w 2883374"/>
              <a:gd name="connsiteY76" fmla="*/ 2877953 h 2974206"/>
              <a:gd name="connsiteX77" fmla="*/ 2494669 w 2883374"/>
              <a:gd name="connsiteY77" fmla="*/ 2849078 h 2974206"/>
              <a:gd name="connsiteX78" fmla="*/ 2581296 w 2883374"/>
              <a:gd name="connsiteY78" fmla="*/ 2772076 h 2974206"/>
              <a:gd name="connsiteX79" fmla="*/ 2610172 w 2883374"/>
              <a:gd name="connsiteY79" fmla="*/ 2714324 h 2974206"/>
              <a:gd name="connsiteX80" fmla="*/ 2629422 w 2883374"/>
              <a:gd name="connsiteY80" fmla="*/ 2685448 h 2974206"/>
              <a:gd name="connsiteX81" fmla="*/ 2648673 w 2883374"/>
              <a:gd name="connsiteY81" fmla="*/ 2627697 h 2974206"/>
              <a:gd name="connsiteX82" fmla="*/ 2658298 w 2883374"/>
              <a:gd name="connsiteY82" fmla="*/ 2598821 h 2974206"/>
              <a:gd name="connsiteX83" fmla="*/ 2667923 w 2883374"/>
              <a:gd name="connsiteY83" fmla="*/ 2550694 h 2974206"/>
              <a:gd name="connsiteX84" fmla="*/ 2687174 w 2883374"/>
              <a:gd name="connsiteY84" fmla="*/ 2492943 h 2974206"/>
              <a:gd name="connsiteX85" fmla="*/ 2696799 w 2883374"/>
              <a:gd name="connsiteY85" fmla="*/ 2464067 h 2974206"/>
              <a:gd name="connsiteX86" fmla="*/ 2706424 w 2883374"/>
              <a:gd name="connsiteY86" fmla="*/ 2435191 h 2974206"/>
              <a:gd name="connsiteX87" fmla="*/ 2716050 w 2883374"/>
              <a:gd name="connsiteY87" fmla="*/ 2396690 h 2974206"/>
              <a:gd name="connsiteX88" fmla="*/ 2754551 w 2883374"/>
              <a:gd name="connsiteY88" fmla="*/ 2319688 h 2974206"/>
              <a:gd name="connsiteX89" fmla="*/ 2764176 w 2883374"/>
              <a:gd name="connsiteY89" fmla="*/ 2281187 h 2974206"/>
              <a:gd name="connsiteX90" fmla="*/ 2773801 w 2883374"/>
              <a:gd name="connsiteY90" fmla="*/ 2252311 h 2974206"/>
              <a:gd name="connsiteX91" fmla="*/ 2793052 w 2883374"/>
              <a:gd name="connsiteY91" fmla="*/ 2165684 h 2974206"/>
              <a:gd name="connsiteX92" fmla="*/ 2812302 w 2883374"/>
              <a:gd name="connsiteY92" fmla="*/ 2136808 h 2974206"/>
              <a:gd name="connsiteX93" fmla="*/ 2841178 w 2883374"/>
              <a:gd name="connsiteY93" fmla="*/ 2030930 h 2974206"/>
              <a:gd name="connsiteX94" fmla="*/ 2860429 w 2883374"/>
              <a:gd name="connsiteY94" fmla="*/ 1992429 h 2974206"/>
              <a:gd name="connsiteX95" fmla="*/ 2870054 w 2883374"/>
              <a:gd name="connsiteY95" fmla="*/ 1963553 h 2974206"/>
              <a:gd name="connsiteX96" fmla="*/ 2870054 w 2883374"/>
              <a:gd name="connsiteY96" fmla="*/ 1597793 h 2974206"/>
              <a:gd name="connsiteX97" fmla="*/ 2850803 w 2883374"/>
              <a:gd name="connsiteY97" fmla="*/ 1568918 h 2974206"/>
              <a:gd name="connsiteX98" fmla="*/ 2802677 w 2883374"/>
              <a:gd name="connsiteY98" fmla="*/ 1491916 h 2974206"/>
              <a:gd name="connsiteX99" fmla="*/ 2773801 w 2883374"/>
              <a:gd name="connsiteY99" fmla="*/ 1472665 h 2974206"/>
              <a:gd name="connsiteX100" fmla="*/ 2725675 w 2883374"/>
              <a:gd name="connsiteY100" fmla="*/ 1424539 h 2974206"/>
              <a:gd name="connsiteX101" fmla="*/ 2696799 w 2883374"/>
              <a:gd name="connsiteY101" fmla="*/ 1414913 h 2974206"/>
              <a:gd name="connsiteX102" fmla="*/ 2639048 w 2883374"/>
              <a:gd name="connsiteY102" fmla="*/ 1376412 h 2974206"/>
              <a:gd name="connsiteX103" fmla="*/ 2552420 w 2883374"/>
              <a:gd name="connsiteY103" fmla="*/ 1357162 h 2974206"/>
              <a:gd name="connsiteX104" fmla="*/ 2494669 w 2883374"/>
              <a:gd name="connsiteY104" fmla="*/ 1337911 h 2974206"/>
              <a:gd name="connsiteX105" fmla="*/ 2456168 w 2883374"/>
              <a:gd name="connsiteY105" fmla="*/ 1328286 h 2974206"/>
              <a:gd name="connsiteX106" fmla="*/ 2398416 w 2883374"/>
              <a:gd name="connsiteY106" fmla="*/ 1309036 h 2974206"/>
              <a:gd name="connsiteX107" fmla="*/ 2369540 w 2883374"/>
              <a:gd name="connsiteY107" fmla="*/ 1289785 h 2974206"/>
              <a:gd name="connsiteX108" fmla="*/ 2302163 w 2883374"/>
              <a:gd name="connsiteY108" fmla="*/ 1251284 h 2974206"/>
              <a:gd name="connsiteX109" fmla="*/ 2273288 w 2883374"/>
              <a:gd name="connsiteY109" fmla="*/ 1222408 h 2974206"/>
              <a:gd name="connsiteX110" fmla="*/ 2215536 w 2883374"/>
              <a:gd name="connsiteY110" fmla="*/ 1183907 h 2974206"/>
              <a:gd name="connsiteX111" fmla="*/ 2157784 w 2883374"/>
              <a:gd name="connsiteY111" fmla="*/ 1126156 h 2974206"/>
              <a:gd name="connsiteX112" fmla="*/ 2128909 w 2883374"/>
              <a:gd name="connsiteY112" fmla="*/ 1097280 h 2974206"/>
              <a:gd name="connsiteX113" fmla="*/ 2100033 w 2883374"/>
              <a:gd name="connsiteY113" fmla="*/ 1078029 h 2974206"/>
              <a:gd name="connsiteX114" fmla="*/ 2042281 w 2883374"/>
              <a:gd name="connsiteY114" fmla="*/ 1020278 h 2974206"/>
              <a:gd name="connsiteX115" fmla="*/ 1955654 w 2883374"/>
              <a:gd name="connsiteY115" fmla="*/ 952901 h 2974206"/>
              <a:gd name="connsiteX116" fmla="*/ 1936403 w 2883374"/>
              <a:gd name="connsiteY116" fmla="*/ 924025 h 2974206"/>
              <a:gd name="connsiteX117" fmla="*/ 1917153 w 2883374"/>
              <a:gd name="connsiteY117" fmla="*/ 866273 h 2974206"/>
              <a:gd name="connsiteX118" fmla="*/ 1926778 w 2883374"/>
              <a:gd name="connsiteY118" fmla="*/ 712269 h 2974206"/>
              <a:gd name="connsiteX119" fmla="*/ 1955654 w 2883374"/>
              <a:gd name="connsiteY119" fmla="*/ 606391 h 2974206"/>
              <a:gd name="connsiteX120" fmla="*/ 1974904 w 2883374"/>
              <a:gd name="connsiteY120" fmla="*/ 548640 h 2974206"/>
              <a:gd name="connsiteX121" fmla="*/ 1994155 w 2883374"/>
              <a:gd name="connsiteY121" fmla="*/ 490888 h 2974206"/>
              <a:gd name="connsiteX122" fmla="*/ 2003780 w 2883374"/>
              <a:gd name="connsiteY122" fmla="*/ 433137 h 2974206"/>
              <a:gd name="connsiteX123" fmla="*/ 2023031 w 2883374"/>
              <a:gd name="connsiteY123" fmla="*/ 375385 h 2974206"/>
              <a:gd name="connsiteX124" fmla="*/ 2013406 w 2883374"/>
              <a:gd name="connsiteY124" fmla="*/ 202130 h 2974206"/>
              <a:gd name="connsiteX125" fmla="*/ 1974904 w 2883374"/>
              <a:gd name="connsiteY125" fmla="*/ 144379 h 2974206"/>
              <a:gd name="connsiteX126" fmla="*/ 1936403 w 2883374"/>
              <a:gd name="connsiteY126" fmla="*/ 86627 h 2974206"/>
              <a:gd name="connsiteX127" fmla="*/ 1878652 w 2883374"/>
              <a:gd name="connsiteY127" fmla="*/ 38501 h 2974206"/>
              <a:gd name="connsiteX128" fmla="*/ 1849776 w 2883374"/>
              <a:gd name="connsiteY128" fmla="*/ 28876 h 2974206"/>
              <a:gd name="connsiteX129" fmla="*/ 1820900 w 2883374"/>
              <a:gd name="connsiteY129" fmla="*/ 9625 h 2974206"/>
              <a:gd name="connsiteX130" fmla="*/ 1792024 w 2883374"/>
              <a:gd name="connsiteY130" fmla="*/ 0 h 2974206"/>
              <a:gd name="connsiteX131" fmla="*/ 1532142 w 2883374"/>
              <a:gd name="connsiteY131" fmla="*/ 9625 h 2974206"/>
              <a:gd name="connsiteX132" fmla="*/ 1339637 w 2883374"/>
              <a:gd name="connsiteY132" fmla="*/ 19250 h 297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883374" h="2974206">
                <a:moveTo>
                  <a:pt x="1339637" y="19250"/>
                </a:moveTo>
                <a:lnTo>
                  <a:pt x="1339637" y="19250"/>
                </a:lnTo>
                <a:cubicBezTo>
                  <a:pt x="1317178" y="35292"/>
                  <a:pt x="1292889" y="49040"/>
                  <a:pt x="1272260" y="67377"/>
                </a:cubicBezTo>
                <a:cubicBezTo>
                  <a:pt x="1176006" y="152936"/>
                  <a:pt x="1333224" y="42775"/>
                  <a:pt x="1224134" y="115503"/>
                </a:cubicBezTo>
                <a:lnTo>
                  <a:pt x="1204883" y="173254"/>
                </a:lnTo>
                <a:cubicBezTo>
                  <a:pt x="1201675" y="182879"/>
                  <a:pt x="1197719" y="192287"/>
                  <a:pt x="1195258" y="202130"/>
                </a:cubicBezTo>
                <a:lnTo>
                  <a:pt x="1185633" y="240631"/>
                </a:lnTo>
                <a:cubicBezTo>
                  <a:pt x="1188841" y="317633"/>
                  <a:pt x="1187048" y="395007"/>
                  <a:pt x="1195258" y="471638"/>
                </a:cubicBezTo>
                <a:cubicBezTo>
                  <a:pt x="1196787" y="485905"/>
                  <a:pt x="1210386" y="496396"/>
                  <a:pt x="1214509" y="510139"/>
                </a:cubicBezTo>
                <a:cubicBezTo>
                  <a:pt x="1220117" y="528832"/>
                  <a:pt x="1220643" y="548689"/>
                  <a:pt x="1224134" y="567890"/>
                </a:cubicBezTo>
                <a:cubicBezTo>
                  <a:pt x="1238809" y="648605"/>
                  <a:pt x="1226688" y="586457"/>
                  <a:pt x="1243384" y="644892"/>
                </a:cubicBezTo>
                <a:cubicBezTo>
                  <a:pt x="1247018" y="657612"/>
                  <a:pt x="1249209" y="670722"/>
                  <a:pt x="1253010" y="683393"/>
                </a:cubicBezTo>
                <a:cubicBezTo>
                  <a:pt x="1258841" y="702829"/>
                  <a:pt x="1272260" y="741145"/>
                  <a:pt x="1272260" y="741145"/>
                </a:cubicBezTo>
                <a:cubicBezTo>
                  <a:pt x="1269052" y="814939"/>
                  <a:pt x="1273866" y="889522"/>
                  <a:pt x="1262635" y="962526"/>
                </a:cubicBezTo>
                <a:cubicBezTo>
                  <a:pt x="1260565" y="975980"/>
                  <a:pt x="1241310" y="980076"/>
                  <a:pt x="1233759" y="991402"/>
                </a:cubicBezTo>
                <a:cubicBezTo>
                  <a:pt x="1228131" y="999844"/>
                  <a:pt x="1228671" y="1011203"/>
                  <a:pt x="1224134" y="1020278"/>
                </a:cubicBezTo>
                <a:cubicBezTo>
                  <a:pt x="1206213" y="1056119"/>
                  <a:pt x="1202612" y="1046104"/>
                  <a:pt x="1176008" y="1078029"/>
                </a:cubicBezTo>
                <a:cubicBezTo>
                  <a:pt x="1168602" y="1086916"/>
                  <a:pt x="1166567" y="1100774"/>
                  <a:pt x="1156757" y="1106905"/>
                </a:cubicBezTo>
                <a:cubicBezTo>
                  <a:pt x="1139550" y="1117660"/>
                  <a:pt x="1115890" y="1114900"/>
                  <a:pt x="1099006" y="1126156"/>
                </a:cubicBezTo>
                <a:cubicBezTo>
                  <a:pt x="1079755" y="1138990"/>
                  <a:pt x="1063941" y="1160120"/>
                  <a:pt x="1041254" y="1164657"/>
                </a:cubicBezTo>
                <a:cubicBezTo>
                  <a:pt x="1025212" y="1167865"/>
                  <a:pt x="1008911" y="1169978"/>
                  <a:pt x="993128" y="1174282"/>
                </a:cubicBezTo>
                <a:cubicBezTo>
                  <a:pt x="973551" y="1179621"/>
                  <a:pt x="954627" y="1187115"/>
                  <a:pt x="935376" y="1193532"/>
                </a:cubicBezTo>
                <a:cubicBezTo>
                  <a:pt x="925751" y="1196740"/>
                  <a:pt x="916343" y="1200697"/>
                  <a:pt x="906500" y="1203158"/>
                </a:cubicBezTo>
                <a:cubicBezTo>
                  <a:pt x="893666" y="1206366"/>
                  <a:pt x="880719" y="1209149"/>
                  <a:pt x="867999" y="1212783"/>
                </a:cubicBezTo>
                <a:cubicBezTo>
                  <a:pt x="858243" y="1215570"/>
                  <a:pt x="849151" y="1220865"/>
                  <a:pt x="839123" y="1222408"/>
                </a:cubicBezTo>
                <a:cubicBezTo>
                  <a:pt x="807254" y="1227311"/>
                  <a:pt x="774955" y="1228825"/>
                  <a:pt x="742871" y="1232033"/>
                </a:cubicBezTo>
                <a:cubicBezTo>
                  <a:pt x="730037" y="1235242"/>
                  <a:pt x="716529" y="1236448"/>
                  <a:pt x="704370" y="1241659"/>
                </a:cubicBezTo>
                <a:cubicBezTo>
                  <a:pt x="646601" y="1266417"/>
                  <a:pt x="707533" y="1267333"/>
                  <a:pt x="617742" y="1280160"/>
                </a:cubicBezTo>
                <a:cubicBezTo>
                  <a:pt x="595283" y="1283368"/>
                  <a:pt x="572612" y="1285336"/>
                  <a:pt x="550366" y="1289785"/>
                </a:cubicBezTo>
                <a:cubicBezTo>
                  <a:pt x="524422" y="1294974"/>
                  <a:pt x="499031" y="1302619"/>
                  <a:pt x="473363" y="1309036"/>
                </a:cubicBezTo>
                <a:cubicBezTo>
                  <a:pt x="460529" y="1312244"/>
                  <a:pt x="447412" y="1314478"/>
                  <a:pt x="434862" y="1318661"/>
                </a:cubicBezTo>
                <a:cubicBezTo>
                  <a:pt x="425237" y="1321869"/>
                  <a:pt x="415830" y="1325825"/>
                  <a:pt x="405987" y="1328286"/>
                </a:cubicBezTo>
                <a:cubicBezTo>
                  <a:pt x="390115" y="1332254"/>
                  <a:pt x="373732" y="1333943"/>
                  <a:pt x="357860" y="1337911"/>
                </a:cubicBezTo>
                <a:cubicBezTo>
                  <a:pt x="348017" y="1340372"/>
                  <a:pt x="338888" y="1345336"/>
                  <a:pt x="328984" y="1347537"/>
                </a:cubicBezTo>
                <a:cubicBezTo>
                  <a:pt x="309933" y="1351771"/>
                  <a:pt x="290166" y="1352429"/>
                  <a:pt x="271233" y="1357162"/>
                </a:cubicBezTo>
                <a:cubicBezTo>
                  <a:pt x="251547" y="1362083"/>
                  <a:pt x="213481" y="1376412"/>
                  <a:pt x="213481" y="1376412"/>
                </a:cubicBezTo>
                <a:lnTo>
                  <a:pt x="126854" y="1434164"/>
                </a:lnTo>
                <a:lnTo>
                  <a:pt x="97978" y="1453414"/>
                </a:lnTo>
                <a:lnTo>
                  <a:pt x="69102" y="1472665"/>
                </a:lnTo>
                <a:cubicBezTo>
                  <a:pt x="56268" y="1491916"/>
                  <a:pt x="37917" y="1508468"/>
                  <a:pt x="30601" y="1530417"/>
                </a:cubicBezTo>
                <a:lnTo>
                  <a:pt x="11351" y="1588168"/>
                </a:lnTo>
                <a:cubicBezTo>
                  <a:pt x="8143" y="1617044"/>
                  <a:pt x="1726" y="1645742"/>
                  <a:pt x="1726" y="1674796"/>
                </a:cubicBezTo>
                <a:cubicBezTo>
                  <a:pt x="1726" y="1705341"/>
                  <a:pt x="-8536" y="1941971"/>
                  <a:pt x="20976" y="2050181"/>
                </a:cubicBezTo>
                <a:cubicBezTo>
                  <a:pt x="26315" y="2069758"/>
                  <a:pt x="33810" y="2088682"/>
                  <a:pt x="40227" y="2107932"/>
                </a:cubicBezTo>
                <a:cubicBezTo>
                  <a:pt x="43435" y="2117557"/>
                  <a:pt x="45315" y="2127733"/>
                  <a:pt x="49852" y="2136808"/>
                </a:cubicBezTo>
                <a:cubicBezTo>
                  <a:pt x="108023" y="2253153"/>
                  <a:pt x="33934" y="2108952"/>
                  <a:pt x="88353" y="2204185"/>
                </a:cubicBezTo>
                <a:cubicBezTo>
                  <a:pt x="95472" y="2216643"/>
                  <a:pt x="101951" y="2229498"/>
                  <a:pt x="107603" y="2242686"/>
                </a:cubicBezTo>
                <a:cubicBezTo>
                  <a:pt x="111600" y="2252012"/>
                  <a:pt x="111601" y="2263120"/>
                  <a:pt x="117229" y="2271562"/>
                </a:cubicBezTo>
                <a:cubicBezTo>
                  <a:pt x="124780" y="2282888"/>
                  <a:pt x="138192" y="2289361"/>
                  <a:pt x="146104" y="2300438"/>
                </a:cubicBezTo>
                <a:cubicBezTo>
                  <a:pt x="190509" y="2362606"/>
                  <a:pt x="137307" y="2320241"/>
                  <a:pt x="194231" y="2358189"/>
                </a:cubicBezTo>
                <a:cubicBezTo>
                  <a:pt x="203878" y="2387131"/>
                  <a:pt x="202374" y="2391061"/>
                  <a:pt x="223107" y="2415941"/>
                </a:cubicBezTo>
                <a:cubicBezTo>
                  <a:pt x="231821" y="2426398"/>
                  <a:pt x="243625" y="2434072"/>
                  <a:pt x="251982" y="2444817"/>
                </a:cubicBezTo>
                <a:cubicBezTo>
                  <a:pt x="312447" y="2522558"/>
                  <a:pt x="263459" y="2484552"/>
                  <a:pt x="319359" y="2521819"/>
                </a:cubicBezTo>
                <a:cubicBezTo>
                  <a:pt x="370700" y="2598826"/>
                  <a:pt x="303312" y="2505769"/>
                  <a:pt x="367486" y="2569945"/>
                </a:cubicBezTo>
                <a:cubicBezTo>
                  <a:pt x="375666" y="2578125"/>
                  <a:pt x="379330" y="2589934"/>
                  <a:pt x="386736" y="2598821"/>
                </a:cubicBezTo>
                <a:cubicBezTo>
                  <a:pt x="454455" y="2680085"/>
                  <a:pt x="366072" y="2558911"/>
                  <a:pt x="473363" y="2666198"/>
                </a:cubicBezTo>
                <a:cubicBezTo>
                  <a:pt x="518756" y="2711590"/>
                  <a:pt x="482362" y="2683805"/>
                  <a:pt x="531115" y="2704699"/>
                </a:cubicBezTo>
                <a:cubicBezTo>
                  <a:pt x="544303" y="2710351"/>
                  <a:pt x="557158" y="2716830"/>
                  <a:pt x="569616" y="2723949"/>
                </a:cubicBezTo>
                <a:cubicBezTo>
                  <a:pt x="579660" y="2729688"/>
                  <a:pt x="587921" y="2738502"/>
                  <a:pt x="598492" y="2743200"/>
                </a:cubicBezTo>
                <a:cubicBezTo>
                  <a:pt x="617035" y="2751441"/>
                  <a:pt x="656243" y="2762450"/>
                  <a:pt x="656243" y="2762450"/>
                </a:cubicBezTo>
                <a:cubicBezTo>
                  <a:pt x="665868" y="2768867"/>
                  <a:pt x="674287" y="2777639"/>
                  <a:pt x="685119" y="2781701"/>
                </a:cubicBezTo>
                <a:cubicBezTo>
                  <a:pt x="700437" y="2787445"/>
                  <a:pt x="717276" y="2787777"/>
                  <a:pt x="733246" y="2791326"/>
                </a:cubicBezTo>
                <a:cubicBezTo>
                  <a:pt x="746160" y="2794196"/>
                  <a:pt x="759076" y="2797150"/>
                  <a:pt x="771747" y="2800951"/>
                </a:cubicBezTo>
                <a:cubicBezTo>
                  <a:pt x="793637" y="2807518"/>
                  <a:pt x="841372" y="2826277"/>
                  <a:pt x="867999" y="2829827"/>
                </a:cubicBezTo>
                <a:cubicBezTo>
                  <a:pt x="904564" y="2834702"/>
                  <a:pt x="1069543" y="2846811"/>
                  <a:pt x="1099006" y="2849078"/>
                </a:cubicBezTo>
                <a:cubicBezTo>
                  <a:pt x="1233735" y="2871532"/>
                  <a:pt x="1072648" y="2846786"/>
                  <a:pt x="1320387" y="2868328"/>
                </a:cubicBezTo>
                <a:cubicBezTo>
                  <a:pt x="1339829" y="2870019"/>
                  <a:pt x="1358888" y="2874745"/>
                  <a:pt x="1378138" y="2877953"/>
                </a:cubicBezTo>
                <a:cubicBezTo>
                  <a:pt x="1433482" y="2896402"/>
                  <a:pt x="1385912" y="2882458"/>
                  <a:pt x="1474391" y="2897204"/>
                </a:cubicBezTo>
                <a:cubicBezTo>
                  <a:pt x="1525463" y="2905716"/>
                  <a:pt x="1525695" y="2910033"/>
                  <a:pt x="1580269" y="2916454"/>
                </a:cubicBezTo>
                <a:cubicBezTo>
                  <a:pt x="1615464" y="2920595"/>
                  <a:pt x="1650952" y="2921939"/>
                  <a:pt x="1686147" y="2926080"/>
                </a:cubicBezTo>
                <a:cubicBezTo>
                  <a:pt x="1766242" y="2935503"/>
                  <a:pt x="1718664" y="2932583"/>
                  <a:pt x="1782399" y="2945330"/>
                </a:cubicBezTo>
                <a:cubicBezTo>
                  <a:pt x="1801536" y="2949158"/>
                  <a:pt x="1820950" y="2951465"/>
                  <a:pt x="1840151" y="2954956"/>
                </a:cubicBezTo>
                <a:cubicBezTo>
                  <a:pt x="1988039" y="2981845"/>
                  <a:pt x="1775959" y="2945862"/>
                  <a:pt x="1946029" y="2974206"/>
                </a:cubicBezTo>
                <a:cubicBezTo>
                  <a:pt x="2058324" y="2970998"/>
                  <a:pt x="2170872" y="2972779"/>
                  <a:pt x="2282913" y="2964581"/>
                </a:cubicBezTo>
                <a:cubicBezTo>
                  <a:pt x="2303151" y="2963100"/>
                  <a:pt x="2320978" y="2950251"/>
                  <a:pt x="2340664" y="2945330"/>
                </a:cubicBezTo>
                <a:cubicBezTo>
                  <a:pt x="2395037" y="2931737"/>
                  <a:pt x="2366194" y="2938299"/>
                  <a:pt x="2427292" y="2926080"/>
                </a:cubicBezTo>
                <a:cubicBezTo>
                  <a:pt x="2478620" y="2849086"/>
                  <a:pt x="2411256" y="2942114"/>
                  <a:pt x="2475418" y="2877953"/>
                </a:cubicBezTo>
                <a:cubicBezTo>
                  <a:pt x="2483598" y="2869773"/>
                  <a:pt x="2486984" y="2857724"/>
                  <a:pt x="2494669" y="2849078"/>
                </a:cubicBezTo>
                <a:cubicBezTo>
                  <a:pt x="2542622" y="2795131"/>
                  <a:pt x="2537407" y="2801335"/>
                  <a:pt x="2581296" y="2772076"/>
                </a:cubicBezTo>
                <a:cubicBezTo>
                  <a:pt x="2636461" y="2689330"/>
                  <a:pt x="2570327" y="2794017"/>
                  <a:pt x="2610172" y="2714324"/>
                </a:cubicBezTo>
                <a:cubicBezTo>
                  <a:pt x="2615345" y="2703977"/>
                  <a:pt x="2624724" y="2696019"/>
                  <a:pt x="2629422" y="2685448"/>
                </a:cubicBezTo>
                <a:cubicBezTo>
                  <a:pt x="2637663" y="2666905"/>
                  <a:pt x="2642256" y="2646947"/>
                  <a:pt x="2648673" y="2627697"/>
                </a:cubicBezTo>
                <a:cubicBezTo>
                  <a:pt x="2651881" y="2618072"/>
                  <a:pt x="2656308" y="2608770"/>
                  <a:pt x="2658298" y="2598821"/>
                </a:cubicBezTo>
                <a:cubicBezTo>
                  <a:pt x="2661506" y="2582779"/>
                  <a:pt x="2663618" y="2566478"/>
                  <a:pt x="2667923" y="2550694"/>
                </a:cubicBezTo>
                <a:cubicBezTo>
                  <a:pt x="2673262" y="2531117"/>
                  <a:pt x="2680757" y="2512193"/>
                  <a:pt x="2687174" y="2492943"/>
                </a:cubicBezTo>
                <a:lnTo>
                  <a:pt x="2696799" y="2464067"/>
                </a:lnTo>
                <a:cubicBezTo>
                  <a:pt x="2700007" y="2454442"/>
                  <a:pt x="2703963" y="2445034"/>
                  <a:pt x="2706424" y="2435191"/>
                </a:cubicBezTo>
                <a:cubicBezTo>
                  <a:pt x="2709633" y="2422357"/>
                  <a:pt x="2710962" y="2408901"/>
                  <a:pt x="2716050" y="2396690"/>
                </a:cubicBezTo>
                <a:cubicBezTo>
                  <a:pt x="2727087" y="2370201"/>
                  <a:pt x="2754551" y="2319688"/>
                  <a:pt x="2754551" y="2319688"/>
                </a:cubicBezTo>
                <a:cubicBezTo>
                  <a:pt x="2757759" y="2306854"/>
                  <a:pt x="2760542" y="2293907"/>
                  <a:pt x="2764176" y="2281187"/>
                </a:cubicBezTo>
                <a:cubicBezTo>
                  <a:pt x="2766963" y="2271431"/>
                  <a:pt x="2771340" y="2262154"/>
                  <a:pt x="2773801" y="2252311"/>
                </a:cubicBezTo>
                <a:cubicBezTo>
                  <a:pt x="2776540" y="2241354"/>
                  <a:pt x="2787126" y="2179512"/>
                  <a:pt x="2793052" y="2165684"/>
                </a:cubicBezTo>
                <a:cubicBezTo>
                  <a:pt x="2797609" y="2155051"/>
                  <a:pt x="2807604" y="2147379"/>
                  <a:pt x="2812302" y="2136808"/>
                </a:cubicBezTo>
                <a:cubicBezTo>
                  <a:pt x="2857307" y="2035548"/>
                  <a:pt x="2810981" y="2121520"/>
                  <a:pt x="2841178" y="2030930"/>
                </a:cubicBezTo>
                <a:cubicBezTo>
                  <a:pt x="2845715" y="2017318"/>
                  <a:pt x="2854777" y="2005617"/>
                  <a:pt x="2860429" y="1992429"/>
                </a:cubicBezTo>
                <a:cubicBezTo>
                  <a:pt x="2864426" y="1983103"/>
                  <a:pt x="2866846" y="1973178"/>
                  <a:pt x="2870054" y="1963553"/>
                </a:cubicBezTo>
                <a:cubicBezTo>
                  <a:pt x="2885265" y="1811439"/>
                  <a:pt x="2890193" y="1805892"/>
                  <a:pt x="2870054" y="1597793"/>
                </a:cubicBezTo>
                <a:cubicBezTo>
                  <a:pt x="2868940" y="1586279"/>
                  <a:pt x="2856542" y="1578962"/>
                  <a:pt x="2850803" y="1568918"/>
                </a:cubicBezTo>
                <a:cubicBezTo>
                  <a:pt x="2830469" y="1533334"/>
                  <a:pt x="2833353" y="1522592"/>
                  <a:pt x="2802677" y="1491916"/>
                </a:cubicBezTo>
                <a:cubicBezTo>
                  <a:pt x="2794497" y="1483736"/>
                  <a:pt x="2783426" y="1479082"/>
                  <a:pt x="2773801" y="1472665"/>
                </a:cubicBezTo>
                <a:cubicBezTo>
                  <a:pt x="2754550" y="1443788"/>
                  <a:pt x="2757761" y="1440582"/>
                  <a:pt x="2725675" y="1424539"/>
                </a:cubicBezTo>
                <a:cubicBezTo>
                  <a:pt x="2716600" y="1420002"/>
                  <a:pt x="2705668" y="1419840"/>
                  <a:pt x="2696799" y="1414913"/>
                </a:cubicBezTo>
                <a:cubicBezTo>
                  <a:pt x="2676575" y="1403677"/>
                  <a:pt x="2661735" y="1380949"/>
                  <a:pt x="2639048" y="1376412"/>
                </a:cubicBezTo>
                <a:cubicBezTo>
                  <a:pt x="2611574" y="1370917"/>
                  <a:pt x="2579604" y="1365317"/>
                  <a:pt x="2552420" y="1357162"/>
                </a:cubicBezTo>
                <a:cubicBezTo>
                  <a:pt x="2532984" y="1351331"/>
                  <a:pt x="2514355" y="1342832"/>
                  <a:pt x="2494669" y="1337911"/>
                </a:cubicBezTo>
                <a:cubicBezTo>
                  <a:pt x="2481835" y="1334703"/>
                  <a:pt x="2468839" y="1332087"/>
                  <a:pt x="2456168" y="1328286"/>
                </a:cubicBezTo>
                <a:cubicBezTo>
                  <a:pt x="2436732" y="1322455"/>
                  <a:pt x="2398416" y="1309036"/>
                  <a:pt x="2398416" y="1309036"/>
                </a:cubicBezTo>
                <a:cubicBezTo>
                  <a:pt x="2388791" y="1302619"/>
                  <a:pt x="2379584" y="1295525"/>
                  <a:pt x="2369540" y="1289785"/>
                </a:cubicBezTo>
                <a:cubicBezTo>
                  <a:pt x="2339592" y="1272671"/>
                  <a:pt x="2327741" y="1272599"/>
                  <a:pt x="2302163" y="1251284"/>
                </a:cubicBezTo>
                <a:cubicBezTo>
                  <a:pt x="2291706" y="1242570"/>
                  <a:pt x="2284033" y="1230765"/>
                  <a:pt x="2273288" y="1222408"/>
                </a:cubicBezTo>
                <a:cubicBezTo>
                  <a:pt x="2255025" y="1208204"/>
                  <a:pt x="2231896" y="1200267"/>
                  <a:pt x="2215536" y="1183907"/>
                </a:cubicBezTo>
                <a:lnTo>
                  <a:pt x="2157784" y="1126156"/>
                </a:lnTo>
                <a:cubicBezTo>
                  <a:pt x="2148159" y="1116531"/>
                  <a:pt x="2140235" y="1104831"/>
                  <a:pt x="2128909" y="1097280"/>
                </a:cubicBezTo>
                <a:cubicBezTo>
                  <a:pt x="2119284" y="1090863"/>
                  <a:pt x="2108679" y="1085715"/>
                  <a:pt x="2100033" y="1078029"/>
                </a:cubicBezTo>
                <a:cubicBezTo>
                  <a:pt x="2079685" y="1059942"/>
                  <a:pt x="2064933" y="1035379"/>
                  <a:pt x="2042281" y="1020278"/>
                </a:cubicBezTo>
                <a:cubicBezTo>
                  <a:pt x="2002035" y="993447"/>
                  <a:pt x="1983927" y="986828"/>
                  <a:pt x="1955654" y="952901"/>
                </a:cubicBezTo>
                <a:cubicBezTo>
                  <a:pt x="1948248" y="944014"/>
                  <a:pt x="1942820" y="933650"/>
                  <a:pt x="1936403" y="924025"/>
                </a:cubicBezTo>
                <a:cubicBezTo>
                  <a:pt x="1929986" y="904774"/>
                  <a:pt x="1915887" y="886525"/>
                  <a:pt x="1917153" y="866273"/>
                </a:cubicBezTo>
                <a:cubicBezTo>
                  <a:pt x="1920361" y="814938"/>
                  <a:pt x="1921902" y="763472"/>
                  <a:pt x="1926778" y="712269"/>
                </a:cubicBezTo>
                <a:cubicBezTo>
                  <a:pt x="1930406" y="674174"/>
                  <a:pt x="1943604" y="642540"/>
                  <a:pt x="1955654" y="606391"/>
                </a:cubicBezTo>
                <a:lnTo>
                  <a:pt x="1974904" y="548640"/>
                </a:lnTo>
                <a:cubicBezTo>
                  <a:pt x="1974906" y="548633"/>
                  <a:pt x="1994154" y="490896"/>
                  <a:pt x="1994155" y="490888"/>
                </a:cubicBezTo>
                <a:cubicBezTo>
                  <a:pt x="1997363" y="471638"/>
                  <a:pt x="1999047" y="452070"/>
                  <a:pt x="2003780" y="433137"/>
                </a:cubicBezTo>
                <a:cubicBezTo>
                  <a:pt x="2008702" y="413451"/>
                  <a:pt x="2023031" y="375385"/>
                  <a:pt x="2023031" y="375385"/>
                </a:cubicBezTo>
                <a:cubicBezTo>
                  <a:pt x="2019823" y="317633"/>
                  <a:pt x="2018890" y="259710"/>
                  <a:pt x="2013406" y="202130"/>
                </a:cubicBezTo>
                <a:cubicBezTo>
                  <a:pt x="2009981" y="166170"/>
                  <a:pt x="1996860" y="172607"/>
                  <a:pt x="1974904" y="144379"/>
                </a:cubicBezTo>
                <a:cubicBezTo>
                  <a:pt x="1960700" y="126116"/>
                  <a:pt x="1952763" y="102987"/>
                  <a:pt x="1936403" y="86627"/>
                </a:cubicBezTo>
                <a:cubicBezTo>
                  <a:pt x="1915115" y="65338"/>
                  <a:pt x="1905455" y="51902"/>
                  <a:pt x="1878652" y="38501"/>
                </a:cubicBezTo>
                <a:cubicBezTo>
                  <a:pt x="1869577" y="33964"/>
                  <a:pt x="1859401" y="32084"/>
                  <a:pt x="1849776" y="28876"/>
                </a:cubicBezTo>
                <a:cubicBezTo>
                  <a:pt x="1840151" y="22459"/>
                  <a:pt x="1831247" y="14798"/>
                  <a:pt x="1820900" y="9625"/>
                </a:cubicBezTo>
                <a:cubicBezTo>
                  <a:pt x="1811825" y="5088"/>
                  <a:pt x="1802170" y="0"/>
                  <a:pt x="1792024" y="0"/>
                </a:cubicBezTo>
                <a:cubicBezTo>
                  <a:pt x="1705337" y="0"/>
                  <a:pt x="1618769" y="6417"/>
                  <a:pt x="1532142" y="9625"/>
                </a:cubicBezTo>
                <a:cubicBezTo>
                  <a:pt x="1434501" y="34035"/>
                  <a:pt x="1371721" y="17646"/>
                  <a:pt x="1339637" y="1925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5E4B7821-E83B-AD46-9154-08180720C444}"/>
                  </a:ext>
                </a:extLst>
              </p:cNvPr>
              <p:cNvSpPr/>
              <p:nvPr/>
            </p:nvSpPr>
            <p:spPr>
              <a:xfrm>
                <a:off x="6574735" y="2504827"/>
                <a:ext cx="6767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5E4B7821-E83B-AD46-9154-08180720C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735" y="2504827"/>
                <a:ext cx="6767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123">
                <a:extLst>
                  <a:ext uri="{FF2B5EF4-FFF2-40B4-BE49-F238E27FC236}">
                    <a16:creationId xmlns:a16="http://schemas.microsoft.com/office/drawing/2014/main" id="{1FE5965A-1917-8448-BC41-0F2768BB86F0}"/>
                  </a:ext>
                </a:extLst>
              </p:cNvPr>
              <p:cNvSpPr txBox="1"/>
              <p:nvPr/>
            </p:nvSpPr>
            <p:spPr>
              <a:xfrm>
                <a:off x="5843218" y="3685120"/>
                <a:ext cx="2426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9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TextBox 123">
                <a:extLst>
                  <a:ext uri="{FF2B5EF4-FFF2-40B4-BE49-F238E27FC236}">
                    <a16:creationId xmlns:a16="http://schemas.microsoft.com/office/drawing/2014/main" id="{1FE5965A-1917-8448-BC41-0F2768BB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18" y="3685120"/>
                <a:ext cx="242699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0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  <p:bldP spid="47" grpId="0" animBg="1"/>
      <p:bldP spid="47" grpId="1" animBg="1"/>
      <p:bldP spid="69" grpId="0" animBg="1"/>
      <p:bldP spid="70" grpId="0" animBg="1"/>
      <p:bldP spid="71" grpId="0"/>
      <p:bldP spid="72" grpId="0"/>
      <p:bldP spid="73" grpId="0"/>
      <p:bldP spid="73" grpId="1"/>
      <p:bldP spid="74" grpId="0"/>
      <p:bldP spid="74" grpId="1"/>
      <p:bldP spid="75" grpId="0"/>
      <p:bldP spid="76" grpId="0"/>
      <p:bldP spid="79" grpId="0" animBg="1"/>
      <p:bldP spid="79" grpId="1" animBg="1"/>
      <p:bldP spid="80" grpId="0" animBg="1"/>
      <p:bldP spid="80" grpId="1" animBg="1"/>
      <p:bldP spid="81" grpId="0"/>
      <p:bldP spid="81" grpId="1"/>
      <p:bldP spid="82" grpId="0" animBg="1"/>
      <p:bldP spid="82" grpId="1" animBg="1"/>
      <p:bldP spid="83" grpId="0" animBg="1"/>
      <p:bldP spid="83" grpId="1" animBg="1"/>
      <p:bldP spid="84" grpId="0" animBg="1"/>
      <p:bldP spid="85" grpId="0" animBg="1"/>
      <p:bldP spid="85" grpId="1" animBg="1"/>
      <p:bldP spid="86" grpId="0"/>
      <p:bldP spid="87" grpId="0" animBg="1"/>
      <p:bldP spid="88" grpId="0" animBg="1"/>
      <p:bldP spid="89" grpId="0"/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86D7179-DF2E-1F49-908A-4C08C45B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377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7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688B7021-9E6F-D340-8036-4EA7EE57821B}"/>
              </a:ext>
            </a:extLst>
          </p:cNvPr>
          <p:cNvSpPr txBox="1">
            <a:spLocks/>
          </p:cNvSpPr>
          <p:nvPr/>
        </p:nvSpPr>
        <p:spPr>
          <a:xfrm>
            <a:off x="1096206" y="84142"/>
            <a:ext cx="5804576" cy="572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ECC-DIS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1CF444-7552-5C4A-876B-F23685B14A7A}"/>
              </a:ext>
            </a:extLst>
          </p:cNvPr>
          <p:cNvSpPr/>
          <p:nvPr/>
        </p:nvSpPr>
        <p:spPr>
          <a:xfrm>
            <a:off x="171553" y="1037111"/>
            <a:ext cx="7520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子图划分算法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SGR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：优化​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ECC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算法中的顶点参考池索引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494CC92-FF2C-7444-A12E-0A2EC2D9A4AA}"/>
              </a:ext>
            </a:extLst>
          </p:cNvPr>
          <p:cNvSpPr txBox="1"/>
          <p:nvPr/>
        </p:nvSpPr>
        <p:spPr>
          <a:xfrm>
            <a:off x="811847" y="1735530"/>
            <a:ext cx="7520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、每次从未划分的节点中选择最大度的节点作为参考节点，进行</a:t>
            </a:r>
            <a:r>
              <a:rPr lang="en-US" altLang="zh-CN"/>
              <a:t>K</a:t>
            </a:r>
            <a:r>
              <a:rPr lang="zh-CN" altLang="en-US"/>
              <a:t>次选择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EEDD608-5683-FE4C-B1B6-B9DCB8728E6C}"/>
                  </a:ext>
                </a:extLst>
              </p:cNvPr>
              <p:cNvSpPr/>
              <p:nvPr/>
            </p:nvSpPr>
            <p:spPr>
              <a:xfrm>
                <a:off x="2308608" y="2310523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EEDD608-5683-FE4C-B1B6-B9DCB8728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608" y="2310523"/>
                <a:ext cx="556966" cy="5153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65">
            <a:extLst>
              <a:ext uri="{FF2B5EF4-FFF2-40B4-BE49-F238E27FC236}">
                <a16:creationId xmlns:a16="http://schemas.microsoft.com/office/drawing/2014/main" id="{107B927A-006E-104F-9C97-828E8D44433E}"/>
              </a:ext>
            </a:extLst>
          </p:cNvPr>
          <p:cNvCxnSpPr>
            <a:stCxn id="41" idx="5"/>
            <a:endCxn id="70" idx="1"/>
          </p:cNvCxnSpPr>
          <p:nvPr/>
        </p:nvCxnSpPr>
        <p:spPr>
          <a:xfrm>
            <a:off x="1725862" y="3579893"/>
            <a:ext cx="406731" cy="5342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67">
            <a:extLst>
              <a:ext uri="{FF2B5EF4-FFF2-40B4-BE49-F238E27FC236}">
                <a16:creationId xmlns:a16="http://schemas.microsoft.com/office/drawing/2014/main" id="{4032E537-A97C-584D-AA6E-08E99ADA37A5}"/>
              </a:ext>
            </a:extLst>
          </p:cNvPr>
          <p:cNvCxnSpPr>
            <a:stCxn id="46" idx="1"/>
          </p:cNvCxnSpPr>
          <p:nvPr/>
        </p:nvCxnSpPr>
        <p:spPr>
          <a:xfrm flipH="1" flipV="1">
            <a:off x="2710027" y="3579894"/>
            <a:ext cx="269143" cy="5311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70">
            <a:extLst>
              <a:ext uri="{FF2B5EF4-FFF2-40B4-BE49-F238E27FC236}">
                <a16:creationId xmlns:a16="http://schemas.microsoft.com/office/drawing/2014/main" id="{009432BD-C124-8C4E-9758-5F1DC61E7D06}"/>
              </a:ext>
            </a:extLst>
          </p:cNvPr>
          <p:cNvCxnSpPr>
            <a:stCxn id="35" idx="2"/>
            <a:endCxn id="41" idx="7"/>
          </p:cNvCxnSpPr>
          <p:nvPr/>
        </p:nvCxnSpPr>
        <p:spPr>
          <a:xfrm flipH="1">
            <a:off x="1725862" y="2568212"/>
            <a:ext cx="582746" cy="647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3DADB9A-02AE-F243-809A-68549C513C52}"/>
                  </a:ext>
                </a:extLst>
              </p:cNvPr>
              <p:cNvSpPr/>
              <p:nvPr/>
            </p:nvSpPr>
            <p:spPr>
              <a:xfrm>
                <a:off x="1250462" y="2283856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3DADB9A-02AE-F243-809A-68549C513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62" y="2283856"/>
                <a:ext cx="556966" cy="51537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FDA4F481-3CE7-024A-8B53-2F855D272FF2}"/>
                  </a:ext>
                </a:extLst>
              </p:cNvPr>
              <p:cNvSpPr/>
              <p:nvPr/>
            </p:nvSpPr>
            <p:spPr>
              <a:xfrm>
                <a:off x="2288670" y="3139990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FDA4F481-3CE7-024A-8B53-2F855D272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670" y="3139990"/>
                <a:ext cx="556966" cy="5153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677053F-90BE-694A-AE39-20FF66A8D204}"/>
                  </a:ext>
                </a:extLst>
              </p:cNvPr>
              <p:cNvSpPr/>
              <p:nvPr/>
            </p:nvSpPr>
            <p:spPr>
              <a:xfrm>
                <a:off x="1250462" y="3139990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5677053F-90BE-694A-AE39-20FF66A8D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62" y="3139990"/>
                <a:ext cx="556966" cy="5153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连接符 76">
            <a:extLst>
              <a:ext uri="{FF2B5EF4-FFF2-40B4-BE49-F238E27FC236}">
                <a16:creationId xmlns:a16="http://schemas.microsoft.com/office/drawing/2014/main" id="{088E61BC-AED5-0E47-AD77-E8B08581A3E8}"/>
              </a:ext>
            </a:extLst>
          </p:cNvPr>
          <p:cNvCxnSpPr>
            <a:stCxn id="41" idx="0"/>
            <a:endCxn id="39" idx="4"/>
          </p:cNvCxnSpPr>
          <p:nvPr/>
        </p:nvCxnSpPr>
        <p:spPr>
          <a:xfrm flipV="1">
            <a:off x="1528945" y="2799234"/>
            <a:ext cx="0" cy="3407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79">
            <a:extLst>
              <a:ext uri="{FF2B5EF4-FFF2-40B4-BE49-F238E27FC236}">
                <a16:creationId xmlns:a16="http://schemas.microsoft.com/office/drawing/2014/main" id="{41FB24ED-4EF9-634F-90A9-BB574F6CDBC0}"/>
              </a:ext>
            </a:extLst>
          </p:cNvPr>
          <p:cNvCxnSpPr>
            <a:stCxn id="40" idx="0"/>
            <a:endCxn id="35" idx="4"/>
          </p:cNvCxnSpPr>
          <p:nvPr/>
        </p:nvCxnSpPr>
        <p:spPr>
          <a:xfrm flipV="1">
            <a:off x="2567153" y="2825901"/>
            <a:ext cx="19938" cy="3140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8EB2F7E-B22F-834F-93BD-18E7C8FBDEA5}"/>
                  </a:ext>
                </a:extLst>
              </p:cNvPr>
              <p:cNvSpPr/>
              <p:nvPr/>
            </p:nvSpPr>
            <p:spPr>
              <a:xfrm>
                <a:off x="1250462" y="4035617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8EB2F7E-B22F-834F-93BD-18E7C8FBD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62" y="4035617"/>
                <a:ext cx="556966" cy="51537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81">
            <a:extLst>
              <a:ext uri="{FF2B5EF4-FFF2-40B4-BE49-F238E27FC236}">
                <a16:creationId xmlns:a16="http://schemas.microsoft.com/office/drawing/2014/main" id="{BD8D9216-7A33-6B48-9295-556ADD3F51F0}"/>
              </a:ext>
            </a:extLst>
          </p:cNvPr>
          <p:cNvCxnSpPr>
            <a:stCxn id="44" idx="0"/>
            <a:endCxn id="41" idx="4"/>
          </p:cNvCxnSpPr>
          <p:nvPr/>
        </p:nvCxnSpPr>
        <p:spPr>
          <a:xfrm flipV="1">
            <a:off x="1528945" y="3655368"/>
            <a:ext cx="0" cy="3802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63FF29DB-0987-8645-BBAD-B92B972DFDF1}"/>
                  </a:ext>
                </a:extLst>
              </p:cNvPr>
              <p:cNvSpPr/>
              <p:nvPr/>
            </p:nvSpPr>
            <p:spPr>
              <a:xfrm>
                <a:off x="2897604" y="4035617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63FF29DB-0987-8645-BBAD-B92B972DF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604" y="4035617"/>
                <a:ext cx="556966" cy="5153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连接符 84">
            <a:extLst>
              <a:ext uri="{FF2B5EF4-FFF2-40B4-BE49-F238E27FC236}">
                <a16:creationId xmlns:a16="http://schemas.microsoft.com/office/drawing/2014/main" id="{3411FDF7-7D45-6E4F-BB4E-D742228710DA}"/>
              </a:ext>
            </a:extLst>
          </p:cNvPr>
          <p:cNvCxnSpPr>
            <a:stCxn id="40" idx="2"/>
            <a:endCxn id="41" idx="6"/>
          </p:cNvCxnSpPr>
          <p:nvPr/>
        </p:nvCxnSpPr>
        <p:spPr>
          <a:xfrm flipH="1">
            <a:off x="1807428" y="3397679"/>
            <a:ext cx="48124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85">
            <a:extLst>
              <a:ext uri="{FF2B5EF4-FFF2-40B4-BE49-F238E27FC236}">
                <a16:creationId xmlns:a16="http://schemas.microsoft.com/office/drawing/2014/main" id="{5BD8959B-ED09-1748-B3E9-59E04B39D45D}"/>
              </a:ext>
            </a:extLst>
          </p:cNvPr>
          <p:cNvCxnSpPr>
            <a:stCxn id="40" idx="4"/>
            <a:endCxn id="70" idx="0"/>
          </p:cNvCxnSpPr>
          <p:nvPr/>
        </p:nvCxnSpPr>
        <p:spPr>
          <a:xfrm flipH="1">
            <a:off x="2329510" y="3655368"/>
            <a:ext cx="237643" cy="3832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385089BC-4C74-3E46-9B6A-E75FD4318AE4}"/>
                  </a:ext>
                </a:extLst>
              </p:cNvPr>
              <p:cNvSpPr/>
              <p:nvPr/>
            </p:nvSpPr>
            <p:spPr>
              <a:xfrm>
                <a:off x="2051027" y="4038639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385089BC-4C74-3E46-9B6A-E75FD4318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27" y="4038639"/>
                <a:ext cx="556966" cy="5153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9E5F16CC-9D74-224C-B7B9-C3CC64D17759}"/>
                  </a:ext>
                </a:extLst>
              </p:cNvPr>
              <p:cNvSpPr/>
              <p:nvPr/>
            </p:nvSpPr>
            <p:spPr>
              <a:xfrm>
                <a:off x="3205676" y="3160343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9E5F16CC-9D74-224C-B7B9-C3CC64D17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76" y="3160343"/>
                <a:ext cx="556966" cy="515378"/>
              </a:xfrm>
              <a:prstGeom prst="ellipse">
                <a:avLst/>
              </a:prstGeom>
              <a:blipFill>
                <a:blip r:embed="rId10"/>
                <a:stretch>
                  <a:fillRect l="-26667" r="-6667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24230DC-8931-D542-B485-F76F186A90B2}"/>
                  </a:ext>
                </a:extLst>
              </p:cNvPr>
              <p:cNvSpPr/>
              <p:nvPr/>
            </p:nvSpPr>
            <p:spPr>
              <a:xfrm>
                <a:off x="3704843" y="4035617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24230DC-8931-D542-B485-F76F186A9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43" y="4035617"/>
                <a:ext cx="556966" cy="515378"/>
              </a:xfrm>
              <a:prstGeom prst="ellipse">
                <a:avLst/>
              </a:prstGeom>
              <a:blipFill>
                <a:blip r:embed="rId11"/>
                <a:stretch>
                  <a:fillRect l="-28889" r="-6667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85EDC41E-D641-CD42-B8DB-C7D1346AEAE1}"/>
                  </a:ext>
                </a:extLst>
              </p:cNvPr>
              <p:cNvSpPr/>
              <p:nvPr/>
            </p:nvSpPr>
            <p:spPr>
              <a:xfrm>
                <a:off x="5149892" y="4051856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85EDC41E-D641-CD42-B8DB-C7D1346AE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92" y="4051856"/>
                <a:ext cx="556966" cy="515378"/>
              </a:xfrm>
              <a:prstGeom prst="ellipse">
                <a:avLst/>
              </a:prstGeom>
              <a:blipFill>
                <a:blip r:embed="rId12"/>
                <a:stretch>
                  <a:fillRect l="-28889" r="-6667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连接符 91">
            <a:extLst>
              <a:ext uri="{FF2B5EF4-FFF2-40B4-BE49-F238E27FC236}">
                <a16:creationId xmlns:a16="http://schemas.microsoft.com/office/drawing/2014/main" id="{D72A8F04-2C05-3E40-9974-AFE4E326E02B}"/>
              </a:ext>
            </a:extLst>
          </p:cNvPr>
          <p:cNvCxnSpPr>
            <a:stCxn id="72" idx="2"/>
            <a:endCxn id="46" idx="6"/>
          </p:cNvCxnSpPr>
          <p:nvPr/>
        </p:nvCxnSpPr>
        <p:spPr>
          <a:xfrm flipH="1">
            <a:off x="3454570" y="4293306"/>
            <a:ext cx="2502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E86924DC-4FCD-6C4B-A90E-4205FD0BB7ED}"/>
                  </a:ext>
                </a:extLst>
              </p:cNvPr>
              <p:cNvSpPr/>
              <p:nvPr/>
            </p:nvSpPr>
            <p:spPr>
              <a:xfrm>
                <a:off x="3205676" y="2310523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E86924DC-4FCD-6C4B-A90E-4205FD0BB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76" y="2310523"/>
                <a:ext cx="556966" cy="515378"/>
              </a:xfrm>
              <a:prstGeom prst="ellipse">
                <a:avLst/>
              </a:prstGeom>
              <a:blipFill>
                <a:blip r:embed="rId13"/>
                <a:stretch>
                  <a:fillRect l="-11111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93">
            <a:extLst>
              <a:ext uri="{FF2B5EF4-FFF2-40B4-BE49-F238E27FC236}">
                <a16:creationId xmlns:a16="http://schemas.microsoft.com/office/drawing/2014/main" id="{F016B795-C83C-2B45-BA27-BE362D6AB780}"/>
              </a:ext>
            </a:extLst>
          </p:cNvPr>
          <p:cNvCxnSpPr>
            <a:stCxn id="71" idx="0"/>
            <a:endCxn id="75" idx="4"/>
          </p:cNvCxnSpPr>
          <p:nvPr/>
        </p:nvCxnSpPr>
        <p:spPr>
          <a:xfrm flipV="1">
            <a:off x="3484159" y="2825901"/>
            <a:ext cx="0" cy="3344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94">
            <a:extLst>
              <a:ext uri="{FF2B5EF4-FFF2-40B4-BE49-F238E27FC236}">
                <a16:creationId xmlns:a16="http://schemas.microsoft.com/office/drawing/2014/main" id="{DB442581-3046-5641-A188-90A59E6B3B2D}"/>
              </a:ext>
            </a:extLst>
          </p:cNvPr>
          <p:cNvCxnSpPr>
            <a:stCxn id="75" idx="3"/>
            <a:endCxn id="40" idx="7"/>
          </p:cNvCxnSpPr>
          <p:nvPr/>
        </p:nvCxnSpPr>
        <p:spPr>
          <a:xfrm flipH="1">
            <a:off x="2764070" y="2750426"/>
            <a:ext cx="523172" cy="465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95">
            <a:extLst>
              <a:ext uri="{FF2B5EF4-FFF2-40B4-BE49-F238E27FC236}">
                <a16:creationId xmlns:a16="http://schemas.microsoft.com/office/drawing/2014/main" id="{8888667F-5E1B-CF4D-A44D-636BC428A6BD}"/>
              </a:ext>
            </a:extLst>
          </p:cNvPr>
          <p:cNvCxnSpPr>
            <a:stCxn id="75" idx="2"/>
            <a:endCxn id="35" idx="6"/>
          </p:cNvCxnSpPr>
          <p:nvPr/>
        </p:nvCxnSpPr>
        <p:spPr>
          <a:xfrm flipH="1">
            <a:off x="2865574" y="2568212"/>
            <a:ext cx="3401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0C4C3AA-54FB-0944-800C-40B700409DDF}"/>
                  </a:ext>
                </a:extLst>
              </p:cNvPr>
              <p:cNvSpPr/>
              <p:nvPr/>
            </p:nvSpPr>
            <p:spPr>
              <a:xfrm>
                <a:off x="5869972" y="3165420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𝟏𝟖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0C4C3AA-54FB-0944-800C-40B700409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972" y="3165420"/>
                <a:ext cx="556966" cy="515378"/>
              </a:xfrm>
              <a:prstGeom prst="ellipse">
                <a:avLst/>
              </a:prstGeom>
              <a:blipFill>
                <a:blip r:embed="rId14"/>
                <a:stretch>
                  <a:fillRect l="-26087" r="-6522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A543B3F3-32AA-C443-B5CE-4BD9DCA7469A}"/>
                  </a:ext>
                </a:extLst>
              </p:cNvPr>
              <p:cNvSpPr/>
              <p:nvPr/>
            </p:nvSpPr>
            <p:spPr>
              <a:xfrm>
                <a:off x="4141780" y="3165420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A543B3F3-32AA-C443-B5CE-4BD9DCA7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80" y="3165420"/>
                <a:ext cx="556966" cy="515378"/>
              </a:xfrm>
              <a:prstGeom prst="ellipse">
                <a:avLst/>
              </a:prstGeom>
              <a:blipFill>
                <a:blip r:embed="rId15"/>
                <a:stretch>
                  <a:fillRect l="-26087" r="-6522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连接符 98">
            <a:extLst>
              <a:ext uri="{FF2B5EF4-FFF2-40B4-BE49-F238E27FC236}">
                <a16:creationId xmlns:a16="http://schemas.microsoft.com/office/drawing/2014/main" id="{50FAE455-E06D-BC4B-A5CA-3E41C4BA1AEA}"/>
              </a:ext>
            </a:extLst>
          </p:cNvPr>
          <p:cNvCxnSpPr>
            <a:stCxn id="80" idx="6"/>
            <a:endCxn id="90" idx="2"/>
          </p:cNvCxnSpPr>
          <p:nvPr/>
        </p:nvCxnSpPr>
        <p:spPr>
          <a:xfrm>
            <a:off x="4698746" y="3423109"/>
            <a:ext cx="3262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99">
            <a:extLst>
              <a:ext uri="{FF2B5EF4-FFF2-40B4-BE49-F238E27FC236}">
                <a16:creationId xmlns:a16="http://schemas.microsoft.com/office/drawing/2014/main" id="{0E38BB51-EC09-4444-BBA3-AF57EF09EDA4}"/>
              </a:ext>
            </a:extLst>
          </p:cNvPr>
          <p:cNvCxnSpPr>
            <a:stCxn id="71" idx="2"/>
            <a:endCxn id="40" idx="6"/>
          </p:cNvCxnSpPr>
          <p:nvPr/>
        </p:nvCxnSpPr>
        <p:spPr>
          <a:xfrm flipH="1" flipV="1">
            <a:off x="2845636" y="3397679"/>
            <a:ext cx="360040" cy="203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2E761CDB-B38D-7446-B71E-B63D3947B89E}"/>
                  </a:ext>
                </a:extLst>
              </p:cNvPr>
              <p:cNvSpPr/>
              <p:nvPr/>
            </p:nvSpPr>
            <p:spPr>
              <a:xfrm>
                <a:off x="4069772" y="2317231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2E761CDB-B38D-7446-B71E-B63D3947B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772" y="2317231"/>
                <a:ext cx="556966" cy="515378"/>
              </a:xfrm>
              <a:prstGeom prst="ellipse">
                <a:avLst/>
              </a:prstGeom>
              <a:blipFill>
                <a:blip r:embed="rId16"/>
                <a:stretch>
                  <a:fillRect l="-13333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接连接符 102">
            <a:extLst>
              <a:ext uri="{FF2B5EF4-FFF2-40B4-BE49-F238E27FC236}">
                <a16:creationId xmlns:a16="http://schemas.microsoft.com/office/drawing/2014/main" id="{F4B0CC27-1919-4243-BA5C-92F3692C2EC0}"/>
              </a:ext>
            </a:extLst>
          </p:cNvPr>
          <p:cNvCxnSpPr>
            <a:stCxn id="71" idx="6"/>
            <a:endCxn id="80" idx="2"/>
          </p:cNvCxnSpPr>
          <p:nvPr/>
        </p:nvCxnSpPr>
        <p:spPr>
          <a:xfrm>
            <a:off x="3762642" y="3418032"/>
            <a:ext cx="379138" cy="50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103">
            <a:extLst>
              <a:ext uri="{FF2B5EF4-FFF2-40B4-BE49-F238E27FC236}">
                <a16:creationId xmlns:a16="http://schemas.microsoft.com/office/drawing/2014/main" id="{DD4B9D1D-F883-A54A-945B-6F3D21602721}"/>
              </a:ext>
            </a:extLst>
          </p:cNvPr>
          <p:cNvCxnSpPr>
            <a:stCxn id="83" idx="2"/>
            <a:endCxn id="75" idx="6"/>
          </p:cNvCxnSpPr>
          <p:nvPr/>
        </p:nvCxnSpPr>
        <p:spPr>
          <a:xfrm flipH="1" flipV="1">
            <a:off x="3762642" y="2568212"/>
            <a:ext cx="307130" cy="67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E10EB74-C206-D14B-886A-86D44C74037A}"/>
                  </a:ext>
                </a:extLst>
              </p:cNvPr>
              <p:cNvSpPr/>
              <p:nvPr/>
            </p:nvSpPr>
            <p:spPr>
              <a:xfrm>
                <a:off x="4446000" y="4051856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E10EB74-C206-D14B-886A-86D44C740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000" y="4051856"/>
                <a:ext cx="556966" cy="515378"/>
              </a:xfrm>
              <a:prstGeom prst="ellipse">
                <a:avLst/>
              </a:prstGeom>
              <a:blipFill>
                <a:blip r:embed="rId17"/>
                <a:stretch>
                  <a:fillRect l="-26087" r="-4348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连接符 106">
            <a:extLst>
              <a:ext uri="{FF2B5EF4-FFF2-40B4-BE49-F238E27FC236}">
                <a16:creationId xmlns:a16="http://schemas.microsoft.com/office/drawing/2014/main" id="{9812606E-0A5A-EC4D-A00E-34FEC3D96F48}"/>
              </a:ext>
            </a:extLst>
          </p:cNvPr>
          <p:cNvCxnSpPr>
            <a:stCxn id="80" idx="4"/>
            <a:endCxn id="86" idx="0"/>
          </p:cNvCxnSpPr>
          <p:nvPr/>
        </p:nvCxnSpPr>
        <p:spPr>
          <a:xfrm>
            <a:off x="4420263" y="3680798"/>
            <a:ext cx="304220" cy="3710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34E40823-4497-F34D-B7DB-71E9CA9AAE0D}"/>
                  </a:ext>
                </a:extLst>
              </p:cNvPr>
              <p:cNvSpPr/>
              <p:nvPr/>
            </p:nvSpPr>
            <p:spPr>
              <a:xfrm>
                <a:off x="4933868" y="2310523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𝟏𝟒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34E40823-4497-F34D-B7DB-71E9CA9AA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68" y="2310523"/>
                <a:ext cx="556966" cy="515378"/>
              </a:xfrm>
              <a:prstGeom prst="ellipse">
                <a:avLst/>
              </a:prstGeom>
              <a:blipFill>
                <a:blip r:embed="rId18"/>
                <a:stretch>
                  <a:fillRect l="-26087" r="-6522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108">
            <a:extLst>
              <a:ext uri="{FF2B5EF4-FFF2-40B4-BE49-F238E27FC236}">
                <a16:creationId xmlns:a16="http://schemas.microsoft.com/office/drawing/2014/main" id="{6694E986-99EA-B848-8324-03278D4042B0}"/>
              </a:ext>
            </a:extLst>
          </p:cNvPr>
          <p:cNvCxnSpPr>
            <a:stCxn id="80" idx="7"/>
            <a:endCxn id="88" idx="3"/>
          </p:cNvCxnSpPr>
          <p:nvPr/>
        </p:nvCxnSpPr>
        <p:spPr>
          <a:xfrm flipV="1">
            <a:off x="4617180" y="2750426"/>
            <a:ext cx="398254" cy="4904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9E5618B2-2D06-6348-8897-80283C34E7D4}"/>
                  </a:ext>
                </a:extLst>
              </p:cNvPr>
              <p:cNvSpPr/>
              <p:nvPr/>
            </p:nvSpPr>
            <p:spPr>
              <a:xfrm>
                <a:off x="5024974" y="3165420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𝟏𝟓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9E5618B2-2D06-6348-8897-80283C34E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974" y="3165420"/>
                <a:ext cx="556966" cy="515378"/>
              </a:xfrm>
              <a:prstGeom prst="ellipse">
                <a:avLst/>
              </a:prstGeom>
              <a:blipFill>
                <a:blip r:embed="rId19"/>
                <a:stretch>
                  <a:fillRect l="-26087" r="-6522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接连接符 110">
            <a:extLst>
              <a:ext uri="{FF2B5EF4-FFF2-40B4-BE49-F238E27FC236}">
                <a16:creationId xmlns:a16="http://schemas.microsoft.com/office/drawing/2014/main" id="{C0176A6C-F02C-DD49-9D0C-52F165D0886A}"/>
              </a:ext>
            </a:extLst>
          </p:cNvPr>
          <p:cNvCxnSpPr>
            <a:stCxn id="90" idx="0"/>
            <a:endCxn id="88" idx="4"/>
          </p:cNvCxnSpPr>
          <p:nvPr/>
        </p:nvCxnSpPr>
        <p:spPr>
          <a:xfrm flipH="1" flipV="1">
            <a:off x="5212351" y="2825901"/>
            <a:ext cx="91106" cy="3395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EE80ECC5-B1A4-5F47-9C0B-B4EC5B4A41FF}"/>
                  </a:ext>
                </a:extLst>
              </p:cNvPr>
              <p:cNvSpPr/>
              <p:nvPr/>
            </p:nvSpPr>
            <p:spPr>
              <a:xfrm>
                <a:off x="5869972" y="2310523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EE80ECC5-B1A4-5F47-9C0B-B4EC5B4A4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972" y="2310523"/>
                <a:ext cx="556966" cy="515378"/>
              </a:xfrm>
              <a:prstGeom prst="ellipse">
                <a:avLst/>
              </a:prstGeom>
              <a:blipFill>
                <a:blip r:embed="rId20"/>
                <a:stretch>
                  <a:fillRect l="-26087" r="-6522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接连接符 112">
            <a:extLst>
              <a:ext uri="{FF2B5EF4-FFF2-40B4-BE49-F238E27FC236}">
                <a16:creationId xmlns:a16="http://schemas.microsoft.com/office/drawing/2014/main" id="{87E369E2-2E9F-FE45-AEB0-C02FE1A6AEA1}"/>
              </a:ext>
            </a:extLst>
          </p:cNvPr>
          <p:cNvCxnSpPr>
            <a:stCxn id="92" idx="3"/>
            <a:endCxn id="90" idx="7"/>
          </p:cNvCxnSpPr>
          <p:nvPr/>
        </p:nvCxnSpPr>
        <p:spPr>
          <a:xfrm flipH="1">
            <a:off x="5500374" y="2750426"/>
            <a:ext cx="451164" cy="4904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113">
            <a:extLst>
              <a:ext uri="{FF2B5EF4-FFF2-40B4-BE49-F238E27FC236}">
                <a16:creationId xmlns:a16="http://schemas.microsoft.com/office/drawing/2014/main" id="{10861226-5A6F-7F40-95E0-B57A647E2C6B}"/>
              </a:ext>
            </a:extLst>
          </p:cNvPr>
          <p:cNvCxnSpPr>
            <a:stCxn id="92" idx="4"/>
            <a:endCxn id="79" idx="0"/>
          </p:cNvCxnSpPr>
          <p:nvPr/>
        </p:nvCxnSpPr>
        <p:spPr>
          <a:xfrm>
            <a:off x="6148455" y="2825901"/>
            <a:ext cx="0" cy="3395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114">
            <a:extLst>
              <a:ext uri="{FF2B5EF4-FFF2-40B4-BE49-F238E27FC236}">
                <a16:creationId xmlns:a16="http://schemas.microsoft.com/office/drawing/2014/main" id="{E0989C6B-1229-8A4F-B99B-8FD18297D0C0}"/>
              </a:ext>
            </a:extLst>
          </p:cNvPr>
          <p:cNvCxnSpPr>
            <a:stCxn id="73" idx="0"/>
            <a:endCxn id="90" idx="4"/>
          </p:cNvCxnSpPr>
          <p:nvPr/>
        </p:nvCxnSpPr>
        <p:spPr>
          <a:xfrm flipH="1" flipV="1">
            <a:off x="5303457" y="3680798"/>
            <a:ext cx="124918" cy="3710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0CB43C01-1D07-B945-920D-9FDE22357C36}"/>
                  </a:ext>
                </a:extLst>
              </p:cNvPr>
              <p:cNvSpPr/>
              <p:nvPr/>
            </p:nvSpPr>
            <p:spPr>
              <a:xfrm>
                <a:off x="6013988" y="4051856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𝟏𝟗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0CB43C01-1D07-B945-920D-9FDE22357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988" y="4051856"/>
                <a:ext cx="556966" cy="515378"/>
              </a:xfrm>
              <a:prstGeom prst="ellipse">
                <a:avLst/>
              </a:prstGeom>
              <a:blipFill>
                <a:blip r:embed="rId21"/>
                <a:stretch>
                  <a:fillRect l="-28889" r="-6667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连接符 116">
            <a:extLst>
              <a:ext uri="{FF2B5EF4-FFF2-40B4-BE49-F238E27FC236}">
                <a16:creationId xmlns:a16="http://schemas.microsoft.com/office/drawing/2014/main" id="{897F88D2-0D43-8546-867A-F37ECE7D0BC2}"/>
              </a:ext>
            </a:extLst>
          </p:cNvPr>
          <p:cNvCxnSpPr>
            <a:stCxn id="96" idx="2"/>
            <a:endCxn id="73" idx="6"/>
          </p:cNvCxnSpPr>
          <p:nvPr/>
        </p:nvCxnSpPr>
        <p:spPr>
          <a:xfrm flipH="1">
            <a:off x="5706858" y="4309545"/>
            <a:ext cx="3071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0407EA15-7392-E144-A642-B728C5950795}"/>
              </a:ext>
            </a:extLst>
          </p:cNvPr>
          <p:cNvSpPr/>
          <p:nvPr/>
        </p:nvSpPr>
        <p:spPr>
          <a:xfrm>
            <a:off x="2312647" y="3149615"/>
            <a:ext cx="517837" cy="508393"/>
          </a:xfrm>
          <a:prstGeom prst="ellipse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DAD20702-0732-9C45-85D2-8E07FF99D702}"/>
              </a:ext>
            </a:extLst>
          </p:cNvPr>
          <p:cNvSpPr/>
          <p:nvPr/>
        </p:nvSpPr>
        <p:spPr>
          <a:xfrm>
            <a:off x="5044538" y="3184971"/>
            <a:ext cx="517837" cy="508393"/>
          </a:xfrm>
          <a:prstGeom prst="ellipse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5">
            <a:extLst>
              <a:ext uri="{FF2B5EF4-FFF2-40B4-BE49-F238E27FC236}">
                <a16:creationId xmlns:a16="http://schemas.microsoft.com/office/drawing/2014/main" id="{E3CF3C5F-D9F6-1E4E-8C4B-8D96E63A40AD}"/>
              </a:ext>
            </a:extLst>
          </p:cNvPr>
          <p:cNvSpPr/>
          <p:nvPr/>
        </p:nvSpPr>
        <p:spPr>
          <a:xfrm>
            <a:off x="4081061" y="2221806"/>
            <a:ext cx="2637322" cy="2492943"/>
          </a:xfrm>
          <a:custGeom>
            <a:avLst/>
            <a:gdLst>
              <a:gd name="connsiteX0" fmla="*/ 760396 w 2637322"/>
              <a:gd name="connsiteY0" fmla="*/ 77002 h 2492943"/>
              <a:gd name="connsiteX1" fmla="*/ 750770 w 2637322"/>
              <a:gd name="connsiteY1" fmla="*/ 433137 h 2492943"/>
              <a:gd name="connsiteX2" fmla="*/ 741145 w 2637322"/>
              <a:gd name="connsiteY2" fmla="*/ 462013 h 2492943"/>
              <a:gd name="connsiteX3" fmla="*/ 731520 w 2637322"/>
              <a:gd name="connsiteY3" fmla="*/ 500514 h 2492943"/>
              <a:gd name="connsiteX4" fmla="*/ 673768 w 2637322"/>
              <a:gd name="connsiteY4" fmla="*/ 567891 h 2492943"/>
              <a:gd name="connsiteX5" fmla="*/ 616017 w 2637322"/>
              <a:gd name="connsiteY5" fmla="*/ 616017 h 2492943"/>
              <a:gd name="connsiteX6" fmla="*/ 577516 w 2637322"/>
              <a:gd name="connsiteY6" fmla="*/ 664143 h 2492943"/>
              <a:gd name="connsiteX7" fmla="*/ 558265 w 2637322"/>
              <a:gd name="connsiteY7" fmla="*/ 693019 h 2492943"/>
              <a:gd name="connsiteX8" fmla="*/ 510139 w 2637322"/>
              <a:gd name="connsiteY8" fmla="*/ 712270 h 2492943"/>
              <a:gd name="connsiteX9" fmla="*/ 471638 w 2637322"/>
              <a:gd name="connsiteY9" fmla="*/ 741146 h 2492943"/>
              <a:gd name="connsiteX10" fmla="*/ 385010 w 2637322"/>
              <a:gd name="connsiteY10" fmla="*/ 789272 h 2492943"/>
              <a:gd name="connsiteX11" fmla="*/ 346509 w 2637322"/>
              <a:gd name="connsiteY11" fmla="*/ 837398 h 2492943"/>
              <a:gd name="connsiteX12" fmla="*/ 317634 w 2637322"/>
              <a:gd name="connsiteY12" fmla="*/ 847023 h 2492943"/>
              <a:gd name="connsiteX13" fmla="*/ 154004 w 2637322"/>
              <a:gd name="connsiteY13" fmla="*/ 856649 h 2492943"/>
              <a:gd name="connsiteX14" fmla="*/ 96253 w 2637322"/>
              <a:gd name="connsiteY14" fmla="*/ 904775 h 2492943"/>
              <a:gd name="connsiteX15" fmla="*/ 57752 w 2637322"/>
              <a:gd name="connsiteY15" fmla="*/ 933651 h 2492943"/>
              <a:gd name="connsiteX16" fmla="*/ 19250 w 2637322"/>
              <a:gd name="connsiteY16" fmla="*/ 991402 h 2492943"/>
              <a:gd name="connsiteX17" fmla="*/ 0 w 2637322"/>
              <a:gd name="connsiteY17" fmla="*/ 1020278 h 2492943"/>
              <a:gd name="connsiteX18" fmla="*/ 19250 w 2637322"/>
              <a:gd name="connsiteY18" fmla="*/ 1318661 h 2492943"/>
              <a:gd name="connsiteX19" fmla="*/ 48126 w 2637322"/>
              <a:gd name="connsiteY19" fmla="*/ 1347537 h 2492943"/>
              <a:gd name="connsiteX20" fmla="*/ 57752 w 2637322"/>
              <a:gd name="connsiteY20" fmla="*/ 1395663 h 2492943"/>
              <a:gd name="connsiteX21" fmla="*/ 115503 w 2637322"/>
              <a:gd name="connsiteY21" fmla="*/ 1443790 h 2492943"/>
              <a:gd name="connsiteX22" fmla="*/ 144379 w 2637322"/>
              <a:gd name="connsiteY22" fmla="*/ 1472666 h 2492943"/>
              <a:gd name="connsiteX23" fmla="*/ 202130 w 2637322"/>
              <a:gd name="connsiteY23" fmla="*/ 1491916 h 2492943"/>
              <a:gd name="connsiteX24" fmla="*/ 269507 w 2637322"/>
              <a:gd name="connsiteY24" fmla="*/ 1549668 h 2492943"/>
              <a:gd name="connsiteX25" fmla="*/ 298383 w 2637322"/>
              <a:gd name="connsiteY25" fmla="*/ 1559293 h 2492943"/>
              <a:gd name="connsiteX26" fmla="*/ 385010 w 2637322"/>
              <a:gd name="connsiteY26" fmla="*/ 1607419 h 2492943"/>
              <a:gd name="connsiteX27" fmla="*/ 413886 w 2637322"/>
              <a:gd name="connsiteY27" fmla="*/ 1626670 h 2492943"/>
              <a:gd name="connsiteX28" fmla="*/ 471638 w 2637322"/>
              <a:gd name="connsiteY28" fmla="*/ 1645920 h 2492943"/>
              <a:gd name="connsiteX29" fmla="*/ 529389 w 2637322"/>
              <a:gd name="connsiteY29" fmla="*/ 1665171 h 2492943"/>
              <a:gd name="connsiteX30" fmla="*/ 558265 w 2637322"/>
              <a:gd name="connsiteY30" fmla="*/ 1674796 h 2492943"/>
              <a:gd name="connsiteX31" fmla="*/ 587141 w 2637322"/>
              <a:gd name="connsiteY31" fmla="*/ 1684421 h 2492943"/>
              <a:gd name="connsiteX32" fmla="*/ 625642 w 2637322"/>
              <a:gd name="connsiteY32" fmla="*/ 1703672 h 2492943"/>
              <a:gd name="connsiteX33" fmla="*/ 693019 w 2637322"/>
              <a:gd name="connsiteY33" fmla="*/ 1713297 h 2492943"/>
              <a:gd name="connsiteX34" fmla="*/ 721895 w 2637322"/>
              <a:gd name="connsiteY34" fmla="*/ 1722922 h 2492943"/>
              <a:gd name="connsiteX35" fmla="*/ 770021 w 2637322"/>
              <a:gd name="connsiteY35" fmla="*/ 1732548 h 2492943"/>
              <a:gd name="connsiteX36" fmla="*/ 798897 w 2637322"/>
              <a:gd name="connsiteY36" fmla="*/ 1751798 h 2492943"/>
              <a:gd name="connsiteX37" fmla="*/ 847023 w 2637322"/>
              <a:gd name="connsiteY37" fmla="*/ 1761423 h 2492943"/>
              <a:gd name="connsiteX38" fmla="*/ 914400 w 2637322"/>
              <a:gd name="connsiteY38" fmla="*/ 1828800 h 2492943"/>
              <a:gd name="connsiteX39" fmla="*/ 933650 w 2637322"/>
              <a:gd name="connsiteY39" fmla="*/ 1867301 h 2492943"/>
              <a:gd name="connsiteX40" fmla="*/ 943276 w 2637322"/>
              <a:gd name="connsiteY40" fmla="*/ 1896177 h 2492943"/>
              <a:gd name="connsiteX41" fmla="*/ 981777 w 2637322"/>
              <a:gd name="connsiteY41" fmla="*/ 1934678 h 2492943"/>
              <a:gd name="connsiteX42" fmla="*/ 991402 w 2637322"/>
              <a:gd name="connsiteY42" fmla="*/ 2011680 h 2492943"/>
              <a:gd name="connsiteX43" fmla="*/ 1010653 w 2637322"/>
              <a:gd name="connsiteY43" fmla="*/ 2069432 h 2492943"/>
              <a:gd name="connsiteX44" fmla="*/ 1029903 w 2637322"/>
              <a:gd name="connsiteY44" fmla="*/ 2213811 h 2492943"/>
              <a:gd name="connsiteX45" fmla="*/ 1039528 w 2637322"/>
              <a:gd name="connsiteY45" fmla="*/ 2242687 h 2492943"/>
              <a:gd name="connsiteX46" fmla="*/ 1058779 w 2637322"/>
              <a:gd name="connsiteY46" fmla="*/ 2310063 h 2492943"/>
              <a:gd name="connsiteX47" fmla="*/ 1126156 w 2637322"/>
              <a:gd name="connsiteY47" fmla="*/ 2367815 h 2492943"/>
              <a:gd name="connsiteX48" fmla="*/ 1193533 w 2637322"/>
              <a:gd name="connsiteY48" fmla="*/ 2435192 h 2492943"/>
              <a:gd name="connsiteX49" fmla="*/ 1251284 w 2637322"/>
              <a:gd name="connsiteY49" fmla="*/ 2454442 h 2492943"/>
              <a:gd name="connsiteX50" fmla="*/ 1376413 w 2637322"/>
              <a:gd name="connsiteY50" fmla="*/ 2483318 h 2492943"/>
              <a:gd name="connsiteX51" fmla="*/ 1674796 w 2637322"/>
              <a:gd name="connsiteY51" fmla="*/ 2492943 h 2492943"/>
              <a:gd name="connsiteX52" fmla="*/ 1751798 w 2637322"/>
              <a:gd name="connsiteY52" fmla="*/ 2483318 h 2492943"/>
              <a:gd name="connsiteX53" fmla="*/ 1790299 w 2637322"/>
              <a:gd name="connsiteY53" fmla="*/ 2194560 h 2492943"/>
              <a:gd name="connsiteX54" fmla="*/ 1780674 w 2637322"/>
              <a:gd name="connsiteY54" fmla="*/ 1703672 h 2492943"/>
              <a:gd name="connsiteX55" fmla="*/ 1761423 w 2637322"/>
              <a:gd name="connsiteY55" fmla="*/ 1559293 h 2492943"/>
              <a:gd name="connsiteX56" fmla="*/ 1751798 w 2637322"/>
              <a:gd name="connsiteY56" fmla="*/ 1501541 h 2492943"/>
              <a:gd name="connsiteX57" fmla="*/ 1713297 w 2637322"/>
              <a:gd name="connsiteY57" fmla="*/ 1443790 h 2492943"/>
              <a:gd name="connsiteX58" fmla="*/ 1703672 w 2637322"/>
              <a:gd name="connsiteY58" fmla="*/ 1357162 h 2492943"/>
              <a:gd name="connsiteX59" fmla="*/ 1694046 w 2637322"/>
              <a:gd name="connsiteY59" fmla="*/ 1318661 h 2492943"/>
              <a:gd name="connsiteX60" fmla="*/ 1684421 w 2637322"/>
              <a:gd name="connsiteY60" fmla="*/ 1241659 h 2492943"/>
              <a:gd name="connsiteX61" fmla="*/ 1694046 w 2637322"/>
              <a:gd name="connsiteY61" fmla="*/ 991402 h 2492943"/>
              <a:gd name="connsiteX62" fmla="*/ 1732547 w 2637322"/>
              <a:gd name="connsiteY62" fmla="*/ 962527 h 2492943"/>
              <a:gd name="connsiteX63" fmla="*/ 1751798 w 2637322"/>
              <a:gd name="connsiteY63" fmla="*/ 924026 h 2492943"/>
              <a:gd name="connsiteX64" fmla="*/ 1809549 w 2637322"/>
              <a:gd name="connsiteY64" fmla="*/ 914400 h 2492943"/>
              <a:gd name="connsiteX65" fmla="*/ 1848050 w 2637322"/>
              <a:gd name="connsiteY65" fmla="*/ 904775 h 2492943"/>
              <a:gd name="connsiteX66" fmla="*/ 2107933 w 2637322"/>
              <a:gd name="connsiteY66" fmla="*/ 885525 h 2492943"/>
              <a:gd name="connsiteX67" fmla="*/ 2204185 w 2637322"/>
              <a:gd name="connsiteY67" fmla="*/ 866274 h 2492943"/>
              <a:gd name="connsiteX68" fmla="*/ 2261937 w 2637322"/>
              <a:gd name="connsiteY68" fmla="*/ 827773 h 2492943"/>
              <a:gd name="connsiteX69" fmla="*/ 2290813 w 2637322"/>
              <a:gd name="connsiteY69" fmla="*/ 798897 h 2492943"/>
              <a:gd name="connsiteX70" fmla="*/ 2358189 w 2637322"/>
              <a:gd name="connsiteY70" fmla="*/ 750771 h 2492943"/>
              <a:gd name="connsiteX71" fmla="*/ 2396690 w 2637322"/>
              <a:gd name="connsiteY71" fmla="*/ 712270 h 2492943"/>
              <a:gd name="connsiteX72" fmla="*/ 2425566 w 2637322"/>
              <a:gd name="connsiteY72" fmla="*/ 693019 h 2492943"/>
              <a:gd name="connsiteX73" fmla="*/ 2454442 w 2637322"/>
              <a:gd name="connsiteY73" fmla="*/ 654518 h 2492943"/>
              <a:gd name="connsiteX74" fmla="*/ 2464067 w 2637322"/>
              <a:gd name="connsiteY74" fmla="*/ 625642 h 2492943"/>
              <a:gd name="connsiteX75" fmla="*/ 2531444 w 2637322"/>
              <a:gd name="connsiteY75" fmla="*/ 548640 h 2492943"/>
              <a:gd name="connsiteX76" fmla="*/ 2560320 w 2637322"/>
              <a:gd name="connsiteY76" fmla="*/ 510139 h 2492943"/>
              <a:gd name="connsiteX77" fmla="*/ 2608446 w 2637322"/>
              <a:gd name="connsiteY77" fmla="*/ 433137 h 2492943"/>
              <a:gd name="connsiteX78" fmla="*/ 2618072 w 2637322"/>
              <a:gd name="connsiteY78" fmla="*/ 375386 h 2492943"/>
              <a:gd name="connsiteX79" fmla="*/ 2637322 w 2637322"/>
              <a:gd name="connsiteY79" fmla="*/ 317634 h 2492943"/>
              <a:gd name="connsiteX80" fmla="*/ 2618072 w 2637322"/>
              <a:gd name="connsiteY80" fmla="*/ 125129 h 2492943"/>
              <a:gd name="connsiteX81" fmla="*/ 2579570 w 2637322"/>
              <a:gd name="connsiteY81" fmla="*/ 105878 h 2492943"/>
              <a:gd name="connsiteX82" fmla="*/ 2521819 w 2637322"/>
              <a:gd name="connsiteY82" fmla="*/ 86628 h 2492943"/>
              <a:gd name="connsiteX83" fmla="*/ 2492943 w 2637322"/>
              <a:gd name="connsiteY83" fmla="*/ 67377 h 2492943"/>
              <a:gd name="connsiteX84" fmla="*/ 2338939 w 2637322"/>
              <a:gd name="connsiteY84" fmla="*/ 48127 h 2492943"/>
              <a:gd name="connsiteX85" fmla="*/ 1809549 w 2637322"/>
              <a:gd name="connsiteY85" fmla="*/ 28876 h 2492943"/>
              <a:gd name="connsiteX86" fmla="*/ 1732547 w 2637322"/>
              <a:gd name="connsiteY86" fmla="*/ 19251 h 2492943"/>
              <a:gd name="connsiteX87" fmla="*/ 1607419 w 2637322"/>
              <a:gd name="connsiteY87" fmla="*/ 0 h 2492943"/>
              <a:gd name="connsiteX88" fmla="*/ 808522 w 2637322"/>
              <a:gd name="connsiteY88" fmla="*/ 9626 h 2492943"/>
              <a:gd name="connsiteX89" fmla="*/ 770021 w 2637322"/>
              <a:gd name="connsiteY89" fmla="*/ 38501 h 2492943"/>
              <a:gd name="connsiteX90" fmla="*/ 750770 w 2637322"/>
              <a:gd name="connsiteY90" fmla="*/ 96253 h 2492943"/>
              <a:gd name="connsiteX91" fmla="*/ 760396 w 2637322"/>
              <a:gd name="connsiteY91" fmla="*/ 77002 h 249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637322" h="2492943">
                <a:moveTo>
                  <a:pt x="760396" y="77002"/>
                </a:moveTo>
                <a:cubicBezTo>
                  <a:pt x="757187" y="195714"/>
                  <a:pt x="756700" y="314530"/>
                  <a:pt x="750770" y="433137"/>
                </a:cubicBezTo>
                <a:cubicBezTo>
                  <a:pt x="750263" y="443270"/>
                  <a:pt x="743932" y="452257"/>
                  <a:pt x="741145" y="462013"/>
                </a:cubicBezTo>
                <a:cubicBezTo>
                  <a:pt x="737511" y="474733"/>
                  <a:pt x="736731" y="488355"/>
                  <a:pt x="731520" y="500514"/>
                </a:cubicBezTo>
                <a:cubicBezTo>
                  <a:pt x="719154" y="529367"/>
                  <a:pt x="693851" y="544938"/>
                  <a:pt x="673768" y="567891"/>
                </a:cubicBezTo>
                <a:cubicBezTo>
                  <a:pt x="630578" y="617251"/>
                  <a:pt x="665315" y="599585"/>
                  <a:pt x="616017" y="616017"/>
                </a:cubicBezTo>
                <a:cubicBezTo>
                  <a:pt x="603183" y="632059"/>
                  <a:pt x="589842" y="647708"/>
                  <a:pt x="577516" y="664143"/>
                </a:cubicBezTo>
                <a:cubicBezTo>
                  <a:pt x="570575" y="673398"/>
                  <a:pt x="567678" y="686295"/>
                  <a:pt x="558265" y="693019"/>
                </a:cubicBezTo>
                <a:cubicBezTo>
                  <a:pt x="544206" y="703062"/>
                  <a:pt x="525242" y="703879"/>
                  <a:pt x="510139" y="712270"/>
                </a:cubicBezTo>
                <a:cubicBezTo>
                  <a:pt x="496116" y="720061"/>
                  <a:pt x="484780" y="731946"/>
                  <a:pt x="471638" y="741146"/>
                </a:cubicBezTo>
                <a:cubicBezTo>
                  <a:pt x="411462" y="783269"/>
                  <a:pt x="433196" y="773211"/>
                  <a:pt x="385010" y="789272"/>
                </a:cubicBezTo>
                <a:cubicBezTo>
                  <a:pt x="372176" y="805314"/>
                  <a:pt x="362107" y="824028"/>
                  <a:pt x="346509" y="837398"/>
                </a:cubicBezTo>
                <a:cubicBezTo>
                  <a:pt x="338806" y="844001"/>
                  <a:pt x="327729" y="846013"/>
                  <a:pt x="317634" y="847023"/>
                </a:cubicBezTo>
                <a:cubicBezTo>
                  <a:pt x="263268" y="852460"/>
                  <a:pt x="208547" y="853440"/>
                  <a:pt x="154004" y="856649"/>
                </a:cubicBezTo>
                <a:cubicBezTo>
                  <a:pt x="98853" y="875032"/>
                  <a:pt x="148697" y="852330"/>
                  <a:pt x="96253" y="904775"/>
                </a:cubicBezTo>
                <a:cubicBezTo>
                  <a:pt x="84910" y="916119"/>
                  <a:pt x="68410" y="921661"/>
                  <a:pt x="57752" y="933651"/>
                </a:cubicBezTo>
                <a:cubicBezTo>
                  <a:pt x="42381" y="950943"/>
                  <a:pt x="32084" y="972152"/>
                  <a:pt x="19250" y="991402"/>
                </a:cubicBezTo>
                <a:lnTo>
                  <a:pt x="0" y="1020278"/>
                </a:lnTo>
                <a:cubicBezTo>
                  <a:pt x="6417" y="1119739"/>
                  <a:pt x="4749" y="1220054"/>
                  <a:pt x="19250" y="1318661"/>
                </a:cubicBezTo>
                <a:cubicBezTo>
                  <a:pt x="21230" y="1332128"/>
                  <a:pt x="42038" y="1335362"/>
                  <a:pt x="48126" y="1347537"/>
                </a:cubicBezTo>
                <a:cubicBezTo>
                  <a:pt x="55442" y="1362170"/>
                  <a:pt x="50436" y="1381030"/>
                  <a:pt x="57752" y="1395663"/>
                </a:cubicBezTo>
                <a:cubicBezTo>
                  <a:pt x="69804" y="1419767"/>
                  <a:pt x="96550" y="1427996"/>
                  <a:pt x="115503" y="1443790"/>
                </a:cubicBezTo>
                <a:cubicBezTo>
                  <a:pt x="125960" y="1452504"/>
                  <a:pt x="132480" y="1466055"/>
                  <a:pt x="144379" y="1472666"/>
                </a:cubicBezTo>
                <a:cubicBezTo>
                  <a:pt x="162117" y="1482520"/>
                  <a:pt x="202130" y="1491916"/>
                  <a:pt x="202130" y="1491916"/>
                </a:cubicBezTo>
                <a:cubicBezTo>
                  <a:pt x="224886" y="1514672"/>
                  <a:pt x="240697" y="1533205"/>
                  <a:pt x="269507" y="1549668"/>
                </a:cubicBezTo>
                <a:cubicBezTo>
                  <a:pt x="278316" y="1554702"/>
                  <a:pt x="289514" y="1554366"/>
                  <a:pt x="298383" y="1559293"/>
                </a:cubicBezTo>
                <a:cubicBezTo>
                  <a:pt x="397675" y="1614455"/>
                  <a:pt x="319672" y="1585640"/>
                  <a:pt x="385010" y="1607419"/>
                </a:cubicBezTo>
                <a:cubicBezTo>
                  <a:pt x="394635" y="1613836"/>
                  <a:pt x="403315" y="1621972"/>
                  <a:pt x="413886" y="1626670"/>
                </a:cubicBezTo>
                <a:cubicBezTo>
                  <a:pt x="432429" y="1634911"/>
                  <a:pt x="452387" y="1639503"/>
                  <a:pt x="471638" y="1645920"/>
                </a:cubicBezTo>
                <a:lnTo>
                  <a:pt x="529389" y="1665171"/>
                </a:lnTo>
                <a:lnTo>
                  <a:pt x="558265" y="1674796"/>
                </a:lnTo>
                <a:cubicBezTo>
                  <a:pt x="567890" y="1678004"/>
                  <a:pt x="578066" y="1679883"/>
                  <a:pt x="587141" y="1684421"/>
                </a:cubicBezTo>
                <a:cubicBezTo>
                  <a:pt x="599975" y="1690838"/>
                  <a:pt x="611799" y="1699897"/>
                  <a:pt x="625642" y="1703672"/>
                </a:cubicBezTo>
                <a:cubicBezTo>
                  <a:pt x="647530" y="1709641"/>
                  <a:pt x="670560" y="1710089"/>
                  <a:pt x="693019" y="1713297"/>
                </a:cubicBezTo>
                <a:cubicBezTo>
                  <a:pt x="702644" y="1716505"/>
                  <a:pt x="712052" y="1720461"/>
                  <a:pt x="721895" y="1722922"/>
                </a:cubicBezTo>
                <a:cubicBezTo>
                  <a:pt x="737766" y="1726890"/>
                  <a:pt x="754703" y="1726804"/>
                  <a:pt x="770021" y="1732548"/>
                </a:cubicBezTo>
                <a:cubicBezTo>
                  <a:pt x="780853" y="1736610"/>
                  <a:pt x="788065" y="1747736"/>
                  <a:pt x="798897" y="1751798"/>
                </a:cubicBezTo>
                <a:cubicBezTo>
                  <a:pt x="814215" y="1757542"/>
                  <a:pt x="830981" y="1758215"/>
                  <a:pt x="847023" y="1761423"/>
                </a:cubicBezTo>
                <a:cubicBezTo>
                  <a:pt x="869482" y="1783882"/>
                  <a:pt x="900196" y="1800391"/>
                  <a:pt x="914400" y="1828800"/>
                </a:cubicBezTo>
                <a:cubicBezTo>
                  <a:pt x="920817" y="1841634"/>
                  <a:pt x="927998" y="1854113"/>
                  <a:pt x="933650" y="1867301"/>
                </a:cubicBezTo>
                <a:cubicBezTo>
                  <a:pt x="937647" y="1876627"/>
                  <a:pt x="937379" y="1887921"/>
                  <a:pt x="943276" y="1896177"/>
                </a:cubicBezTo>
                <a:cubicBezTo>
                  <a:pt x="953825" y="1910946"/>
                  <a:pt x="968943" y="1921844"/>
                  <a:pt x="981777" y="1934678"/>
                </a:cubicBezTo>
                <a:cubicBezTo>
                  <a:pt x="984985" y="1960345"/>
                  <a:pt x="985982" y="1986387"/>
                  <a:pt x="991402" y="2011680"/>
                </a:cubicBezTo>
                <a:cubicBezTo>
                  <a:pt x="995654" y="2031522"/>
                  <a:pt x="1010653" y="2069432"/>
                  <a:pt x="1010653" y="2069432"/>
                </a:cubicBezTo>
                <a:cubicBezTo>
                  <a:pt x="1012995" y="2088170"/>
                  <a:pt x="1025475" y="2191672"/>
                  <a:pt x="1029903" y="2213811"/>
                </a:cubicBezTo>
                <a:cubicBezTo>
                  <a:pt x="1031893" y="2223760"/>
                  <a:pt x="1036741" y="2232931"/>
                  <a:pt x="1039528" y="2242687"/>
                </a:cubicBezTo>
                <a:cubicBezTo>
                  <a:pt x="1041131" y="2248299"/>
                  <a:pt x="1053011" y="2301411"/>
                  <a:pt x="1058779" y="2310063"/>
                </a:cubicBezTo>
                <a:cubicBezTo>
                  <a:pt x="1079734" y="2341495"/>
                  <a:pt x="1099469" y="2341128"/>
                  <a:pt x="1126156" y="2367815"/>
                </a:cubicBezTo>
                <a:cubicBezTo>
                  <a:pt x="1164656" y="2406315"/>
                  <a:pt x="1142200" y="2409525"/>
                  <a:pt x="1193533" y="2435192"/>
                </a:cubicBezTo>
                <a:cubicBezTo>
                  <a:pt x="1211682" y="2444267"/>
                  <a:pt x="1231598" y="2449520"/>
                  <a:pt x="1251284" y="2454442"/>
                </a:cubicBezTo>
                <a:cubicBezTo>
                  <a:pt x="1255181" y="2455416"/>
                  <a:pt x="1357361" y="2482260"/>
                  <a:pt x="1376413" y="2483318"/>
                </a:cubicBezTo>
                <a:cubicBezTo>
                  <a:pt x="1475773" y="2488838"/>
                  <a:pt x="1575335" y="2489735"/>
                  <a:pt x="1674796" y="2492943"/>
                </a:cubicBezTo>
                <a:cubicBezTo>
                  <a:pt x="1700463" y="2489735"/>
                  <a:pt x="1726348" y="2487945"/>
                  <a:pt x="1751798" y="2483318"/>
                </a:cubicBezTo>
                <a:cubicBezTo>
                  <a:pt x="1868380" y="2462122"/>
                  <a:pt x="1785978" y="2319870"/>
                  <a:pt x="1790299" y="2194560"/>
                </a:cubicBezTo>
                <a:cubicBezTo>
                  <a:pt x="1787091" y="2030931"/>
                  <a:pt x="1785951" y="1867248"/>
                  <a:pt x="1780674" y="1703672"/>
                </a:cubicBezTo>
                <a:cubicBezTo>
                  <a:pt x="1776299" y="1568053"/>
                  <a:pt x="1777236" y="1638358"/>
                  <a:pt x="1761423" y="1559293"/>
                </a:cubicBezTo>
                <a:cubicBezTo>
                  <a:pt x="1757596" y="1540156"/>
                  <a:pt x="1759304" y="1519556"/>
                  <a:pt x="1751798" y="1501541"/>
                </a:cubicBezTo>
                <a:cubicBezTo>
                  <a:pt x="1742900" y="1480185"/>
                  <a:pt x="1713297" y="1443790"/>
                  <a:pt x="1713297" y="1443790"/>
                </a:cubicBezTo>
                <a:cubicBezTo>
                  <a:pt x="1710089" y="1414914"/>
                  <a:pt x="1708090" y="1385878"/>
                  <a:pt x="1703672" y="1357162"/>
                </a:cubicBezTo>
                <a:cubicBezTo>
                  <a:pt x="1701660" y="1344087"/>
                  <a:pt x="1696221" y="1331710"/>
                  <a:pt x="1694046" y="1318661"/>
                </a:cubicBezTo>
                <a:cubicBezTo>
                  <a:pt x="1689793" y="1293146"/>
                  <a:pt x="1687629" y="1267326"/>
                  <a:pt x="1684421" y="1241659"/>
                </a:cubicBezTo>
                <a:cubicBezTo>
                  <a:pt x="1687629" y="1158240"/>
                  <a:pt x="1679862" y="1073669"/>
                  <a:pt x="1694046" y="991402"/>
                </a:cubicBezTo>
                <a:cubicBezTo>
                  <a:pt x="1696772" y="975593"/>
                  <a:pt x="1722107" y="974707"/>
                  <a:pt x="1732547" y="962527"/>
                </a:cubicBezTo>
                <a:cubicBezTo>
                  <a:pt x="1741885" y="951633"/>
                  <a:pt x="1739631" y="931631"/>
                  <a:pt x="1751798" y="924026"/>
                </a:cubicBezTo>
                <a:cubicBezTo>
                  <a:pt x="1768347" y="913682"/>
                  <a:pt x="1790412" y="918228"/>
                  <a:pt x="1809549" y="914400"/>
                </a:cubicBezTo>
                <a:cubicBezTo>
                  <a:pt x="1822521" y="911806"/>
                  <a:pt x="1835001" y="906950"/>
                  <a:pt x="1848050" y="904775"/>
                </a:cubicBezTo>
                <a:cubicBezTo>
                  <a:pt x="1935357" y="890224"/>
                  <a:pt x="2017851" y="890266"/>
                  <a:pt x="2107933" y="885525"/>
                </a:cubicBezTo>
                <a:cubicBezTo>
                  <a:pt x="2113635" y="884710"/>
                  <a:pt x="2185860" y="878491"/>
                  <a:pt x="2204185" y="866274"/>
                </a:cubicBezTo>
                <a:cubicBezTo>
                  <a:pt x="2276286" y="818207"/>
                  <a:pt x="2193277" y="850659"/>
                  <a:pt x="2261937" y="827773"/>
                </a:cubicBezTo>
                <a:cubicBezTo>
                  <a:pt x="2271562" y="818148"/>
                  <a:pt x="2280356" y="807611"/>
                  <a:pt x="2290813" y="798897"/>
                </a:cubicBezTo>
                <a:cubicBezTo>
                  <a:pt x="2398625" y="709053"/>
                  <a:pt x="2219475" y="872146"/>
                  <a:pt x="2358189" y="750771"/>
                </a:cubicBezTo>
                <a:cubicBezTo>
                  <a:pt x="2371848" y="738819"/>
                  <a:pt x="2382910" y="724082"/>
                  <a:pt x="2396690" y="712270"/>
                </a:cubicBezTo>
                <a:cubicBezTo>
                  <a:pt x="2405473" y="704741"/>
                  <a:pt x="2417386" y="701199"/>
                  <a:pt x="2425566" y="693019"/>
                </a:cubicBezTo>
                <a:cubicBezTo>
                  <a:pt x="2436910" y="681675"/>
                  <a:pt x="2444817" y="667352"/>
                  <a:pt x="2454442" y="654518"/>
                </a:cubicBezTo>
                <a:cubicBezTo>
                  <a:pt x="2457650" y="644893"/>
                  <a:pt x="2458099" y="633847"/>
                  <a:pt x="2464067" y="625642"/>
                </a:cubicBezTo>
                <a:cubicBezTo>
                  <a:pt x="2484127" y="598059"/>
                  <a:pt x="2509610" y="574841"/>
                  <a:pt x="2531444" y="548640"/>
                </a:cubicBezTo>
                <a:cubicBezTo>
                  <a:pt x="2541714" y="536316"/>
                  <a:pt x="2550695" y="522973"/>
                  <a:pt x="2560320" y="510139"/>
                </a:cubicBezTo>
                <a:cubicBezTo>
                  <a:pt x="2591785" y="384276"/>
                  <a:pt x="2536666" y="576694"/>
                  <a:pt x="2608446" y="433137"/>
                </a:cubicBezTo>
                <a:cubicBezTo>
                  <a:pt x="2617174" y="415682"/>
                  <a:pt x="2613339" y="394319"/>
                  <a:pt x="2618072" y="375386"/>
                </a:cubicBezTo>
                <a:cubicBezTo>
                  <a:pt x="2622994" y="355700"/>
                  <a:pt x="2637322" y="317634"/>
                  <a:pt x="2637322" y="317634"/>
                </a:cubicBezTo>
                <a:cubicBezTo>
                  <a:pt x="2630905" y="253466"/>
                  <a:pt x="2635040" y="187345"/>
                  <a:pt x="2618072" y="125129"/>
                </a:cubicBezTo>
                <a:cubicBezTo>
                  <a:pt x="2614297" y="111286"/>
                  <a:pt x="2592893" y="111207"/>
                  <a:pt x="2579570" y="105878"/>
                </a:cubicBezTo>
                <a:cubicBezTo>
                  <a:pt x="2560730" y="98342"/>
                  <a:pt x="2521819" y="86628"/>
                  <a:pt x="2521819" y="86628"/>
                </a:cubicBezTo>
                <a:cubicBezTo>
                  <a:pt x="2512194" y="80211"/>
                  <a:pt x="2503290" y="72550"/>
                  <a:pt x="2492943" y="67377"/>
                </a:cubicBezTo>
                <a:cubicBezTo>
                  <a:pt x="2451392" y="46602"/>
                  <a:pt x="2362815" y="49964"/>
                  <a:pt x="2338939" y="48127"/>
                </a:cubicBezTo>
                <a:cubicBezTo>
                  <a:pt x="2119281" y="11515"/>
                  <a:pt x="2355487" y="48031"/>
                  <a:pt x="1809549" y="28876"/>
                </a:cubicBezTo>
                <a:cubicBezTo>
                  <a:pt x="1783698" y="27969"/>
                  <a:pt x="1758187" y="22670"/>
                  <a:pt x="1732547" y="19251"/>
                </a:cubicBezTo>
                <a:cubicBezTo>
                  <a:pt x="1670606" y="10992"/>
                  <a:pt x="1666253" y="9806"/>
                  <a:pt x="1607419" y="0"/>
                </a:cubicBezTo>
                <a:lnTo>
                  <a:pt x="808522" y="9626"/>
                </a:lnTo>
                <a:cubicBezTo>
                  <a:pt x="792497" y="10363"/>
                  <a:pt x="778920" y="25153"/>
                  <a:pt x="770021" y="38501"/>
                </a:cubicBezTo>
                <a:cubicBezTo>
                  <a:pt x="758765" y="55385"/>
                  <a:pt x="730478" y="96253"/>
                  <a:pt x="750770" y="96253"/>
                </a:cubicBezTo>
                <a:lnTo>
                  <a:pt x="760396" y="77002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 129">
            <a:extLst>
              <a:ext uri="{FF2B5EF4-FFF2-40B4-BE49-F238E27FC236}">
                <a16:creationId xmlns:a16="http://schemas.microsoft.com/office/drawing/2014/main" id="{73530820-4738-0348-B5CA-FE0010EF4B7E}"/>
              </a:ext>
            </a:extLst>
          </p:cNvPr>
          <p:cNvSpPr/>
          <p:nvPr/>
        </p:nvSpPr>
        <p:spPr>
          <a:xfrm>
            <a:off x="1058260" y="2199012"/>
            <a:ext cx="3699510" cy="2480310"/>
          </a:xfrm>
          <a:custGeom>
            <a:avLst/>
            <a:gdLst>
              <a:gd name="connisteX0" fmla="*/ 3696546 w 3699651"/>
              <a:gd name="connsiteY0" fmla="*/ 144497 h 2480592"/>
              <a:gd name="connisteX1" fmla="*/ 3696546 w 3699651"/>
              <a:gd name="connsiteY1" fmla="*/ 211807 h 2480592"/>
              <a:gd name="connisteX2" fmla="*/ 3696546 w 3699651"/>
              <a:gd name="connsiteY2" fmla="*/ 278482 h 2480592"/>
              <a:gd name="connisteX3" fmla="*/ 3696546 w 3699651"/>
              <a:gd name="connsiteY3" fmla="*/ 345157 h 2480592"/>
              <a:gd name="connisteX4" fmla="*/ 3662891 w 3699651"/>
              <a:gd name="connsiteY4" fmla="*/ 412467 h 2480592"/>
              <a:gd name="connisteX5" fmla="*/ 3612726 w 3699651"/>
              <a:gd name="connsiteY5" fmla="*/ 479142 h 2480592"/>
              <a:gd name="connisteX6" fmla="*/ 3570816 w 3699651"/>
              <a:gd name="connsiteY6" fmla="*/ 545817 h 2480592"/>
              <a:gd name="connisteX7" fmla="*/ 3520651 w 3699651"/>
              <a:gd name="connsiteY7" fmla="*/ 613127 h 2480592"/>
              <a:gd name="connisteX8" fmla="*/ 3462231 w 3699651"/>
              <a:gd name="connsiteY8" fmla="*/ 688057 h 2480592"/>
              <a:gd name="connisteX9" fmla="*/ 3386666 w 3699651"/>
              <a:gd name="connsiteY9" fmla="*/ 729967 h 2480592"/>
              <a:gd name="connisteX10" fmla="*/ 3311736 w 3699651"/>
              <a:gd name="connsiteY10" fmla="*/ 754732 h 2480592"/>
              <a:gd name="connisteX11" fmla="*/ 3244426 w 3699651"/>
              <a:gd name="connsiteY11" fmla="*/ 788387 h 2480592"/>
              <a:gd name="connisteX12" fmla="*/ 3177751 w 3699651"/>
              <a:gd name="connsiteY12" fmla="*/ 804897 h 2480592"/>
              <a:gd name="connisteX13" fmla="*/ 3111076 w 3699651"/>
              <a:gd name="connsiteY13" fmla="*/ 830297 h 2480592"/>
              <a:gd name="connisteX14" fmla="*/ 3043766 w 3699651"/>
              <a:gd name="connsiteY14" fmla="*/ 855062 h 2480592"/>
              <a:gd name="connisteX15" fmla="*/ 2968836 w 3699651"/>
              <a:gd name="connsiteY15" fmla="*/ 880462 h 2480592"/>
              <a:gd name="connisteX16" fmla="*/ 2910416 w 3699651"/>
              <a:gd name="connsiteY16" fmla="*/ 947137 h 2480592"/>
              <a:gd name="connisteX17" fmla="*/ 2868506 w 3699651"/>
              <a:gd name="connsiteY17" fmla="*/ 1014447 h 2480592"/>
              <a:gd name="connisteX18" fmla="*/ 2860251 w 3699651"/>
              <a:gd name="connsiteY18" fmla="*/ 1081122 h 2480592"/>
              <a:gd name="connisteX19" fmla="*/ 2868506 w 3699651"/>
              <a:gd name="connsiteY19" fmla="*/ 1147797 h 2480592"/>
              <a:gd name="connisteX20" fmla="*/ 2893271 w 3699651"/>
              <a:gd name="connsiteY20" fmla="*/ 1215107 h 2480592"/>
              <a:gd name="connisteX21" fmla="*/ 2926926 w 3699651"/>
              <a:gd name="connsiteY21" fmla="*/ 1281782 h 2480592"/>
              <a:gd name="connisteX22" fmla="*/ 2952326 w 3699651"/>
              <a:gd name="connsiteY22" fmla="*/ 1348457 h 2480592"/>
              <a:gd name="connisteX23" fmla="*/ 2985346 w 3699651"/>
              <a:gd name="connsiteY23" fmla="*/ 1415767 h 2480592"/>
              <a:gd name="connisteX24" fmla="*/ 3019001 w 3699651"/>
              <a:gd name="connsiteY24" fmla="*/ 1482442 h 2480592"/>
              <a:gd name="connisteX25" fmla="*/ 3052656 w 3699651"/>
              <a:gd name="connsiteY25" fmla="*/ 1549117 h 2480592"/>
              <a:gd name="connisteX26" fmla="*/ 3085676 w 3699651"/>
              <a:gd name="connsiteY26" fmla="*/ 1616427 h 2480592"/>
              <a:gd name="connisteX27" fmla="*/ 3127586 w 3699651"/>
              <a:gd name="connsiteY27" fmla="*/ 1683102 h 2480592"/>
              <a:gd name="connisteX28" fmla="*/ 3169496 w 3699651"/>
              <a:gd name="connsiteY28" fmla="*/ 1749777 h 2480592"/>
              <a:gd name="connisteX29" fmla="*/ 3211406 w 3699651"/>
              <a:gd name="connsiteY29" fmla="*/ 1817087 h 2480592"/>
              <a:gd name="connisteX30" fmla="*/ 3278081 w 3699651"/>
              <a:gd name="connsiteY30" fmla="*/ 1883762 h 2480592"/>
              <a:gd name="connisteX31" fmla="*/ 3295226 w 3699651"/>
              <a:gd name="connsiteY31" fmla="*/ 1950437 h 2480592"/>
              <a:gd name="connisteX32" fmla="*/ 3303481 w 3699651"/>
              <a:gd name="connsiteY32" fmla="*/ 2017747 h 2480592"/>
              <a:gd name="connisteX33" fmla="*/ 3319991 w 3699651"/>
              <a:gd name="connsiteY33" fmla="*/ 2084422 h 2480592"/>
              <a:gd name="connisteX34" fmla="*/ 3319991 w 3699651"/>
              <a:gd name="connsiteY34" fmla="*/ 2151097 h 2480592"/>
              <a:gd name="connisteX35" fmla="*/ 3319991 w 3699651"/>
              <a:gd name="connsiteY35" fmla="*/ 2218407 h 2480592"/>
              <a:gd name="connisteX36" fmla="*/ 3286336 w 3699651"/>
              <a:gd name="connsiteY36" fmla="*/ 2285082 h 2480592"/>
              <a:gd name="connisteX37" fmla="*/ 3211406 w 3699651"/>
              <a:gd name="connsiteY37" fmla="*/ 2309847 h 2480592"/>
              <a:gd name="connisteX38" fmla="*/ 3144096 w 3699651"/>
              <a:gd name="connsiteY38" fmla="*/ 2351757 h 2480592"/>
              <a:gd name="connisteX39" fmla="*/ 3077421 w 3699651"/>
              <a:gd name="connsiteY39" fmla="*/ 2351757 h 2480592"/>
              <a:gd name="connisteX40" fmla="*/ 2993601 w 3699651"/>
              <a:gd name="connsiteY40" fmla="*/ 2377157 h 2480592"/>
              <a:gd name="connisteX41" fmla="*/ 2926926 w 3699651"/>
              <a:gd name="connsiteY41" fmla="*/ 2385412 h 2480592"/>
              <a:gd name="connisteX42" fmla="*/ 2851996 w 3699651"/>
              <a:gd name="connsiteY42" fmla="*/ 2393667 h 2480592"/>
              <a:gd name="connisteX43" fmla="*/ 2784686 w 3699651"/>
              <a:gd name="connsiteY43" fmla="*/ 2401922 h 2480592"/>
              <a:gd name="connisteX44" fmla="*/ 2709756 w 3699651"/>
              <a:gd name="connsiteY44" fmla="*/ 2419067 h 2480592"/>
              <a:gd name="connisteX45" fmla="*/ 2642446 w 3699651"/>
              <a:gd name="connsiteY45" fmla="*/ 2419067 h 2480592"/>
              <a:gd name="connisteX46" fmla="*/ 2575771 w 3699651"/>
              <a:gd name="connsiteY46" fmla="*/ 2419067 h 2480592"/>
              <a:gd name="connisteX47" fmla="*/ 2500841 w 3699651"/>
              <a:gd name="connsiteY47" fmla="*/ 2419067 h 2480592"/>
              <a:gd name="connisteX48" fmla="*/ 2425276 w 3699651"/>
              <a:gd name="connsiteY48" fmla="*/ 2419067 h 2480592"/>
              <a:gd name="connisteX49" fmla="*/ 2358601 w 3699651"/>
              <a:gd name="connsiteY49" fmla="*/ 2419067 h 2480592"/>
              <a:gd name="connisteX50" fmla="*/ 2291291 w 3699651"/>
              <a:gd name="connsiteY50" fmla="*/ 2419067 h 2480592"/>
              <a:gd name="connisteX51" fmla="*/ 2224616 w 3699651"/>
              <a:gd name="connsiteY51" fmla="*/ 2419067 h 2480592"/>
              <a:gd name="connisteX52" fmla="*/ 2157941 w 3699651"/>
              <a:gd name="connsiteY52" fmla="*/ 2419067 h 2480592"/>
              <a:gd name="connisteX53" fmla="*/ 2082376 w 3699651"/>
              <a:gd name="connsiteY53" fmla="*/ 2435577 h 2480592"/>
              <a:gd name="connisteX54" fmla="*/ 2015701 w 3699651"/>
              <a:gd name="connsiteY54" fmla="*/ 2435577 h 2480592"/>
              <a:gd name="connisteX55" fmla="*/ 1949026 w 3699651"/>
              <a:gd name="connsiteY55" fmla="*/ 2443832 h 2480592"/>
              <a:gd name="connisteX56" fmla="*/ 1881716 w 3699651"/>
              <a:gd name="connsiteY56" fmla="*/ 2452087 h 2480592"/>
              <a:gd name="connisteX57" fmla="*/ 1815041 w 3699651"/>
              <a:gd name="connsiteY57" fmla="*/ 2460977 h 2480592"/>
              <a:gd name="connisteX58" fmla="*/ 1748366 w 3699651"/>
              <a:gd name="connsiteY58" fmla="*/ 2460977 h 2480592"/>
              <a:gd name="connisteX59" fmla="*/ 1681056 w 3699651"/>
              <a:gd name="connsiteY59" fmla="*/ 2460977 h 2480592"/>
              <a:gd name="connisteX60" fmla="*/ 1614381 w 3699651"/>
              <a:gd name="connsiteY60" fmla="*/ 2477487 h 2480592"/>
              <a:gd name="connisteX61" fmla="*/ 1547706 w 3699651"/>
              <a:gd name="connsiteY61" fmla="*/ 2477487 h 2480592"/>
              <a:gd name="connisteX62" fmla="*/ 1480396 w 3699651"/>
              <a:gd name="connsiteY62" fmla="*/ 2477487 h 2480592"/>
              <a:gd name="connisteX63" fmla="*/ 1397211 w 3699651"/>
              <a:gd name="connsiteY63" fmla="*/ 2477487 h 2480592"/>
              <a:gd name="connisteX64" fmla="*/ 1321646 w 3699651"/>
              <a:gd name="connsiteY64" fmla="*/ 2477487 h 2480592"/>
              <a:gd name="connisteX65" fmla="*/ 1254971 w 3699651"/>
              <a:gd name="connsiteY65" fmla="*/ 2477487 h 2480592"/>
              <a:gd name="connisteX66" fmla="*/ 1179406 w 3699651"/>
              <a:gd name="connsiteY66" fmla="*/ 2477487 h 2480592"/>
              <a:gd name="connisteX67" fmla="*/ 1112731 w 3699651"/>
              <a:gd name="connsiteY67" fmla="*/ 2477487 h 2480592"/>
              <a:gd name="connisteX68" fmla="*/ 1037166 w 3699651"/>
              <a:gd name="connsiteY68" fmla="*/ 2477487 h 2480592"/>
              <a:gd name="connisteX69" fmla="*/ 970491 w 3699651"/>
              <a:gd name="connsiteY69" fmla="*/ 2477487 h 2480592"/>
              <a:gd name="connisteX70" fmla="*/ 903816 w 3699651"/>
              <a:gd name="connsiteY70" fmla="*/ 2477487 h 2480592"/>
              <a:gd name="connisteX71" fmla="*/ 828251 w 3699651"/>
              <a:gd name="connsiteY71" fmla="*/ 2477487 h 2480592"/>
              <a:gd name="connisteX72" fmla="*/ 761576 w 3699651"/>
              <a:gd name="connsiteY72" fmla="*/ 2477487 h 2480592"/>
              <a:gd name="connisteX73" fmla="*/ 694901 w 3699651"/>
              <a:gd name="connsiteY73" fmla="*/ 2477487 h 2480592"/>
              <a:gd name="connisteX74" fmla="*/ 619336 w 3699651"/>
              <a:gd name="connsiteY74" fmla="*/ 2477487 h 2480592"/>
              <a:gd name="connisteX75" fmla="*/ 535516 w 3699651"/>
              <a:gd name="connsiteY75" fmla="*/ 2477487 h 2480592"/>
              <a:gd name="connisteX76" fmla="*/ 460586 w 3699651"/>
              <a:gd name="connsiteY76" fmla="*/ 2477487 h 2480592"/>
              <a:gd name="connisteX77" fmla="*/ 393911 w 3699651"/>
              <a:gd name="connsiteY77" fmla="*/ 2477487 h 2480592"/>
              <a:gd name="connisteX78" fmla="*/ 326601 w 3699651"/>
              <a:gd name="connsiteY78" fmla="*/ 2477487 h 2480592"/>
              <a:gd name="connisteX79" fmla="*/ 259926 w 3699651"/>
              <a:gd name="connsiteY79" fmla="*/ 2477487 h 2480592"/>
              <a:gd name="connisteX80" fmla="*/ 193251 w 3699651"/>
              <a:gd name="connsiteY80" fmla="*/ 2443832 h 2480592"/>
              <a:gd name="connisteX81" fmla="*/ 151341 w 3699651"/>
              <a:gd name="connsiteY81" fmla="*/ 2377157 h 2480592"/>
              <a:gd name="connisteX82" fmla="*/ 134196 w 3699651"/>
              <a:gd name="connsiteY82" fmla="*/ 2309847 h 2480592"/>
              <a:gd name="connisteX83" fmla="*/ 117686 w 3699651"/>
              <a:gd name="connsiteY83" fmla="*/ 2243172 h 2480592"/>
              <a:gd name="connisteX84" fmla="*/ 101176 w 3699651"/>
              <a:gd name="connsiteY84" fmla="*/ 2176497 h 2480592"/>
              <a:gd name="connisteX85" fmla="*/ 92921 w 3699651"/>
              <a:gd name="connsiteY85" fmla="*/ 2100932 h 2480592"/>
              <a:gd name="connisteX86" fmla="*/ 75776 w 3699651"/>
              <a:gd name="connsiteY86" fmla="*/ 2034257 h 2480592"/>
              <a:gd name="connisteX87" fmla="*/ 59266 w 3699651"/>
              <a:gd name="connsiteY87" fmla="*/ 1958692 h 2480592"/>
              <a:gd name="connisteX88" fmla="*/ 51011 w 3699651"/>
              <a:gd name="connsiteY88" fmla="*/ 1892017 h 2480592"/>
              <a:gd name="connisteX89" fmla="*/ 42756 w 3699651"/>
              <a:gd name="connsiteY89" fmla="*/ 1825342 h 2480592"/>
              <a:gd name="connisteX90" fmla="*/ 42756 w 3699651"/>
              <a:gd name="connsiteY90" fmla="*/ 1758032 h 2480592"/>
              <a:gd name="connisteX91" fmla="*/ 25611 w 3699651"/>
              <a:gd name="connsiteY91" fmla="*/ 1691357 h 2480592"/>
              <a:gd name="connisteX92" fmla="*/ 9101 w 3699651"/>
              <a:gd name="connsiteY92" fmla="*/ 1624682 h 2480592"/>
              <a:gd name="connisteX93" fmla="*/ 846 w 3699651"/>
              <a:gd name="connsiteY93" fmla="*/ 1549117 h 2480592"/>
              <a:gd name="connisteX94" fmla="*/ 846 w 3699651"/>
              <a:gd name="connsiteY94" fmla="*/ 1474187 h 2480592"/>
              <a:gd name="connisteX95" fmla="*/ 846 w 3699651"/>
              <a:gd name="connsiteY95" fmla="*/ 1406877 h 2480592"/>
              <a:gd name="connisteX96" fmla="*/ 846 w 3699651"/>
              <a:gd name="connsiteY96" fmla="*/ 1331947 h 2480592"/>
              <a:gd name="connisteX97" fmla="*/ 846 w 3699651"/>
              <a:gd name="connsiteY97" fmla="*/ 1265272 h 2480592"/>
              <a:gd name="connisteX98" fmla="*/ 846 w 3699651"/>
              <a:gd name="connsiteY98" fmla="*/ 1197962 h 2480592"/>
              <a:gd name="connisteX99" fmla="*/ 846 w 3699651"/>
              <a:gd name="connsiteY99" fmla="*/ 1131287 h 2480592"/>
              <a:gd name="connisteX100" fmla="*/ 9101 w 3699651"/>
              <a:gd name="connsiteY100" fmla="*/ 1064612 h 2480592"/>
              <a:gd name="connisteX101" fmla="*/ 9101 w 3699651"/>
              <a:gd name="connsiteY101" fmla="*/ 989047 h 2480592"/>
              <a:gd name="connisteX102" fmla="*/ 17356 w 3699651"/>
              <a:gd name="connsiteY102" fmla="*/ 922372 h 2480592"/>
              <a:gd name="connisteX103" fmla="*/ 17356 w 3699651"/>
              <a:gd name="connsiteY103" fmla="*/ 846807 h 2480592"/>
              <a:gd name="connisteX104" fmla="*/ 17356 w 3699651"/>
              <a:gd name="connsiteY104" fmla="*/ 780132 h 2480592"/>
              <a:gd name="connisteX105" fmla="*/ 17356 w 3699651"/>
              <a:gd name="connsiteY105" fmla="*/ 713457 h 2480592"/>
              <a:gd name="connisteX106" fmla="*/ 25611 w 3699651"/>
              <a:gd name="connsiteY106" fmla="*/ 637892 h 2480592"/>
              <a:gd name="connisteX107" fmla="*/ 25611 w 3699651"/>
              <a:gd name="connsiteY107" fmla="*/ 571217 h 2480592"/>
              <a:gd name="connisteX108" fmla="*/ 25611 w 3699651"/>
              <a:gd name="connsiteY108" fmla="*/ 503907 h 2480592"/>
              <a:gd name="connisteX109" fmla="*/ 25611 w 3699651"/>
              <a:gd name="connsiteY109" fmla="*/ 428977 h 2480592"/>
              <a:gd name="connisteX110" fmla="*/ 25611 w 3699651"/>
              <a:gd name="connsiteY110" fmla="*/ 353412 h 2480592"/>
              <a:gd name="connisteX111" fmla="*/ 59266 w 3699651"/>
              <a:gd name="connsiteY111" fmla="*/ 286737 h 2480592"/>
              <a:gd name="connisteX112" fmla="*/ 84031 w 3699651"/>
              <a:gd name="connsiteY112" fmla="*/ 220062 h 2480592"/>
              <a:gd name="connisteX113" fmla="*/ 101176 w 3699651"/>
              <a:gd name="connsiteY113" fmla="*/ 152752 h 2480592"/>
              <a:gd name="connisteX114" fmla="*/ 167851 w 3699651"/>
              <a:gd name="connsiteY114" fmla="*/ 102587 h 2480592"/>
              <a:gd name="connisteX115" fmla="*/ 243416 w 3699651"/>
              <a:gd name="connsiteY115" fmla="*/ 44167 h 2480592"/>
              <a:gd name="connisteX116" fmla="*/ 310091 w 3699651"/>
              <a:gd name="connsiteY116" fmla="*/ 11147 h 2480592"/>
              <a:gd name="connisteX117" fmla="*/ 376766 w 3699651"/>
              <a:gd name="connsiteY117" fmla="*/ 2257 h 2480592"/>
              <a:gd name="connisteX118" fmla="*/ 460586 w 3699651"/>
              <a:gd name="connsiteY118" fmla="*/ 2257 h 2480592"/>
              <a:gd name="connisteX119" fmla="*/ 527261 w 3699651"/>
              <a:gd name="connsiteY119" fmla="*/ 2257 h 2480592"/>
              <a:gd name="connisteX120" fmla="*/ 594571 w 3699651"/>
              <a:gd name="connsiteY120" fmla="*/ 2257 h 2480592"/>
              <a:gd name="connisteX121" fmla="*/ 661246 w 3699651"/>
              <a:gd name="connsiteY121" fmla="*/ 2257 h 2480592"/>
              <a:gd name="connisteX122" fmla="*/ 745066 w 3699651"/>
              <a:gd name="connsiteY122" fmla="*/ 2257 h 2480592"/>
              <a:gd name="connisteX123" fmla="*/ 811741 w 3699651"/>
              <a:gd name="connsiteY123" fmla="*/ 2257 h 2480592"/>
              <a:gd name="connisteX124" fmla="*/ 878416 w 3699651"/>
              <a:gd name="connsiteY124" fmla="*/ 11147 h 2480592"/>
              <a:gd name="connisteX125" fmla="*/ 945726 w 3699651"/>
              <a:gd name="connsiteY125" fmla="*/ 11147 h 2480592"/>
              <a:gd name="connisteX126" fmla="*/ 1012401 w 3699651"/>
              <a:gd name="connsiteY126" fmla="*/ 11147 h 2480592"/>
              <a:gd name="connisteX127" fmla="*/ 1087331 w 3699651"/>
              <a:gd name="connsiteY127" fmla="*/ 11147 h 2480592"/>
              <a:gd name="connisteX128" fmla="*/ 1154641 w 3699651"/>
              <a:gd name="connsiteY128" fmla="*/ 11147 h 2480592"/>
              <a:gd name="connisteX129" fmla="*/ 1221316 w 3699651"/>
              <a:gd name="connsiteY129" fmla="*/ 19402 h 2480592"/>
              <a:gd name="connisteX130" fmla="*/ 1296881 w 3699651"/>
              <a:gd name="connsiteY130" fmla="*/ 19402 h 2480592"/>
              <a:gd name="connisteX131" fmla="*/ 1380066 w 3699651"/>
              <a:gd name="connsiteY131" fmla="*/ 19402 h 2480592"/>
              <a:gd name="connisteX132" fmla="*/ 1455631 w 3699651"/>
              <a:gd name="connsiteY132" fmla="*/ 19402 h 2480592"/>
              <a:gd name="connisteX133" fmla="*/ 1547706 w 3699651"/>
              <a:gd name="connsiteY133" fmla="*/ 19402 h 2480592"/>
              <a:gd name="connisteX134" fmla="*/ 1648036 w 3699651"/>
              <a:gd name="connsiteY134" fmla="*/ 19402 h 2480592"/>
              <a:gd name="connisteX135" fmla="*/ 1722966 w 3699651"/>
              <a:gd name="connsiteY135" fmla="*/ 19402 h 2480592"/>
              <a:gd name="connisteX136" fmla="*/ 1798531 w 3699651"/>
              <a:gd name="connsiteY136" fmla="*/ 19402 h 2480592"/>
              <a:gd name="connisteX137" fmla="*/ 1865206 w 3699651"/>
              <a:gd name="connsiteY137" fmla="*/ 27657 h 2480592"/>
              <a:gd name="connisteX138" fmla="*/ 1965536 w 3699651"/>
              <a:gd name="connsiteY138" fmla="*/ 27657 h 2480592"/>
              <a:gd name="connisteX139" fmla="*/ 2040466 w 3699651"/>
              <a:gd name="connsiteY139" fmla="*/ 27657 h 2480592"/>
              <a:gd name="connisteX140" fmla="*/ 2116031 w 3699651"/>
              <a:gd name="connsiteY140" fmla="*/ 27657 h 2480592"/>
              <a:gd name="connisteX141" fmla="*/ 2199851 w 3699651"/>
              <a:gd name="connsiteY141" fmla="*/ 27657 h 2480592"/>
              <a:gd name="connisteX142" fmla="*/ 2266526 w 3699651"/>
              <a:gd name="connsiteY142" fmla="*/ 27657 h 2480592"/>
              <a:gd name="connisteX143" fmla="*/ 2333201 w 3699651"/>
              <a:gd name="connsiteY143" fmla="*/ 27657 h 2480592"/>
              <a:gd name="connisteX144" fmla="*/ 2400511 w 3699651"/>
              <a:gd name="connsiteY144" fmla="*/ 27657 h 2480592"/>
              <a:gd name="connisteX145" fmla="*/ 2467186 w 3699651"/>
              <a:gd name="connsiteY145" fmla="*/ 27657 h 2480592"/>
              <a:gd name="connisteX146" fmla="*/ 2533861 w 3699651"/>
              <a:gd name="connsiteY146" fmla="*/ 27657 h 2480592"/>
              <a:gd name="connisteX147" fmla="*/ 2601171 w 3699651"/>
              <a:gd name="connsiteY147" fmla="*/ 19402 h 2480592"/>
              <a:gd name="connisteX148" fmla="*/ 2667846 w 3699651"/>
              <a:gd name="connsiteY148" fmla="*/ 11147 h 2480592"/>
              <a:gd name="connisteX149" fmla="*/ 2734521 w 3699651"/>
              <a:gd name="connsiteY149" fmla="*/ 11147 h 2480592"/>
              <a:gd name="connisteX150" fmla="*/ 2801831 w 3699651"/>
              <a:gd name="connsiteY150" fmla="*/ 11147 h 2480592"/>
              <a:gd name="connisteX151" fmla="*/ 2876761 w 3699651"/>
              <a:gd name="connsiteY151" fmla="*/ 2257 h 2480592"/>
              <a:gd name="connisteX152" fmla="*/ 2960581 w 3699651"/>
              <a:gd name="connsiteY152" fmla="*/ 2257 h 2480592"/>
              <a:gd name="connisteX153" fmla="*/ 3027256 w 3699651"/>
              <a:gd name="connsiteY153" fmla="*/ 2257 h 2480592"/>
              <a:gd name="connisteX154" fmla="*/ 3111076 w 3699651"/>
              <a:gd name="connsiteY154" fmla="*/ 2257 h 2480592"/>
              <a:gd name="connisteX155" fmla="*/ 3177751 w 3699651"/>
              <a:gd name="connsiteY155" fmla="*/ 2257 h 2480592"/>
              <a:gd name="connisteX156" fmla="*/ 3253316 w 3699651"/>
              <a:gd name="connsiteY156" fmla="*/ 2257 h 2480592"/>
              <a:gd name="connisteX157" fmla="*/ 3319991 w 3699651"/>
              <a:gd name="connsiteY157" fmla="*/ 2257 h 2480592"/>
              <a:gd name="connisteX158" fmla="*/ 3403811 w 3699651"/>
              <a:gd name="connsiteY158" fmla="*/ 27657 h 2480592"/>
              <a:gd name="connisteX159" fmla="*/ 3478741 w 3699651"/>
              <a:gd name="connsiteY159" fmla="*/ 52422 h 2480592"/>
              <a:gd name="connisteX160" fmla="*/ 3554306 w 3699651"/>
              <a:gd name="connsiteY160" fmla="*/ 61312 h 2480592"/>
              <a:gd name="connisteX161" fmla="*/ 3620981 w 3699651"/>
              <a:gd name="connsiteY161" fmla="*/ 77822 h 2480592"/>
              <a:gd name="connisteX162" fmla="*/ 3687656 w 3699651"/>
              <a:gd name="connsiteY162" fmla="*/ 127987 h 2480592"/>
              <a:gd name="connisteX163" fmla="*/ 3696546 w 3699651"/>
              <a:gd name="connsiteY163" fmla="*/ 144497 h 24805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</a:cxnLst>
            <a:rect l="l" t="t" r="r" b="b"/>
            <a:pathLst>
              <a:path w="3699651" h="2480592">
                <a:moveTo>
                  <a:pt x="3696547" y="144498"/>
                </a:moveTo>
                <a:cubicBezTo>
                  <a:pt x="3698452" y="161008"/>
                  <a:pt x="3696547" y="185138"/>
                  <a:pt x="3696547" y="211808"/>
                </a:cubicBezTo>
                <a:cubicBezTo>
                  <a:pt x="3696547" y="238478"/>
                  <a:pt x="3696547" y="251813"/>
                  <a:pt x="3696547" y="278483"/>
                </a:cubicBezTo>
                <a:cubicBezTo>
                  <a:pt x="3696547" y="305153"/>
                  <a:pt x="3703532" y="318488"/>
                  <a:pt x="3696547" y="345158"/>
                </a:cubicBezTo>
                <a:cubicBezTo>
                  <a:pt x="3689562" y="371828"/>
                  <a:pt x="3679402" y="385798"/>
                  <a:pt x="3662892" y="412468"/>
                </a:cubicBezTo>
                <a:cubicBezTo>
                  <a:pt x="3646382" y="439138"/>
                  <a:pt x="3631142" y="452473"/>
                  <a:pt x="3612727" y="479143"/>
                </a:cubicBezTo>
                <a:cubicBezTo>
                  <a:pt x="3594312" y="505813"/>
                  <a:pt x="3589232" y="519148"/>
                  <a:pt x="3570817" y="545818"/>
                </a:cubicBezTo>
                <a:cubicBezTo>
                  <a:pt x="3552402" y="572488"/>
                  <a:pt x="3542242" y="584553"/>
                  <a:pt x="3520652" y="613128"/>
                </a:cubicBezTo>
                <a:cubicBezTo>
                  <a:pt x="3499062" y="641703"/>
                  <a:pt x="3488902" y="664563"/>
                  <a:pt x="3462232" y="688058"/>
                </a:cubicBezTo>
                <a:cubicBezTo>
                  <a:pt x="3435562" y="711553"/>
                  <a:pt x="3416512" y="716633"/>
                  <a:pt x="3386667" y="729968"/>
                </a:cubicBezTo>
                <a:cubicBezTo>
                  <a:pt x="3356822" y="743303"/>
                  <a:pt x="3340312" y="743303"/>
                  <a:pt x="3311737" y="754733"/>
                </a:cubicBezTo>
                <a:cubicBezTo>
                  <a:pt x="3283162" y="766163"/>
                  <a:pt x="3271097" y="778228"/>
                  <a:pt x="3244427" y="788388"/>
                </a:cubicBezTo>
                <a:cubicBezTo>
                  <a:pt x="3217757" y="798548"/>
                  <a:pt x="3204422" y="796643"/>
                  <a:pt x="3177752" y="804898"/>
                </a:cubicBezTo>
                <a:cubicBezTo>
                  <a:pt x="3151082" y="813153"/>
                  <a:pt x="3137747" y="820138"/>
                  <a:pt x="3111077" y="830298"/>
                </a:cubicBezTo>
                <a:cubicBezTo>
                  <a:pt x="3084407" y="840458"/>
                  <a:pt x="3072342" y="844903"/>
                  <a:pt x="3043767" y="855063"/>
                </a:cubicBezTo>
                <a:cubicBezTo>
                  <a:pt x="3015192" y="865223"/>
                  <a:pt x="2995507" y="862048"/>
                  <a:pt x="2968837" y="880463"/>
                </a:cubicBezTo>
                <a:cubicBezTo>
                  <a:pt x="2942167" y="898878"/>
                  <a:pt x="2930737" y="920468"/>
                  <a:pt x="2910417" y="947138"/>
                </a:cubicBezTo>
                <a:cubicBezTo>
                  <a:pt x="2890097" y="973808"/>
                  <a:pt x="2878667" y="987778"/>
                  <a:pt x="2868507" y="1014448"/>
                </a:cubicBezTo>
                <a:cubicBezTo>
                  <a:pt x="2858347" y="1041118"/>
                  <a:pt x="2860252" y="1054453"/>
                  <a:pt x="2860252" y="1081123"/>
                </a:cubicBezTo>
                <a:cubicBezTo>
                  <a:pt x="2860252" y="1107793"/>
                  <a:pt x="2862157" y="1121128"/>
                  <a:pt x="2868507" y="1147798"/>
                </a:cubicBezTo>
                <a:cubicBezTo>
                  <a:pt x="2874857" y="1174468"/>
                  <a:pt x="2881842" y="1188438"/>
                  <a:pt x="2893272" y="1215108"/>
                </a:cubicBezTo>
                <a:cubicBezTo>
                  <a:pt x="2904702" y="1241778"/>
                  <a:pt x="2914862" y="1255113"/>
                  <a:pt x="2926927" y="1281783"/>
                </a:cubicBezTo>
                <a:cubicBezTo>
                  <a:pt x="2938992" y="1308453"/>
                  <a:pt x="2940897" y="1321788"/>
                  <a:pt x="2952327" y="1348458"/>
                </a:cubicBezTo>
                <a:cubicBezTo>
                  <a:pt x="2963757" y="1375128"/>
                  <a:pt x="2972012" y="1389098"/>
                  <a:pt x="2985347" y="1415768"/>
                </a:cubicBezTo>
                <a:cubicBezTo>
                  <a:pt x="2998682" y="1442438"/>
                  <a:pt x="3005667" y="1455773"/>
                  <a:pt x="3019002" y="1482443"/>
                </a:cubicBezTo>
                <a:cubicBezTo>
                  <a:pt x="3032337" y="1509113"/>
                  <a:pt x="3039322" y="1522448"/>
                  <a:pt x="3052657" y="1549118"/>
                </a:cubicBezTo>
                <a:cubicBezTo>
                  <a:pt x="3065992" y="1575788"/>
                  <a:pt x="3070437" y="1589758"/>
                  <a:pt x="3085677" y="1616428"/>
                </a:cubicBezTo>
                <a:cubicBezTo>
                  <a:pt x="3100917" y="1643098"/>
                  <a:pt x="3111077" y="1656433"/>
                  <a:pt x="3127587" y="1683103"/>
                </a:cubicBezTo>
                <a:cubicBezTo>
                  <a:pt x="3144097" y="1709773"/>
                  <a:pt x="3152987" y="1723108"/>
                  <a:pt x="3169497" y="1749778"/>
                </a:cubicBezTo>
                <a:cubicBezTo>
                  <a:pt x="3186007" y="1776448"/>
                  <a:pt x="3189817" y="1790418"/>
                  <a:pt x="3211407" y="1817088"/>
                </a:cubicBezTo>
                <a:cubicBezTo>
                  <a:pt x="3232997" y="1843758"/>
                  <a:pt x="3261572" y="1857093"/>
                  <a:pt x="3278082" y="1883763"/>
                </a:cubicBezTo>
                <a:cubicBezTo>
                  <a:pt x="3294592" y="1910433"/>
                  <a:pt x="3290147" y="1923768"/>
                  <a:pt x="3295227" y="1950438"/>
                </a:cubicBezTo>
                <a:cubicBezTo>
                  <a:pt x="3300307" y="1977108"/>
                  <a:pt x="3298402" y="1991078"/>
                  <a:pt x="3303482" y="2017748"/>
                </a:cubicBezTo>
                <a:cubicBezTo>
                  <a:pt x="3308562" y="2044418"/>
                  <a:pt x="3316817" y="2057753"/>
                  <a:pt x="3319992" y="2084423"/>
                </a:cubicBezTo>
                <a:cubicBezTo>
                  <a:pt x="3323167" y="2111093"/>
                  <a:pt x="3319992" y="2124428"/>
                  <a:pt x="3319992" y="2151098"/>
                </a:cubicBezTo>
                <a:cubicBezTo>
                  <a:pt x="3319992" y="2177768"/>
                  <a:pt x="3326977" y="2191738"/>
                  <a:pt x="3319992" y="2218408"/>
                </a:cubicBezTo>
                <a:cubicBezTo>
                  <a:pt x="3313007" y="2245078"/>
                  <a:pt x="3307927" y="2266668"/>
                  <a:pt x="3286337" y="2285083"/>
                </a:cubicBezTo>
                <a:cubicBezTo>
                  <a:pt x="3264747" y="2303498"/>
                  <a:pt x="3239982" y="2296513"/>
                  <a:pt x="3211407" y="2309848"/>
                </a:cubicBezTo>
                <a:cubicBezTo>
                  <a:pt x="3182832" y="2323183"/>
                  <a:pt x="3170767" y="2343503"/>
                  <a:pt x="3144097" y="2351758"/>
                </a:cubicBezTo>
                <a:cubicBezTo>
                  <a:pt x="3117427" y="2360013"/>
                  <a:pt x="3107267" y="2346678"/>
                  <a:pt x="3077422" y="2351758"/>
                </a:cubicBezTo>
                <a:cubicBezTo>
                  <a:pt x="3047577" y="2356838"/>
                  <a:pt x="3023447" y="2370173"/>
                  <a:pt x="2993602" y="2377158"/>
                </a:cubicBezTo>
                <a:cubicBezTo>
                  <a:pt x="2963757" y="2384143"/>
                  <a:pt x="2955502" y="2382238"/>
                  <a:pt x="2926927" y="2385413"/>
                </a:cubicBezTo>
                <a:cubicBezTo>
                  <a:pt x="2898352" y="2388588"/>
                  <a:pt x="2880572" y="2390493"/>
                  <a:pt x="2851997" y="2393668"/>
                </a:cubicBezTo>
                <a:cubicBezTo>
                  <a:pt x="2823422" y="2396843"/>
                  <a:pt x="2813262" y="2396843"/>
                  <a:pt x="2784687" y="2401923"/>
                </a:cubicBezTo>
                <a:cubicBezTo>
                  <a:pt x="2756112" y="2407003"/>
                  <a:pt x="2738332" y="2415893"/>
                  <a:pt x="2709757" y="2419068"/>
                </a:cubicBezTo>
                <a:cubicBezTo>
                  <a:pt x="2681182" y="2422243"/>
                  <a:pt x="2669117" y="2419068"/>
                  <a:pt x="2642447" y="2419068"/>
                </a:cubicBezTo>
                <a:cubicBezTo>
                  <a:pt x="2615777" y="2419068"/>
                  <a:pt x="2604347" y="2419068"/>
                  <a:pt x="2575772" y="2419068"/>
                </a:cubicBezTo>
                <a:cubicBezTo>
                  <a:pt x="2547197" y="2419068"/>
                  <a:pt x="2530687" y="2419068"/>
                  <a:pt x="2500842" y="2419068"/>
                </a:cubicBezTo>
                <a:cubicBezTo>
                  <a:pt x="2470997" y="2419068"/>
                  <a:pt x="2453852" y="2419068"/>
                  <a:pt x="2425277" y="2419068"/>
                </a:cubicBezTo>
                <a:cubicBezTo>
                  <a:pt x="2396702" y="2419068"/>
                  <a:pt x="2385272" y="2419068"/>
                  <a:pt x="2358602" y="2419068"/>
                </a:cubicBezTo>
                <a:cubicBezTo>
                  <a:pt x="2331932" y="2419068"/>
                  <a:pt x="2317962" y="2419068"/>
                  <a:pt x="2291292" y="2419068"/>
                </a:cubicBezTo>
                <a:cubicBezTo>
                  <a:pt x="2264622" y="2419068"/>
                  <a:pt x="2251287" y="2419068"/>
                  <a:pt x="2224617" y="2419068"/>
                </a:cubicBezTo>
                <a:cubicBezTo>
                  <a:pt x="2197947" y="2419068"/>
                  <a:pt x="2186517" y="2415893"/>
                  <a:pt x="2157942" y="2419068"/>
                </a:cubicBezTo>
                <a:cubicBezTo>
                  <a:pt x="2129367" y="2422243"/>
                  <a:pt x="2110952" y="2432403"/>
                  <a:pt x="2082377" y="2435578"/>
                </a:cubicBezTo>
                <a:cubicBezTo>
                  <a:pt x="2053802" y="2438753"/>
                  <a:pt x="2042372" y="2433673"/>
                  <a:pt x="2015702" y="2435578"/>
                </a:cubicBezTo>
                <a:cubicBezTo>
                  <a:pt x="1989032" y="2437483"/>
                  <a:pt x="1975697" y="2440658"/>
                  <a:pt x="1949027" y="2443833"/>
                </a:cubicBezTo>
                <a:cubicBezTo>
                  <a:pt x="1922357" y="2447008"/>
                  <a:pt x="1908387" y="2448913"/>
                  <a:pt x="1881717" y="2452088"/>
                </a:cubicBezTo>
                <a:cubicBezTo>
                  <a:pt x="1855047" y="2455263"/>
                  <a:pt x="1841712" y="2459073"/>
                  <a:pt x="1815042" y="2460978"/>
                </a:cubicBezTo>
                <a:cubicBezTo>
                  <a:pt x="1788372" y="2462883"/>
                  <a:pt x="1775037" y="2460978"/>
                  <a:pt x="1748367" y="2460978"/>
                </a:cubicBezTo>
                <a:cubicBezTo>
                  <a:pt x="1721697" y="2460978"/>
                  <a:pt x="1707727" y="2457803"/>
                  <a:pt x="1681057" y="2460978"/>
                </a:cubicBezTo>
                <a:cubicBezTo>
                  <a:pt x="1654387" y="2464153"/>
                  <a:pt x="1641052" y="2474313"/>
                  <a:pt x="1614382" y="2477488"/>
                </a:cubicBezTo>
                <a:cubicBezTo>
                  <a:pt x="1587712" y="2480663"/>
                  <a:pt x="1574377" y="2477488"/>
                  <a:pt x="1547707" y="2477488"/>
                </a:cubicBezTo>
                <a:cubicBezTo>
                  <a:pt x="1521037" y="2477488"/>
                  <a:pt x="1510242" y="2477488"/>
                  <a:pt x="1480397" y="2477488"/>
                </a:cubicBezTo>
                <a:cubicBezTo>
                  <a:pt x="1450552" y="2477488"/>
                  <a:pt x="1428962" y="2477488"/>
                  <a:pt x="1397212" y="2477488"/>
                </a:cubicBezTo>
                <a:cubicBezTo>
                  <a:pt x="1365462" y="2477488"/>
                  <a:pt x="1350222" y="2477488"/>
                  <a:pt x="1321647" y="2477488"/>
                </a:cubicBezTo>
                <a:cubicBezTo>
                  <a:pt x="1293072" y="2477488"/>
                  <a:pt x="1283547" y="2477488"/>
                  <a:pt x="1254972" y="2477488"/>
                </a:cubicBezTo>
                <a:cubicBezTo>
                  <a:pt x="1226397" y="2477488"/>
                  <a:pt x="1207982" y="2477488"/>
                  <a:pt x="1179407" y="2477488"/>
                </a:cubicBezTo>
                <a:cubicBezTo>
                  <a:pt x="1150832" y="2477488"/>
                  <a:pt x="1141307" y="2477488"/>
                  <a:pt x="1112732" y="2477488"/>
                </a:cubicBezTo>
                <a:cubicBezTo>
                  <a:pt x="1084157" y="2477488"/>
                  <a:pt x="1065742" y="2477488"/>
                  <a:pt x="1037167" y="2477488"/>
                </a:cubicBezTo>
                <a:cubicBezTo>
                  <a:pt x="1008592" y="2477488"/>
                  <a:pt x="997162" y="2477488"/>
                  <a:pt x="970492" y="2477488"/>
                </a:cubicBezTo>
                <a:cubicBezTo>
                  <a:pt x="943822" y="2477488"/>
                  <a:pt x="932392" y="2477488"/>
                  <a:pt x="903817" y="2477488"/>
                </a:cubicBezTo>
                <a:cubicBezTo>
                  <a:pt x="875242" y="2477488"/>
                  <a:pt x="856827" y="2477488"/>
                  <a:pt x="828252" y="2477488"/>
                </a:cubicBezTo>
                <a:cubicBezTo>
                  <a:pt x="799677" y="2477488"/>
                  <a:pt x="788247" y="2477488"/>
                  <a:pt x="761577" y="2477488"/>
                </a:cubicBezTo>
                <a:cubicBezTo>
                  <a:pt x="734907" y="2477488"/>
                  <a:pt x="723477" y="2477488"/>
                  <a:pt x="694902" y="2477488"/>
                </a:cubicBezTo>
                <a:cubicBezTo>
                  <a:pt x="666327" y="2477488"/>
                  <a:pt x="651087" y="2477488"/>
                  <a:pt x="619337" y="2477488"/>
                </a:cubicBezTo>
                <a:cubicBezTo>
                  <a:pt x="587587" y="2477488"/>
                  <a:pt x="567267" y="2477488"/>
                  <a:pt x="535517" y="2477488"/>
                </a:cubicBezTo>
                <a:cubicBezTo>
                  <a:pt x="503767" y="2477488"/>
                  <a:pt x="489162" y="2477488"/>
                  <a:pt x="460587" y="2477488"/>
                </a:cubicBezTo>
                <a:cubicBezTo>
                  <a:pt x="432012" y="2477488"/>
                  <a:pt x="420582" y="2477488"/>
                  <a:pt x="393912" y="2477488"/>
                </a:cubicBezTo>
                <a:cubicBezTo>
                  <a:pt x="367242" y="2477488"/>
                  <a:pt x="353272" y="2477488"/>
                  <a:pt x="326602" y="2477488"/>
                </a:cubicBezTo>
                <a:cubicBezTo>
                  <a:pt x="299932" y="2477488"/>
                  <a:pt x="286597" y="2484473"/>
                  <a:pt x="259927" y="2477488"/>
                </a:cubicBezTo>
                <a:cubicBezTo>
                  <a:pt x="233257" y="2470503"/>
                  <a:pt x="214842" y="2464153"/>
                  <a:pt x="193252" y="2443833"/>
                </a:cubicBezTo>
                <a:cubicBezTo>
                  <a:pt x="171662" y="2423513"/>
                  <a:pt x="163407" y="2403828"/>
                  <a:pt x="151342" y="2377158"/>
                </a:cubicBezTo>
                <a:cubicBezTo>
                  <a:pt x="139277" y="2350488"/>
                  <a:pt x="141182" y="2336518"/>
                  <a:pt x="134197" y="2309848"/>
                </a:cubicBezTo>
                <a:cubicBezTo>
                  <a:pt x="127212" y="2283178"/>
                  <a:pt x="124037" y="2269843"/>
                  <a:pt x="117687" y="2243173"/>
                </a:cubicBezTo>
                <a:cubicBezTo>
                  <a:pt x="111337" y="2216503"/>
                  <a:pt x="106257" y="2205073"/>
                  <a:pt x="101177" y="2176498"/>
                </a:cubicBezTo>
                <a:cubicBezTo>
                  <a:pt x="96097" y="2147923"/>
                  <a:pt x="98002" y="2129508"/>
                  <a:pt x="92922" y="2100933"/>
                </a:cubicBezTo>
                <a:cubicBezTo>
                  <a:pt x="87842" y="2072358"/>
                  <a:pt x="82762" y="2062833"/>
                  <a:pt x="75777" y="2034258"/>
                </a:cubicBezTo>
                <a:cubicBezTo>
                  <a:pt x="68792" y="2005683"/>
                  <a:pt x="64347" y="1987268"/>
                  <a:pt x="59267" y="1958693"/>
                </a:cubicBezTo>
                <a:cubicBezTo>
                  <a:pt x="54187" y="1930118"/>
                  <a:pt x="54187" y="1918688"/>
                  <a:pt x="51012" y="1892018"/>
                </a:cubicBezTo>
                <a:cubicBezTo>
                  <a:pt x="47837" y="1865348"/>
                  <a:pt x="44662" y="1852013"/>
                  <a:pt x="42757" y="1825343"/>
                </a:cubicBezTo>
                <a:cubicBezTo>
                  <a:pt x="40852" y="1798673"/>
                  <a:pt x="45932" y="1784703"/>
                  <a:pt x="42757" y="1758033"/>
                </a:cubicBezTo>
                <a:cubicBezTo>
                  <a:pt x="39582" y="1731363"/>
                  <a:pt x="32597" y="1718028"/>
                  <a:pt x="25612" y="1691358"/>
                </a:cubicBezTo>
                <a:cubicBezTo>
                  <a:pt x="18627" y="1664688"/>
                  <a:pt x="14182" y="1653258"/>
                  <a:pt x="9102" y="1624683"/>
                </a:cubicBezTo>
                <a:cubicBezTo>
                  <a:pt x="4022" y="1596108"/>
                  <a:pt x="2752" y="1578963"/>
                  <a:pt x="847" y="1549118"/>
                </a:cubicBezTo>
                <a:cubicBezTo>
                  <a:pt x="-1058" y="1519273"/>
                  <a:pt x="847" y="1502763"/>
                  <a:pt x="847" y="1474188"/>
                </a:cubicBezTo>
                <a:cubicBezTo>
                  <a:pt x="847" y="1445613"/>
                  <a:pt x="847" y="1435453"/>
                  <a:pt x="847" y="1406878"/>
                </a:cubicBezTo>
                <a:cubicBezTo>
                  <a:pt x="847" y="1378303"/>
                  <a:pt x="847" y="1360523"/>
                  <a:pt x="847" y="1331948"/>
                </a:cubicBezTo>
                <a:cubicBezTo>
                  <a:pt x="847" y="1303373"/>
                  <a:pt x="847" y="1291943"/>
                  <a:pt x="847" y="1265273"/>
                </a:cubicBezTo>
                <a:cubicBezTo>
                  <a:pt x="847" y="1238603"/>
                  <a:pt x="847" y="1224633"/>
                  <a:pt x="847" y="1197963"/>
                </a:cubicBezTo>
                <a:cubicBezTo>
                  <a:pt x="847" y="1171293"/>
                  <a:pt x="-1058" y="1157958"/>
                  <a:pt x="847" y="1131288"/>
                </a:cubicBezTo>
                <a:cubicBezTo>
                  <a:pt x="2752" y="1104618"/>
                  <a:pt x="7197" y="1093188"/>
                  <a:pt x="9102" y="1064613"/>
                </a:cubicBezTo>
                <a:cubicBezTo>
                  <a:pt x="11007" y="1036038"/>
                  <a:pt x="7197" y="1017623"/>
                  <a:pt x="9102" y="989048"/>
                </a:cubicBezTo>
                <a:cubicBezTo>
                  <a:pt x="11007" y="960473"/>
                  <a:pt x="15452" y="950948"/>
                  <a:pt x="17357" y="922373"/>
                </a:cubicBezTo>
                <a:cubicBezTo>
                  <a:pt x="19262" y="893798"/>
                  <a:pt x="17357" y="875383"/>
                  <a:pt x="17357" y="846808"/>
                </a:cubicBezTo>
                <a:cubicBezTo>
                  <a:pt x="17357" y="818233"/>
                  <a:pt x="17357" y="806803"/>
                  <a:pt x="17357" y="780133"/>
                </a:cubicBezTo>
                <a:cubicBezTo>
                  <a:pt x="17357" y="753463"/>
                  <a:pt x="15452" y="742033"/>
                  <a:pt x="17357" y="713458"/>
                </a:cubicBezTo>
                <a:cubicBezTo>
                  <a:pt x="19262" y="684883"/>
                  <a:pt x="23707" y="666468"/>
                  <a:pt x="25612" y="637893"/>
                </a:cubicBezTo>
                <a:cubicBezTo>
                  <a:pt x="27517" y="609318"/>
                  <a:pt x="25612" y="597888"/>
                  <a:pt x="25612" y="571218"/>
                </a:cubicBezTo>
                <a:cubicBezTo>
                  <a:pt x="25612" y="544548"/>
                  <a:pt x="25612" y="532483"/>
                  <a:pt x="25612" y="503908"/>
                </a:cubicBezTo>
                <a:cubicBezTo>
                  <a:pt x="25612" y="475333"/>
                  <a:pt x="25612" y="458823"/>
                  <a:pt x="25612" y="428978"/>
                </a:cubicBezTo>
                <a:cubicBezTo>
                  <a:pt x="25612" y="399133"/>
                  <a:pt x="18627" y="381988"/>
                  <a:pt x="25612" y="353413"/>
                </a:cubicBezTo>
                <a:cubicBezTo>
                  <a:pt x="32597" y="324838"/>
                  <a:pt x="47837" y="313408"/>
                  <a:pt x="59267" y="286738"/>
                </a:cubicBezTo>
                <a:cubicBezTo>
                  <a:pt x="70697" y="260068"/>
                  <a:pt x="75777" y="246733"/>
                  <a:pt x="84032" y="220063"/>
                </a:cubicBezTo>
                <a:cubicBezTo>
                  <a:pt x="92287" y="193393"/>
                  <a:pt x="84667" y="176248"/>
                  <a:pt x="101177" y="152753"/>
                </a:cubicBezTo>
                <a:cubicBezTo>
                  <a:pt x="117687" y="129258"/>
                  <a:pt x="139277" y="124178"/>
                  <a:pt x="167852" y="102588"/>
                </a:cubicBezTo>
                <a:cubicBezTo>
                  <a:pt x="196427" y="80998"/>
                  <a:pt x="214842" y="62583"/>
                  <a:pt x="243417" y="44168"/>
                </a:cubicBezTo>
                <a:cubicBezTo>
                  <a:pt x="271992" y="25753"/>
                  <a:pt x="283422" y="19403"/>
                  <a:pt x="310092" y="11148"/>
                </a:cubicBezTo>
                <a:cubicBezTo>
                  <a:pt x="336762" y="2893"/>
                  <a:pt x="346922" y="4163"/>
                  <a:pt x="376767" y="2258"/>
                </a:cubicBezTo>
                <a:cubicBezTo>
                  <a:pt x="406612" y="353"/>
                  <a:pt x="430742" y="2258"/>
                  <a:pt x="460587" y="2258"/>
                </a:cubicBezTo>
                <a:cubicBezTo>
                  <a:pt x="490432" y="2258"/>
                  <a:pt x="500592" y="2258"/>
                  <a:pt x="527262" y="2258"/>
                </a:cubicBezTo>
                <a:cubicBezTo>
                  <a:pt x="553932" y="2258"/>
                  <a:pt x="567902" y="2258"/>
                  <a:pt x="594572" y="2258"/>
                </a:cubicBezTo>
                <a:cubicBezTo>
                  <a:pt x="621242" y="2258"/>
                  <a:pt x="631402" y="2258"/>
                  <a:pt x="661247" y="2258"/>
                </a:cubicBezTo>
                <a:cubicBezTo>
                  <a:pt x="691092" y="2258"/>
                  <a:pt x="715222" y="2258"/>
                  <a:pt x="745067" y="2258"/>
                </a:cubicBezTo>
                <a:cubicBezTo>
                  <a:pt x="774912" y="2258"/>
                  <a:pt x="785072" y="353"/>
                  <a:pt x="811742" y="2258"/>
                </a:cubicBezTo>
                <a:cubicBezTo>
                  <a:pt x="838412" y="4163"/>
                  <a:pt x="851747" y="9243"/>
                  <a:pt x="878417" y="11148"/>
                </a:cubicBezTo>
                <a:cubicBezTo>
                  <a:pt x="905087" y="13053"/>
                  <a:pt x="919057" y="11148"/>
                  <a:pt x="945727" y="11148"/>
                </a:cubicBezTo>
                <a:cubicBezTo>
                  <a:pt x="972397" y="11148"/>
                  <a:pt x="983827" y="11148"/>
                  <a:pt x="1012402" y="11148"/>
                </a:cubicBezTo>
                <a:cubicBezTo>
                  <a:pt x="1040977" y="11148"/>
                  <a:pt x="1058757" y="11148"/>
                  <a:pt x="1087332" y="11148"/>
                </a:cubicBezTo>
                <a:cubicBezTo>
                  <a:pt x="1115907" y="11148"/>
                  <a:pt x="1127972" y="9243"/>
                  <a:pt x="1154642" y="11148"/>
                </a:cubicBezTo>
                <a:cubicBezTo>
                  <a:pt x="1181312" y="13053"/>
                  <a:pt x="1192742" y="17498"/>
                  <a:pt x="1221317" y="19403"/>
                </a:cubicBezTo>
                <a:cubicBezTo>
                  <a:pt x="1249892" y="21308"/>
                  <a:pt x="1265132" y="19403"/>
                  <a:pt x="1296882" y="19403"/>
                </a:cubicBezTo>
                <a:cubicBezTo>
                  <a:pt x="1328632" y="19403"/>
                  <a:pt x="1348317" y="19403"/>
                  <a:pt x="1380067" y="19403"/>
                </a:cubicBezTo>
                <a:cubicBezTo>
                  <a:pt x="1411817" y="19403"/>
                  <a:pt x="1421977" y="19403"/>
                  <a:pt x="1455632" y="19403"/>
                </a:cubicBezTo>
                <a:cubicBezTo>
                  <a:pt x="1489287" y="19403"/>
                  <a:pt x="1508972" y="19403"/>
                  <a:pt x="1547707" y="19403"/>
                </a:cubicBezTo>
                <a:cubicBezTo>
                  <a:pt x="1586442" y="19403"/>
                  <a:pt x="1613112" y="19403"/>
                  <a:pt x="1648037" y="19403"/>
                </a:cubicBezTo>
                <a:cubicBezTo>
                  <a:pt x="1682962" y="19403"/>
                  <a:pt x="1693122" y="19403"/>
                  <a:pt x="1722967" y="19403"/>
                </a:cubicBezTo>
                <a:cubicBezTo>
                  <a:pt x="1752812" y="19403"/>
                  <a:pt x="1769957" y="17498"/>
                  <a:pt x="1798532" y="19403"/>
                </a:cubicBezTo>
                <a:cubicBezTo>
                  <a:pt x="1827107" y="21308"/>
                  <a:pt x="1831552" y="25753"/>
                  <a:pt x="1865207" y="27658"/>
                </a:cubicBezTo>
                <a:cubicBezTo>
                  <a:pt x="1898862" y="29563"/>
                  <a:pt x="1930612" y="27658"/>
                  <a:pt x="1965537" y="27658"/>
                </a:cubicBezTo>
                <a:cubicBezTo>
                  <a:pt x="2000462" y="27658"/>
                  <a:pt x="2010622" y="27658"/>
                  <a:pt x="2040467" y="27658"/>
                </a:cubicBezTo>
                <a:cubicBezTo>
                  <a:pt x="2070312" y="27658"/>
                  <a:pt x="2084282" y="27658"/>
                  <a:pt x="2116032" y="27658"/>
                </a:cubicBezTo>
                <a:cubicBezTo>
                  <a:pt x="2147782" y="27658"/>
                  <a:pt x="2170007" y="27658"/>
                  <a:pt x="2199852" y="27658"/>
                </a:cubicBezTo>
                <a:cubicBezTo>
                  <a:pt x="2229697" y="27658"/>
                  <a:pt x="2239857" y="27658"/>
                  <a:pt x="2266527" y="27658"/>
                </a:cubicBezTo>
                <a:cubicBezTo>
                  <a:pt x="2293197" y="27658"/>
                  <a:pt x="2306532" y="27658"/>
                  <a:pt x="2333202" y="27658"/>
                </a:cubicBezTo>
                <a:cubicBezTo>
                  <a:pt x="2359872" y="27658"/>
                  <a:pt x="2373842" y="27658"/>
                  <a:pt x="2400512" y="27658"/>
                </a:cubicBezTo>
                <a:cubicBezTo>
                  <a:pt x="2427182" y="27658"/>
                  <a:pt x="2440517" y="27658"/>
                  <a:pt x="2467187" y="27658"/>
                </a:cubicBezTo>
                <a:cubicBezTo>
                  <a:pt x="2493857" y="27658"/>
                  <a:pt x="2507192" y="29563"/>
                  <a:pt x="2533862" y="27658"/>
                </a:cubicBezTo>
                <a:cubicBezTo>
                  <a:pt x="2560532" y="25753"/>
                  <a:pt x="2574502" y="22578"/>
                  <a:pt x="2601172" y="19403"/>
                </a:cubicBezTo>
                <a:cubicBezTo>
                  <a:pt x="2627842" y="16228"/>
                  <a:pt x="2641177" y="13053"/>
                  <a:pt x="2667847" y="11148"/>
                </a:cubicBezTo>
                <a:cubicBezTo>
                  <a:pt x="2694517" y="9243"/>
                  <a:pt x="2707852" y="11148"/>
                  <a:pt x="2734522" y="11148"/>
                </a:cubicBezTo>
                <a:cubicBezTo>
                  <a:pt x="2761192" y="11148"/>
                  <a:pt x="2773257" y="13053"/>
                  <a:pt x="2801832" y="11148"/>
                </a:cubicBezTo>
                <a:cubicBezTo>
                  <a:pt x="2830407" y="9243"/>
                  <a:pt x="2845012" y="4163"/>
                  <a:pt x="2876762" y="2258"/>
                </a:cubicBezTo>
                <a:cubicBezTo>
                  <a:pt x="2908512" y="353"/>
                  <a:pt x="2930737" y="2258"/>
                  <a:pt x="2960582" y="2258"/>
                </a:cubicBezTo>
                <a:cubicBezTo>
                  <a:pt x="2990427" y="2258"/>
                  <a:pt x="2997412" y="2258"/>
                  <a:pt x="3027257" y="2258"/>
                </a:cubicBezTo>
                <a:cubicBezTo>
                  <a:pt x="3057102" y="2258"/>
                  <a:pt x="3081232" y="2258"/>
                  <a:pt x="3111077" y="2258"/>
                </a:cubicBezTo>
                <a:cubicBezTo>
                  <a:pt x="3140922" y="2258"/>
                  <a:pt x="3149177" y="2258"/>
                  <a:pt x="3177752" y="2258"/>
                </a:cubicBezTo>
                <a:cubicBezTo>
                  <a:pt x="3206327" y="2258"/>
                  <a:pt x="3224742" y="2258"/>
                  <a:pt x="3253317" y="2258"/>
                </a:cubicBezTo>
                <a:cubicBezTo>
                  <a:pt x="3281892" y="2258"/>
                  <a:pt x="3290147" y="-2822"/>
                  <a:pt x="3319992" y="2258"/>
                </a:cubicBezTo>
                <a:cubicBezTo>
                  <a:pt x="3349837" y="7338"/>
                  <a:pt x="3372062" y="17498"/>
                  <a:pt x="3403812" y="27658"/>
                </a:cubicBezTo>
                <a:cubicBezTo>
                  <a:pt x="3435562" y="37818"/>
                  <a:pt x="3448897" y="45438"/>
                  <a:pt x="3478742" y="52423"/>
                </a:cubicBezTo>
                <a:cubicBezTo>
                  <a:pt x="3508587" y="59408"/>
                  <a:pt x="3525732" y="56233"/>
                  <a:pt x="3554307" y="61313"/>
                </a:cubicBezTo>
                <a:cubicBezTo>
                  <a:pt x="3582882" y="66393"/>
                  <a:pt x="3594312" y="64488"/>
                  <a:pt x="3620982" y="77823"/>
                </a:cubicBezTo>
                <a:cubicBezTo>
                  <a:pt x="3647652" y="91158"/>
                  <a:pt x="3672417" y="114653"/>
                  <a:pt x="3687657" y="127988"/>
                </a:cubicBezTo>
                <a:cubicBezTo>
                  <a:pt x="3702897" y="141323"/>
                  <a:pt x="3694642" y="127988"/>
                  <a:pt x="3696547" y="14449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 131">
            <a:extLst>
              <a:ext uri="{FF2B5EF4-FFF2-40B4-BE49-F238E27FC236}">
                <a16:creationId xmlns:a16="http://schemas.microsoft.com/office/drawing/2014/main" id="{671A5CCE-6643-534D-BFA3-F1F1ACB26684}"/>
              </a:ext>
            </a:extLst>
          </p:cNvPr>
          <p:cNvSpPr/>
          <p:nvPr/>
        </p:nvSpPr>
        <p:spPr>
          <a:xfrm>
            <a:off x="4063845" y="2228727"/>
            <a:ext cx="2651125" cy="2414270"/>
          </a:xfrm>
          <a:custGeom>
            <a:avLst/>
            <a:gdLst>
              <a:gd name="connisteX0" fmla="*/ 787964 w 2651266"/>
              <a:gd name="connsiteY0" fmla="*/ 92553 h 2414466"/>
              <a:gd name="connisteX1" fmla="*/ 787964 w 2651266"/>
              <a:gd name="connsiteY1" fmla="*/ 163673 h 2414466"/>
              <a:gd name="connisteX2" fmla="*/ 796854 w 2651266"/>
              <a:gd name="connsiteY2" fmla="*/ 234793 h 2414466"/>
              <a:gd name="connisteX3" fmla="*/ 796854 w 2651266"/>
              <a:gd name="connsiteY3" fmla="*/ 306548 h 2414466"/>
              <a:gd name="connisteX4" fmla="*/ 787964 w 2651266"/>
              <a:gd name="connsiteY4" fmla="*/ 377668 h 2414466"/>
              <a:gd name="connisteX5" fmla="*/ 751769 w 2651266"/>
              <a:gd name="connsiteY5" fmla="*/ 448788 h 2414466"/>
              <a:gd name="connisteX6" fmla="*/ 707319 w 2651266"/>
              <a:gd name="connsiteY6" fmla="*/ 520543 h 2414466"/>
              <a:gd name="connisteX7" fmla="*/ 636199 w 2651266"/>
              <a:gd name="connsiteY7" fmla="*/ 582773 h 2414466"/>
              <a:gd name="connisteX8" fmla="*/ 609529 w 2651266"/>
              <a:gd name="connsiteY8" fmla="*/ 653893 h 2414466"/>
              <a:gd name="connisteX9" fmla="*/ 556189 w 2651266"/>
              <a:gd name="connsiteY9" fmla="*/ 725013 h 2414466"/>
              <a:gd name="connisteX10" fmla="*/ 475544 w 2651266"/>
              <a:gd name="connsiteY10" fmla="*/ 761208 h 2414466"/>
              <a:gd name="connisteX11" fmla="*/ 404424 w 2651266"/>
              <a:gd name="connsiteY11" fmla="*/ 770098 h 2414466"/>
              <a:gd name="connisteX12" fmla="*/ 333304 w 2651266"/>
              <a:gd name="connsiteY12" fmla="*/ 796768 h 2414466"/>
              <a:gd name="connisteX13" fmla="*/ 261549 w 2651266"/>
              <a:gd name="connsiteY13" fmla="*/ 805658 h 2414466"/>
              <a:gd name="connisteX14" fmla="*/ 190429 w 2651266"/>
              <a:gd name="connsiteY14" fmla="*/ 814548 h 2414466"/>
              <a:gd name="connisteX15" fmla="*/ 119309 w 2651266"/>
              <a:gd name="connsiteY15" fmla="*/ 885668 h 2414466"/>
              <a:gd name="connisteX16" fmla="*/ 38664 w 2651266"/>
              <a:gd name="connsiteY16" fmla="*/ 930118 h 2414466"/>
              <a:gd name="connisteX17" fmla="*/ 3104 w 2651266"/>
              <a:gd name="connsiteY17" fmla="*/ 1001873 h 2414466"/>
              <a:gd name="connisteX18" fmla="*/ 3104 w 2651266"/>
              <a:gd name="connsiteY18" fmla="*/ 1072993 h 2414466"/>
              <a:gd name="connisteX19" fmla="*/ 3104 w 2651266"/>
              <a:gd name="connsiteY19" fmla="*/ 1144113 h 2414466"/>
              <a:gd name="connisteX20" fmla="*/ 3104 w 2651266"/>
              <a:gd name="connsiteY20" fmla="*/ 1224123 h 2414466"/>
              <a:gd name="connisteX21" fmla="*/ 3104 w 2651266"/>
              <a:gd name="connsiteY21" fmla="*/ 1295878 h 2414466"/>
              <a:gd name="connisteX22" fmla="*/ 20884 w 2651266"/>
              <a:gd name="connsiteY22" fmla="*/ 1366998 h 2414466"/>
              <a:gd name="connisteX23" fmla="*/ 74859 w 2651266"/>
              <a:gd name="connsiteY23" fmla="*/ 1438118 h 2414466"/>
              <a:gd name="connisteX24" fmla="*/ 145979 w 2651266"/>
              <a:gd name="connsiteY24" fmla="*/ 1482568 h 2414466"/>
              <a:gd name="connisteX25" fmla="*/ 208209 w 2651266"/>
              <a:gd name="connsiteY25" fmla="*/ 1554323 h 2414466"/>
              <a:gd name="connisteX26" fmla="*/ 234879 w 2651266"/>
              <a:gd name="connsiteY26" fmla="*/ 1625443 h 2414466"/>
              <a:gd name="connisteX27" fmla="*/ 261549 w 2651266"/>
              <a:gd name="connsiteY27" fmla="*/ 1705453 h 2414466"/>
              <a:gd name="connisteX28" fmla="*/ 279329 w 2651266"/>
              <a:gd name="connsiteY28" fmla="*/ 1777208 h 2414466"/>
              <a:gd name="connisteX29" fmla="*/ 306634 w 2651266"/>
              <a:gd name="connsiteY29" fmla="*/ 1848328 h 2414466"/>
              <a:gd name="connisteX30" fmla="*/ 324414 w 2651266"/>
              <a:gd name="connsiteY30" fmla="*/ 1919448 h 2414466"/>
              <a:gd name="connisteX31" fmla="*/ 351084 w 2651266"/>
              <a:gd name="connsiteY31" fmla="*/ 1991203 h 2414466"/>
              <a:gd name="connisteX32" fmla="*/ 359974 w 2651266"/>
              <a:gd name="connsiteY32" fmla="*/ 2062323 h 2414466"/>
              <a:gd name="connisteX33" fmla="*/ 368864 w 2651266"/>
              <a:gd name="connsiteY33" fmla="*/ 2151223 h 2414466"/>
              <a:gd name="connisteX34" fmla="*/ 368864 w 2651266"/>
              <a:gd name="connsiteY34" fmla="*/ 2231868 h 2414466"/>
              <a:gd name="connisteX35" fmla="*/ 404424 w 2651266"/>
              <a:gd name="connsiteY35" fmla="*/ 2302988 h 2414466"/>
              <a:gd name="connisteX36" fmla="*/ 466654 w 2651266"/>
              <a:gd name="connsiteY36" fmla="*/ 2374108 h 2414466"/>
              <a:gd name="connisteX37" fmla="*/ 537774 w 2651266"/>
              <a:gd name="connsiteY37" fmla="*/ 2391888 h 2414466"/>
              <a:gd name="connisteX38" fmla="*/ 627309 w 2651266"/>
              <a:gd name="connsiteY38" fmla="*/ 2409668 h 2414466"/>
              <a:gd name="connisteX39" fmla="*/ 698429 w 2651266"/>
              <a:gd name="connsiteY39" fmla="*/ 2409668 h 2414466"/>
              <a:gd name="connisteX40" fmla="*/ 769549 w 2651266"/>
              <a:gd name="connsiteY40" fmla="*/ 2409668 h 2414466"/>
              <a:gd name="connisteX41" fmla="*/ 841304 w 2651266"/>
              <a:gd name="connsiteY41" fmla="*/ 2409668 h 2414466"/>
              <a:gd name="connisteX42" fmla="*/ 921314 w 2651266"/>
              <a:gd name="connsiteY42" fmla="*/ 2409668 h 2414466"/>
              <a:gd name="connisteX43" fmla="*/ 1010214 w 2651266"/>
              <a:gd name="connsiteY43" fmla="*/ 2409668 h 2414466"/>
              <a:gd name="connisteX44" fmla="*/ 1081969 w 2651266"/>
              <a:gd name="connsiteY44" fmla="*/ 2409668 h 2414466"/>
              <a:gd name="connisteX45" fmla="*/ 1153089 w 2651266"/>
              <a:gd name="connsiteY45" fmla="*/ 2409668 h 2414466"/>
              <a:gd name="connisteX46" fmla="*/ 1224209 w 2651266"/>
              <a:gd name="connsiteY46" fmla="*/ 2409668 h 2414466"/>
              <a:gd name="connisteX47" fmla="*/ 1304854 w 2651266"/>
              <a:gd name="connsiteY47" fmla="*/ 2409668 h 2414466"/>
              <a:gd name="connisteX48" fmla="*/ 1411534 w 2651266"/>
              <a:gd name="connsiteY48" fmla="*/ 2409668 h 2414466"/>
              <a:gd name="connisteX49" fmla="*/ 1491544 w 2651266"/>
              <a:gd name="connsiteY49" fmla="*/ 2409668 h 2414466"/>
              <a:gd name="connisteX50" fmla="*/ 1563299 w 2651266"/>
              <a:gd name="connsiteY50" fmla="*/ 2409668 h 2414466"/>
              <a:gd name="connisteX51" fmla="*/ 1634419 w 2651266"/>
              <a:gd name="connsiteY51" fmla="*/ 2409668 h 2414466"/>
              <a:gd name="connisteX52" fmla="*/ 1723319 w 2651266"/>
              <a:gd name="connsiteY52" fmla="*/ 2409668 h 2414466"/>
              <a:gd name="connisteX53" fmla="*/ 1803964 w 2651266"/>
              <a:gd name="connsiteY53" fmla="*/ 2409668 h 2414466"/>
              <a:gd name="connisteX54" fmla="*/ 1883974 w 2651266"/>
              <a:gd name="connsiteY54" fmla="*/ 2409668 h 2414466"/>
              <a:gd name="connisteX55" fmla="*/ 1955094 w 2651266"/>
              <a:gd name="connsiteY55" fmla="*/ 2409668 h 2414466"/>
              <a:gd name="connisteX56" fmla="*/ 2026849 w 2651266"/>
              <a:gd name="connsiteY56" fmla="*/ 2409668 h 2414466"/>
              <a:gd name="connisteX57" fmla="*/ 2106859 w 2651266"/>
              <a:gd name="connsiteY57" fmla="*/ 2409668 h 2414466"/>
              <a:gd name="connisteX58" fmla="*/ 2177979 w 2651266"/>
              <a:gd name="connsiteY58" fmla="*/ 2409668 h 2414466"/>
              <a:gd name="connisteX59" fmla="*/ 2257989 w 2651266"/>
              <a:gd name="connsiteY59" fmla="*/ 2409668 h 2414466"/>
              <a:gd name="connisteX60" fmla="*/ 2329744 w 2651266"/>
              <a:gd name="connsiteY60" fmla="*/ 2409668 h 2414466"/>
              <a:gd name="connisteX61" fmla="*/ 2400864 w 2651266"/>
              <a:gd name="connsiteY61" fmla="*/ 2409668 h 2414466"/>
              <a:gd name="connisteX62" fmla="*/ 2471984 w 2651266"/>
              <a:gd name="connsiteY62" fmla="*/ 2356328 h 2414466"/>
              <a:gd name="connisteX63" fmla="*/ 2498654 w 2651266"/>
              <a:gd name="connsiteY63" fmla="*/ 2285208 h 2414466"/>
              <a:gd name="connisteX64" fmla="*/ 2570409 w 2651266"/>
              <a:gd name="connsiteY64" fmla="*/ 2240758 h 2414466"/>
              <a:gd name="connisteX65" fmla="*/ 2588189 w 2651266"/>
              <a:gd name="connsiteY65" fmla="*/ 2169003 h 2414466"/>
              <a:gd name="connisteX66" fmla="*/ 2614859 w 2651266"/>
              <a:gd name="connsiteY66" fmla="*/ 2071213 h 2414466"/>
              <a:gd name="connisteX67" fmla="*/ 2623749 w 2651266"/>
              <a:gd name="connsiteY67" fmla="*/ 1982313 h 2414466"/>
              <a:gd name="connisteX68" fmla="*/ 2623749 w 2651266"/>
              <a:gd name="connsiteY68" fmla="*/ 1910558 h 2414466"/>
              <a:gd name="connisteX69" fmla="*/ 2632639 w 2651266"/>
              <a:gd name="connsiteY69" fmla="*/ 1821658 h 2414466"/>
              <a:gd name="connisteX70" fmla="*/ 2641529 w 2651266"/>
              <a:gd name="connsiteY70" fmla="*/ 1732123 h 2414466"/>
              <a:gd name="connisteX71" fmla="*/ 2641529 w 2651266"/>
              <a:gd name="connsiteY71" fmla="*/ 1661003 h 2414466"/>
              <a:gd name="connisteX72" fmla="*/ 2641529 w 2651266"/>
              <a:gd name="connsiteY72" fmla="*/ 1580993 h 2414466"/>
              <a:gd name="connisteX73" fmla="*/ 2641529 w 2651266"/>
              <a:gd name="connsiteY73" fmla="*/ 1492093 h 2414466"/>
              <a:gd name="connisteX74" fmla="*/ 2641529 w 2651266"/>
              <a:gd name="connsiteY74" fmla="*/ 1420338 h 2414466"/>
              <a:gd name="connisteX75" fmla="*/ 2641529 w 2651266"/>
              <a:gd name="connsiteY75" fmla="*/ 1340328 h 2414466"/>
              <a:gd name="connisteX76" fmla="*/ 2641529 w 2651266"/>
              <a:gd name="connsiteY76" fmla="*/ 1260318 h 2414466"/>
              <a:gd name="connisteX77" fmla="*/ 2650419 w 2651266"/>
              <a:gd name="connsiteY77" fmla="*/ 1188563 h 2414466"/>
              <a:gd name="connisteX78" fmla="*/ 2650419 w 2651266"/>
              <a:gd name="connsiteY78" fmla="*/ 1117443 h 2414466"/>
              <a:gd name="connisteX79" fmla="*/ 2650419 w 2651266"/>
              <a:gd name="connsiteY79" fmla="*/ 1046323 h 2414466"/>
              <a:gd name="connisteX80" fmla="*/ 2650419 w 2651266"/>
              <a:gd name="connsiteY80" fmla="*/ 956788 h 2414466"/>
              <a:gd name="connisteX81" fmla="*/ 2650419 w 2651266"/>
              <a:gd name="connsiteY81" fmla="*/ 885668 h 2414466"/>
              <a:gd name="connisteX82" fmla="*/ 2641529 w 2651266"/>
              <a:gd name="connsiteY82" fmla="*/ 814548 h 2414466"/>
              <a:gd name="connisteX83" fmla="*/ 2641529 w 2651266"/>
              <a:gd name="connsiteY83" fmla="*/ 742793 h 2414466"/>
              <a:gd name="connisteX84" fmla="*/ 2623749 w 2651266"/>
              <a:gd name="connsiteY84" fmla="*/ 662783 h 2414466"/>
              <a:gd name="connisteX85" fmla="*/ 2623749 w 2651266"/>
              <a:gd name="connsiteY85" fmla="*/ 591663 h 2414466"/>
              <a:gd name="connisteX86" fmla="*/ 2605969 w 2651266"/>
              <a:gd name="connsiteY86" fmla="*/ 520543 h 2414466"/>
              <a:gd name="connisteX87" fmla="*/ 2597079 w 2651266"/>
              <a:gd name="connsiteY87" fmla="*/ 448788 h 2414466"/>
              <a:gd name="connisteX88" fmla="*/ 2570409 w 2651266"/>
              <a:gd name="connsiteY88" fmla="*/ 359888 h 2414466"/>
              <a:gd name="connisteX89" fmla="*/ 2534849 w 2651266"/>
              <a:gd name="connsiteY89" fmla="*/ 279878 h 2414466"/>
              <a:gd name="connisteX90" fmla="*/ 2489764 w 2651266"/>
              <a:gd name="connsiteY90" fmla="*/ 208123 h 2414466"/>
              <a:gd name="connisteX91" fmla="*/ 2454204 w 2651266"/>
              <a:gd name="connsiteY91" fmla="*/ 137003 h 2414466"/>
              <a:gd name="connisteX92" fmla="*/ 2409754 w 2651266"/>
              <a:gd name="connsiteY92" fmla="*/ 65883 h 2414466"/>
              <a:gd name="connisteX93" fmla="*/ 2320854 w 2651266"/>
              <a:gd name="connsiteY93" fmla="*/ 48103 h 2414466"/>
              <a:gd name="connisteX94" fmla="*/ 2249099 w 2651266"/>
              <a:gd name="connsiteY94" fmla="*/ 30323 h 2414466"/>
              <a:gd name="connisteX95" fmla="*/ 2169089 w 2651266"/>
              <a:gd name="connsiteY95" fmla="*/ 3018 h 2414466"/>
              <a:gd name="connisteX96" fmla="*/ 2097969 w 2651266"/>
              <a:gd name="connsiteY96" fmla="*/ 3018 h 2414466"/>
              <a:gd name="connisteX97" fmla="*/ 2017959 w 2651266"/>
              <a:gd name="connsiteY97" fmla="*/ 11908 h 2414466"/>
              <a:gd name="connisteX98" fmla="*/ 1946204 w 2651266"/>
              <a:gd name="connsiteY98" fmla="*/ 11908 h 2414466"/>
              <a:gd name="connisteX99" fmla="*/ 1857304 w 2651266"/>
              <a:gd name="connsiteY99" fmla="*/ 11908 h 2414466"/>
              <a:gd name="connisteX100" fmla="*/ 1767769 w 2651266"/>
              <a:gd name="connsiteY100" fmla="*/ 11908 h 2414466"/>
              <a:gd name="connisteX101" fmla="*/ 1669979 w 2651266"/>
              <a:gd name="connsiteY101" fmla="*/ 21433 h 2414466"/>
              <a:gd name="connisteX102" fmla="*/ 1598859 w 2651266"/>
              <a:gd name="connsiteY102" fmla="*/ 21433 h 2414466"/>
              <a:gd name="connisteX103" fmla="*/ 1509324 w 2651266"/>
              <a:gd name="connsiteY103" fmla="*/ 21433 h 2414466"/>
              <a:gd name="connisteX104" fmla="*/ 1438204 w 2651266"/>
              <a:gd name="connsiteY104" fmla="*/ 21433 h 2414466"/>
              <a:gd name="connisteX105" fmla="*/ 1367084 w 2651266"/>
              <a:gd name="connsiteY105" fmla="*/ 21433 h 2414466"/>
              <a:gd name="connisteX106" fmla="*/ 1287074 w 2651266"/>
              <a:gd name="connsiteY106" fmla="*/ 21433 h 2414466"/>
              <a:gd name="connisteX107" fmla="*/ 1215319 w 2651266"/>
              <a:gd name="connsiteY107" fmla="*/ 21433 h 2414466"/>
              <a:gd name="connisteX108" fmla="*/ 1135309 w 2651266"/>
              <a:gd name="connsiteY108" fmla="*/ 21433 h 2414466"/>
              <a:gd name="connisteX109" fmla="*/ 1064189 w 2651266"/>
              <a:gd name="connsiteY109" fmla="*/ 21433 h 2414466"/>
              <a:gd name="connisteX110" fmla="*/ 974654 w 2651266"/>
              <a:gd name="connsiteY110" fmla="*/ 21433 h 2414466"/>
              <a:gd name="connisteX111" fmla="*/ 903534 w 2651266"/>
              <a:gd name="connsiteY111" fmla="*/ 21433 h 2414466"/>
              <a:gd name="connisteX112" fmla="*/ 832414 w 2651266"/>
              <a:gd name="connsiteY112" fmla="*/ 3018 h 2414466"/>
              <a:gd name="connisteX113" fmla="*/ 760659 w 2651266"/>
              <a:gd name="connsiteY113" fmla="*/ 39213 h 2414466"/>
              <a:gd name="connisteX114" fmla="*/ 742879 w 2651266"/>
              <a:gd name="connsiteY114" fmla="*/ 119223 h 241446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</a:cxnLst>
            <a:rect l="l" t="t" r="r" b="b"/>
            <a:pathLst>
              <a:path w="2651266" h="2414466">
                <a:moveTo>
                  <a:pt x="787964" y="92553"/>
                </a:moveTo>
                <a:cubicBezTo>
                  <a:pt x="787964" y="105253"/>
                  <a:pt x="786059" y="135098"/>
                  <a:pt x="787964" y="163673"/>
                </a:cubicBezTo>
                <a:cubicBezTo>
                  <a:pt x="789869" y="192248"/>
                  <a:pt x="794949" y="206218"/>
                  <a:pt x="796854" y="234793"/>
                </a:cubicBezTo>
                <a:cubicBezTo>
                  <a:pt x="798759" y="263368"/>
                  <a:pt x="798759" y="277973"/>
                  <a:pt x="796854" y="306548"/>
                </a:cubicBezTo>
                <a:cubicBezTo>
                  <a:pt x="794949" y="335123"/>
                  <a:pt x="796854" y="349093"/>
                  <a:pt x="787964" y="377668"/>
                </a:cubicBezTo>
                <a:cubicBezTo>
                  <a:pt x="779074" y="406243"/>
                  <a:pt x="767644" y="420213"/>
                  <a:pt x="751769" y="448788"/>
                </a:cubicBezTo>
                <a:cubicBezTo>
                  <a:pt x="735894" y="477363"/>
                  <a:pt x="730179" y="493873"/>
                  <a:pt x="707319" y="520543"/>
                </a:cubicBezTo>
                <a:cubicBezTo>
                  <a:pt x="684459" y="547213"/>
                  <a:pt x="655884" y="556103"/>
                  <a:pt x="636199" y="582773"/>
                </a:cubicBezTo>
                <a:cubicBezTo>
                  <a:pt x="616514" y="609443"/>
                  <a:pt x="625404" y="625318"/>
                  <a:pt x="609529" y="653893"/>
                </a:cubicBezTo>
                <a:cubicBezTo>
                  <a:pt x="593654" y="682468"/>
                  <a:pt x="582859" y="703423"/>
                  <a:pt x="556189" y="725013"/>
                </a:cubicBezTo>
                <a:cubicBezTo>
                  <a:pt x="529519" y="746603"/>
                  <a:pt x="506024" y="752318"/>
                  <a:pt x="475544" y="761208"/>
                </a:cubicBezTo>
                <a:cubicBezTo>
                  <a:pt x="445064" y="770098"/>
                  <a:pt x="432999" y="763113"/>
                  <a:pt x="404424" y="770098"/>
                </a:cubicBezTo>
                <a:cubicBezTo>
                  <a:pt x="375849" y="777083"/>
                  <a:pt x="361879" y="789783"/>
                  <a:pt x="333304" y="796768"/>
                </a:cubicBezTo>
                <a:cubicBezTo>
                  <a:pt x="304729" y="803753"/>
                  <a:pt x="290124" y="801848"/>
                  <a:pt x="261549" y="805658"/>
                </a:cubicBezTo>
                <a:cubicBezTo>
                  <a:pt x="232974" y="809468"/>
                  <a:pt x="219004" y="798673"/>
                  <a:pt x="190429" y="814548"/>
                </a:cubicBezTo>
                <a:cubicBezTo>
                  <a:pt x="161854" y="830423"/>
                  <a:pt x="149789" y="862808"/>
                  <a:pt x="119309" y="885668"/>
                </a:cubicBezTo>
                <a:cubicBezTo>
                  <a:pt x="88829" y="908528"/>
                  <a:pt x="62159" y="906623"/>
                  <a:pt x="38664" y="930118"/>
                </a:cubicBezTo>
                <a:cubicBezTo>
                  <a:pt x="15169" y="953613"/>
                  <a:pt x="10089" y="973298"/>
                  <a:pt x="3104" y="1001873"/>
                </a:cubicBezTo>
                <a:cubicBezTo>
                  <a:pt x="-3881" y="1030448"/>
                  <a:pt x="3104" y="1044418"/>
                  <a:pt x="3104" y="1072993"/>
                </a:cubicBezTo>
                <a:cubicBezTo>
                  <a:pt x="3104" y="1101568"/>
                  <a:pt x="3104" y="1113633"/>
                  <a:pt x="3104" y="1144113"/>
                </a:cubicBezTo>
                <a:cubicBezTo>
                  <a:pt x="3104" y="1174593"/>
                  <a:pt x="3104" y="1193643"/>
                  <a:pt x="3104" y="1224123"/>
                </a:cubicBezTo>
                <a:cubicBezTo>
                  <a:pt x="3104" y="1254603"/>
                  <a:pt x="-706" y="1267303"/>
                  <a:pt x="3104" y="1295878"/>
                </a:cubicBezTo>
                <a:cubicBezTo>
                  <a:pt x="6914" y="1324453"/>
                  <a:pt x="6279" y="1338423"/>
                  <a:pt x="20884" y="1366998"/>
                </a:cubicBezTo>
                <a:cubicBezTo>
                  <a:pt x="35489" y="1395573"/>
                  <a:pt x="50094" y="1415258"/>
                  <a:pt x="74859" y="1438118"/>
                </a:cubicBezTo>
                <a:cubicBezTo>
                  <a:pt x="99624" y="1460978"/>
                  <a:pt x="119309" y="1459073"/>
                  <a:pt x="145979" y="1482568"/>
                </a:cubicBezTo>
                <a:cubicBezTo>
                  <a:pt x="172649" y="1506063"/>
                  <a:pt x="190429" y="1525748"/>
                  <a:pt x="208209" y="1554323"/>
                </a:cubicBezTo>
                <a:cubicBezTo>
                  <a:pt x="225989" y="1582898"/>
                  <a:pt x="224084" y="1594963"/>
                  <a:pt x="234879" y="1625443"/>
                </a:cubicBezTo>
                <a:cubicBezTo>
                  <a:pt x="245674" y="1655923"/>
                  <a:pt x="252659" y="1674973"/>
                  <a:pt x="261549" y="1705453"/>
                </a:cubicBezTo>
                <a:cubicBezTo>
                  <a:pt x="270439" y="1735933"/>
                  <a:pt x="270439" y="1748633"/>
                  <a:pt x="279329" y="1777208"/>
                </a:cubicBezTo>
                <a:cubicBezTo>
                  <a:pt x="288219" y="1805783"/>
                  <a:pt x="297744" y="1819753"/>
                  <a:pt x="306634" y="1848328"/>
                </a:cubicBezTo>
                <a:cubicBezTo>
                  <a:pt x="315524" y="1876903"/>
                  <a:pt x="315524" y="1890873"/>
                  <a:pt x="324414" y="1919448"/>
                </a:cubicBezTo>
                <a:cubicBezTo>
                  <a:pt x="333304" y="1948023"/>
                  <a:pt x="344099" y="1962628"/>
                  <a:pt x="351084" y="1991203"/>
                </a:cubicBezTo>
                <a:cubicBezTo>
                  <a:pt x="358069" y="2019778"/>
                  <a:pt x="356164" y="2030573"/>
                  <a:pt x="359974" y="2062323"/>
                </a:cubicBezTo>
                <a:cubicBezTo>
                  <a:pt x="363784" y="2094073"/>
                  <a:pt x="366959" y="2117568"/>
                  <a:pt x="368864" y="2151223"/>
                </a:cubicBezTo>
                <a:cubicBezTo>
                  <a:pt x="370769" y="2184878"/>
                  <a:pt x="361879" y="2201388"/>
                  <a:pt x="368864" y="2231868"/>
                </a:cubicBezTo>
                <a:cubicBezTo>
                  <a:pt x="375849" y="2262348"/>
                  <a:pt x="384739" y="2274413"/>
                  <a:pt x="404424" y="2302988"/>
                </a:cubicBezTo>
                <a:cubicBezTo>
                  <a:pt x="424109" y="2331563"/>
                  <a:pt x="439984" y="2356328"/>
                  <a:pt x="466654" y="2374108"/>
                </a:cubicBezTo>
                <a:cubicBezTo>
                  <a:pt x="493324" y="2391888"/>
                  <a:pt x="505389" y="2384903"/>
                  <a:pt x="537774" y="2391888"/>
                </a:cubicBezTo>
                <a:cubicBezTo>
                  <a:pt x="570159" y="2398873"/>
                  <a:pt x="594924" y="2405858"/>
                  <a:pt x="627309" y="2409668"/>
                </a:cubicBezTo>
                <a:cubicBezTo>
                  <a:pt x="659694" y="2413478"/>
                  <a:pt x="669854" y="2409668"/>
                  <a:pt x="698429" y="2409668"/>
                </a:cubicBezTo>
                <a:cubicBezTo>
                  <a:pt x="727004" y="2409668"/>
                  <a:pt x="740974" y="2409668"/>
                  <a:pt x="769549" y="2409668"/>
                </a:cubicBezTo>
                <a:cubicBezTo>
                  <a:pt x="798124" y="2409668"/>
                  <a:pt x="810824" y="2409668"/>
                  <a:pt x="841304" y="2409668"/>
                </a:cubicBezTo>
                <a:cubicBezTo>
                  <a:pt x="871784" y="2409668"/>
                  <a:pt x="887659" y="2409668"/>
                  <a:pt x="921314" y="2409668"/>
                </a:cubicBezTo>
                <a:cubicBezTo>
                  <a:pt x="954969" y="2409668"/>
                  <a:pt x="977829" y="2409668"/>
                  <a:pt x="1010214" y="2409668"/>
                </a:cubicBezTo>
                <a:cubicBezTo>
                  <a:pt x="1042599" y="2409668"/>
                  <a:pt x="1053394" y="2409668"/>
                  <a:pt x="1081969" y="2409668"/>
                </a:cubicBezTo>
                <a:cubicBezTo>
                  <a:pt x="1110544" y="2409668"/>
                  <a:pt x="1124514" y="2409668"/>
                  <a:pt x="1153089" y="2409668"/>
                </a:cubicBezTo>
                <a:cubicBezTo>
                  <a:pt x="1181664" y="2409668"/>
                  <a:pt x="1193729" y="2409668"/>
                  <a:pt x="1224209" y="2409668"/>
                </a:cubicBezTo>
                <a:cubicBezTo>
                  <a:pt x="1254689" y="2409668"/>
                  <a:pt x="1267389" y="2409668"/>
                  <a:pt x="1304854" y="2409668"/>
                </a:cubicBezTo>
                <a:cubicBezTo>
                  <a:pt x="1342319" y="2409668"/>
                  <a:pt x="1374069" y="2409668"/>
                  <a:pt x="1411534" y="2409668"/>
                </a:cubicBezTo>
                <a:cubicBezTo>
                  <a:pt x="1448999" y="2409668"/>
                  <a:pt x="1461064" y="2409668"/>
                  <a:pt x="1491544" y="2409668"/>
                </a:cubicBezTo>
                <a:cubicBezTo>
                  <a:pt x="1522024" y="2409668"/>
                  <a:pt x="1534724" y="2409668"/>
                  <a:pt x="1563299" y="2409668"/>
                </a:cubicBezTo>
                <a:cubicBezTo>
                  <a:pt x="1591874" y="2409668"/>
                  <a:pt x="1602669" y="2409668"/>
                  <a:pt x="1634419" y="2409668"/>
                </a:cubicBezTo>
                <a:cubicBezTo>
                  <a:pt x="1666169" y="2409668"/>
                  <a:pt x="1689664" y="2409668"/>
                  <a:pt x="1723319" y="2409668"/>
                </a:cubicBezTo>
                <a:cubicBezTo>
                  <a:pt x="1756974" y="2409668"/>
                  <a:pt x="1771579" y="2409668"/>
                  <a:pt x="1803964" y="2409668"/>
                </a:cubicBezTo>
                <a:cubicBezTo>
                  <a:pt x="1836349" y="2409668"/>
                  <a:pt x="1853494" y="2409668"/>
                  <a:pt x="1883974" y="2409668"/>
                </a:cubicBezTo>
                <a:cubicBezTo>
                  <a:pt x="1914454" y="2409668"/>
                  <a:pt x="1926519" y="2409668"/>
                  <a:pt x="1955094" y="2409668"/>
                </a:cubicBezTo>
                <a:cubicBezTo>
                  <a:pt x="1983669" y="2409668"/>
                  <a:pt x="1996369" y="2409668"/>
                  <a:pt x="2026849" y="2409668"/>
                </a:cubicBezTo>
                <a:cubicBezTo>
                  <a:pt x="2057329" y="2409668"/>
                  <a:pt x="2076379" y="2409668"/>
                  <a:pt x="2106859" y="2409668"/>
                </a:cubicBezTo>
                <a:cubicBezTo>
                  <a:pt x="2137339" y="2409668"/>
                  <a:pt x="2147499" y="2409668"/>
                  <a:pt x="2177979" y="2409668"/>
                </a:cubicBezTo>
                <a:cubicBezTo>
                  <a:pt x="2208459" y="2409668"/>
                  <a:pt x="2227509" y="2409668"/>
                  <a:pt x="2257989" y="2409668"/>
                </a:cubicBezTo>
                <a:cubicBezTo>
                  <a:pt x="2288469" y="2409668"/>
                  <a:pt x="2301169" y="2409668"/>
                  <a:pt x="2329744" y="2409668"/>
                </a:cubicBezTo>
                <a:cubicBezTo>
                  <a:pt x="2358319" y="2409668"/>
                  <a:pt x="2372289" y="2420463"/>
                  <a:pt x="2400864" y="2409668"/>
                </a:cubicBezTo>
                <a:cubicBezTo>
                  <a:pt x="2429439" y="2398873"/>
                  <a:pt x="2452299" y="2381093"/>
                  <a:pt x="2471984" y="2356328"/>
                </a:cubicBezTo>
                <a:cubicBezTo>
                  <a:pt x="2491669" y="2331563"/>
                  <a:pt x="2478969" y="2308068"/>
                  <a:pt x="2498654" y="2285208"/>
                </a:cubicBezTo>
                <a:cubicBezTo>
                  <a:pt x="2518339" y="2262348"/>
                  <a:pt x="2552629" y="2264253"/>
                  <a:pt x="2570409" y="2240758"/>
                </a:cubicBezTo>
                <a:cubicBezTo>
                  <a:pt x="2588189" y="2217263"/>
                  <a:pt x="2579299" y="2202658"/>
                  <a:pt x="2588189" y="2169003"/>
                </a:cubicBezTo>
                <a:cubicBezTo>
                  <a:pt x="2597079" y="2135348"/>
                  <a:pt x="2607874" y="2108678"/>
                  <a:pt x="2614859" y="2071213"/>
                </a:cubicBezTo>
                <a:cubicBezTo>
                  <a:pt x="2621844" y="2033748"/>
                  <a:pt x="2621844" y="2014698"/>
                  <a:pt x="2623749" y="1982313"/>
                </a:cubicBezTo>
                <a:cubicBezTo>
                  <a:pt x="2625654" y="1949928"/>
                  <a:pt x="2621844" y="1942943"/>
                  <a:pt x="2623749" y="1910558"/>
                </a:cubicBezTo>
                <a:cubicBezTo>
                  <a:pt x="2625654" y="1878173"/>
                  <a:pt x="2628829" y="1857218"/>
                  <a:pt x="2632639" y="1821658"/>
                </a:cubicBezTo>
                <a:cubicBezTo>
                  <a:pt x="2636449" y="1786098"/>
                  <a:pt x="2639624" y="1764508"/>
                  <a:pt x="2641529" y="1732123"/>
                </a:cubicBezTo>
                <a:cubicBezTo>
                  <a:pt x="2643434" y="1699738"/>
                  <a:pt x="2641529" y="1691483"/>
                  <a:pt x="2641529" y="1661003"/>
                </a:cubicBezTo>
                <a:cubicBezTo>
                  <a:pt x="2641529" y="1630523"/>
                  <a:pt x="2641529" y="1614648"/>
                  <a:pt x="2641529" y="1580993"/>
                </a:cubicBezTo>
                <a:cubicBezTo>
                  <a:pt x="2641529" y="1547338"/>
                  <a:pt x="2641529" y="1524478"/>
                  <a:pt x="2641529" y="1492093"/>
                </a:cubicBezTo>
                <a:cubicBezTo>
                  <a:pt x="2641529" y="1459708"/>
                  <a:pt x="2641529" y="1450818"/>
                  <a:pt x="2641529" y="1420338"/>
                </a:cubicBezTo>
                <a:cubicBezTo>
                  <a:pt x="2641529" y="1389858"/>
                  <a:pt x="2641529" y="1372078"/>
                  <a:pt x="2641529" y="1340328"/>
                </a:cubicBezTo>
                <a:cubicBezTo>
                  <a:pt x="2641529" y="1308578"/>
                  <a:pt x="2639624" y="1290798"/>
                  <a:pt x="2641529" y="1260318"/>
                </a:cubicBezTo>
                <a:cubicBezTo>
                  <a:pt x="2643434" y="1229838"/>
                  <a:pt x="2648514" y="1217138"/>
                  <a:pt x="2650419" y="1188563"/>
                </a:cubicBezTo>
                <a:cubicBezTo>
                  <a:pt x="2652324" y="1159988"/>
                  <a:pt x="2650419" y="1146018"/>
                  <a:pt x="2650419" y="1117443"/>
                </a:cubicBezTo>
                <a:cubicBezTo>
                  <a:pt x="2650419" y="1088868"/>
                  <a:pt x="2650419" y="1078708"/>
                  <a:pt x="2650419" y="1046323"/>
                </a:cubicBezTo>
                <a:cubicBezTo>
                  <a:pt x="2650419" y="1013938"/>
                  <a:pt x="2650419" y="989173"/>
                  <a:pt x="2650419" y="956788"/>
                </a:cubicBezTo>
                <a:cubicBezTo>
                  <a:pt x="2650419" y="924403"/>
                  <a:pt x="2652324" y="914243"/>
                  <a:pt x="2650419" y="885668"/>
                </a:cubicBezTo>
                <a:cubicBezTo>
                  <a:pt x="2648514" y="857093"/>
                  <a:pt x="2643434" y="843123"/>
                  <a:pt x="2641529" y="814548"/>
                </a:cubicBezTo>
                <a:cubicBezTo>
                  <a:pt x="2639624" y="785973"/>
                  <a:pt x="2645339" y="773273"/>
                  <a:pt x="2641529" y="742793"/>
                </a:cubicBezTo>
                <a:cubicBezTo>
                  <a:pt x="2637719" y="712313"/>
                  <a:pt x="2627559" y="693263"/>
                  <a:pt x="2623749" y="662783"/>
                </a:cubicBezTo>
                <a:cubicBezTo>
                  <a:pt x="2619939" y="632303"/>
                  <a:pt x="2627559" y="620238"/>
                  <a:pt x="2623749" y="591663"/>
                </a:cubicBezTo>
                <a:cubicBezTo>
                  <a:pt x="2619939" y="563088"/>
                  <a:pt x="2611049" y="549118"/>
                  <a:pt x="2605969" y="520543"/>
                </a:cubicBezTo>
                <a:cubicBezTo>
                  <a:pt x="2600889" y="491968"/>
                  <a:pt x="2604064" y="481173"/>
                  <a:pt x="2597079" y="448788"/>
                </a:cubicBezTo>
                <a:cubicBezTo>
                  <a:pt x="2590094" y="416403"/>
                  <a:pt x="2583109" y="393543"/>
                  <a:pt x="2570409" y="359888"/>
                </a:cubicBezTo>
                <a:cubicBezTo>
                  <a:pt x="2557709" y="326233"/>
                  <a:pt x="2550724" y="310358"/>
                  <a:pt x="2534849" y="279878"/>
                </a:cubicBezTo>
                <a:cubicBezTo>
                  <a:pt x="2518974" y="249398"/>
                  <a:pt x="2505639" y="236698"/>
                  <a:pt x="2489764" y="208123"/>
                </a:cubicBezTo>
                <a:cubicBezTo>
                  <a:pt x="2473889" y="179548"/>
                  <a:pt x="2470079" y="165578"/>
                  <a:pt x="2454204" y="137003"/>
                </a:cubicBezTo>
                <a:cubicBezTo>
                  <a:pt x="2438329" y="108428"/>
                  <a:pt x="2436424" y="83663"/>
                  <a:pt x="2409754" y="65883"/>
                </a:cubicBezTo>
                <a:cubicBezTo>
                  <a:pt x="2383084" y="48103"/>
                  <a:pt x="2353239" y="55088"/>
                  <a:pt x="2320854" y="48103"/>
                </a:cubicBezTo>
                <a:cubicBezTo>
                  <a:pt x="2288469" y="41118"/>
                  <a:pt x="2279579" y="39213"/>
                  <a:pt x="2249099" y="30323"/>
                </a:cubicBezTo>
                <a:cubicBezTo>
                  <a:pt x="2218619" y="21433"/>
                  <a:pt x="2199569" y="8733"/>
                  <a:pt x="2169089" y="3018"/>
                </a:cubicBezTo>
                <a:cubicBezTo>
                  <a:pt x="2138609" y="-2697"/>
                  <a:pt x="2128449" y="1113"/>
                  <a:pt x="2097969" y="3018"/>
                </a:cubicBezTo>
                <a:cubicBezTo>
                  <a:pt x="2067489" y="4923"/>
                  <a:pt x="2048439" y="10003"/>
                  <a:pt x="2017959" y="11908"/>
                </a:cubicBezTo>
                <a:cubicBezTo>
                  <a:pt x="1987479" y="13813"/>
                  <a:pt x="1978589" y="11908"/>
                  <a:pt x="1946204" y="11908"/>
                </a:cubicBezTo>
                <a:cubicBezTo>
                  <a:pt x="1913819" y="11908"/>
                  <a:pt x="1892864" y="11908"/>
                  <a:pt x="1857304" y="11908"/>
                </a:cubicBezTo>
                <a:cubicBezTo>
                  <a:pt x="1821744" y="11908"/>
                  <a:pt x="1805234" y="10003"/>
                  <a:pt x="1767769" y="11908"/>
                </a:cubicBezTo>
                <a:cubicBezTo>
                  <a:pt x="1730304" y="13813"/>
                  <a:pt x="1703634" y="19528"/>
                  <a:pt x="1669979" y="21433"/>
                </a:cubicBezTo>
                <a:cubicBezTo>
                  <a:pt x="1636324" y="23338"/>
                  <a:pt x="1631244" y="21433"/>
                  <a:pt x="1598859" y="21433"/>
                </a:cubicBezTo>
                <a:cubicBezTo>
                  <a:pt x="1566474" y="21433"/>
                  <a:pt x="1541709" y="21433"/>
                  <a:pt x="1509324" y="21433"/>
                </a:cubicBezTo>
                <a:cubicBezTo>
                  <a:pt x="1476939" y="21433"/>
                  <a:pt x="1466779" y="21433"/>
                  <a:pt x="1438204" y="21433"/>
                </a:cubicBezTo>
                <a:cubicBezTo>
                  <a:pt x="1409629" y="21433"/>
                  <a:pt x="1397564" y="21433"/>
                  <a:pt x="1367084" y="21433"/>
                </a:cubicBezTo>
                <a:cubicBezTo>
                  <a:pt x="1336604" y="21433"/>
                  <a:pt x="1317554" y="21433"/>
                  <a:pt x="1287074" y="21433"/>
                </a:cubicBezTo>
                <a:cubicBezTo>
                  <a:pt x="1256594" y="21433"/>
                  <a:pt x="1245799" y="21433"/>
                  <a:pt x="1215319" y="21433"/>
                </a:cubicBezTo>
                <a:cubicBezTo>
                  <a:pt x="1184839" y="21433"/>
                  <a:pt x="1165789" y="21433"/>
                  <a:pt x="1135309" y="21433"/>
                </a:cubicBezTo>
                <a:cubicBezTo>
                  <a:pt x="1104829" y="21433"/>
                  <a:pt x="1096574" y="21433"/>
                  <a:pt x="1064189" y="21433"/>
                </a:cubicBezTo>
                <a:cubicBezTo>
                  <a:pt x="1031804" y="21433"/>
                  <a:pt x="1007039" y="21433"/>
                  <a:pt x="974654" y="21433"/>
                </a:cubicBezTo>
                <a:cubicBezTo>
                  <a:pt x="942269" y="21433"/>
                  <a:pt x="932109" y="25243"/>
                  <a:pt x="903534" y="21433"/>
                </a:cubicBezTo>
                <a:cubicBezTo>
                  <a:pt x="874959" y="17623"/>
                  <a:pt x="860989" y="-792"/>
                  <a:pt x="832414" y="3018"/>
                </a:cubicBezTo>
                <a:cubicBezTo>
                  <a:pt x="803839" y="6828"/>
                  <a:pt x="778439" y="15718"/>
                  <a:pt x="760659" y="39213"/>
                </a:cubicBezTo>
                <a:cubicBezTo>
                  <a:pt x="742879" y="62708"/>
                  <a:pt x="744784" y="103983"/>
                  <a:pt x="742879" y="119223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 9">
            <a:extLst>
              <a:ext uri="{FF2B5EF4-FFF2-40B4-BE49-F238E27FC236}">
                <a16:creationId xmlns:a16="http://schemas.microsoft.com/office/drawing/2014/main" id="{3B5ECFD5-42BC-E949-84E5-C9C443ED3DF4}"/>
              </a:ext>
            </a:extLst>
          </p:cNvPr>
          <p:cNvSpPr/>
          <p:nvPr/>
        </p:nvSpPr>
        <p:spPr>
          <a:xfrm>
            <a:off x="1078547" y="2217495"/>
            <a:ext cx="2740025" cy="2401570"/>
          </a:xfrm>
          <a:custGeom>
            <a:avLst/>
            <a:gdLst>
              <a:gd name="connisteX0" fmla="*/ 987182 w 2740276"/>
              <a:gd name="connsiteY0" fmla="*/ 189794 h 2401658"/>
              <a:gd name="connisteX1" fmla="*/ 1004962 w 2740276"/>
              <a:gd name="connsiteY1" fmla="*/ 261549 h 2401658"/>
              <a:gd name="connisteX2" fmla="*/ 1004962 w 2740276"/>
              <a:gd name="connsiteY2" fmla="*/ 332669 h 2401658"/>
              <a:gd name="connisteX3" fmla="*/ 978292 w 2740276"/>
              <a:gd name="connsiteY3" fmla="*/ 403789 h 2401658"/>
              <a:gd name="connisteX4" fmla="*/ 916062 w 2740276"/>
              <a:gd name="connsiteY4" fmla="*/ 484434 h 2401658"/>
              <a:gd name="connisteX5" fmla="*/ 835417 w 2740276"/>
              <a:gd name="connsiteY5" fmla="*/ 546664 h 2401658"/>
              <a:gd name="connisteX6" fmla="*/ 746517 w 2740276"/>
              <a:gd name="connsiteY6" fmla="*/ 617784 h 2401658"/>
              <a:gd name="connisteX7" fmla="*/ 675397 w 2740276"/>
              <a:gd name="connsiteY7" fmla="*/ 635564 h 2401658"/>
              <a:gd name="connisteX8" fmla="*/ 603642 w 2740276"/>
              <a:gd name="connsiteY8" fmla="*/ 662234 h 2401658"/>
              <a:gd name="connisteX9" fmla="*/ 532522 w 2740276"/>
              <a:gd name="connsiteY9" fmla="*/ 671124 h 2401658"/>
              <a:gd name="connisteX10" fmla="*/ 452512 w 2740276"/>
              <a:gd name="connsiteY10" fmla="*/ 688904 h 2401658"/>
              <a:gd name="connisteX11" fmla="*/ 380757 w 2740276"/>
              <a:gd name="connsiteY11" fmla="*/ 697794 h 2401658"/>
              <a:gd name="connisteX12" fmla="*/ 300747 w 2740276"/>
              <a:gd name="connsiteY12" fmla="*/ 706684 h 2401658"/>
              <a:gd name="connisteX13" fmla="*/ 220737 w 2740276"/>
              <a:gd name="connsiteY13" fmla="*/ 742879 h 2401658"/>
              <a:gd name="connisteX14" fmla="*/ 148982 w 2740276"/>
              <a:gd name="connsiteY14" fmla="*/ 796219 h 2401658"/>
              <a:gd name="connisteX15" fmla="*/ 140092 w 2740276"/>
              <a:gd name="connsiteY15" fmla="*/ 876229 h 2401658"/>
              <a:gd name="connisteX16" fmla="*/ 86752 w 2740276"/>
              <a:gd name="connsiteY16" fmla="*/ 956874 h 2401658"/>
              <a:gd name="connisteX17" fmla="*/ 60082 w 2740276"/>
              <a:gd name="connsiteY17" fmla="*/ 1027994 h 2401658"/>
              <a:gd name="connisteX18" fmla="*/ 6742 w 2740276"/>
              <a:gd name="connsiteY18" fmla="*/ 1099114 h 2401658"/>
              <a:gd name="connisteX19" fmla="*/ 6742 w 2740276"/>
              <a:gd name="connsiteY19" fmla="*/ 1170234 h 2401658"/>
              <a:gd name="connisteX20" fmla="*/ 42302 w 2740276"/>
              <a:gd name="connsiteY20" fmla="*/ 1250879 h 2401658"/>
              <a:gd name="connisteX21" fmla="*/ 86752 w 2740276"/>
              <a:gd name="connsiteY21" fmla="*/ 1321999 h 2401658"/>
              <a:gd name="connisteX22" fmla="*/ 148982 w 2740276"/>
              <a:gd name="connsiteY22" fmla="*/ 1402009 h 2401658"/>
              <a:gd name="connisteX23" fmla="*/ 220737 w 2740276"/>
              <a:gd name="connsiteY23" fmla="*/ 1428679 h 2401658"/>
              <a:gd name="connisteX24" fmla="*/ 291857 w 2740276"/>
              <a:gd name="connsiteY24" fmla="*/ 1482654 h 2401658"/>
              <a:gd name="connisteX25" fmla="*/ 380757 w 2740276"/>
              <a:gd name="connsiteY25" fmla="*/ 1509324 h 2401658"/>
              <a:gd name="connisteX26" fmla="*/ 452512 w 2740276"/>
              <a:gd name="connsiteY26" fmla="*/ 1571554 h 2401658"/>
              <a:gd name="connisteX27" fmla="*/ 523632 w 2740276"/>
              <a:gd name="connsiteY27" fmla="*/ 1616004 h 2401658"/>
              <a:gd name="connisteX28" fmla="*/ 576972 w 2740276"/>
              <a:gd name="connsiteY28" fmla="*/ 1687124 h 2401658"/>
              <a:gd name="connisteX29" fmla="*/ 648092 w 2740276"/>
              <a:gd name="connsiteY29" fmla="*/ 1723319 h 2401658"/>
              <a:gd name="connisteX30" fmla="*/ 710957 w 2740276"/>
              <a:gd name="connsiteY30" fmla="*/ 1794439 h 2401658"/>
              <a:gd name="connisteX31" fmla="*/ 746517 w 2740276"/>
              <a:gd name="connsiteY31" fmla="*/ 1874449 h 2401658"/>
              <a:gd name="connisteX32" fmla="*/ 764297 w 2740276"/>
              <a:gd name="connsiteY32" fmla="*/ 1946204 h 2401658"/>
              <a:gd name="connisteX33" fmla="*/ 808747 w 2740276"/>
              <a:gd name="connsiteY33" fmla="*/ 2017324 h 2401658"/>
              <a:gd name="connisteX34" fmla="*/ 844307 w 2740276"/>
              <a:gd name="connsiteY34" fmla="*/ 2088444 h 2401658"/>
              <a:gd name="connisteX35" fmla="*/ 888757 w 2740276"/>
              <a:gd name="connsiteY35" fmla="*/ 2159564 h 2401658"/>
              <a:gd name="connisteX36" fmla="*/ 924952 w 2740276"/>
              <a:gd name="connsiteY36" fmla="*/ 2231319 h 2401658"/>
              <a:gd name="connisteX37" fmla="*/ 951622 w 2740276"/>
              <a:gd name="connsiteY37" fmla="*/ 2302439 h 2401658"/>
              <a:gd name="connisteX38" fmla="*/ 1022742 w 2740276"/>
              <a:gd name="connsiteY38" fmla="*/ 2337999 h 2401658"/>
              <a:gd name="connisteX39" fmla="*/ 1093862 w 2740276"/>
              <a:gd name="connsiteY39" fmla="*/ 2364669 h 2401658"/>
              <a:gd name="connisteX40" fmla="*/ 1165617 w 2740276"/>
              <a:gd name="connsiteY40" fmla="*/ 2373559 h 2401658"/>
              <a:gd name="connisteX41" fmla="*/ 1245627 w 2740276"/>
              <a:gd name="connsiteY41" fmla="*/ 2373559 h 2401658"/>
              <a:gd name="connisteX42" fmla="*/ 1316747 w 2740276"/>
              <a:gd name="connsiteY42" fmla="*/ 2382449 h 2401658"/>
              <a:gd name="connisteX43" fmla="*/ 1387867 w 2740276"/>
              <a:gd name="connsiteY43" fmla="*/ 2391339 h 2401658"/>
              <a:gd name="connisteX44" fmla="*/ 1468512 w 2740276"/>
              <a:gd name="connsiteY44" fmla="*/ 2391339 h 2401658"/>
              <a:gd name="connisteX45" fmla="*/ 1548522 w 2740276"/>
              <a:gd name="connsiteY45" fmla="*/ 2391339 h 2401658"/>
              <a:gd name="connisteX46" fmla="*/ 1628532 w 2740276"/>
              <a:gd name="connsiteY46" fmla="*/ 2391339 h 2401658"/>
              <a:gd name="connisteX47" fmla="*/ 1700287 w 2740276"/>
              <a:gd name="connsiteY47" fmla="*/ 2391339 h 2401658"/>
              <a:gd name="connisteX48" fmla="*/ 1789187 w 2740276"/>
              <a:gd name="connsiteY48" fmla="*/ 2391339 h 2401658"/>
              <a:gd name="connisteX49" fmla="*/ 1860307 w 2740276"/>
              <a:gd name="connsiteY49" fmla="*/ 2391339 h 2401658"/>
              <a:gd name="connisteX50" fmla="*/ 1940952 w 2740276"/>
              <a:gd name="connsiteY50" fmla="*/ 2400229 h 2401658"/>
              <a:gd name="connisteX51" fmla="*/ 2012072 w 2740276"/>
              <a:gd name="connsiteY51" fmla="*/ 2400229 h 2401658"/>
              <a:gd name="connisteX52" fmla="*/ 2083192 w 2740276"/>
              <a:gd name="connsiteY52" fmla="*/ 2391339 h 2401658"/>
              <a:gd name="connisteX53" fmla="*/ 2154947 w 2740276"/>
              <a:gd name="connsiteY53" fmla="*/ 2382449 h 2401658"/>
              <a:gd name="connisteX54" fmla="*/ 2243847 w 2740276"/>
              <a:gd name="connsiteY54" fmla="*/ 2364669 h 2401658"/>
              <a:gd name="connisteX55" fmla="*/ 2314967 w 2740276"/>
              <a:gd name="connsiteY55" fmla="*/ 2337999 h 2401658"/>
              <a:gd name="connisteX56" fmla="*/ 2404502 w 2740276"/>
              <a:gd name="connsiteY56" fmla="*/ 2284659 h 2401658"/>
              <a:gd name="connisteX57" fmla="*/ 2466732 w 2740276"/>
              <a:gd name="connsiteY57" fmla="*/ 2213539 h 2401658"/>
              <a:gd name="connisteX58" fmla="*/ 2493402 w 2740276"/>
              <a:gd name="connsiteY58" fmla="*/ 2141784 h 2401658"/>
              <a:gd name="connisteX59" fmla="*/ 2511182 w 2740276"/>
              <a:gd name="connsiteY59" fmla="*/ 2052884 h 2401658"/>
              <a:gd name="connisteX60" fmla="*/ 2537852 w 2740276"/>
              <a:gd name="connsiteY60" fmla="*/ 1981764 h 2401658"/>
              <a:gd name="connisteX61" fmla="*/ 2555632 w 2740276"/>
              <a:gd name="connsiteY61" fmla="*/ 1910009 h 2401658"/>
              <a:gd name="connisteX62" fmla="*/ 2555632 w 2740276"/>
              <a:gd name="connsiteY62" fmla="*/ 1838889 h 2401658"/>
              <a:gd name="connisteX63" fmla="*/ 2555632 w 2740276"/>
              <a:gd name="connsiteY63" fmla="*/ 1767769 h 2401658"/>
              <a:gd name="connisteX64" fmla="*/ 2573412 w 2740276"/>
              <a:gd name="connsiteY64" fmla="*/ 1696649 h 2401658"/>
              <a:gd name="connisteX65" fmla="*/ 2600082 w 2740276"/>
              <a:gd name="connsiteY65" fmla="*/ 1616004 h 2401658"/>
              <a:gd name="connisteX66" fmla="*/ 2608972 w 2740276"/>
              <a:gd name="connsiteY66" fmla="*/ 1535994 h 2401658"/>
              <a:gd name="connisteX67" fmla="*/ 2618497 w 2740276"/>
              <a:gd name="connsiteY67" fmla="*/ 1464874 h 2401658"/>
              <a:gd name="connisteX68" fmla="*/ 2654057 w 2740276"/>
              <a:gd name="connsiteY68" fmla="*/ 1366449 h 2401658"/>
              <a:gd name="connisteX69" fmla="*/ 2689617 w 2740276"/>
              <a:gd name="connsiteY69" fmla="*/ 1295329 h 2401658"/>
              <a:gd name="connisteX70" fmla="*/ 2698507 w 2740276"/>
              <a:gd name="connsiteY70" fmla="*/ 1224209 h 2401658"/>
              <a:gd name="connisteX71" fmla="*/ 2698507 w 2740276"/>
              <a:gd name="connsiteY71" fmla="*/ 1152454 h 2401658"/>
              <a:gd name="connisteX72" fmla="*/ 2698507 w 2740276"/>
              <a:gd name="connsiteY72" fmla="*/ 1081334 h 2401658"/>
              <a:gd name="connisteX73" fmla="*/ 2698507 w 2740276"/>
              <a:gd name="connsiteY73" fmla="*/ 1001324 h 2401658"/>
              <a:gd name="connisteX74" fmla="*/ 2707397 w 2740276"/>
              <a:gd name="connsiteY74" fmla="*/ 920679 h 2401658"/>
              <a:gd name="connisteX75" fmla="*/ 2725177 w 2740276"/>
              <a:gd name="connsiteY75" fmla="*/ 849559 h 2401658"/>
              <a:gd name="connisteX76" fmla="*/ 2734067 w 2740276"/>
              <a:gd name="connsiteY76" fmla="*/ 778439 h 2401658"/>
              <a:gd name="connisteX77" fmla="*/ 2734067 w 2740276"/>
              <a:gd name="connsiteY77" fmla="*/ 706684 h 2401658"/>
              <a:gd name="connisteX78" fmla="*/ 2734067 w 2740276"/>
              <a:gd name="connsiteY78" fmla="*/ 635564 h 2401658"/>
              <a:gd name="connisteX79" fmla="*/ 2734067 w 2740276"/>
              <a:gd name="connsiteY79" fmla="*/ 546664 h 2401658"/>
              <a:gd name="connisteX80" fmla="*/ 2734067 w 2740276"/>
              <a:gd name="connsiteY80" fmla="*/ 457129 h 2401658"/>
              <a:gd name="connisteX81" fmla="*/ 2734067 w 2740276"/>
              <a:gd name="connsiteY81" fmla="*/ 386009 h 2401658"/>
              <a:gd name="connisteX82" fmla="*/ 2734067 w 2740276"/>
              <a:gd name="connsiteY82" fmla="*/ 314889 h 2401658"/>
              <a:gd name="connisteX83" fmla="*/ 2734067 w 2740276"/>
              <a:gd name="connsiteY83" fmla="*/ 243769 h 2401658"/>
              <a:gd name="connisteX84" fmla="*/ 2734067 w 2740276"/>
              <a:gd name="connsiteY84" fmla="*/ 172014 h 2401658"/>
              <a:gd name="connisteX85" fmla="*/ 2662947 w 2740276"/>
              <a:gd name="connsiteY85" fmla="*/ 109784 h 2401658"/>
              <a:gd name="connisteX86" fmla="*/ 2591192 w 2740276"/>
              <a:gd name="connsiteY86" fmla="*/ 92004 h 2401658"/>
              <a:gd name="connisteX87" fmla="*/ 2520072 w 2740276"/>
              <a:gd name="connsiteY87" fmla="*/ 74224 h 2401658"/>
              <a:gd name="connisteX88" fmla="*/ 2422282 w 2740276"/>
              <a:gd name="connsiteY88" fmla="*/ 65334 h 2401658"/>
              <a:gd name="connisteX89" fmla="*/ 2332747 w 2740276"/>
              <a:gd name="connsiteY89" fmla="*/ 47554 h 2401658"/>
              <a:gd name="connisteX90" fmla="*/ 2234957 w 2740276"/>
              <a:gd name="connsiteY90" fmla="*/ 20884 h 2401658"/>
              <a:gd name="connisteX91" fmla="*/ 2163837 w 2740276"/>
              <a:gd name="connsiteY91" fmla="*/ 11994 h 2401658"/>
              <a:gd name="connisteX92" fmla="*/ 2092082 w 2740276"/>
              <a:gd name="connsiteY92" fmla="*/ 11994 h 2401658"/>
              <a:gd name="connisteX93" fmla="*/ 2012072 w 2740276"/>
              <a:gd name="connsiteY93" fmla="*/ 11994 h 2401658"/>
              <a:gd name="connisteX94" fmla="*/ 1932062 w 2740276"/>
              <a:gd name="connsiteY94" fmla="*/ 11994 h 2401658"/>
              <a:gd name="connisteX95" fmla="*/ 1860307 w 2740276"/>
              <a:gd name="connsiteY95" fmla="*/ 11994 h 2401658"/>
              <a:gd name="connisteX96" fmla="*/ 1780297 w 2740276"/>
              <a:gd name="connsiteY96" fmla="*/ 11994 h 2401658"/>
              <a:gd name="connisteX97" fmla="*/ 1709177 w 2740276"/>
              <a:gd name="connsiteY97" fmla="*/ 3104 h 2401658"/>
              <a:gd name="connisteX98" fmla="*/ 1638057 w 2740276"/>
              <a:gd name="connsiteY98" fmla="*/ 3104 h 2401658"/>
              <a:gd name="connisteX99" fmla="*/ 1566302 w 2740276"/>
              <a:gd name="connsiteY99" fmla="*/ 3104 h 2401658"/>
              <a:gd name="connisteX100" fmla="*/ 1495182 w 2740276"/>
              <a:gd name="connsiteY100" fmla="*/ 3104 h 2401658"/>
              <a:gd name="connisteX101" fmla="*/ 1415172 w 2740276"/>
              <a:gd name="connsiteY101" fmla="*/ 3104 h 2401658"/>
              <a:gd name="connisteX102" fmla="*/ 1343417 w 2740276"/>
              <a:gd name="connsiteY102" fmla="*/ 3104 h 2401658"/>
              <a:gd name="connisteX103" fmla="*/ 1272297 w 2740276"/>
              <a:gd name="connsiteY103" fmla="*/ 3104 h 2401658"/>
              <a:gd name="connisteX104" fmla="*/ 1192287 w 2740276"/>
              <a:gd name="connsiteY104" fmla="*/ 38664 h 2401658"/>
              <a:gd name="connisteX105" fmla="*/ 1120532 w 2740276"/>
              <a:gd name="connsiteY105" fmla="*/ 65334 h 2401658"/>
              <a:gd name="connisteX106" fmla="*/ 1049412 w 2740276"/>
              <a:gd name="connsiteY106" fmla="*/ 92004 h 2401658"/>
              <a:gd name="connisteX107" fmla="*/ 978292 w 2740276"/>
              <a:gd name="connsiteY107" fmla="*/ 127564 h 2401658"/>
              <a:gd name="connisteX108" fmla="*/ 996072 w 2740276"/>
              <a:gd name="connsiteY108" fmla="*/ 198684 h 2401658"/>
              <a:gd name="connisteX109" fmla="*/ 987182 w 2740276"/>
              <a:gd name="connsiteY109" fmla="*/ 189794 h 240165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</a:cxnLst>
            <a:rect l="l" t="t" r="r" b="b"/>
            <a:pathLst>
              <a:path w="2740276" h="2401658">
                <a:moveTo>
                  <a:pt x="987182" y="189794"/>
                </a:moveTo>
                <a:cubicBezTo>
                  <a:pt x="989087" y="202494"/>
                  <a:pt x="1001152" y="232974"/>
                  <a:pt x="1004962" y="261549"/>
                </a:cubicBezTo>
                <a:cubicBezTo>
                  <a:pt x="1008772" y="290124"/>
                  <a:pt x="1010042" y="304094"/>
                  <a:pt x="1004962" y="332669"/>
                </a:cubicBezTo>
                <a:cubicBezTo>
                  <a:pt x="999882" y="361244"/>
                  <a:pt x="996072" y="373309"/>
                  <a:pt x="978292" y="403789"/>
                </a:cubicBezTo>
                <a:cubicBezTo>
                  <a:pt x="960512" y="434269"/>
                  <a:pt x="944637" y="455859"/>
                  <a:pt x="916062" y="484434"/>
                </a:cubicBezTo>
                <a:cubicBezTo>
                  <a:pt x="887487" y="513009"/>
                  <a:pt x="869072" y="519994"/>
                  <a:pt x="835417" y="546664"/>
                </a:cubicBezTo>
                <a:cubicBezTo>
                  <a:pt x="801762" y="573334"/>
                  <a:pt x="778267" y="600004"/>
                  <a:pt x="746517" y="617784"/>
                </a:cubicBezTo>
                <a:cubicBezTo>
                  <a:pt x="714767" y="635564"/>
                  <a:pt x="703972" y="626674"/>
                  <a:pt x="675397" y="635564"/>
                </a:cubicBezTo>
                <a:cubicBezTo>
                  <a:pt x="646822" y="644454"/>
                  <a:pt x="632217" y="655249"/>
                  <a:pt x="603642" y="662234"/>
                </a:cubicBezTo>
                <a:cubicBezTo>
                  <a:pt x="575067" y="669219"/>
                  <a:pt x="563002" y="666044"/>
                  <a:pt x="532522" y="671124"/>
                </a:cubicBezTo>
                <a:cubicBezTo>
                  <a:pt x="502042" y="676204"/>
                  <a:pt x="482992" y="683824"/>
                  <a:pt x="452512" y="688904"/>
                </a:cubicBezTo>
                <a:cubicBezTo>
                  <a:pt x="422032" y="693984"/>
                  <a:pt x="411237" y="693984"/>
                  <a:pt x="380757" y="697794"/>
                </a:cubicBezTo>
                <a:cubicBezTo>
                  <a:pt x="350277" y="701604"/>
                  <a:pt x="332497" y="697794"/>
                  <a:pt x="300747" y="706684"/>
                </a:cubicBezTo>
                <a:cubicBezTo>
                  <a:pt x="268997" y="715574"/>
                  <a:pt x="251217" y="725099"/>
                  <a:pt x="220737" y="742879"/>
                </a:cubicBezTo>
                <a:cubicBezTo>
                  <a:pt x="190257" y="760659"/>
                  <a:pt x="164857" y="769549"/>
                  <a:pt x="148982" y="796219"/>
                </a:cubicBezTo>
                <a:cubicBezTo>
                  <a:pt x="133107" y="822889"/>
                  <a:pt x="152792" y="843844"/>
                  <a:pt x="140092" y="876229"/>
                </a:cubicBezTo>
                <a:cubicBezTo>
                  <a:pt x="127392" y="908614"/>
                  <a:pt x="102627" y="926394"/>
                  <a:pt x="86752" y="956874"/>
                </a:cubicBezTo>
                <a:cubicBezTo>
                  <a:pt x="70877" y="987354"/>
                  <a:pt x="75957" y="999419"/>
                  <a:pt x="60082" y="1027994"/>
                </a:cubicBezTo>
                <a:cubicBezTo>
                  <a:pt x="44207" y="1056569"/>
                  <a:pt x="17537" y="1070539"/>
                  <a:pt x="6742" y="1099114"/>
                </a:cubicBezTo>
                <a:cubicBezTo>
                  <a:pt x="-4053" y="1127689"/>
                  <a:pt x="-243" y="1139754"/>
                  <a:pt x="6742" y="1170234"/>
                </a:cubicBezTo>
                <a:cubicBezTo>
                  <a:pt x="13727" y="1200714"/>
                  <a:pt x="26427" y="1220399"/>
                  <a:pt x="42302" y="1250879"/>
                </a:cubicBezTo>
                <a:cubicBezTo>
                  <a:pt x="58177" y="1281359"/>
                  <a:pt x="65162" y="1291519"/>
                  <a:pt x="86752" y="1321999"/>
                </a:cubicBezTo>
                <a:cubicBezTo>
                  <a:pt x="108342" y="1352479"/>
                  <a:pt x="122312" y="1380419"/>
                  <a:pt x="148982" y="1402009"/>
                </a:cubicBezTo>
                <a:cubicBezTo>
                  <a:pt x="175652" y="1423599"/>
                  <a:pt x="192162" y="1412804"/>
                  <a:pt x="220737" y="1428679"/>
                </a:cubicBezTo>
                <a:cubicBezTo>
                  <a:pt x="249312" y="1444554"/>
                  <a:pt x="260107" y="1466779"/>
                  <a:pt x="291857" y="1482654"/>
                </a:cubicBezTo>
                <a:cubicBezTo>
                  <a:pt x="323607" y="1498529"/>
                  <a:pt x="348372" y="1491544"/>
                  <a:pt x="380757" y="1509324"/>
                </a:cubicBezTo>
                <a:cubicBezTo>
                  <a:pt x="413142" y="1527104"/>
                  <a:pt x="423937" y="1549964"/>
                  <a:pt x="452512" y="1571554"/>
                </a:cubicBezTo>
                <a:cubicBezTo>
                  <a:pt x="481087" y="1593144"/>
                  <a:pt x="498867" y="1593144"/>
                  <a:pt x="523632" y="1616004"/>
                </a:cubicBezTo>
                <a:cubicBezTo>
                  <a:pt x="548397" y="1638864"/>
                  <a:pt x="552207" y="1665534"/>
                  <a:pt x="576972" y="1687124"/>
                </a:cubicBezTo>
                <a:cubicBezTo>
                  <a:pt x="601737" y="1708714"/>
                  <a:pt x="621422" y="1701729"/>
                  <a:pt x="648092" y="1723319"/>
                </a:cubicBezTo>
                <a:cubicBezTo>
                  <a:pt x="674762" y="1744909"/>
                  <a:pt x="691272" y="1763959"/>
                  <a:pt x="710957" y="1794439"/>
                </a:cubicBezTo>
                <a:cubicBezTo>
                  <a:pt x="730642" y="1824919"/>
                  <a:pt x="735722" y="1843969"/>
                  <a:pt x="746517" y="1874449"/>
                </a:cubicBezTo>
                <a:cubicBezTo>
                  <a:pt x="757312" y="1904929"/>
                  <a:pt x="751597" y="1917629"/>
                  <a:pt x="764297" y="1946204"/>
                </a:cubicBezTo>
                <a:cubicBezTo>
                  <a:pt x="776997" y="1974779"/>
                  <a:pt x="792872" y="1988749"/>
                  <a:pt x="808747" y="2017324"/>
                </a:cubicBezTo>
                <a:cubicBezTo>
                  <a:pt x="824622" y="2045899"/>
                  <a:pt x="828432" y="2059869"/>
                  <a:pt x="844307" y="2088444"/>
                </a:cubicBezTo>
                <a:cubicBezTo>
                  <a:pt x="860182" y="2117019"/>
                  <a:pt x="872882" y="2130989"/>
                  <a:pt x="888757" y="2159564"/>
                </a:cubicBezTo>
                <a:cubicBezTo>
                  <a:pt x="904632" y="2188139"/>
                  <a:pt x="912252" y="2202744"/>
                  <a:pt x="924952" y="2231319"/>
                </a:cubicBezTo>
                <a:cubicBezTo>
                  <a:pt x="937652" y="2259894"/>
                  <a:pt x="931937" y="2280849"/>
                  <a:pt x="951622" y="2302439"/>
                </a:cubicBezTo>
                <a:cubicBezTo>
                  <a:pt x="971307" y="2324029"/>
                  <a:pt x="994167" y="2325299"/>
                  <a:pt x="1022742" y="2337999"/>
                </a:cubicBezTo>
                <a:cubicBezTo>
                  <a:pt x="1051317" y="2350699"/>
                  <a:pt x="1065287" y="2357684"/>
                  <a:pt x="1093862" y="2364669"/>
                </a:cubicBezTo>
                <a:cubicBezTo>
                  <a:pt x="1122437" y="2371654"/>
                  <a:pt x="1135137" y="2371654"/>
                  <a:pt x="1165617" y="2373559"/>
                </a:cubicBezTo>
                <a:cubicBezTo>
                  <a:pt x="1196097" y="2375464"/>
                  <a:pt x="1215147" y="2371654"/>
                  <a:pt x="1245627" y="2373559"/>
                </a:cubicBezTo>
                <a:cubicBezTo>
                  <a:pt x="1276107" y="2375464"/>
                  <a:pt x="1288172" y="2378639"/>
                  <a:pt x="1316747" y="2382449"/>
                </a:cubicBezTo>
                <a:cubicBezTo>
                  <a:pt x="1345322" y="2386259"/>
                  <a:pt x="1357387" y="2389434"/>
                  <a:pt x="1387867" y="2391339"/>
                </a:cubicBezTo>
                <a:cubicBezTo>
                  <a:pt x="1418347" y="2393244"/>
                  <a:pt x="1436127" y="2391339"/>
                  <a:pt x="1468512" y="2391339"/>
                </a:cubicBezTo>
                <a:cubicBezTo>
                  <a:pt x="1500897" y="2391339"/>
                  <a:pt x="1516772" y="2391339"/>
                  <a:pt x="1548522" y="2391339"/>
                </a:cubicBezTo>
                <a:cubicBezTo>
                  <a:pt x="1580272" y="2391339"/>
                  <a:pt x="1598052" y="2391339"/>
                  <a:pt x="1628532" y="2391339"/>
                </a:cubicBezTo>
                <a:cubicBezTo>
                  <a:pt x="1659012" y="2391339"/>
                  <a:pt x="1667902" y="2391339"/>
                  <a:pt x="1700287" y="2391339"/>
                </a:cubicBezTo>
                <a:cubicBezTo>
                  <a:pt x="1732672" y="2391339"/>
                  <a:pt x="1757437" y="2391339"/>
                  <a:pt x="1789187" y="2391339"/>
                </a:cubicBezTo>
                <a:cubicBezTo>
                  <a:pt x="1820937" y="2391339"/>
                  <a:pt x="1829827" y="2389434"/>
                  <a:pt x="1860307" y="2391339"/>
                </a:cubicBezTo>
                <a:cubicBezTo>
                  <a:pt x="1890787" y="2393244"/>
                  <a:pt x="1910472" y="2398324"/>
                  <a:pt x="1940952" y="2400229"/>
                </a:cubicBezTo>
                <a:cubicBezTo>
                  <a:pt x="1971432" y="2402134"/>
                  <a:pt x="1983497" y="2402134"/>
                  <a:pt x="2012072" y="2400229"/>
                </a:cubicBezTo>
                <a:cubicBezTo>
                  <a:pt x="2040647" y="2398324"/>
                  <a:pt x="2054617" y="2395149"/>
                  <a:pt x="2083192" y="2391339"/>
                </a:cubicBezTo>
                <a:cubicBezTo>
                  <a:pt x="2111767" y="2387529"/>
                  <a:pt x="2122562" y="2387529"/>
                  <a:pt x="2154947" y="2382449"/>
                </a:cubicBezTo>
                <a:cubicBezTo>
                  <a:pt x="2187332" y="2377369"/>
                  <a:pt x="2212097" y="2373559"/>
                  <a:pt x="2243847" y="2364669"/>
                </a:cubicBezTo>
                <a:cubicBezTo>
                  <a:pt x="2275597" y="2355779"/>
                  <a:pt x="2282582" y="2353874"/>
                  <a:pt x="2314967" y="2337999"/>
                </a:cubicBezTo>
                <a:cubicBezTo>
                  <a:pt x="2347352" y="2322124"/>
                  <a:pt x="2374022" y="2309424"/>
                  <a:pt x="2404502" y="2284659"/>
                </a:cubicBezTo>
                <a:cubicBezTo>
                  <a:pt x="2434982" y="2259894"/>
                  <a:pt x="2448952" y="2242114"/>
                  <a:pt x="2466732" y="2213539"/>
                </a:cubicBezTo>
                <a:cubicBezTo>
                  <a:pt x="2484512" y="2184964"/>
                  <a:pt x="2484512" y="2174169"/>
                  <a:pt x="2493402" y="2141784"/>
                </a:cubicBezTo>
                <a:cubicBezTo>
                  <a:pt x="2502292" y="2109399"/>
                  <a:pt x="2502292" y="2084634"/>
                  <a:pt x="2511182" y="2052884"/>
                </a:cubicBezTo>
                <a:cubicBezTo>
                  <a:pt x="2520072" y="2021134"/>
                  <a:pt x="2528962" y="2010339"/>
                  <a:pt x="2537852" y="1981764"/>
                </a:cubicBezTo>
                <a:cubicBezTo>
                  <a:pt x="2546742" y="1953189"/>
                  <a:pt x="2551822" y="1938584"/>
                  <a:pt x="2555632" y="1910009"/>
                </a:cubicBezTo>
                <a:cubicBezTo>
                  <a:pt x="2559442" y="1881434"/>
                  <a:pt x="2555632" y="1867464"/>
                  <a:pt x="2555632" y="1838889"/>
                </a:cubicBezTo>
                <a:cubicBezTo>
                  <a:pt x="2555632" y="1810314"/>
                  <a:pt x="2551822" y="1796344"/>
                  <a:pt x="2555632" y="1767769"/>
                </a:cubicBezTo>
                <a:cubicBezTo>
                  <a:pt x="2559442" y="1739194"/>
                  <a:pt x="2564522" y="1727129"/>
                  <a:pt x="2573412" y="1696649"/>
                </a:cubicBezTo>
                <a:cubicBezTo>
                  <a:pt x="2582302" y="1666169"/>
                  <a:pt x="2593097" y="1648389"/>
                  <a:pt x="2600082" y="1616004"/>
                </a:cubicBezTo>
                <a:cubicBezTo>
                  <a:pt x="2607067" y="1583619"/>
                  <a:pt x="2605162" y="1566474"/>
                  <a:pt x="2608972" y="1535994"/>
                </a:cubicBezTo>
                <a:cubicBezTo>
                  <a:pt x="2612782" y="1505514"/>
                  <a:pt x="2609607" y="1498529"/>
                  <a:pt x="2618497" y="1464874"/>
                </a:cubicBezTo>
                <a:cubicBezTo>
                  <a:pt x="2627387" y="1431219"/>
                  <a:pt x="2640087" y="1400104"/>
                  <a:pt x="2654057" y="1366449"/>
                </a:cubicBezTo>
                <a:cubicBezTo>
                  <a:pt x="2668027" y="1332794"/>
                  <a:pt x="2680727" y="1323904"/>
                  <a:pt x="2689617" y="1295329"/>
                </a:cubicBezTo>
                <a:cubicBezTo>
                  <a:pt x="2698507" y="1266754"/>
                  <a:pt x="2696602" y="1252784"/>
                  <a:pt x="2698507" y="1224209"/>
                </a:cubicBezTo>
                <a:cubicBezTo>
                  <a:pt x="2700412" y="1195634"/>
                  <a:pt x="2698507" y="1181029"/>
                  <a:pt x="2698507" y="1152454"/>
                </a:cubicBezTo>
                <a:cubicBezTo>
                  <a:pt x="2698507" y="1123879"/>
                  <a:pt x="2698507" y="1111814"/>
                  <a:pt x="2698507" y="1081334"/>
                </a:cubicBezTo>
                <a:cubicBezTo>
                  <a:pt x="2698507" y="1050854"/>
                  <a:pt x="2696602" y="1033709"/>
                  <a:pt x="2698507" y="1001324"/>
                </a:cubicBezTo>
                <a:cubicBezTo>
                  <a:pt x="2700412" y="968939"/>
                  <a:pt x="2702317" y="951159"/>
                  <a:pt x="2707397" y="920679"/>
                </a:cubicBezTo>
                <a:cubicBezTo>
                  <a:pt x="2712477" y="890199"/>
                  <a:pt x="2720097" y="878134"/>
                  <a:pt x="2725177" y="849559"/>
                </a:cubicBezTo>
                <a:cubicBezTo>
                  <a:pt x="2730257" y="820984"/>
                  <a:pt x="2732162" y="807014"/>
                  <a:pt x="2734067" y="778439"/>
                </a:cubicBezTo>
                <a:cubicBezTo>
                  <a:pt x="2735972" y="749864"/>
                  <a:pt x="2734067" y="735259"/>
                  <a:pt x="2734067" y="706684"/>
                </a:cubicBezTo>
                <a:cubicBezTo>
                  <a:pt x="2734067" y="678109"/>
                  <a:pt x="2734067" y="667314"/>
                  <a:pt x="2734067" y="635564"/>
                </a:cubicBezTo>
                <a:cubicBezTo>
                  <a:pt x="2734067" y="603814"/>
                  <a:pt x="2734067" y="582224"/>
                  <a:pt x="2734067" y="546664"/>
                </a:cubicBezTo>
                <a:cubicBezTo>
                  <a:pt x="2734067" y="511104"/>
                  <a:pt x="2734067" y="489514"/>
                  <a:pt x="2734067" y="457129"/>
                </a:cubicBezTo>
                <a:cubicBezTo>
                  <a:pt x="2734067" y="424744"/>
                  <a:pt x="2734067" y="414584"/>
                  <a:pt x="2734067" y="386009"/>
                </a:cubicBezTo>
                <a:cubicBezTo>
                  <a:pt x="2734067" y="357434"/>
                  <a:pt x="2734067" y="343464"/>
                  <a:pt x="2734067" y="314889"/>
                </a:cubicBezTo>
                <a:cubicBezTo>
                  <a:pt x="2734067" y="286314"/>
                  <a:pt x="2734067" y="272344"/>
                  <a:pt x="2734067" y="243769"/>
                </a:cubicBezTo>
                <a:cubicBezTo>
                  <a:pt x="2734067" y="215194"/>
                  <a:pt x="2748037" y="198684"/>
                  <a:pt x="2734067" y="172014"/>
                </a:cubicBezTo>
                <a:cubicBezTo>
                  <a:pt x="2720097" y="145344"/>
                  <a:pt x="2691522" y="125659"/>
                  <a:pt x="2662947" y="109784"/>
                </a:cubicBezTo>
                <a:cubicBezTo>
                  <a:pt x="2634372" y="93909"/>
                  <a:pt x="2619767" y="98989"/>
                  <a:pt x="2591192" y="92004"/>
                </a:cubicBezTo>
                <a:cubicBezTo>
                  <a:pt x="2562617" y="85019"/>
                  <a:pt x="2553727" y="79304"/>
                  <a:pt x="2520072" y="74224"/>
                </a:cubicBezTo>
                <a:cubicBezTo>
                  <a:pt x="2486417" y="69144"/>
                  <a:pt x="2459747" y="70414"/>
                  <a:pt x="2422282" y="65334"/>
                </a:cubicBezTo>
                <a:cubicBezTo>
                  <a:pt x="2384817" y="60254"/>
                  <a:pt x="2370212" y="56444"/>
                  <a:pt x="2332747" y="47554"/>
                </a:cubicBezTo>
                <a:cubicBezTo>
                  <a:pt x="2295282" y="38664"/>
                  <a:pt x="2268612" y="27869"/>
                  <a:pt x="2234957" y="20884"/>
                </a:cubicBezTo>
                <a:cubicBezTo>
                  <a:pt x="2201302" y="13899"/>
                  <a:pt x="2192412" y="13899"/>
                  <a:pt x="2163837" y="11994"/>
                </a:cubicBezTo>
                <a:cubicBezTo>
                  <a:pt x="2135262" y="10089"/>
                  <a:pt x="2122562" y="11994"/>
                  <a:pt x="2092082" y="11994"/>
                </a:cubicBezTo>
                <a:cubicBezTo>
                  <a:pt x="2061602" y="11994"/>
                  <a:pt x="2043822" y="11994"/>
                  <a:pt x="2012072" y="11994"/>
                </a:cubicBezTo>
                <a:cubicBezTo>
                  <a:pt x="1980322" y="11994"/>
                  <a:pt x="1962542" y="11994"/>
                  <a:pt x="1932062" y="11994"/>
                </a:cubicBezTo>
                <a:cubicBezTo>
                  <a:pt x="1901582" y="11994"/>
                  <a:pt x="1890787" y="11994"/>
                  <a:pt x="1860307" y="11994"/>
                </a:cubicBezTo>
                <a:cubicBezTo>
                  <a:pt x="1829827" y="11994"/>
                  <a:pt x="1810777" y="13899"/>
                  <a:pt x="1780297" y="11994"/>
                </a:cubicBezTo>
                <a:cubicBezTo>
                  <a:pt x="1749817" y="10089"/>
                  <a:pt x="1737752" y="5009"/>
                  <a:pt x="1709177" y="3104"/>
                </a:cubicBezTo>
                <a:cubicBezTo>
                  <a:pt x="1680602" y="1199"/>
                  <a:pt x="1666632" y="3104"/>
                  <a:pt x="1638057" y="3104"/>
                </a:cubicBezTo>
                <a:cubicBezTo>
                  <a:pt x="1609482" y="3104"/>
                  <a:pt x="1594877" y="3104"/>
                  <a:pt x="1566302" y="3104"/>
                </a:cubicBezTo>
                <a:cubicBezTo>
                  <a:pt x="1537727" y="3104"/>
                  <a:pt x="1525662" y="3104"/>
                  <a:pt x="1495182" y="3104"/>
                </a:cubicBezTo>
                <a:cubicBezTo>
                  <a:pt x="1464702" y="3104"/>
                  <a:pt x="1445652" y="3104"/>
                  <a:pt x="1415172" y="3104"/>
                </a:cubicBezTo>
                <a:cubicBezTo>
                  <a:pt x="1384692" y="3104"/>
                  <a:pt x="1371992" y="3104"/>
                  <a:pt x="1343417" y="3104"/>
                </a:cubicBezTo>
                <a:cubicBezTo>
                  <a:pt x="1314842" y="3104"/>
                  <a:pt x="1302777" y="-3881"/>
                  <a:pt x="1272297" y="3104"/>
                </a:cubicBezTo>
                <a:cubicBezTo>
                  <a:pt x="1241817" y="10089"/>
                  <a:pt x="1222767" y="25964"/>
                  <a:pt x="1192287" y="38664"/>
                </a:cubicBezTo>
                <a:cubicBezTo>
                  <a:pt x="1161807" y="51364"/>
                  <a:pt x="1149107" y="54539"/>
                  <a:pt x="1120532" y="65334"/>
                </a:cubicBezTo>
                <a:cubicBezTo>
                  <a:pt x="1091957" y="76129"/>
                  <a:pt x="1077987" y="79304"/>
                  <a:pt x="1049412" y="92004"/>
                </a:cubicBezTo>
                <a:cubicBezTo>
                  <a:pt x="1020837" y="104704"/>
                  <a:pt x="989087" y="105974"/>
                  <a:pt x="978292" y="127564"/>
                </a:cubicBezTo>
                <a:cubicBezTo>
                  <a:pt x="967497" y="149154"/>
                  <a:pt x="994167" y="185984"/>
                  <a:pt x="996072" y="198684"/>
                </a:cubicBezTo>
                <a:cubicBezTo>
                  <a:pt x="997977" y="211384"/>
                  <a:pt x="985277" y="177094"/>
                  <a:pt x="987182" y="18979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9B7691A-922B-2343-8A3E-0E5E19763AB2}"/>
              </a:ext>
            </a:extLst>
          </p:cNvPr>
          <p:cNvSpPr txBox="1"/>
          <p:nvPr/>
        </p:nvSpPr>
        <p:spPr>
          <a:xfrm>
            <a:off x="811847" y="4703520"/>
            <a:ext cx="6242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、每个参考节点依次执行</a:t>
            </a:r>
            <a:r>
              <a:rPr lang="en-US" altLang="zh-CN" dirty="0"/>
              <a:t>BFS</a:t>
            </a:r>
            <a:r>
              <a:rPr lang="zh-CN" altLang="en-US" dirty="0"/>
              <a:t>，直到所有的节点都划分完毕，可以得出每个参考节点的近似</a:t>
            </a:r>
            <a:r>
              <a:rPr lang="en-US" altLang="zh-CN" dirty="0"/>
              <a:t>BFS</a:t>
            </a:r>
            <a:r>
              <a:rPr lang="zh-CN" altLang="en-US" dirty="0"/>
              <a:t>索引。</a:t>
            </a: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2854C412-5C93-464A-AC71-CDD42A3A9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78" y="5455379"/>
            <a:ext cx="4301745" cy="60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3">
            <a:extLst>
              <a:ext uri="{FF2B5EF4-FFF2-40B4-BE49-F238E27FC236}">
                <a16:creationId xmlns:a16="http://schemas.microsoft.com/office/drawing/2014/main" id="{6F9510A5-1C63-5145-8D6E-F3D575E0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830" y="5455369"/>
            <a:ext cx="3126587" cy="62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63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0" grpId="1" animBg="1"/>
      <p:bldP spid="101" grpId="0" animBg="1"/>
      <p:bldP spid="102" grpId="0" animBg="1"/>
      <p:bldP spid="103" grpId="0" animBg="1"/>
      <p:bldP spid="103" grpId="1" animBg="1"/>
      <p:bldP spid="10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86D7179-DF2E-1F49-908A-4C08C45B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377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8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688B7021-9E6F-D340-8036-4EA7EE57821B}"/>
              </a:ext>
            </a:extLst>
          </p:cNvPr>
          <p:cNvSpPr txBox="1">
            <a:spLocks/>
          </p:cNvSpPr>
          <p:nvPr/>
        </p:nvSpPr>
        <p:spPr>
          <a:xfrm>
            <a:off x="1096206" y="84142"/>
            <a:ext cx="5804576" cy="572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ECC-DIS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1CF444-7552-5C4A-876B-F23685B14A7A}"/>
              </a:ext>
            </a:extLst>
          </p:cNvPr>
          <p:cNvSpPr/>
          <p:nvPr/>
        </p:nvSpPr>
        <p:spPr>
          <a:xfrm>
            <a:off x="171553" y="1037111"/>
            <a:ext cx="7520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子图划分算法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SGR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：优化​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ECC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算法中的顶点参考池索引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D2806546-7724-B043-AD59-D83ECFD3A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18" y="3175570"/>
            <a:ext cx="3949809" cy="55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3">
            <a:extLst>
              <a:ext uri="{FF2B5EF4-FFF2-40B4-BE49-F238E27FC236}">
                <a16:creationId xmlns:a16="http://schemas.microsoft.com/office/drawing/2014/main" id="{B822A32B-7044-E143-A5AA-D04240FDF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18" y="5591913"/>
            <a:ext cx="2709469" cy="53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id="{D66FEC79-821D-1B4A-9905-A7E42436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81" y="4254949"/>
            <a:ext cx="6533971" cy="5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">
            <a:extLst>
              <a:ext uri="{FF2B5EF4-FFF2-40B4-BE49-F238E27FC236}">
                <a16:creationId xmlns:a16="http://schemas.microsoft.com/office/drawing/2014/main" id="{AEBD320C-4453-A94A-9764-79B77E0C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18" y="1825953"/>
            <a:ext cx="6538334" cy="5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左弧形箭头 12">
            <a:extLst>
              <a:ext uri="{FF2B5EF4-FFF2-40B4-BE49-F238E27FC236}">
                <a16:creationId xmlns:a16="http://schemas.microsoft.com/office/drawing/2014/main" id="{7AD5C218-8FB3-FF48-B892-C80F58939BED}"/>
              </a:ext>
            </a:extLst>
          </p:cNvPr>
          <p:cNvSpPr/>
          <p:nvPr/>
        </p:nvSpPr>
        <p:spPr>
          <a:xfrm>
            <a:off x="186303" y="2043916"/>
            <a:ext cx="522176" cy="1537948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左弧形箭头 134">
            <a:extLst>
              <a:ext uri="{FF2B5EF4-FFF2-40B4-BE49-F238E27FC236}">
                <a16:creationId xmlns:a16="http://schemas.microsoft.com/office/drawing/2014/main" id="{F0CC0210-9B9D-DE47-8464-4747C024B203}"/>
              </a:ext>
            </a:extLst>
          </p:cNvPr>
          <p:cNvSpPr/>
          <p:nvPr/>
        </p:nvSpPr>
        <p:spPr>
          <a:xfrm>
            <a:off x="171553" y="4379823"/>
            <a:ext cx="522176" cy="1537948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TextBox 13">
            <a:extLst>
              <a:ext uri="{FF2B5EF4-FFF2-40B4-BE49-F238E27FC236}">
                <a16:creationId xmlns:a16="http://schemas.microsoft.com/office/drawing/2014/main" id="{F23AEEF4-0509-0947-9552-16B869739EDF}"/>
              </a:ext>
            </a:extLst>
          </p:cNvPr>
          <p:cNvSpPr txBox="1"/>
          <p:nvPr/>
        </p:nvSpPr>
        <p:spPr>
          <a:xfrm>
            <a:off x="811660" y="330162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子图划分：</a:t>
            </a:r>
          </a:p>
        </p:txBody>
      </p:sp>
      <p:sp>
        <p:nvSpPr>
          <p:cNvPr id="64" name="TextBox 135">
            <a:extLst>
              <a:ext uri="{FF2B5EF4-FFF2-40B4-BE49-F238E27FC236}">
                <a16:creationId xmlns:a16="http://schemas.microsoft.com/office/drawing/2014/main" id="{F525A613-616E-8F43-9066-33681AD80299}"/>
              </a:ext>
            </a:extLst>
          </p:cNvPr>
          <p:cNvSpPr txBox="1"/>
          <p:nvPr/>
        </p:nvSpPr>
        <p:spPr>
          <a:xfrm>
            <a:off x="809779" y="563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子图划分：</a:t>
            </a:r>
          </a:p>
        </p:txBody>
      </p:sp>
      <p:sp>
        <p:nvSpPr>
          <p:cNvPr id="65" name="TextBox 137">
            <a:extLst>
              <a:ext uri="{FF2B5EF4-FFF2-40B4-BE49-F238E27FC236}">
                <a16:creationId xmlns:a16="http://schemas.microsoft.com/office/drawing/2014/main" id="{E4D957BD-E9C6-6F4C-A9D5-DB5E088A7D51}"/>
              </a:ext>
            </a:extLst>
          </p:cNvPr>
          <p:cNvSpPr txBox="1"/>
          <p:nvPr/>
        </p:nvSpPr>
        <p:spPr>
          <a:xfrm>
            <a:off x="811660" y="1944454"/>
            <a:ext cx="94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原算法：</a:t>
            </a:r>
          </a:p>
        </p:txBody>
      </p:sp>
      <p:sp>
        <p:nvSpPr>
          <p:cNvPr id="66" name="TextBox 138">
            <a:extLst>
              <a:ext uri="{FF2B5EF4-FFF2-40B4-BE49-F238E27FC236}">
                <a16:creationId xmlns:a16="http://schemas.microsoft.com/office/drawing/2014/main" id="{4F40481D-4106-D24D-A34D-7B900962A452}"/>
              </a:ext>
            </a:extLst>
          </p:cNvPr>
          <p:cNvSpPr txBox="1"/>
          <p:nvPr/>
        </p:nvSpPr>
        <p:spPr>
          <a:xfrm>
            <a:off x="811660" y="4305761"/>
            <a:ext cx="94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原算法：</a:t>
            </a:r>
          </a:p>
        </p:txBody>
      </p:sp>
    </p:spTree>
    <p:extLst>
      <p:ext uri="{BB962C8B-B14F-4D97-AF65-F5344CB8AC3E}">
        <p14:creationId xmlns:p14="http://schemas.microsoft.com/office/powerpoint/2010/main" val="319443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86D7179-DF2E-1F49-908A-4C08C45B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377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9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688B7021-9E6F-D340-8036-4EA7EE57821B}"/>
              </a:ext>
            </a:extLst>
          </p:cNvPr>
          <p:cNvSpPr txBox="1">
            <a:spLocks/>
          </p:cNvSpPr>
          <p:nvPr/>
        </p:nvSpPr>
        <p:spPr>
          <a:xfrm>
            <a:off x="1096206" y="84142"/>
            <a:ext cx="5804576" cy="572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ECC-DIS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D8B96D-EA1D-9342-A684-789137A6D81C}"/>
              </a:ext>
            </a:extLst>
          </p:cNvPr>
          <p:cNvSpPr/>
          <p:nvPr/>
        </p:nvSpPr>
        <p:spPr>
          <a:xfrm>
            <a:off x="179801" y="1087726"/>
            <a:ext cx="3818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偏心率计算优化算法</a:t>
            </a:r>
            <a:r>
              <a:rPr lang="en-US" altLang="zh-CN" sz="2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EccComp</a:t>
            </a:r>
            <a:r>
              <a:rPr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0F3649CF-9F9B-8E46-A587-7DF22426A5EA}"/>
              </a:ext>
            </a:extLst>
          </p:cNvPr>
          <p:cNvSpPr txBox="1"/>
          <p:nvPr/>
        </p:nvSpPr>
        <p:spPr>
          <a:xfrm>
            <a:off x="992500" y="1888531"/>
            <a:ext cx="624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、计算节点对所有子图初始的部分偏心率上下限</a:t>
            </a:r>
          </a:p>
        </p:txBody>
      </p:sp>
      <p:pic>
        <p:nvPicPr>
          <p:cNvPr id="171" name="Picture 2">
            <a:extLst>
              <a:ext uri="{FF2B5EF4-FFF2-40B4-BE49-F238E27FC236}">
                <a16:creationId xmlns:a16="http://schemas.microsoft.com/office/drawing/2014/main" id="{1ED340EE-9468-4648-9E8E-E9491A790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2" y="2256830"/>
            <a:ext cx="8733968" cy="131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1163345F-1861-4C4A-97ED-46F742B69FBB}"/>
                  </a:ext>
                </a:extLst>
              </p:cNvPr>
              <p:cNvSpPr/>
              <p:nvPr/>
            </p:nvSpPr>
            <p:spPr>
              <a:xfrm>
                <a:off x="1250348" y="4334679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1163345F-1861-4C4A-97ED-46F742B69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348" y="4334679"/>
                <a:ext cx="556966" cy="51537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直接连接符 17">
            <a:extLst>
              <a:ext uri="{FF2B5EF4-FFF2-40B4-BE49-F238E27FC236}">
                <a16:creationId xmlns:a16="http://schemas.microsoft.com/office/drawing/2014/main" id="{06513A59-CC42-744B-81E9-75D25678291D}"/>
              </a:ext>
            </a:extLst>
          </p:cNvPr>
          <p:cNvCxnSpPr>
            <a:stCxn id="179" idx="5"/>
            <a:endCxn id="187" idx="1"/>
          </p:cNvCxnSpPr>
          <p:nvPr/>
        </p:nvCxnSpPr>
        <p:spPr>
          <a:xfrm>
            <a:off x="667602" y="5604049"/>
            <a:ext cx="406731" cy="5342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连接符 18">
            <a:extLst>
              <a:ext uri="{FF2B5EF4-FFF2-40B4-BE49-F238E27FC236}">
                <a16:creationId xmlns:a16="http://schemas.microsoft.com/office/drawing/2014/main" id="{8E7677D3-204F-354E-8695-6AB467A3C8A8}"/>
              </a:ext>
            </a:extLst>
          </p:cNvPr>
          <p:cNvCxnSpPr>
            <a:stCxn id="184" idx="1"/>
          </p:cNvCxnSpPr>
          <p:nvPr/>
        </p:nvCxnSpPr>
        <p:spPr>
          <a:xfrm flipH="1" flipV="1">
            <a:off x="1651767" y="5604050"/>
            <a:ext cx="269143" cy="5311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连接符 19">
            <a:extLst>
              <a:ext uri="{FF2B5EF4-FFF2-40B4-BE49-F238E27FC236}">
                <a16:creationId xmlns:a16="http://schemas.microsoft.com/office/drawing/2014/main" id="{C6F0D88E-DD1B-F64A-BCF6-BAB3AC5ED3BA}"/>
              </a:ext>
            </a:extLst>
          </p:cNvPr>
          <p:cNvCxnSpPr>
            <a:stCxn id="172" idx="2"/>
            <a:endCxn id="179" idx="7"/>
          </p:cNvCxnSpPr>
          <p:nvPr/>
        </p:nvCxnSpPr>
        <p:spPr>
          <a:xfrm flipH="1">
            <a:off x="667602" y="4592368"/>
            <a:ext cx="582746" cy="647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EAC1EB3B-8EB6-5549-BC0E-7C5010D6037A}"/>
              </a:ext>
            </a:extLst>
          </p:cNvPr>
          <p:cNvSpPr/>
          <p:nvPr/>
        </p:nvSpPr>
        <p:spPr>
          <a:xfrm>
            <a:off x="1134678" y="4919602"/>
            <a:ext cx="288032" cy="2895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9FC71AE9-D045-A44F-8C81-7435FF9F498F}"/>
                  </a:ext>
                </a:extLst>
              </p:cNvPr>
              <p:cNvSpPr/>
              <p:nvPr/>
            </p:nvSpPr>
            <p:spPr>
              <a:xfrm>
                <a:off x="192202" y="4308012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9FC71AE9-D045-A44F-8C81-7435FF9F4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02" y="4308012"/>
                <a:ext cx="556966" cy="5153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709135CC-9062-5F4D-985E-58282E0B96E7}"/>
                  </a:ext>
                </a:extLst>
              </p:cNvPr>
              <p:cNvSpPr/>
              <p:nvPr/>
            </p:nvSpPr>
            <p:spPr>
              <a:xfrm>
                <a:off x="1230410" y="5164146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709135CC-9062-5F4D-985E-58282E0B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10" y="5164146"/>
                <a:ext cx="556966" cy="5153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ED090063-D654-9341-899B-A07D7468D428}"/>
                  </a:ext>
                </a:extLst>
              </p:cNvPr>
              <p:cNvSpPr/>
              <p:nvPr/>
            </p:nvSpPr>
            <p:spPr>
              <a:xfrm>
                <a:off x="192202" y="5164146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ED090063-D654-9341-899B-A07D7468D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02" y="5164146"/>
                <a:ext cx="556966" cy="51537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直接连接符 28">
            <a:extLst>
              <a:ext uri="{FF2B5EF4-FFF2-40B4-BE49-F238E27FC236}">
                <a16:creationId xmlns:a16="http://schemas.microsoft.com/office/drawing/2014/main" id="{8F2746A3-2EE5-4C4D-9ACD-4285E3A9B90E}"/>
              </a:ext>
            </a:extLst>
          </p:cNvPr>
          <p:cNvCxnSpPr>
            <a:stCxn id="179" idx="0"/>
            <a:endCxn id="177" idx="4"/>
          </p:cNvCxnSpPr>
          <p:nvPr/>
        </p:nvCxnSpPr>
        <p:spPr>
          <a:xfrm flipV="1">
            <a:off x="470685" y="4823390"/>
            <a:ext cx="0" cy="3407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29">
            <a:extLst>
              <a:ext uri="{FF2B5EF4-FFF2-40B4-BE49-F238E27FC236}">
                <a16:creationId xmlns:a16="http://schemas.microsoft.com/office/drawing/2014/main" id="{C39E2FA8-BEBE-7443-AE74-A63604BA7CB2}"/>
              </a:ext>
            </a:extLst>
          </p:cNvPr>
          <p:cNvCxnSpPr>
            <a:stCxn id="178" idx="0"/>
            <a:endCxn id="172" idx="4"/>
          </p:cNvCxnSpPr>
          <p:nvPr/>
        </p:nvCxnSpPr>
        <p:spPr>
          <a:xfrm flipV="1">
            <a:off x="1508893" y="4850057"/>
            <a:ext cx="19938" cy="3140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E459F3C2-72B3-9346-8D7D-0E83DC790D0F}"/>
                  </a:ext>
                </a:extLst>
              </p:cNvPr>
              <p:cNvSpPr/>
              <p:nvPr/>
            </p:nvSpPr>
            <p:spPr>
              <a:xfrm>
                <a:off x="192202" y="6059773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E459F3C2-72B3-9346-8D7D-0E83DC790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02" y="6059773"/>
                <a:ext cx="556966" cy="5153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直接连接符 31">
            <a:extLst>
              <a:ext uri="{FF2B5EF4-FFF2-40B4-BE49-F238E27FC236}">
                <a16:creationId xmlns:a16="http://schemas.microsoft.com/office/drawing/2014/main" id="{4C61E7E0-B68D-5F46-97C3-14562C765956}"/>
              </a:ext>
            </a:extLst>
          </p:cNvPr>
          <p:cNvCxnSpPr>
            <a:stCxn id="182" idx="0"/>
            <a:endCxn id="179" idx="4"/>
          </p:cNvCxnSpPr>
          <p:nvPr/>
        </p:nvCxnSpPr>
        <p:spPr>
          <a:xfrm flipV="1">
            <a:off x="470685" y="5679524"/>
            <a:ext cx="0" cy="3802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276C6B25-7D8C-0E47-B8C7-7258F3D511B1}"/>
                  </a:ext>
                </a:extLst>
              </p:cNvPr>
              <p:cNvSpPr/>
              <p:nvPr/>
            </p:nvSpPr>
            <p:spPr>
              <a:xfrm>
                <a:off x="1839344" y="6059773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276C6B25-7D8C-0E47-B8C7-7258F3D51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344" y="6059773"/>
                <a:ext cx="556966" cy="5153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直接连接符 33">
            <a:extLst>
              <a:ext uri="{FF2B5EF4-FFF2-40B4-BE49-F238E27FC236}">
                <a16:creationId xmlns:a16="http://schemas.microsoft.com/office/drawing/2014/main" id="{2622D14A-7189-AA4A-969F-9638B0B6DB36}"/>
              </a:ext>
            </a:extLst>
          </p:cNvPr>
          <p:cNvCxnSpPr>
            <a:stCxn id="178" idx="2"/>
            <a:endCxn id="179" idx="6"/>
          </p:cNvCxnSpPr>
          <p:nvPr/>
        </p:nvCxnSpPr>
        <p:spPr>
          <a:xfrm flipH="1">
            <a:off x="749168" y="5421835"/>
            <a:ext cx="48124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连接符 34">
            <a:extLst>
              <a:ext uri="{FF2B5EF4-FFF2-40B4-BE49-F238E27FC236}">
                <a16:creationId xmlns:a16="http://schemas.microsoft.com/office/drawing/2014/main" id="{7C506E1D-D444-614F-837D-EBDD370B160D}"/>
              </a:ext>
            </a:extLst>
          </p:cNvPr>
          <p:cNvCxnSpPr>
            <a:stCxn id="178" idx="4"/>
            <a:endCxn id="187" idx="0"/>
          </p:cNvCxnSpPr>
          <p:nvPr/>
        </p:nvCxnSpPr>
        <p:spPr>
          <a:xfrm flipH="1">
            <a:off x="1271250" y="5679524"/>
            <a:ext cx="237643" cy="3832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0A62B494-C957-0343-A4FC-F79A638C43EF}"/>
                  </a:ext>
                </a:extLst>
              </p:cNvPr>
              <p:cNvSpPr/>
              <p:nvPr/>
            </p:nvSpPr>
            <p:spPr>
              <a:xfrm>
                <a:off x="992767" y="6062795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0A62B494-C957-0343-A4FC-F79A638C4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67" y="6062795"/>
                <a:ext cx="556966" cy="5153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282CBA67-4699-BC47-8EE8-B0010951DD4F}"/>
                  </a:ext>
                </a:extLst>
              </p:cNvPr>
              <p:cNvSpPr/>
              <p:nvPr/>
            </p:nvSpPr>
            <p:spPr>
              <a:xfrm>
                <a:off x="2147416" y="5184499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282CBA67-4699-BC47-8EE8-B0010951D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16" y="5184499"/>
                <a:ext cx="556966" cy="515378"/>
              </a:xfrm>
              <a:prstGeom prst="ellipse">
                <a:avLst/>
              </a:prstGeom>
              <a:blipFill>
                <a:blip r:embed="rId11"/>
                <a:stretch>
                  <a:fillRect l="-26087" r="-6522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EE22E4E7-611C-B043-BFE2-838B13C34899}"/>
                  </a:ext>
                </a:extLst>
              </p:cNvPr>
              <p:cNvSpPr/>
              <p:nvPr/>
            </p:nvSpPr>
            <p:spPr>
              <a:xfrm>
                <a:off x="2646583" y="6059773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EE22E4E7-611C-B043-BFE2-838B13C34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583" y="6059773"/>
                <a:ext cx="556966" cy="515378"/>
              </a:xfrm>
              <a:prstGeom prst="ellipse">
                <a:avLst/>
              </a:prstGeom>
              <a:blipFill>
                <a:blip r:embed="rId12"/>
                <a:stretch>
                  <a:fillRect l="-26087" r="-6522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701888D1-5BD2-6741-912C-150CD41F6D3D}"/>
                  </a:ext>
                </a:extLst>
              </p:cNvPr>
              <p:cNvSpPr/>
              <p:nvPr/>
            </p:nvSpPr>
            <p:spPr>
              <a:xfrm>
                <a:off x="4091632" y="6076012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701888D1-5BD2-6741-912C-150CD41F6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632" y="6076012"/>
                <a:ext cx="556966" cy="515378"/>
              </a:xfrm>
              <a:prstGeom prst="ellipse">
                <a:avLst/>
              </a:prstGeom>
              <a:blipFill>
                <a:blip r:embed="rId13"/>
                <a:stretch>
                  <a:fillRect l="-26087" r="-6522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连接符 42">
            <a:extLst>
              <a:ext uri="{FF2B5EF4-FFF2-40B4-BE49-F238E27FC236}">
                <a16:creationId xmlns:a16="http://schemas.microsoft.com/office/drawing/2014/main" id="{02E44029-F5CD-4140-B486-7440F67FB5F4}"/>
              </a:ext>
            </a:extLst>
          </p:cNvPr>
          <p:cNvCxnSpPr>
            <a:stCxn id="189" idx="2"/>
            <a:endCxn id="184" idx="6"/>
          </p:cNvCxnSpPr>
          <p:nvPr/>
        </p:nvCxnSpPr>
        <p:spPr>
          <a:xfrm flipH="1">
            <a:off x="2396310" y="6317462"/>
            <a:ext cx="2502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1AB29663-2083-824A-81DA-6A00278D23DD}"/>
                  </a:ext>
                </a:extLst>
              </p:cNvPr>
              <p:cNvSpPr/>
              <p:nvPr/>
            </p:nvSpPr>
            <p:spPr>
              <a:xfrm>
                <a:off x="2147416" y="4334679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1AB29663-2083-824A-81DA-6A00278D2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16" y="4334679"/>
                <a:ext cx="556966" cy="515378"/>
              </a:xfrm>
              <a:prstGeom prst="ellipse">
                <a:avLst/>
              </a:prstGeom>
              <a:blipFill>
                <a:blip r:embed="rId14"/>
                <a:stretch>
                  <a:fillRect l="-10870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接连接符 44">
            <a:extLst>
              <a:ext uri="{FF2B5EF4-FFF2-40B4-BE49-F238E27FC236}">
                <a16:creationId xmlns:a16="http://schemas.microsoft.com/office/drawing/2014/main" id="{658DE7BC-154D-1241-BA76-C628C1351EE0}"/>
              </a:ext>
            </a:extLst>
          </p:cNvPr>
          <p:cNvCxnSpPr>
            <a:stCxn id="188" idx="0"/>
            <a:endCxn id="192" idx="4"/>
          </p:cNvCxnSpPr>
          <p:nvPr/>
        </p:nvCxnSpPr>
        <p:spPr>
          <a:xfrm flipV="1">
            <a:off x="2425899" y="4850057"/>
            <a:ext cx="0" cy="3344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45">
            <a:extLst>
              <a:ext uri="{FF2B5EF4-FFF2-40B4-BE49-F238E27FC236}">
                <a16:creationId xmlns:a16="http://schemas.microsoft.com/office/drawing/2014/main" id="{D553B67F-0366-5D4E-81D9-A1D863CC11E2}"/>
              </a:ext>
            </a:extLst>
          </p:cNvPr>
          <p:cNvCxnSpPr>
            <a:stCxn id="192" idx="3"/>
            <a:endCxn id="178" idx="7"/>
          </p:cNvCxnSpPr>
          <p:nvPr/>
        </p:nvCxnSpPr>
        <p:spPr>
          <a:xfrm flipH="1">
            <a:off x="1705810" y="4774582"/>
            <a:ext cx="523172" cy="465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46">
            <a:extLst>
              <a:ext uri="{FF2B5EF4-FFF2-40B4-BE49-F238E27FC236}">
                <a16:creationId xmlns:a16="http://schemas.microsoft.com/office/drawing/2014/main" id="{2FF412AE-56B1-E943-8E65-4DB198A9EB60}"/>
              </a:ext>
            </a:extLst>
          </p:cNvPr>
          <p:cNvCxnSpPr>
            <a:stCxn id="192" idx="2"/>
            <a:endCxn id="172" idx="6"/>
          </p:cNvCxnSpPr>
          <p:nvPr/>
        </p:nvCxnSpPr>
        <p:spPr>
          <a:xfrm flipH="1">
            <a:off x="1807314" y="4592368"/>
            <a:ext cx="3401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D5961F01-5665-6B4F-A4D5-ECB7742B3306}"/>
                  </a:ext>
                </a:extLst>
              </p:cNvPr>
              <p:cNvSpPr/>
              <p:nvPr/>
            </p:nvSpPr>
            <p:spPr>
              <a:xfrm>
                <a:off x="4811712" y="5189576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𝟏𝟖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D5961F01-5665-6B4F-A4D5-ECB7742B3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12" y="5189576"/>
                <a:ext cx="556966" cy="515378"/>
              </a:xfrm>
              <a:prstGeom prst="ellipse">
                <a:avLst/>
              </a:prstGeom>
              <a:blipFill>
                <a:blip r:embed="rId15"/>
                <a:stretch>
                  <a:fillRect l="-26087" r="-4348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14753FA4-EAD0-7F49-BBFC-55CECE1AD3F8}"/>
                  </a:ext>
                </a:extLst>
              </p:cNvPr>
              <p:cNvSpPr/>
              <p:nvPr/>
            </p:nvSpPr>
            <p:spPr>
              <a:xfrm>
                <a:off x="3083520" y="5189576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14753FA4-EAD0-7F49-BBFC-55CECE1AD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520" y="5189576"/>
                <a:ext cx="556966" cy="515378"/>
              </a:xfrm>
              <a:prstGeom prst="ellipse">
                <a:avLst/>
              </a:prstGeom>
              <a:blipFill>
                <a:blip r:embed="rId16"/>
                <a:stretch>
                  <a:fillRect l="-26087" r="-4348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直接连接符 49">
            <a:extLst>
              <a:ext uri="{FF2B5EF4-FFF2-40B4-BE49-F238E27FC236}">
                <a16:creationId xmlns:a16="http://schemas.microsoft.com/office/drawing/2014/main" id="{09B63830-5391-964F-8B2E-92A6FAEFC289}"/>
              </a:ext>
            </a:extLst>
          </p:cNvPr>
          <p:cNvCxnSpPr>
            <a:stCxn id="197" idx="6"/>
            <a:endCxn id="207" idx="2"/>
          </p:cNvCxnSpPr>
          <p:nvPr/>
        </p:nvCxnSpPr>
        <p:spPr>
          <a:xfrm>
            <a:off x="3640486" y="5447265"/>
            <a:ext cx="3262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50">
            <a:extLst>
              <a:ext uri="{FF2B5EF4-FFF2-40B4-BE49-F238E27FC236}">
                <a16:creationId xmlns:a16="http://schemas.microsoft.com/office/drawing/2014/main" id="{0DB36268-F284-3E4F-A1C6-66F40831C882}"/>
              </a:ext>
            </a:extLst>
          </p:cNvPr>
          <p:cNvCxnSpPr>
            <a:stCxn id="188" idx="2"/>
            <a:endCxn id="178" idx="6"/>
          </p:cNvCxnSpPr>
          <p:nvPr/>
        </p:nvCxnSpPr>
        <p:spPr>
          <a:xfrm flipH="1" flipV="1">
            <a:off x="1787376" y="5421835"/>
            <a:ext cx="360040" cy="203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9CDC9B9F-81F0-6D43-BFDB-4443DD27FFD9}"/>
                  </a:ext>
                </a:extLst>
              </p:cNvPr>
              <p:cNvSpPr/>
              <p:nvPr/>
            </p:nvSpPr>
            <p:spPr>
              <a:xfrm>
                <a:off x="3011512" y="4341387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9CDC9B9F-81F0-6D43-BFDB-4443DD27F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512" y="4341387"/>
                <a:ext cx="556966" cy="515378"/>
              </a:xfrm>
              <a:prstGeom prst="ellipse">
                <a:avLst/>
              </a:prstGeom>
              <a:blipFill>
                <a:blip r:embed="rId17"/>
                <a:stretch>
                  <a:fillRect l="-10870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直接连接符 52">
            <a:extLst>
              <a:ext uri="{FF2B5EF4-FFF2-40B4-BE49-F238E27FC236}">
                <a16:creationId xmlns:a16="http://schemas.microsoft.com/office/drawing/2014/main" id="{87806095-07A2-3F4B-9615-99675990F82D}"/>
              </a:ext>
            </a:extLst>
          </p:cNvPr>
          <p:cNvCxnSpPr>
            <a:stCxn id="188" idx="6"/>
            <a:endCxn id="197" idx="2"/>
          </p:cNvCxnSpPr>
          <p:nvPr/>
        </p:nvCxnSpPr>
        <p:spPr>
          <a:xfrm>
            <a:off x="2704382" y="5442188"/>
            <a:ext cx="379138" cy="50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接连接符 53">
            <a:extLst>
              <a:ext uri="{FF2B5EF4-FFF2-40B4-BE49-F238E27FC236}">
                <a16:creationId xmlns:a16="http://schemas.microsoft.com/office/drawing/2014/main" id="{F1D9297A-2A74-7D42-9E48-6EF123A098F5}"/>
              </a:ext>
            </a:extLst>
          </p:cNvPr>
          <p:cNvCxnSpPr>
            <a:stCxn id="200" idx="2"/>
            <a:endCxn id="192" idx="6"/>
          </p:cNvCxnSpPr>
          <p:nvPr/>
        </p:nvCxnSpPr>
        <p:spPr>
          <a:xfrm flipH="1" flipV="1">
            <a:off x="2704382" y="4592368"/>
            <a:ext cx="307130" cy="67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ACF23905-4D17-3A46-85F9-01E5B5AC1D57}"/>
                  </a:ext>
                </a:extLst>
              </p:cNvPr>
              <p:cNvSpPr/>
              <p:nvPr/>
            </p:nvSpPr>
            <p:spPr>
              <a:xfrm>
                <a:off x="3387740" y="6076012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ACF23905-4D17-3A46-85F9-01E5B5AC1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740" y="6076012"/>
                <a:ext cx="556966" cy="515378"/>
              </a:xfrm>
              <a:prstGeom prst="ellipse">
                <a:avLst/>
              </a:prstGeom>
              <a:blipFill>
                <a:blip r:embed="rId18"/>
                <a:stretch>
                  <a:fillRect l="-28261" r="-4348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连接符 55">
            <a:extLst>
              <a:ext uri="{FF2B5EF4-FFF2-40B4-BE49-F238E27FC236}">
                <a16:creationId xmlns:a16="http://schemas.microsoft.com/office/drawing/2014/main" id="{E1153481-84C2-F841-A65D-221B0B2B888D}"/>
              </a:ext>
            </a:extLst>
          </p:cNvPr>
          <p:cNvCxnSpPr>
            <a:stCxn id="197" idx="4"/>
            <a:endCxn id="203" idx="0"/>
          </p:cNvCxnSpPr>
          <p:nvPr/>
        </p:nvCxnSpPr>
        <p:spPr>
          <a:xfrm>
            <a:off x="3362003" y="5704954"/>
            <a:ext cx="304220" cy="3710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BEB72422-6C5E-C042-832E-FE63B9BD4187}"/>
                  </a:ext>
                </a:extLst>
              </p:cNvPr>
              <p:cNvSpPr/>
              <p:nvPr/>
            </p:nvSpPr>
            <p:spPr>
              <a:xfrm>
                <a:off x="3875608" y="4334679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𝟏𝟒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BEB72422-6C5E-C042-832E-FE63B9BD4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608" y="4334679"/>
                <a:ext cx="556966" cy="515378"/>
              </a:xfrm>
              <a:prstGeom prst="ellipse">
                <a:avLst/>
              </a:prstGeom>
              <a:blipFill>
                <a:blip r:embed="rId19"/>
                <a:stretch>
                  <a:fillRect l="-26087" r="-6522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直接连接符 57">
            <a:extLst>
              <a:ext uri="{FF2B5EF4-FFF2-40B4-BE49-F238E27FC236}">
                <a16:creationId xmlns:a16="http://schemas.microsoft.com/office/drawing/2014/main" id="{FA9A86F9-56D2-2440-AECF-37972E36072F}"/>
              </a:ext>
            </a:extLst>
          </p:cNvPr>
          <p:cNvCxnSpPr>
            <a:stCxn id="197" idx="7"/>
            <a:endCxn id="205" idx="3"/>
          </p:cNvCxnSpPr>
          <p:nvPr/>
        </p:nvCxnSpPr>
        <p:spPr>
          <a:xfrm flipV="1">
            <a:off x="3558920" y="4774582"/>
            <a:ext cx="398254" cy="4904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43599F33-E672-D145-9F91-B49E499949D2}"/>
                  </a:ext>
                </a:extLst>
              </p:cNvPr>
              <p:cNvSpPr/>
              <p:nvPr/>
            </p:nvSpPr>
            <p:spPr>
              <a:xfrm>
                <a:off x="3966714" y="5189576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𝟏𝟓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43599F33-E672-D145-9F91-B49E49994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14" y="5189576"/>
                <a:ext cx="556966" cy="515378"/>
              </a:xfrm>
              <a:prstGeom prst="ellipse">
                <a:avLst/>
              </a:prstGeom>
              <a:blipFill>
                <a:blip r:embed="rId20"/>
                <a:stretch>
                  <a:fillRect l="-28889" r="-6667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直接连接符 59">
            <a:extLst>
              <a:ext uri="{FF2B5EF4-FFF2-40B4-BE49-F238E27FC236}">
                <a16:creationId xmlns:a16="http://schemas.microsoft.com/office/drawing/2014/main" id="{A4662EBB-2BA3-6744-BC72-6B219EFE4B56}"/>
              </a:ext>
            </a:extLst>
          </p:cNvPr>
          <p:cNvCxnSpPr>
            <a:stCxn id="207" idx="0"/>
            <a:endCxn id="205" idx="4"/>
          </p:cNvCxnSpPr>
          <p:nvPr/>
        </p:nvCxnSpPr>
        <p:spPr>
          <a:xfrm flipH="1" flipV="1">
            <a:off x="4154091" y="4850057"/>
            <a:ext cx="91106" cy="3395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0D1F55AA-614F-3B4A-B716-EBEDD1B63127}"/>
                  </a:ext>
                </a:extLst>
              </p:cNvPr>
              <p:cNvSpPr/>
              <p:nvPr/>
            </p:nvSpPr>
            <p:spPr>
              <a:xfrm>
                <a:off x="4811712" y="4334679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0D1F55AA-614F-3B4A-B716-EBEDD1B63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12" y="4334679"/>
                <a:ext cx="556966" cy="515378"/>
              </a:xfrm>
              <a:prstGeom prst="ellipse">
                <a:avLst/>
              </a:prstGeom>
              <a:blipFill>
                <a:blip r:embed="rId21"/>
                <a:stretch>
                  <a:fillRect l="-26087" r="-4348" b="-116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接连接符 61">
            <a:extLst>
              <a:ext uri="{FF2B5EF4-FFF2-40B4-BE49-F238E27FC236}">
                <a16:creationId xmlns:a16="http://schemas.microsoft.com/office/drawing/2014/main" id="{13A195B1-E096-8844-82BD-D68E9E5C5A06}"/>
              </a:ext>
            </a:extLst>
          </p:cNvPr>
          <p:cNvCxnSpPr>
            <a:stCxn id="209" idx="3"/>
            <a:endCxn id="207" idx="7"/>
          </p:cNvCxnSpPr>
          <p:nvPr/>
        </p:nvCxnSpPr>
        <p:spPr>
          <a:xfrm flipH="1">
            <a:off x="4442114" y="4774582"/>
            <a:ext cx="451164" cy="4904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连接符 62">
            <a:extLst>
              <a:ext uri="{FF2B5EF4-FFF2-40B4-BE49-F238E27FC236}">
                <a16:creationId xmlns:a16="http://schemas.microsoft.com/office/drawing/2014/main" id="{2051CDCC-39F0-EB4F-A814-5412580C0656}"/>
              </a:ext>
            </a:extLst>
          </p:cNvPr>
          <p:cNvCxnSpPr>
            <a:stCxn id="209" idx="4"/>
            <a:endCxn id="196" idx="0"/>
          </p:cNvCxnSpPr>
          <p:nvPr/>
        </p:nvCxnSpPr>
        <p:spPr>
          <a:xfrm>
            <a:off x="5090195" y="4850057"/>
            <a:ext cx="0" cy="3395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63">
            <a:extLst>
              <a:ext uri="{FF2B5EF4-FFF2-40B4-BE49-F238E27FC236}">
                <a16:creationId xmlns:a16="http://schemas.microsoft.com/office/drawing/2014/main" id="{B6701819-F2D0-0643-831F-0F6506551E68}"/>
              </a:ext>
            </a:extLst>
          </p:cNvPr>
          <p:cNvCxnSpPr>
            <a:stCxn id="190" idx="0"/>
            <a:endCxn id="207" idx="4"/>
          </p:cNvCxnSpPr>
          <p:nvPr/>
        </p:nvCxnSpPr>
        <p:spPr>
          <a:xfrm flipH="1" flipV="1">
            <a:off x="4245197" y="5704954"/>
            <a:ext cx="124918" cy="3710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3E5C09E2-AFC7-7D4E-A155-BE9AE398DF85}"/>
                  </a:ext>
                </a:extLst>
              </p:cNvPr>
              <p:cNvSpPr/>
              <p:nvPr/>
            </p:nvSpPr>
            <p:spPr>
              <a:xfrm>
                <a:off x="4955728" y="6076012"/>
                <a:ext cx="556966" cy="5153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𝟏𝟗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3E5C09E2-AFC7-7D4E-A155-BE9AE398D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728" y="6076012"/>
                <a:ext cx="556966" cy="515378"/>
              </a:xfrm>
              <a:prstGeom prst="ellipse">
                <a:avLst/>
              </a:prstGeom>
              <a:blipFill>
                <a:blip r:embed="rId22"/>
                <a:stretch>
                  <a:fillRect l="-26087" r="-6522" b="-1428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直接连接符 65">
            <a:extLst>
              <a:ext uri="{FF2B5EF4-FFF2-40B4-BE49-F238E27FC236}">
                <a16:creationId xmlns:a16="http://schemas.microsoft.com/office/drawing/2014/main" id="{C1DFAC43-9133-C048-B556-F703E550A52C}"/>
              </a:ext>
            </a:extLst>
          </p:cNvPr>
          <p:cNvCxnSpPr>
            <a:stCxn id="213" idx="2"/>
            <a:endCxn id="190" idx="6"/>
          </p:cNvCxnSpPr>
          <p:nvPr/>
        </p:nvCxnSpPr>
        <p:spPr>
          <a:xfrm flipH="1">
            <a:off x="4648598" y="6333701"/>
            <a:ext cx="3071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D3443C2D-49CE-0A46-A92F-256598A60C14}"/>
              </a:ext>
            </a:extLst>
          </p:cNvPr>
          <p:cNvSpPr/>
          <p:nvPr/>
        </p:nvSpPr>
        <p:spPr>
          <a:xfrm>
            <a:off x="1254387" y="5173771"/>
            <a:ext cx="517837" cy="508393"/>
          </a:xfrm>
          <a:prstGeom prst="ellipse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A828F43A-23AB-464E-A903-FC487545C6AB}"/>
              </a:ext>
            </a:extLst>
          </p:cNvPr>
          <p:cNvSpPr/>
          <p:nvPr/>
        </p:nvSpPr>
        <p:spPr>
          <a:xfrm>
            <a:off x="3986278" y="5209127"/>
            <a:ext cx="517837" cy="508393"/>
          </a:xfrm>
          <a:prstGeom prst="ellipse">
            <a:avLst/>
          </a:prstGeom>
          <a:noFill/>
          <a:ln w="95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3351443A-926C-2541-B681-2741E8446E90}"/>
              </a:ext>
            </a:extLst>
          </p:cNvPr>
          <p:cNvSpPr/>
          <p:nvPr/>
        </p:nvSpPr>
        <p:spPr>
          <a:xfrm>
            <a:off x="4144542" y="5032353"/>
            <a:ext cx="288032" cy="2895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8" name="任意多边形 70">
            <a:extLst>
              <a:ext uri="{FF2B5EF4-FFF2-40B4-BE49-F238E27FC236}">
                <a16:creationId xmlns:a16="http://schemas.microsoft.com/office/drawing/2014/main" id="{C4BC6E51-EBC4-1549-AC8B-7007041C3149}"/>
              </a:ext>
            </a:extLst>
          </p:cNvPr>
          <p:cNvSpPr/>
          <p:nvPr/>
        </p:nvSpPr>
        <p:spPr>
          <a:xfrm>
            <a:off x="0" y="4223168"/>
            <a:ext cx="3699510" cy="2480310"/>
          </a:xfrm>
          <a:custGeom>
            <a:avLst/>
            <a:gdLst>
              <a:gd name="connisteX0" fmla="*/ 3696546 w 3699651"/>
              <a:gd name="connsiteY0" fmla="*/ 144497 h 2480592"/>
              <a:gd name="connisteX1" fmla="*/ 3696546 w 3699651"/>
              <a:gd name="connsiteY1" fmla="*/ 211807 h 2480592"/>
              <a:gd name="connisteX2" fmla="*/ 3696546 w 3699651"/>
              <a:gd name="connsiteY2" fmla="*/ 278482 h 2480592"/>
              <a:gd name="connisteX3" fmla="*/ 3696546 w 3699651"/>
              <a:gd name="connsiteY3" fmla="*/ 345157 h 2480592"/>
              <a:gd name="connisteX4" fmla="*/ 3662891 w 3699651"/>
              <a:gd name="connsiteY4" fmla="*/ 412467 h 2480592"/>
              <a:gd name="connisteX5" fmla="*/ 3612726 w 3699651"/>
              <a:gd name="connsiteY5" fmla="*/ 479142 h 2480592"/>
              <a:gd name="connisteX6" fmla="*/ 3570816 w 3699651"/>
              <a:gd name="connsiteY6" fmla="*/ 545817 h 2480592"/>
              <a:gd name="connisteX7" fmla="*/ 3520651 w 3699651"/>
              <a:gd name="connsiteY7" fmla="*/ 613127 h 2480592"/>
              <a:gd name="connisteX8" fmla="*/ 3462231 w 3699651"/>
              <a:gd name="connsiteY8" fmla="*/ 688057 h 2480592"/>
              <a:gd name="connisteX9" fmla="*/ 3386666 w 3699651"/>
              <a:gd name="connsiteY9" fmla="*/ 729967 h 2480592"/>
              <a:gd name="connisteX10" fmla="*/ 3311736 w 3699651"/>
              <a:gd name="connsiteY10" fmla="*/ 754732 h 2480592"/>
              <a:gd name="connisteX11" fmla="*/ 3244426 w 3699651"/>
              <a:gd name="connsiteY11" fmla="*/ 788387 h 2480592"/>
              <a:gd name="connisteX12" fmla="*/ 3177751 w 3699651"/>
              <a:gd name="connsiteY12" fmla="*/ 804897 h 2480592"/>
              <a:gd name="connisteX13" fmla="*/ 3111076 w 3699651"/>
              <a:gd name="connsiteY13" fmla="*/ 830297 h 2480592"/>
              <a:gd name="connisteX14" fmla="*/ 3043766 w 3699651"/>
              <a:gd name="connsiteY14" fmla="*/ 855062 h 2480592"/>
              <a:gd name="connisteX15" fmla="*/ 2968836 w 3699651"/>
              <a:gd name="connsiteY15" fmla="*/ 880462 h 2480592"/>
              <a:gd name="connisteX16" fmla="*/ 2910416 w 3699651"/>
              <a:gd name="connsiteY16" fmla="*/ 947137 h 2480592"/>
              <a:gd name="connisteX17" fmla="*/ 2868506 w 3699651"/>
              <a:gd name="connsiteY17" fmla="*/ 1014447 h 2480592"/>
              <a:gd name="connisteX18" fmla="*/ 2860251 w 3699651"/>
              <a:gd name="connsiteY18" fmla="*/ 1081122 h 2480592"/>
              <a:gd name="connisteX19" fmla="*/ 2868506 w 3699651"/>
              <a:gd name="connsiteY19" fmla="*/ 1147797 h 2480592"/>
              <a:gd name="connisteX20" fmla="*/ 2893271 w 3699651"/>
              <a:gd name="connsiteY20" fmla="*/ 1215107 h 2480592"/>
              <a:gd name="connisteX21" fmla="*/ 2926926 w 3699651"/>
              <a:gd name="connsiteY21" fmla="*/ 1281782 h 2480592"/>
              <a:gd name="connisteX22" fmla="*/ 2952326 w 3699651"/>
              <a:gd name="connsiteY22" fmla="*/ 1348457 h 2480592"/>
              <a:gd name="connisteX23" fmla="*/ 2985346 w 3699651"/>
              <a:gd name="connsiteY23" fmla="*/ 1415767 h 2480592"/>
              <a:gd name="connisteX24" fmla="*/ 3019001 w 3699651"/>
              <a:gd name="connsiteY24" fmla="*/ 1482442 h 2480592"/>
              <a:gd name="connisteX25" fmla="*/ 3052656 w 3699651"/>
              <a:gd name="connsiteY25" fmla="*/ 1549117 h 2480592"/>
              <a:gd name="connisteX26" fmla="*/ 3085676 w 3699651"/>
              <a:gd name="connsiteY26" fmla="*/ 1616427 h 2480592"/>
              <a:gd name="connisteX27" fmla="*/ 3127586 w 3699651"/>
              <a:gd name="connsiteY27" fmla="*/ 1683102 h 2480592"/>
              <a:gd name="connisteX28" fmla="*/ 3169496 w 3699651"/>
              <a:gd name="connsiteY28" fmla="*/ 1749777 h 2480592"/>
              <a:gd name="connisteX29" fmla="*/ 3211406 w 3699651"/>
              <a:gd name="connsiteY29" fmla="*/ 1817087 h 2480592"/>
              <a:gd name="connisteX30" fmla="*/ 3278081 w 3699651"/>
              <a:gd name="connsiteY30" fmla="*/ 1883762 h 2480592"/>
              <a:gd name="connisteX31" fmla="*/ 3295226 w 3699651"/>
              <a:gd name="connsiteY31" fmla="*/ 1950437 h 2480592"/>
              <a:gd name="connisteX32" fmla="*/ 3303481 w 3699651"/>
              <a:gd name="connsiteY32" fmla="*/ 2017747 h 2480592"/>
              <a:gd name="connisteX33" fmla="*/ 3319991 w 3699651"/>
              <a:gd name="connsiteY33" fmla="*/ 2084422 h 2480592"/>
              <a:gd name="connisteX34" fmla="*/ 3319991 w 3699651"/>
              <a:gd name="connsiteY34" fmla="*/ 2151097 h 2480592"/>
              <a:gd name="connisteX35" fmla="*/ 3319991 w 3699651"/>
              <a:gd name="connsiteY35" fmla="*/ 2218407 h 2480592"/>
              <a:gd name="connisteX36" fmla="*/ 3286336 w 3699651"/>
              <a:gd name="connsiteY36" fmla="*/ 2285082 h 2480592"/>
              <a:gd name="connisteX37" fmla="*/ 3211406 w 3699651"/>
              <a:gd name="connsiteY37" fmla="*/ 2309847 h 2480592"/>
              <a:gd name="connisteX38" fmla="*/ 3144096 w 3699651"/>
              <a:gd name="connsiteY38" fmla="*/ 2351757 h 2480592"/>
              <a:gd name="connisteX39" fmla="*/ 3077421 w 3699651"/>
              <a:gd name="connsiteY39" fmla="*/ 2351757 h 2480592"/>
              <a:gd name="connisteX40" fmla="*/ 2993601 w 3699651"/>
              <a:gd name="connsiteY40" fmla="*/ 2377157 h 2480592"/>
              <a:gd name="connisteX41" fmla="*/ 2926926 w 3699651"/>
              <a:gd name="connsiteY41" fmla="*/ 2385412 h 2480592"/>
              <a:gd name="connisteX42" fmla="*/ 2851996 w 3699651"/>
              <a:gd name="connsiteY42" fmla="*/ 2393667 h 2480592"/>
              <a:gd name="connisteX43" fmla="*/ 2784686 w 3699651"/>
              <a:gd name="connsiteY43" fmla="*/ 2401922 h 2480592"/>
              <a:gd name="connisteX44" fmla="*/ 2709756 w 3699651"/>
              <a:gd name="connsiteY44" fmla="*/ 2419067 h 2480592"/>
              <a:gd name="connisteX45" fmla="*/ 2642446 w 3699651"/>
              <a:gd name="connsiteY45" fmla="*/ 2419067 h 2480592"/>
              <a:gd name="connisteX46" fmla="*/ 2575771 w 3699651"/>
              <a:gd name="connsiteY46" fmla="*/ 2419067 h 2480592"/>
              <a:gd name="connisteX47" fmla="*/ 2500841 w 3699651"/>
              <a:gd name="connsiteY47" fmla="*/ 2419067 h 2480592"/>
              <a:gd name="connisteX48" fmla="*/ 2425276 w 3699651"/>
              <a:gd name="connsiteY48" fmla="*/ 2419067 h 2480592"/>
              <a:gd name="connisteX49" fmla="*/ 2358601 w 3699651"/>
              <a:gd name="connsiteY49" fmla="*/ 2419067 h 2480592"/>
              <a:gd name="connisteX50" fmla="*/ 2291291 w 3699651"/>
              <a:gd name="connsiteY50" fmla="*/ 2419067 h 2480592"/>
              <a:gd name="connisteX51" fmla="*/ 2224616 w 3699651"/>
              <a:gd name="connsiteY51" fmla="*/ 2419067 h 2480592"/>
              <a:gd name="connisteX52" fmla="*/ 2157941 w 3699651"/>
              <a:gd name="connsiteY52" fmla="*/ 2419067 h 2480592"/>
              <a:gd name="connisteX53" fmla="*/ 2082376 w 3699651"/>
              <a:gd name="connsiteY53" fmla="*/ 2435577 h 2480592"/>
              <a:gd name="connisteX54" fmla="*/ 2015701 w 3699651"/>
              <a:gd name="connsiteY54" fmla="*/ 2435577 h 2480592"/>
              <a:gd name="connisteX55" fmla="*/ 1949026 w 3699651"/>
              <a:gd name="connsiteY55" fmla="*/ 2443832 h 2480592"/>
              <a:gd name="connisteX56" fmla="*/ 1881716 w 3699651"/>
              <a:gd name="connsiteY56" fmla="*/ 2452087 h 2480592"/>
              <a:gd name="connisteX57" fmla="*/ 1815041 w 3699651"/>
              <a:gd name="connsiteY57" fmla="*/ 2460977 h 2480592"/>
              <a:gd name="connisteX58" fmla="*/ 1748366 w 3699651"/>
              <a:gd name="connsiteY58" fmla="*/ 2460977 h 2480592"/>
              <a:gd name="connisteX59" fmla="*/ 1681056 w 3699651"/>
              <a:gd name="connsiteY59" fmla="*/ 2460977 h 2480592"/>
              <a:gd name="connisteX60" fmla="*/ 1614381 w 3699651"/>
              <a:gd name="connsiteY60" fmla="*/ 2477487 h 2480592"/>
              <a:gd name="connisteX61" fmla="*/ 1547706 w 3699651"/>
              <a:gd name="connsiteY61" fmla="*/ 2477487 h 2480592"/>
              <a:gd name="connisteX62" fmla="*/ 1480396 w 3699651"/>
              <a:gd name="connsiteY62" fmla="*/ 2477487 h 2480592"/>
              <a:gd name="connisteX63" fmla="*/ 1397211 w 3699651"/>
              <a:gd name="connsiteY63" fmla="*/ 2477487 h 2480592"/>
              <a:gd name="connisteX64" fmla="*/ 1321646 w 3699651"/>
              <a:gd name="connsiteY64" fmla="*/ 2477487 h 2480592"/>
              <a:gd name="connisteX65" fmla="*/ 1254971 w 3699651"/>
              <a:gd name="connsiteY65" fmla="*/ 2477487 h 2480592"/>
              <a:gd name="connisteX66" fmla="*/ 1179406 w 3699651"/>
              <a:gd name="connsiteY66" fmla="*/ 2477487 h 2480592"/>
              <a:gd name="connisteX67" fmla="*/ 1112731 w 3699651"/>
              <a:gd name="connsiteY67" fmla="*/ 2477487 h 2480592"/>
              <a:gd name="connisteX68" fmla="*/ 1037166 w 3699651"/>
              <a:gd name="connsiteY68" fmla="*/ 2477487 h 2480592"/>
              <a:gd name="connisteX69" fmla="*/ 970491 w 3699651"/>
              <a:gd name="connsiteY69" fmla="*/ 2477487 h 2480592"/>
              <a:gd name="connisteX70" fmla="*/ 903816 w 3699651"/>
              <a:gd name="connsiteY70" fmla="*/ 2477487 h 2480592"/>
              <a:gd name="connisteX71" fmla="*/ 828251 w 3699651"/>
              <a:gd name="connsiteY71" fmla="*/ 2477487 h 2480592"/>
              <a:gd name="connisteX72" fmla="*/ 761576 w 3699651"/>
              <a:gd name="connsiteY72" fmla="*/ 2477487 h 2480592"/>
              <a:gd name="connisteX73" fmla="*/ 694901 w 3699651"/>
              <a:gd name="connsiteY73" fmla="*/ 2477487 h 2480592"/>
              <a:gd name="connisteX74" fmla="*/ 619336 w 3699651"/>
              <a:gd name="connsiteY74" fmla="*/ 2477487 h 2480592"/>
              <a:gd name="connisteX75" fmla="*/ 535516 w 3699651"/>
              <a:gd name="connsiteY75" fmla="*/ 2477487 h 2480592"/>
              <a:gd name="connisteX76" fmla="*/ 460586 w 3699651"/>
              <a:gd name="connsiteY76" fmla="*/ 2477487 h 2480592"/>
              <a:gd name="connisteX77" fmla="*/ 393911 w 3699651"/>
              <a:gd name="connsiteY77" fmla="*/ 2477487 h 2480592"/>
              <a:gd name="connisteX78" fmla="*/ 326601 w 3699651"/>
              <a:gd name="connsiteY78" fmla="*/ 2477487 h 2480592"/>
              <a:gd name="connisteX79" fmla="*/ 259926 w 3699651"/>
              <a:gd name="connsiteY79" fmla="*/ 2477487 h 2480592"/>
              <a:gd name="connisteX80" fmla="*/ 193251 w 3699651"/>
              <a:gd name="connsiteY80" fmla="*/ 2443832 h 2480592"/>
              <a:gd name="connisteX81" fmla="*/ 151341 w 3699651"/>
              <a:gd name="connsiteY81" fmla="*/ 2377157 h 2480592"/>
              <a:gd name="connisteX82" fmla="*/ 134196 w 3699651"/>
              <a:gd name="connsiteY82" fmla="*/ 2309847 h 2480592"/>
              <a:gd name="connisteX83" fmla="*/ 117686 w 3699651"/>
              <a:gd name="connsiteY83" fmla="*/ 2243172 h 2480592"/>
              <a:gd name="connisteX84" fmla="*/ 101176 w 3699651"/>
              <a:gd name="connsiteY84" fmla="*/ 2176497 h 2480592"/>
              <a:gd name="connisteX85" fmla="*/ 92921 w 3699651"/>
              <a:gd name="connsiteY85" fmla="*/ 2100932 h 2480592"/>
              <a:gd name="connisteX86" fmla="*/ 75776 w 3699651"/>
              <a:gd name="connsiteY86" fmla="*/ 2034257 h 2480592"/>
              <a:gd name="connisteX87" fmla="*/ 59266 w 3699651"/>
              <a:gd name="connsiteY87" fmla="*/ 1958692 h 2480592"/>
              <a:gd name="connisteX88" fmla="*/ 51011 w 3699651"/>
              <a:gd name="connsiteY88" fmla="*/ 1892017 h 2480592"/>
              <a:gd name="connisteX89" fmla="*/ 42756 w 3699651"/>
              <a:gd name="connsiteY89" fmla="*/ 1825342 h 2480592"/>
              <a:gd name="connisteX90" fmla="*/ 42756 w 3699651"/>
              <a:gd name="connsiteY90" fmla="*/ 1758032 h 2480592"/>
              <a:gd name="connisteX91" fmla="*/ 25611 w 3699651"/>
              <a:gd name="connsiteY91" fmla="*/ 1691357 h 2480592"/>
              <a:gd name="connisteX92" fmla="*/ 9101 w 3699651"/>
              <a:gd name="connsiteY92" fmla="*/ 1624682 h 2480592"/>
              <a:gd name="connisteX93" fmla="*/ 846 w 3699651"/>
              <a:gd name="connsiteY93" fmla="*/ 1549117 h 2480592"/>
              <a:gd name="connisteX94" fmla="*/ 846 w 3699651"/>
              <a:gd name="connsiteY94" fmla="*/ 1474187 h 2480592"/>
              <a:gd name="connisteX95" fmla="*/ 846 w 3699651"/>
              <a:gd name="connsiteY95" fmla="*/ 1406877 h 2480592"/>
              <a:gd name="connisteX96" fmla="*/ 846 w 3699651"/>
              <a:gd name="connsiteY96" fmla="*/ 1331947 h 2480592"/>
              <a:gd name="connisteX97" fmla="*/ 846 w 3699651"/>
              <a:gd name="connsiteY97" fmla="*/ 1265272 h 2480592"/>
              <a:gd name="connisteX98" fmla="*/ 846 w 3699651"/>
              <a:gd name="connsiteY98" fmla="*/ 1197962 h 2480592"/>
              <a:gd name="connisteX99" fmla="*/ 846 w 3699651"/>
              <a:gd name="connsiteY99" fmla="*/ 1131287 h 2480592"/>
              <a:gd name="connisteX100" fmla="*/ 9101 w 3699651"/>
              <a:gd name="connsiteY100" fmla="*/ 1064612 h 2480592"/>
              <a:gd name="connisteX101" fmla="*/ 9101 w 3699651"/>
              <a:gd name="connsiteY101" fmla="*/ 989047 h 2480592"/>
              <a:gd name="connisteX102" fmla="*/ 17356 w 3699651"/>
              <a:gd name="connsiteY102" fmla="*/ 922372 h 2480592"/>
              <a:gd name="connisteX103" fmla="*/ 17356 w 3699651"/>
              <a:gd name="connsiteY103" fmla="*/ 846807 h 2480592"/>
              <a:gd name="connisteX104" fmla="*/ 17356 w 3699651"/>
              <a:gd name="connsiteY104" fmla="*/ 780132 h 2480592"/>
              <a:gd name="connisteX105" fmla="*/ 17356 w 3699651"/>
              <a:gd name="connsiteY105" fmla="*/ 713457 h 2480592"/>
              <a:gd name="connisteX106" fmla="*/ 25611 w 3699651"/>
              <a:gd name="connsiteY106" fmla="*/ 637892 h 2480592"/>
              <a:gd name="connisteX107" fmla="*/ 25611 w 3699651"/>
              <a:gd name="connsiteY107" fmla="*/ 571217 h 2480592"/>
              <a:gd name="connisteX108" fmla="*/ 25611 w 3699651"/>
              <a:gd name="connsiteY108" fmla="*/ 503907 h 2480592"/>
              <a:gd name="connisteX109" fmla="*/ 25611 w 3699651"/>
              <a:gd name="connsiteY109" fmla="*/ 428977 h 2480592"/>
              <a:gd name="connisteX110" fmla="*/ 25611 w 3699651"/>
              <a:gd name="connsiteY110" fmla="*/ 353412 h 2480592"/>
              <a:gd name="connisteX111" fmla="*/ 59266 w 3699651"/>
              <a:gd name="connsiteY111" fmla="*/ 286737 h 2480592"/>
              <a:gd name="connisteX112" fmla="*/ 84031 w 3699651"/>
              <a:gd name="connsiteY112" fmla="*/ 220062 h 2480592"/>
              <a:gd name="connisteX113" fmla="*/ 101176 w 3699651"/>
              <a:gd name="connsiteY113" fmla="*/ 152752 h 2480592"/>
              <a:gd name="connisteX114" fmla="*/ 167851 w 3699651"/>
              <a:gd name="connsiteY114" fmla="*/ 102587 h 2480592"/>
              <a:gd name="connisteX115" fmla="*/ 243416 w 3699651"/>
              <a:gd name="connsiteY115" fmla="*/ 44167 h 2480592"/>
              <a:gd name="connisteX116" fmla="*/ 310091 w 3699651"/>
              <a:gd name="connsiteY116" fmla="*/ 11147 h 2480592"/>
              <a:gd name="connisteX117" fmla="*/ 376766 w 3699651"/>
              <a:gd name="connsiteY117" fmla="*/ 2257 h 2480592"/>
              <a:gd name="connisteX118" fmla="*/ 460586 w 3699651"/>
              <a:gd name="connsiteY118" fmla="*/ 2257 h 2480592"/>
              <a:gd name="connisteX119" fmla="*/ 527261 w 3699651"/>
              <a:gd name="connsiteY119" fmla="*/ 2257 h 2480592"/>
              <a:gd name="connisteX120" fmla="*/ 594571 w 3699651"/>
              <a:gd name="connsiteY120" fmla="*/ 2257 h 2480592"/>
              <a:gd name="connisteX121" fmla="*/ 661246 w 3699651"/>
              <a:gd name="connsiteY121" fmla="*/ 2257 h 2480592"/>
              <a:gd name="connisteX122" fmla="*/ 745066 w 3699651"/>
              <a:gd name="connsiteY122" fmla="*/ 2257 h 2480592"/>
              <a:gd name="connisteX123" fmla="*/ 811741 w 3699651"/>
              <a:gd name="connsiteY123" fmla="*/ 2257 h 2480592"/>
              <a:gd name="connisteX124" fmla="*/ 878416 w 3699651"/>
              <a:gd name="connsiteY124" fmla="*/ 11147 h 2480592"/>
              <a:gd name="connisteX125" fmla="*/ 945726 w 3699651"/>
              <a:gd name="connsiteY125" fmla="*/ 11147 h 2480592"/>
              <a:gd name="connisteX126" fmla="*/ 1012401 w 3699651"/>
              <a:gd name="connsiteY126" fmla="*/ 11147 h 2480592"/>
              <a:gd name="connisteX127" fmla="*/ 1087331 w 3699651"/>
              <a:gd name="connsiteY127" fmla="*/ 11147 h 2480592"/>
              <a:gd name="connisteX128" fmla="*/ 1154641 w 3699651"/>
              <a:gd name="connsiteY128" fmla="*/ 11147 h 2480592"/>
              <a:gd name="connisteX129" fmla="*/ 1221316 w 3699651"/>
              <a:gd name="connsiteY129" fmla="*/ 19402 h 2480592"/>
              <a:gd name="connisteX130" fmla="*/ 1296881 w 3699651"/>
              <a:gd name="connsiteY130" fmla="*/ 19402 h 2480592"/>
              <a:gd name="connisteX131" fmla="*/ 1380066 w 3699651"/>
              <a:gd name="connsiteY131" fmla="*/ 19402 h 2480592"/>
              <a:gd name="connisteX132" fmla="*/ 1455631 w 3699651"/>
              <a:gd name="connsiteY132" fmla="*/ 19402 h 2480592"/>
              <a:gd name="connisteX133" fmla="*/ 1547706 w 3699651"/>
              <a:gd name="connsiteY133" fmla="*/ 19402 h 2480592"/>
              <a:gd name="connisteX134" fmla="*/ 1648036 w 3699651"/>
              <a:gd name="connsiteY134" fmla="*/ 19402 h 2480592"/>
              <a:gd name="connisteX135" fmla="*/ 1722966 w 3699651"/>
              <a:gd name="connsiteY135" fmla="*/ 19402 h 2480592"/>
              <a:gd name="connisteX136" fmla="*/ 1798531 w 3699651"/>
              <a:gd name="connsiteY136" fmla="*/ 19402 h 2480592"/>
              <a:gd name="connisteX137" fmla="*/ 1865206 w 3699651"/>
              <a:gd name="connsiteY137" fmla="*/ 27657 h 2480592"/>
              <a:gd name="connisteX138" fmla="*/ 1965536 w 3699651"/>
              <a:gd name="connsiteY138" fmla="*/ 27657 h 2480592"/>
              <a:gd name="connisteX139" fmla="*/ 2040466 w 3699651"/>
              <a:gd name="connsiteY139" fmla="*/ 27657 h 2480592"/>
              <a:gd name="connisteX140" fmla="*/ 2116031 w 3699651"/>
              <a:gd name="connsiteY140" fmla="*/ 27657 h 2480592"/>
              <a:gd name="connisteX141" fmla="*/ 2199851 w 3699651"/>
              <a:gd name="connsiteY141" fmla="*/ 27657 h 2480592"/>
              <a:gd name="connisteX142" fmla="*/ 2266526 w 3699651"/>
              <a:gd name="connsiteY142" fmla="*/ 27657 h 2480592"/>
              <a:gd name="connisteX143" fmla="*/ 2333201 w 3699651"/>
              <a:gd name="connsiteY143" fmla="*/ 27657 h 2480592"/>
              <a:gd name="connisteX144" fmla="*/ 2400511 w 3699651"/>
              <a:gd name="connsiteY144" fmla="*/ 27657 h 2480592"/>
              <a:gd name="connisteX145" fmla="*/ 2467186 w 3699651"/>
              <a:gd name="connsiteY145" fmla="*/ 27657 h 2480592"/>
              <a:gd name="connisteX146" fmla="*/ 2533861 w 3699651"/>
              <a:gd name="connsiteY146" fmla="*/ 27657 h 2480592"/>
              <a:gd name="connisteX147" fmla="*/ 2601171 w 3699651"/>
              <a:gd name="connsiteY147" fmla="*/ 19402 h 2480592"/>
              <a:gd name="connisteX148" fmla="*/ 2667846 w 3699651"/>
              <a:gd name="connsiteY148" fmla="*/ 11147 h 2480592"/>
              <a:gd name="connisteX149" fmla="*/ 2734521 w 3699651"/>
              <a:gd name="connsiteY149" fmla="*/ 11147 h 2480592"/>
              <a:gd name="connisteX150" fmla="*/ 2801831 w 3699651"/>
              <a:gd name="connsiteY150" fmla="*/ 11147 h 2480592"/>
              <a:gd name="connisteX151" fmla="*/ 2876761 w 3699651"/>
              <a:gd name="connsiteY151" fmla="*/ 2257 h 2480592"/>
              <a:gd name="connisteX152" fmla="*/ 2960581 w 3699651"/>
              <a:gd name="connsiteY152" fmla="*/ 2257 h 2480592"/>
              <a:gd name="connisteX153" fmla="*/ 3027256 w 3699651"/>
              <a:gd name="connsiteY153" fmla="*/ 2257 h 2480592"/>
              <a:gd name="connisteX154" fmla="*/ 3111076 w 3699651"/>
              <a:gd name="connsiteY154" fmla="*/ 2257 h 2480592"/>
              <a:gd name="connisteX155" fmla="*/ 3177751 w 3699651"/>
              <a:gd name="connsiteY155" fmla="*/ 2257 h 2480592"/>
              <a:gd name="connisteX156" fmla="*/ 3253316 w 3699651"/>
              <a:gd name="connsiteY156" fmla="*/ 2257 h 2480592"/>
              <a:gd name="connisteX157" fmla="*/ 3319991 w 3699651"/>
              <a:gd name="connsiteY157" fmla="*/ 2257 h 2480592"/>
              <a:gd name="connisteX158" fmla="*/ 3403811 w 3699651"/>
              <a:gd name="connsiteY158" fmla="*/ 27657 h 2480592"/>
              <a:gd name="connisteX159" fmla="*/ 3478741 w 3699651"/>
              <a:gd name="connsiteY159" fmla="*/ 52422 h 2480592"/>
              <a:gd name="connisteX160" fmla="*/ 3554306 w 3699651"/>
              <a:gd name="connsiteY160" fmla="*/ 61312 h 2480592"/>
              <a:gd name="connisteX161" fmla="*/ 3620981 w 3699651"/>
              <a:gd name="connsiteY161" fmla="*/ 77822 h 2480592"/>
              <a:gd name="connisteX162" fmla="*/ 3687656 w 3699651"/>
              <a:gd name="connsiteY162" fmla="*/ 127987 h 2480592"/>
              <a:gd name="connisteX163" fmla="*/ 3696546 w 3699651"/>
              <a:gd name="connsiteY163" fmla="*/ 144497 h 24805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</a:cxnLst>
            <a:rect l="l" t="t" r="r" b="b"/>
            <a:pathLst>
              <a:path w="3699651" h="2480592">
                <a:moveTo>
                  <a:pt x="3696547" y="144498"/>
                </a:moveTo>
                <a:cubicBezTo>
                  <a:pt x="3698452" y="161008"/>
                  <a:pt x="3696547" y="185138"/>
                  <a:pt x="3696547" y="211808"/>
                </a:cubicBezTo>
                <a:cubicBezTo>
                  <a:pt x="3696547" y="238478"/>
                  <a:pt x="3696547" y="251813"/>
                  <a:pt x="3696547" y="278483"/>
                </a:cubicBezTo>
                <a:cubicBezTo>
                  <a:pt x="3696547" y="305153"/>
                  <a:pt x="3703532" y="318488"/>
                  <a:pt x="3696547" y="345158"/>
                </a:cubicBezTo>
                <a:cubicBezTo>
                  <a:pt x="3689562" y="371828"/>
                  <a:pt x="3679402" y="385798"/>
                  <a:pt x="3662892" y="412468"/>
                </a:cubicBezTo>
                <a:cubicBezTo>
                  <a:pt x="3646382" y="439138"/>
                  <a:pt x="3631142" y="452473"/>
                  <a:pt x="3612727" y="479143"/>
                </a:cubicBezTo>
                <a:cubicBezTo>
                  <a:pt x="3594312" y="505813"/>
                  <a:pt x="3589232" y="519148"/>
                  <a:pt x="3570817" y="545818"/>
                </a:cubicBezTo>
                <a:cubicBezTo>
                  <a:pt x="3552402" y="572488"/>
                  <a:pt x="3542242" y="584553"/>
                  <a:pt x="3520652" y="613128"/>
                </a:cubicBezTo>
                <a:cubicBezTo>
                  <a:pt x="3499062" y="641703"/>
                  <a:pt x="3488902" y="664563"/>
                  <a:pt x="3462232" y="688058"/>
                </a:cubicBezTo>
                <a:cubicBezTo>
                  <a:pt x="3435562" y="711553"/>
                  <a:pt x="3416512" y="716633"/>
                  <a:pt x="3386667" y="729968"/>
                </a:cubicBezTo>
                <a:cubicBezTo>
                  <a:pt x="3356822" y="743303"/>
                  <a:pt x="3340312" y="743303"/>
                  <a:pt x="3311737" y="754733"/>
                </a:cubicBezTo>
                <a:cubicBezTo>
                  <a:pt x="3283162" y="766163"/>
                  <a:pt x="3271097" y="778228"/>
                  <a:pt x="3244427" y="788388"/>
                </a:cubicBezTo>
                <a:cubicBezTo>
                  <a:pt x="3217757" y="798548"/>
                  <a:pt x="3204422" y="796643"/>
                  <a:pt x="3177752" y="804898"/>
                </a:cubicBezTo>
                <a:cubicBezTo>
                  <a:pt x="3151082" y="813153"/>
                  <a:pt x="3137747" y="820138"/>
                  <a:pt x="3111077" y="830298"/>
                </a:cubicBezTo>
                <a:cubicBezTo>
                  <a:pt x="3084407" y="840458"/>
                  <a:pt x="3072342" y="844903"/>
                  <a:pt x="3043767" y="855063"/>
                </a:cubicBezTo>
                <a:cubicBezTo>
                  <a:pt x="3015192" y="865223"/>
                  <a:pt x="2995507" y="862048"/>
                  <a:pt x="2968837" y="880463"/>
                </a:cubicBezTo>
                <a:cubicBezTo>
                  <a:pt x="2942167" y="898878"/>
                  <a:pt x="2930737" y="920468"/>
                  <a:pt x="2910417" y="947138"/>
                </a:cubicBezTo>
                <a:cubicBezTo>
                  <a:pt x="2890097" y="973808"/>
                  <a:pt x="2878667" y="987778"/>
                  <a:pt x="2868507" y="1014448"/>
                </a:cubicBezTo>
                <a:cubicBezTo>
                  <a:pt x="2858347" y="1041118"/>
                  <a:pt x="2860252" y="1054453"/>
                  <a:pt x="2860252" y="1081123"/>
                </a:cubicBezTo>
                <a:cubicBezTo>
                  <a:pt x="2860252" y="1107793"/>
                  <a:pt x="2862157" y="1121128"/>
                  <a:pt x="2868507" y="1147798"/>
                </a:cubicBezTo>
                <a:cubicBezTo>
                  <a:pt x="2874857" y="1174468"/>
                  <a:pt x="2881842" y="1188438"/>
                  <a:pt x="2893272" y="1215108"/>
                </a:cubicBezTo>
                <a:cubicBezTo>
                  <a:pt x="2904702" y="1241778"/>
                  <a:pt x="2914862" y="1255113"/>
                  <a:pt x="2926927" y="1281783"/>
                </a:cubicBezTo>
                <a:cubicBezTo>
                  <a:pt x="2938992" y="1308453"/>
                  <a:pt x="2940897" y="1321788"/>
                  <a:pt x="2952327" y="1348458"/>
                </a:cubicBezTo>
                <a:cubicBezTo>
                  <a:pt x="2963757" y="1375128"/>
                  <a:pt x="2972012" y="1389098"/>
                  <a:pt x="2985347" y="1415768"/>
                </a:cubicBezTo>
                <a:cubicBezTo>
                  <a:pt x="2998682" y="1442438"/>
                  <a:pt x="3005667" y="1455773"/>
                  <a:pt x="3019002" y="1482443"/>
                </a:cubicBezTo>
                <a:cubicBezTo>
                  <a:pt x="3032337" y="1509113"/>
                  <a:pt x="3039322" y="1522448"/>
                  <a:pt x="3052657" y="1549118"/>
                </a:cubicBezTo>
                <a:cubicBezTo>
                  <a:pt x="3065992" y="1575788"/>
                  <a:pt x="3070437" y="1589758"/>
                  <a:pt x="3085677" y="1616428"/>
                </a:cubicBezTo>
                <a:cubicBezTo>
                  <a:pt x="3100917" y="1643098"/>
                  <a:pt x="3111077" y="1656433"/>
                  <a:pt x="3127587" y="1683103"/>
                </a:cubicBezTo>
                <a:cubicBezTo>
                  <a:pt x="3144097" y="1709773"/>
                  <a:pt x="3152987" y="1723108"/>
                  <a:pt x="3169497" y="1749778"/>
                </a:cubicBezTo>
                <a:cubicBezTo>
                  <a:pt x="3186007" y="1776448"/>
                  <a:pt x="3189817" y="1790418"/>
                  <a:pt x="3211407" y="1817088"/>
                </a:cubicBezTo>
                <a:cubicBezTo>
                  <a:pt x="3232997" y="1843758"/>
                  <a:pt x="3261572" y="1857093"/>
                  <a:pt x="3278082" y="1883763"/>
                </a:cubicBezTo>
                <a:cubicBezTo>
                  <a:pt x="3294592" y="1910433"/>
                  <a:pt x="3290147" y="1923768"/>
                  <a:pt x="3295227" y="1950438"/>
                </a:cubicBezTo>
                <a:cubicBezTo>
                  <a:pt x="3300307" y="1977108"/>
                  <a:pt x="3298402" y="1991078"/>
                  <a:pt x="3303482" y="2017748"/>
                </a:cubicBezTo>
                <a:cubicBezTo>
                  <a:pt x="3308562" y="2044418"/>
                  <a:pt x="3316817" y="2057753"/>
                  <a:pt x="3319992" y="2084423"/>
                </a:cubicBezTo>
                <a:cubicBezTo>
                  <a:pt x="3323167" y="2111093"/>
                  <a:pt x="3319992" y="2124428"/>
                  <a:pt x="3319992" y="2151098"/>
                </a:cubicBezTo>
                <a:cubicBezTo>
                  <a:pt x="3319992" y="2177768"/>
                  <a:pt x="3326977" y="2191738"/>
                  <a:pt x="3319992" y="2218408"/>
                </a:cubicBezTo>
                <a:cubicBezTo>
                  <a:pt x="3313007" y="2245078"/>
                  <a:pt x="3307927" y="2266668"/>
                  <a:pt x="3286337" y="2285083"/>
                </a:cubicBezTo>
                <a:cubicBezTo>
                  <a:pt x="3264747" y="2303498"/>
                  <a:pt x="3239982" y="2296513"/>
                  <a:pt x="3211407" y="2309848"/>
                </a:cubicBezTo>
                <a:cubicBezTo>
                  <a:pt x="3182832" y="2323183"/>
                  <a:pt x="3170767" y="2343503"/>
                  <a:pt x="3144097" y="2351758"/>
                </a:cubicBezTo>
                <a:cubicBezTo>
                  <a:pt x="3117427" y="2360013"/>
                  <a:pt x="3107267" y="2346678"/>
                  <a:pt x="3077422" y="2351758"/>
                </a:cubicBezTo>
                <a:cubicBezTo>
                  <a:pt x="3047577" y="2356838"/>
                  <a:pt x="3023447" y="2370173"/>
                  <a:pt x="2993602" y="2377158"/>
                </a:cubicBezTo>
                <a:cubicBezTo>
                  <a:pt x="2963757" y="2384143"/>
                  <a:pt x="2955502" y="2382238"/>
                  <a:pt x="2926927" y="2385413"/>
                </a:cubicBezTo>
                <a:cubicBezTo>
                  <a:pt x="2898352" y="2388588"/>
                  <a:pt x="2880572" y="2390493"/>
                  <a:pt x="2851997" y="2393668"/>
                </a:cubicBezTo>
                <a:cubicBezTo>
                  <a:pt x="2823422" y="2396843"/>
                  <a:pt x="2813262" y="2396843"/>
                  <a:pt x="2784687" y="2401923"/>
                </a:cubicBezTo>
                <a:cubicBezTo>
                  <a:pt x="2756112" y="2407003"/>
                  <a:pt x="2738332" y="2415893"/>
                  <a:pt x="2709757" y="2419068"/>
                </a:cubicBezTo>
                <a:cubicBezTo>
                  <a:pt x="2681182" y="2422243"/>
                  <a:pt x="2669117" y="2419068"/>
                  <a:pt x="2642447" y="2419068"/>
                </a:cubicBezTo>
                <a:cubicBezTo>
                  <a:pt x="2615777" y="2419068"/>
                  <a:pt x="2604347" y="2419068"/>
                  <a:pt x="2575772" y="2419068"/>
                </a:cubicBezTo>
                <a:cubicBezTo>
                  <a:pt x="2547197" y="2419068"/>
                  <a:pt x="2530687" y="2419068"/>
                  <a:pt x="2500842" y="2419068"/>
                </a:cubicBezTo>
                <a:cubicBezTo>
                  <a:pt x="2470997" y="2419068"/>
                  <a:pt x="2453852" y="2419068"/>
                  <a:pt x="2425277" y="2419068"/>
                </a:cubicBezTo>
                <a:cubicBezTo>
                  <a:pt x="2396702" y="2419068"/>
                  <a:pt x="2385272" y="2419068"/>
                  <a:pt x="2358602" y="2419068"/>
                </a:cubicBezTo>
                <a:cubicBezTo>
                  <a:pt x="2331932" y="2419068"/>
                  <a:pt x="2317962" y="2419068"/>
                  <a:pt x="2291292" y="2419068"/>
                </a:cubicBezTo>
                <a:cubicBezTo>
                  <a:pt x="2264622" y="2419068"/>
                  <a:pt x="2251287" y="2419068"/>
                  <a:pt x="2224617" y="2419068"/>
                </a:cubicBezTo>
                <a:cubicBezTo>
                  <a:pt x="2197947" y="2419068"/>
                  <a:pt x="2186517" y="2415893"/>
                  <a:pt x="2157942" y="2419068"/>
                </a:cubicBezTo>
                <a:cubicBezTo>
                  <a:pt x="2129367" y="2422243"/>
                  <a:pt x="2110952" y="2432403"/>
                  <a:pt x="2082377" y="2435578"/>
                </a:cubicBezTo>
                <a:cubicBezTo>
                  <a:pt x="2053802" y="2438753"/>
                  <a:pt x="2042372" y="2433673"/>
                  <a:pt x="2015702" y="2435578"/>
                </a:cubicBezTo>
                <a:cubicBezTo>
                  <a:pt x="1989032" y="2437483"/>
                  <a:pt x="1975697" y="2440658"/>
                  <a:pt x="1949027" y="2443833"/>
                </a:cubicBezTo>
                <a:cubicBezTo>
                  <a:pt x="1922357" y="2447008"/>
                  <a:pt x="1908387" y="2448913"/>
                  <a:pt x="1881717" y="2452088"/>
                </a:cubicBezTo>
                <a:cubicBezTo>
                  <a:pt x="1855047" y="2455263"/>
                  <a:pt x="1841712" y="2459073"/>
                  <a:pt x="1815042" y="2460978"/>
                </a:cubicBezTo>
                <a:cubicBezTo>
                  <a:pt x="1788372" y="2462883"/>
                  <a:pt x="1775037" y="2460978"/>
                  <a:pt x="1748367" y="2460978"/>
                </a:cubicBezTo>
                <a:cubicBezTo>
                  <a:pt x="1721697" y="2460978"/>
                  <a:pt x="1707727" y="2457803"/>
                  <a:pt x="1681057" y="2460978"/>
                </a:cubicBezTo>
                <a:cubicBezTo>
                  <a:pt x="1654387" y="2464153"/>
                  <a:pt x="1641052" y="2474313"/>
                  <a:pt x="1614382" y="2477488"/>
                </a:cubicBezTo>
                <a:cubicBezTo>
                  <a:pt x="1587712" y="2480663"/>
                  <a:pt x="1574377" y="2477488"/>
                  <a:pt x="1547707" y="2477488"/>
                </a:cubicBezTo>
                <a:cubicBezTo>
                  <a:pt x="1521037" y="2477488"/>
                  <a:pt x="1510242" y="2477488"/>
                  <a:pt x="1480397" y="2477488"/>
                </a:cubicBezTo>
                <a:cubicBezTo>
                  <a:pt x="1450552" y="2477488"/>
                  <a:pt x="1428962" y="2477488"/>
                  <a:pt x="1397212" y="2477488"/>
                </a:cubicBezTo>
                <a:cubicBezTo>
                  <a:pt x="1365462" y="2477488"/>
                  <a:pt x="1350222" y="2477488"/>
                  <a:pt x="1321647" y="2477488"/>
                </a:cubicBezTo>
                <a:cubicBezTo>
                  <a:pt x="1293072" y="2477488"/>
                  <a:pt x="1283547" y="2477488"/>
                  <a:pt x="1254972" y="2477488"/>
                </a:cubicBezTo>
                <a:cubicBezTo>
                  <a:pt x="1226397" y="2477488"/>
                  <a:pt x="1207982" y="2477488"/>
                  <a:pt x="1179407" y="2477488"/>
                </a:cubicBezTo>
                <a:cubicBezTo>
                  <a:pt x="1150832" y="2477488"/>
                  <a:pt x="1141307" y="2477488"/>
                  <a:pt x="1112732" y="2477488"/>
                </a:cubicBezTo>
                <a:cubicBezTo>
                  <a:pt x="1084157" y="2477488"/>
                  <a:pt x="1065742" y="2477488"/>
                  <a:pt x="1037167" y="2477488"/>
                </a:cubicBezTo>
                <a:cubicBezTo>
                  <a:pt x="1008592" y="2477488"/>
                  <a:pt x="997162" y="2477488"/>
                  <a:pt x="970492" y="2477488"/>
                </a:cubicBezTo>
                <a:cubicBezTo>
                  <a:pt x="943822" y="2477488"/>
                  <a:pt x="932392" y="2477488"/>
                  <a:pt x="903817" y="2477488"/>
                </a:cubicBezTo>
                <a:cubicBezTo>
                  <a:pt x="875242" y="2477488"/>
                  <a:pt x="856827" y="2477488"/>
                  <a:pt x="828252" y="2477488"/>
                </a:cubicBezTo>
                <a:cubicBezTo>
                  <a:pt x="799677" y="2477488"/>
                  <a:pt x="788247" y="2477488"/>
                  <a:pt x="761577" y="2477488"/>
                </a:cubicBezTo>
                <a:cubicBezTo>
                  <a:pt x="734907" y="2477488"/>
                  <a:pt x="723477" y="2477488"/>
                  <a:pt x="694902" y="2477488"/>
                </a:cubicBezTo>
                <a:cubicBezTo>
                  <a:pt x="666327" y="2477488"/>
                  <a:pt x="651087" y="2477488"/>
                  <a:pt x="619337" y="2477488"/>
                </a:cubicBezTo>
                <a:cubicBezTo>
                  <a:pt x="587587" y="2477488"/>
                  <a:pt x="567267" y="2477488"/>
                  <a:pt x="535517" y="2477488"/>
                </a:cubicBezTo>
                <a:cubicBezTo>
                  <a:pt x="503767" y="2477488"/>
                  <a:pt x="489162" y="2477488"/>
                  <a:pt x="460587" y="2477488"/>
                </a:cubicBezTo>
                <a:cubicBezTo>
                  <a:pt x="432012" y="2477488"/>
                  <a:pt x="420582" y="2477488"/>
                  <a:pt x="393912" y="2477488"/>
                </a:cubicBezTo>
                <a:cubicBezTo>
                  <a:pt x="367242" y="2477488"/>
                  <a:pt x="353272" y="2477488"/>
                  <a:pt x="326602" y="2477488"/>
                </a:cubicBezTo>
                <a:cubicBezTo>
                  <a:pt x="299932" y="2477488"/>
                  <a:pt x="286597" y="2484473"/>
                  <a:pt x="259927" y="2477488"/>
                </a:cubicBezTo>
                <a:cubicBezTo>
                  <a:pt x="233257" y="2470503"/>
                  <a:pt x="214842" y="2464153"/>
                  <a:pt x="193252" y="2443833"/>
                </a:cubicBezTo>
                <a:cubicBezTo>
                  <a:pt x="171662" y="2423513"/>
                  <a:pt x="163407" y="2403828"/>
                  <a:pt x="151342" y="2377158"/>
                </a:cubicBezTo>
                <a:cubicBezTo>
                  <a:pt x="139277" y="2350488"/>
                  <a:pt x="141182" y="2336518"/>
                  <a:pt x="134197" y="2309848"/>
                </a:cubicBezTo>
                <a:cubicBezTo>
                  <a:pt x="127212" y="2283178"/>
                  <a:pt x="124037" y="2269843"/>
                  <a:pt x="117687" y="2243173"/>
                </a:cubicBezTo>
                <a:cubicBezTo>
                  <a:pt x="111337" y="2216503"/>
                  <a:pt x="106257" y="2205073"/>
                  <a:pt x="101177" y="2176498"/>
                </a:cubicBezTo>
                <a:cubicBezTo>
                  <a:pt x="96097" y="2147923"/>
                  <a:pt x="98002" y="2129508"/>
                  <a:pt x="92922" y="2100933"/>
                </a:cubicBezTo>
                <a:cubicBezTo>
                  <a:pt x="87842" y="2072358"/>
                  <a:pt x="82762" y="2062833"/>
                  <a:pt x="75777" y="2034258"/>
                </a:cubicBezTo>
                <a:cubicBezTo>
                  <a:pt x="68792" y="2005683"/>
                  <a:pt x="64347" y="1987268"/>
                  <a:pt x="59267" y="1958693"/>
                </a:cubicBezTo>
                <a:cubicBezTo>
                  <a:pt x="54187" y="1930118"/>
                  <a:pt x="54187" y="1918688"/>
                  <a:pt x="51012" y="1892018"/>
                </a:cubicBezTo>
                <a:cubicBezTo>
                  <a:pt x="47837" y="1865348"/>
                  <a:pt x="44662" y="1852013"/>
                  <a:pt x="42757" y="1825343"/>
                </a:cubicBezTo>
                <a:cubicBezTo>
                  <a:pt x="40852" y="1798673"/>
                  <a:pt x="45932" y="1784703"/>
                  <a:pt x="42757" y="1758033"/>
                </a:cubicBezTo>
                <a:cubicBezTo>
                  <a:pt x="39582" y="1731363"/>
                  <a:pt x="32597" y="1718028"/>
                  <a:pt x="25612" y="1691358"/>
                </a:cubicBezTo>
                <a:cubicBezTo>
                  <a:pt x="18627" y="1664688"/>
                  <a:pt x="14182" y="1653258"/>
                  <a:pt x="9102" y="1624683"/>
                </a:cubicBezTo>
                <a:cubicBezTo>
                  <a:pt x="4022" y="1596108"/>
                  <a:pt x="2752" y="1578963"/>
                  <a:pt x="847" y="1549118"/>
                </a:cubicBezTo>
                <a:cubicBezTo>
                  <a:pt x="-1058" y="1519273"/>
                  <a:pt x="847" y="1502763"/>
                  <a:pt x="847" y="1474188"/>
                </a:cubicBezTo>
                <a:cubicBezTo>
                  <a:pt x="847" y="1445613"/>
                  <a:pt x="847" y="1435453"/>
                  <a:pt x="847" y="1406878"/>
                </a:cubicBezTo>
                <a:cubicBezTo>
                  <a:pt x="847" y="1378303"/>
                  <a:pt x="847" y="1360523"/>
                  <a:pt x="847" y="1331948"/>
                </a:cubicBezTo>
                <a:cubicBezTo>
                  <a:pt x="847" y="1303373"/>
                  <a:pt x="847" y="1291943"/>
                  <a:pt x="847" y="1265273"/>
                </a:cubicBezTo>
                <a:cubicBezTo>
                  <a:pt x="847" y="1238603"/>
                  <a:pt x="847" y="1224633"/>
                  <a:pt x="847" y="1197963"/>
                </a:cubicBezTo>
                <a:cubicBezTo>
                  <a:pt x="847" y="1171293"/>
                  <a:pt x="-1058" y="1157958"/>
                  <a:pt x="847" y="1131288"/>
                </a:cubicBezTo>
                <a:cubicBezTo>
                  <a:pt x="2752" y="1104618"/>
                  <a:pt x="7197" y="1093188"/>
                  <a:pt x="9102" y="1064613"/>
                </a:cubicBezTo>
                <a:cubicBezTo>
                  <a:pt x="11007" y="1036038"/>
                  <a:pt x="7197" y="1017623"/>
                  <a:pt x="9102" y="989048"/>
                </a:cubicBezTo>
                <a:cubicBezTo>
                  <a:pt x="11007" y="960473"/>
                  <a:pt x="15452" y="950948"/>
                  <a:pt x="17357" y="922373"/>
                </a:cubicBezTo>
                <a:cubicBezTo>
                  <a:pt x="19262" y="893798"/>
                  <a:pt x="17357" y="875383"/>
                  <a:pt x="17357" y="846808"/>
                </a:cubicBezTo>
                <a:cubicBezTo>
                  <a:pt x="17357" y="818233"/>
                  <a:pt x="17357" y="806803"/>
                  <a:pt x="17357" y="780133"/>
                </a:cubicBezTo>
                <a:cubicBezTo>
                  <a:pt x="17357" y="753463"/>
                  <a:pt x="15452" y="742033"/>
                  <a:pt x="17357" y="713458"/>
                </a:cubicBezTo>
                <a:cubicBezTo>
                  <a:pt x="19262" y="684883"/>
                  <a:pt x="23707" y="666468"/>
                  <a:pt x="25612" y="637893"/>
                </a:cubicBezTo>
                <a:cubicBezTo>
                  <a:pt x="27517" y="609318"/>
                  <a:pt x="25612" y="597888"/>
                  <a:pt x="25612" y="571218"/>
                </a:cubicBezTo>
                <a:cubicBezTo>
                  <a:pt x="25612" y="544548"/>
                  <a:pt x="25612" y="532483"/>
                  <a:pt x="25612" y="503908"/>
                </a:cubicBezTo>
                <a:cubicBezTo>
                  <a:pt x="25612" y="475333"/>
                  <a:pt x="25612" y="458823"/>
                  <a:pt x="25612" y="428978"/>
                </a:cubicBezTo>
                <a:cubicBezTo>
                  <a:pt x="25612" y="399133"/>
                  <a:pt x="18627" y="381988"/>
                  <a:pt x="25612" y="353413"/>
                </a:cubicBezTo>
                <a:cubicBezTo>
                  <a:pt x="32597" y="324838"/>
                  <a:pt x="47837" y="313408"/>
                  <a:pt x="59267" y="286738"/>
                </a:cubicBezTo>
                <a:cubicBezTo>
                  <a:pt x="70697" y="260068"/>
                  <a:pt x="75777" y="246733"/>
                  <a:pt x="84032" y="220063"/>
                </a:cubicBezTo>
                <a:cubicBezTo>
                  <a:pt x="92287" y="193393"/>
                  <a:pt x="84667" y="176248"/>
                  <a:pt x="101177" y="152753"/>
                </a:cubicBezTo>
                <a:cubicBezTo>
                  <a:pt x="117687" y="129258"/>
                  <a:pt x="139277" y="124178"/>
                  <a:pt x="167852" y="102588"/>
                </a:cubicBezTo>
                <a:cubicBezTo>
                  <a:pt x="196427" y="80998"/>
                  <a:pt x="214842" y="62583"/>
                  <a:pt x="243417" y="44168"/>
                </a:cubicBezTo>
                <a:cubicBezTo>
                  <a:pt x="271992" y="25753"/>
                  <a:pt x="283422" y="19403"/>
                  <a:pt x="310092" y="11148"/>
                </a:cubicBezTo>
                <a:cubicBezTo>
                  <a:pt x="336762" y="2893"/>
                  <a:pt x="346922" y="4163"/>
                  <a:pt x="376767" y="2258"/>
                </a:cubicBezTo>
                <a:cubicBezTo>
                  <a:pt x="406612" y="353"/>
                  <a:pt x="430742" y="2258"/>
                  <a:pt x="460587" y="2258"/>
                </a:cubicBezTo>
                <a:cubicBezTo>
                  <a:pt x="490432" y="2258"/>
                  <a:pt x="500592" y="2258"/>
                  <a:pt x="527262" y="2258"/>
                </a:cubicBezTo>
                <a:cubicBezTo>
                  <a:pt x="553932" y="2258"/>
                  <a:pt x="567902" y="2258"/>
                  <a:pt x="594572" y="2258"/>
                </a:cubicBezTo>
                <a:cubicBezTo>
                  <a:pt x="621242" y="2258"/>
                  <a:pt x="631402" y="2258"/>
                  <a:pt x="661247" y="2258"/>
                </a:cubicBezTo>
                <a:cubicBezTo>
                  <a:pt x="691092" y="2258"/>
                  <a:pt x="715222" y="2258"/>
                  <a:pt x="745067" y="2258"/>
                </a:cubicBezTo>
                <a:cubicBezTo>
                  <a:pt x="774912" y="2258"/>
                  <a:pt x="785072" y="353"/>
                  <a:pt x="811742" y="2258"/>
                </a:cubicBezTo>
                <a:cubicBezTo>
                  <a:pt x="838412" y="4163"/>
                  <a:pt x="851747" y="9243"/>
                  <a:pt x="878417" y="11148"/>
                </a:cubicBezTo>
                <a:cubicBezTo>
                  <a:pt x="905087" y="13053"/>
                  <a:pt x="919057" y="11148"/>
                  <a:pt x="945727" y="11148"/>
                </a:cubicBezTo>
                <a:cubicBezTo>
                  <a:pt x="972397" y="11148"/>
                  <a:pt x="983827" y="11148"/>
                  <a:pt x="1012402" y="11148"/>
                </a:cubicBezTo>
                <a:cubicBezTo>
                  <a:pt x="1040977" y="11148"/>
                  <a:pt x="1058757" y="11148"/>
                  <a:pt x="1087332" y="11148"/>
                </a:cubicBezTo>
                <a:cubicBezTo>
                  <a:pt x="1115907" y="11148"/>
                  <a:pt x="1127972" y="9243"/>
                  <a:pt x="1154642" y="11148"/>
                </a:cubicBezTo>
                <a:cubicBezTo>
                  <a:pt x="1181312" y="13053"/>
                  <a:pt x="1192742" y="17498"/>
                  <a:pt x="1221317" y="19403"/>
                </a:cubicBezTo>
                <a:cubicBezTo>
                  <a:pt x="1249892" y="21308"/>
                  <a:pt x="1265132" y="19403"/>
                  <a:pt x="1296882" y="19403"/>
                </a:cubicBezTo>
                <a:cubicBezTo>
                  <a:pt x="1328632" y="19403"/>
                  <a:pt x="1348317" y="19403"/>
                  <a:pt x="1380067" y="19403"/>
                </a:cubicBezTo>
                <a:cubicBezTo>
                  <a:pt x="1411817" y="19403"/>
                  <a:pt x="1421977" y="19403"/>
                  <a:pt x="1455632" y="19403"/>
                </a:cubicBezTo>
                <a:cubicBezTo>
                  <a:pt x="1489287" y="19403"/>
                  <a:pt x="1508972" y="19403"/>
                  <a:pt x="1547707" y="19403"/>
                </a:cubicBezTo>
                <a:cubicBezTo>
                  <a:pt x="1586442" y="19403"/>
                  <a:pt x="1613112" y="19403"/>
                  <a:pt x="1648037" y="19403"/>
                </a:cubicBezTo>
                <a:cubicBezTo>
                  <a:pt x="1682962" y="19403"/>
                  <a:pt x="1693122" y="19403"/>
                  <a:pt x="1722967" y="19403"/>
                </a:cubicBezTo>
                <a:cubicBezTo>
                  <a:pt x="1752812" y="19403"/>
                  <a:pt x="1769957" y="17498"/>
                  <a:pt x="1798532" y="19403"/>
                </a:cubicBezTo>
                <a:cubicBezTo>
                  <a:pt x="1827107" y="21308"/>
                  <a:pt x="1831552" y="25753"/>
                  <a:pt x="1865207" y="27658"/>
                </a:cubicBezTo>
                <a:cubicBezTo>
                  <a:pt x="1898862" y="29563"/>
                  <a:pt x="1930612" y="27658"/>
                  <a:pt x="1965537" y="27658"/>
                </a:cubicBezTo>
                <a:cubicBezTo>
                  <a:pt x="2000462" y="27658"/>
                  <a:pt x="2010622" y="27658"/>
                  <a:pt x="2040467" y="27658"/>
                </a:cubicBezTo>
                <a:cubicBezTo>
                  <a:pt x="2070312" y="27658"/>
                  <a:pt x="2084282" y="27658"/>
                  <a:pt x="2116032" y="27658"/>
                </a:cubicBezTo>
                <a:cubicBezTo>
                  <a:pt x="2147782" y="27658"/>
                  <a:pt x="2170007" y="27658"/>
                  <a:pt x="2199852" y="27658"/>
                </a:cubicBezTo>
                <a:cubicBezTo>
                  <a:pt x="2229697" y="27658"/>
                  <a:pt x="2239857" y="27658"/>
                  <a:pt x="2266527" y="27658"/>
                </a:cubicBezTo>
                <a:cubicBezTo>
                  <a:pt x="2293197" y="27658"/>
                  <a:pt x="2306532" y="27658"/>
                  <a:pt x="2333202" y="27658"/>
                </a:cubicBezTo>
                <a:cubicBezTo>
                  <a:pt x="2359872" y="27658"/>
                  <a:pt x="2373842" y="27658"/>
                  <a:pt x="2400512" y="27658"/>
                </a:cubicBezTo>
                <a:cubicBezTo>
                  <a:pt x="2427182" y="27658"/>
                  <a:pt x="2440517" y="27658"/>
                  <a:pt x="2467187" y="27658"/>
                </a:cubicBezTo>
                <a:cubicBezTo>
                  <a:pt x="2493857" y="27658"/>
                  <a:pt x="2507192" y="29563"/>
                  <a:pt x="2533862" y="27658"/>
                </a:cubicBezTo>
                <a:cubicBezTo>
                  <a:pt x="2560532" y="25753"/>
                  <a:pt x="2574502" y="22578"/>
                  <a:pt x="2601172" y="19403"/>
                </a:cubicBezTo>
                <a:cubicBezTo>
                  <a:pt x="2627842" y="16228"/>
                  <a:pt x="2641177" y="13053"/>
                  <a:pt x="2667847" y="11148"/>
                </a:cubicBezTo>
                <a:cubicBezTo>
                  <a:pt x="2694517" y="9243"/>
                  <a:pt x="2707852" y="11148"/>
                  <a:pt x="2734522" y="11148"/>
                </a:cubicBezTo>
                <a:cubicBezTo>
                  <a:pt x="2761192" y="11148"/>
                  <a:pt x="2773257" y="13053"/>
                  <a:pt x="2801832" y="11148"/>
                </a:cubicBezTo>
                <a:cubicBezTo>
                  <a:pt x="2830407" y="9243"/>
                  <a:pt x="2845012" y="4163"/>
                  <a:pt x="2876762" y="2258"/>
                </a:cubicBezTo>
                <a:cubicBezTo>
                  <a:pt x="2908512" y="353"/>
                  <a:pt x="2930737" y="2258"/>
                  <a:pt x="2960582" y="2258"/>
                </a:cubicBezTo>
                <a:cubicBezTo>
                  <a:pt x="2990427" y="2258"/>
                  <a:pt x="2997412" y="2258"/>
                  <a:pt x="3027257" y="2258"/>
                </a:cubicBezTo>
                <a:cubicBezTo>
                  <a:pt x="3057102" y="2258"/>
                  <a:pt x="3081232" y="2258"/>
                  <a:pt x="3111077" y="2258"/>
                </a:cubicBezTo>
                <a:cubicBezTo>
                  <a:pt x="3140922" y="2258"/>
                  <a:pt x="3149177" y="2258"/>
                  <a:pt x="3177752" y="2258"/>
                </a:cubicBezTo>
                <a:cubicBezTo>
                  <a:pt x="3206327" y="2258"/>
                  <a:pt x="3224742" y="2258"/>
                  <a:pt x="3253317" y="2258"/>
                </a:cubicBezTo>
                <a:cubicBezTo>
                  <a:pt x="3281892" y="2258"/>
                  <a:pt x="3290147" y="-2822"/>
                  <a:pt x="3319992" y="2258"/>
                </a:cubicBezTo>
                <a:cubicBezTo>
                  <a:pt x="3349837" y="7338"/>
                  <a:pt x="3372062" y="17498"/>
                  <a:pt x="3403812" y="27658"/>
                </a:cubicBezTo>
                <a:cubicBezTo>
                  <a:pt x="3435562" y="37818"/>
                  <a:pt x="3448897" y="45438"/>
                  <a:pt x="3478742" y="52423"/>
                </a:cubicBezTo>
                <a:cubicBezTo>
                  <a:pt x="3508587" y="59408"/>
                  <a:pt x="3525732" y="56233"/>
                  <a:pt x="3554307" y="61313"/>
                </a:cubicBezTo>
                <a:cubicBezTo>
                  <a:pt x="3582882" y="66393"/>
                  <a:pt x="3594312" y="64488"/>
                  <a:pt x="3620982" y="77823"/>
                </a:cubicBezTo>
                <a:cubicBezTo>
                  <a:pt x="3647652" y="91158"/>
                  <a:pt x="3672417" y="114653"/>
                  <a:pt x="3687657" y="127988"/>
                </a:cubicBezTo>
                <a:cubicBezTo>
                  <a:pt x="3702897" y="141323"/>
                  <a:pt x="3694642" y="127988"/>
                  <a:pt x="3696547" y="14449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 71">
            <a:extLst>
              <a:ext uri="{FF2B5EF4-FFF2-40B4-BE49-F238E27FC236}">
                <a16:creationId xmlns:a16="http://schemas.microsoft.com/office/drawing/2014/main" id="{7B15E1A6-CC08-C64C-B33A-33360B8EF206}"/>
              </a:ext>
            </a:extLst>
          </p:cNvPr>
          <p:cNvSpPr/>
          <p:nvPr/>
        </p:nvSpPr>
        <p:spPr>
          <a:xfrm>
            <a:off x="3005585" y="4252883"/>
            <a:ext cx="2651125" cy="2414270"/>
          </a:xfrm>
          <a:custGeom>
            <a:avLst/>
            <a:gdLst>
              <a:gd name="connisteX0" fmla="*/ 787964 w 2651266"/>
              <a:gd name="connsiteY0" fmla="*/ 92553 h 2414466"/>
              <a:gd name="connisteX1" fmla="*/ 787964 w 2651266"/>
              <a:gd name="connsiteY1" fmla="*/ 163673 h 2414466"/>
              <a:gd name="connisteX2" fmla="*/ 796854 w 2651266"/>
              <a:gd name="connsiteY2" fmla="*/ 234793 h 2414466"/>
              <a:gd name="connisteX3" fmla="*/ 796854 w 2651266"/>
              <a:gd name="connsiteY3" fmla="*/ 306548 h 2414466"/>
              <a:gd name="connisteX4" fmla="*/ 787964 w 2651266"/>
              <a:gd name="connsiteY4" fmla="*/ 377668 h 2414466"/>
              <a:gd name="connisteX5" fmla="*/ 751769 w 2651266"/>
              <a:gd name="connsiteY5" fmla="*/ 448788 h 2414466"/>
              <a:gd name="connisteX6" fmla="*/ 707319 w 2651266"/>
              <a:gd name="connsiteY6" fmla="*/ 520543 h 2414466"/>
              <a:gd name="connisteX7" fmla="*/ 636199 w 2651266"/>
              <a:gd name="connsiteY7" fmla="*/ 582773 h 2414466"/>
              <a:gd name="connisteX8" fmla="*/ 609529 w 2651266"/>
              <a:gd name="connsiteY8" fmla="*/ 653893 h 2414466"/>
              <a:gd name="connisteX9" fmla="*/ 556189 w 2651266"/>
              <a:gd name="connsiteY9" fmla="*/ 725013 h 2414466"/>
              <a:gd name="connisteX10" fmla="*/ 475544 w 2651266"/>
              <a:gd name="connsiteY10" fmla="*/ 761208 h 2414466"/>
              <a:gd name="connisteX11" fmla="*/ 404424 w 2651266"/>
              <a:gd name="connsiteY11" fmla="*/ 770098 h 2414466"/>
              <a:gd name="connisteX12" fmla="*/ 333304 w 2651266"/>
              <a:gd name="connsiteY12" fmla="*/ 796768 h 2414466"/>
              <a:gd name="connisteX13" fmla="*/ 261549 w 2651266"/>
              <a:gd name="connsiteY13" fmla="*/ 805658 h 2414466"/>
              <a:gd name="connisteX14" fmla="*/ 190429 w 2651266"/>
              <a:gd name="connsiteY14" fmla="*/ 814548 h 2414466"/>
              <a:gd name="connisteX15" fmla="*/ 119309 w 2651266"/>
              <a:gd name="connsiteY15" fmla="*/ 885668 h 2414466"/>
              <a:gd name="connisteX16" fmla="*/ 38664 w 2651266"/>
              <a:gd name="connsiteY16" fmla="*/ 930118 h 2414466"/>
              <a:gd name="connisteX17" fmla="*/ 3104 w 2651266"/>
              <a:gd name="connsiteY17" fmla="*/ 1001873 h 2414466"/>
              <a:gd name="connisteX18" fmla="*/ 3104 w 2651266"/>
              <a:gd name="connsiteY18" fmla="*/ 1072993 h 2414466"/>
              <a:gd name="connisteX19" fmla="*/ 3104 w 2651266"/>
              <a:gd name="connsiteY19" fmla="*/ 1144113 h 2414466"/>
              <a:gd name="connisteX20" fmla="*/ 3104 w 2651266"/>
              <a:gd name="connsiteY20" fmla="*/ 1224123 h 2414466"/>
              <a:gd name="connisteX21" fmla="*/ 3104 w 2651266"/>
              <a:gd name="connsiteY21" fmla="*/ 1295878 h 2414466"/>
              <a:gd name="connisteX22" fmla="*/ 20884 w 2651266"/>
              <a:gd name="connsiteY22" fmla="*/ 1366998 h 2414466"/>
              <a:gd name="connisteX23" fmla="*/ 74859 w 2651266"/>
              <a:gd name="connsiteY23" fmla="*/ 1438118 h 2414466"/>
              <a:gd name="connisteX24" fmla="*/ 145979 w 2651266"/>
              <a:gd name="connsiteY24" fmla="*/ 1482568 h 2414466"/>
              <a:gd name="connisteX25" fmla="*/ 208209 w 2651266"/>
              <a:gd name="connsiteY25" fmla="*/ 1554323 h 2414466"/>
              <a:gd name="connisteX26" fmla="*/ 234879 w 2651266"/>
              <a:gd name="connsiteY26" fmla="*/ 1625443 h 2414466"/>
              <a:gd name="connisteX27" fmla="*/ 261549 w 2651266"/>
              <a:gd name="connsiteY27" fmla="*/ 1705453 h 2414466"/>
              <a:gd name="connisteX28" fmla="*/ 279329 w 2651266"/>
              <a:gd name="connsiteY28" fmla="*/ 1777208 h 2414466"/>
              <a:gd name="connisteX29" fmla="*/ 306634 w 2651266"/>
              <a:gd name="connsiteY29" fmla="*/ 1848328 h 2414466"/>
              <a:gd name="connisteX30" fmla="*/ 324414 w 2651266"/>
              <a:gd name="connsiteY30" fmla="*/ 1919448 h 2414466"/>
              <a:gd name="connisteX31" fmla="*/ 351084 w 2651266"/>
              <a:gd name="connsiteY31" fmla="*/ 1991203 h 2414466"/>
              <a:gd name="connisteX32" fmla="*/ 359974 w 2651266"/>
              <a:gd name="connsiteY32" fmla="*/ 2062323 h 2414466"/>
              <a:gd name="connisteX33" fmla="*/ 368864 w 2651266"/>
              <a:gd name="connsiteY33" fmla="*/ 2151223 h 2414466"/>
              <a:gd name="connisteX34" fmla="*/ 368864 w 2651266"/>
              <a:gd name="connsiteY34" fmla="*/ 2231868 h 2414466"/>
              <a:gd name="connisteX35" fmla="*/ 404424 w 2651266"/>
              <a:gd name="connsiteY35" fmla="*/ 2302988 h 2414466"/>
              <a:gd name="connisteX36" fmla="*/ 466654 w 2651266"/>
              <a:gd name="connsiteY36" fmla="*/ 2374108 h 2414466"/>
              <a:gd name="connisteX37" fmla="*/ 537774 w 2651266"/>
              <a:gd name="connsiteY37" fmla="*/ 2391888 h 2414466"/>
              <a:gd name="connisteX38" fmla="*/ 627309 w 2651266"/>
              <a:gd name="connsiteY38" fmla="*/ 2409668 h 2414466"/>
              <a:gd name="connisteX39" fmla="*/ 698429 w 2651266"/>
              <a:gd name="connsiteY39" fmla="*/ 2409668 h 2414466"/>
              <a:gd name="connisteX40" fmla="*/ 769549 w 2651266"/>
              <a:gd name="connsiteY40" fmla="*/ 2409668 h 2414466"/>
              <a:gd name="connisteX41" fmla="*/ 841304 w 2651266"/>
              <a:gd name="connsiteY41" fmla="*/ 2409668 h 2414466"/>
              <a:gd name="connisteX42" fmla="*/ 921314 w 2651266"/>
              <a:gd name="connsiteY42" fmla="*/ 2409668 h 2414466"/>
              <a:gd name="connisteX43" fmla="*/ 1010214 w 2651266"/>
              <a:gd name="connsiteY43" fmla="*/ 2409668 h 2414466"/>
              <a:gd name="connisteX44" fmla="*/ 1081969 w 2651266"/>
              <a:gd name="connsiteY44" fmla="*/ 2409668 h 2414466"/>
              <a:gd name="connisteX45" fmla="*/ 1153089 w 2651266"/>
              <a:gd name="connsiteY45" fmla="*/ 2409668 h 2414466"/>
              <a:gd name="connisteX46" fmla="*/ 1224209 w 2651266"/>
              <a:gd name="connsiteY46" fmla="*/ 2409668 h 2414466"/>
              <a:gd name="connisteX47" fmla="*/ 1304854 w 2651266"/>
              <a:gd name="connsiteY47" fmla="*/ 2409668 h 2414466"/>
              <a:gd name="connisteX48" fmla="*/ 1411534 w 2651266"/>
              <a:gd name="connsiteY48" fmla="*/ 2409668 h 2414466"/>
              <a:gd name="connisteX49" fmla="*/ 1491544 w 2651266"/>
              <a:gd name="connsiteY49" fmla="*/ 2409668 h 2414466"/>
              <a:gd name="connisteX50" fmla="*/ 1563299 w 2651266"/>
              <a:gd name="connsiteY50" fmla="*/ 2409668 h 2414466"/>
              <a:gd name="connisteX51" fmla="*/ 1634419 w 2651266"/>
              <a:gd name="connsiteY51" fmla="*/ 2409668 h 2414466"/>
              <a:gd name="connisteX52" fmla="*/ 1723319 w 2651266"/>
              <a:gd name="connsiteY52" fmla="*/ 2409668 h 2414466"/>
              <a:gd name="connisteX53" fmla="*/ 1803964 w 2651266"/>
              <a:gd name="connsiteY53" fmla="*/ 2409668 h 2414466"/>
              <a:gd name="connisteX54" fmla="*/ 1883974 w 2651266"/>
              <a:gd name="connsiteY54" fmla="*/ 2409668 h 2414466"/>
              <a:gd name="connisteX55" fmla="*/ 1955094 w 2651266"/>
              <a:gd name="connsiteY55" fmla="*/ 2409668 h 2414466"/>
              <a:gd name="connisteX56" fmla="*/ 2026849 w 2651266"/>
              <a:gd name="connsiteY56" fmla="*/ 2409668 h 2414466"/>
              <a:gd name="connisteX57" fmla="*/ 2106859 w 2651266"/>
              <a:gd name="connsiteY57" fmla="*/ 2409668 h 2414466"/>
              <a:gd name="connisteX58" fmla="*/ 2177979 w 2651266"/>
              <a:gd name="connsiteY58" fmla="*/ 2409668 h 2414466"/>
              <a:gd name="connisteX59" fmla="*/ 2257989 w 2651266"/>
              <a:gd name="connsiteY59" fmla="*/ 2409668 h 2414466"/>
              <a:gd name="connisteX60" fmla="*/ 2329744 w 2651266"/>
              <a:gd name="connsiteY60" fmla="*/ 2409668 h 2414466"/>
              <a:gd name="connisteX61" fmla="*/ 2400864 w 2651266"/>
              <a:gd name="connsiteY61" fmla="*/ 2409668 h 2414466"/>
              <a:gd name="connisteX62" fmla="*/ 2471984 w 2651266"/>
              <a:gd name="connsiteY62" fmla="*/ 2356328 h 2414466"/>
              <a:gd name="connisteX63" fmla="*/ 2498654 w 2651266"/>
              <a:gd name="connsiteY63" fmla="*/ 2285208 h 2414466"/>
              <a:gd name="connisteX64" fmla="*/ 2570409 w 2651266"/>
              <a:gd name="connsiteY64" fmla="*/ 2240758 h 2414466"/>
              <a:gd name="connisteX65" fmla="*/ 2588189 w 2651266"/>
              <a:gd name="connsiteY65" fmla="*/ 2169003 h 2414466"/>
              <a:gd name="connisteX66" fmla="*/ 2614859 w 2651266"/>
              <a:gd name="connsiteY66" fmla="*/ 2071213 h 2414466"/>
              <a:gd name="connisteX67" fmla="*/ 2623749 w 2651266"/>
              <a:gd name="connsiteY67" fmla="*/ 1982313 h 2414466"/>
              <a:gd name="connisteX68" fmla="*/ 2623749 w 2651266"/>
              <a:gd name="connsiteY68" fmla="*/ 1910558 h 2414466"/>
              <a:gd name="connisteX69" fmla="*/ 2632639 w 2651266"/>
              <a:gd name="connsiteY69" fmla="*/ 1821658 h 2414466"/>
              <a:gd name="connisteX70" fmla="*/ 2641529 w 2651266"/>
              <a:gd name="connsiteY70" fmla="*/ 1732123 h 2414466"/>
              <a:gd name="connisteX71" fmla="*/ 2641529 w 2651266"/>
              <a:gd name="connsiteY71" fmla="*/ 1661003 h 2414466"/>
              <a:gd name="connisteX72" fmla="*/ 2641529 w 2651266"/>
              <a:gd name="connsiteY72" fmla="*/ 1580993 h 2414466"/>
              <a:gd name="connisteX73" fmla="*/ 2641529 w 2651266"/>
              <a:gd name="connsiteY73" fmla="*/ 1492093 h 2414466"/>
              <a:gd name="connisteX74" fmla="*/ 2641529 w 2651266"/>
              <a:gd name="connsiteY74" fmla="*/ 1420338 h 2414466"/>
              <a:gd name="connisteX75" fmla="*/ 2641529 w 2651266"/>
              <a:gd name="connsiteY75" fmla="*/ 1340328 h 2414466"/>
              <a:gd name="connisteX76" fmla="*/ 2641529 w 2651266"/>
              <a:gd name="connsiteY76" fmla="*/ 1260318 h 2414466"/>
              <a:gd name="connisteX77" fmla="*/ 2650419 w 2651266"/>
              <a:gd name="connsiteY77" fmla="*/ 1188563 h 2414466"/>
              <a:gd name="connisteX78" fmla="*/ 2650419 w 2651266"/>
              <a:gd name="connsiteY78" fmla="*/ 1117443 h 2414466"/>
              <a:gd name="connisteX79" fmla="*/ 2650419 w 2651266"/>
              <a:gd name="connsiteY79" fmla="*/ 1046323 h 2414466"/>
              <a:gd name="connisteX80" fmla="*/ 2650419 w 2651266"/>
              <a:gd name="connsiteY80" fmla="*/ 956788 h 2414466"/>
              <a:gd name="connisteX81" fmla="*/ 2650419 w 2651266"/>
              <a:gd name="connsiteY81" fmla="*/ 885668 h 2414466"/>
              <a:gd name="connisteX82" fmla="*/ 2641529 w 2651266"/>
              <a:gd name="connsiteY82" fmla="*/ 814548 h 2414466"/>
              <a:gd name="connisteX83" fmla="*/ 2641529 w 2651266"/>
              <a:gd name="connsiteY83" fmla="*/ 742793 h 2414466"/>
              <a:gd name="connisteX84" fmla="*/ 2623749 w 2651266"/>
              <a:gd name="connsiteY84" fmla="*/ 662783 h 2414466"/>
              <a:gd name="connisteX85" fmla="*/ 2623749 w 2651266"/>
              <a:gd name="connsiteY85" fmla="*/ 591663 h 2414466"/>
              <a:gd name="connisteX86" fmla="*/ 2605969 w 2651266"/>
              <a:gd name="connsiteY86" fmla="*/ 520543 h 2414466"/>
              <a:gd name="connisteX87" fmla="*/ 2597079 w 2651266"/>
              <a:gd name="connsiteY87" fmla="*/ 448788 h 2414466"/>
              <a:gd name="connisteX88" fmla="*/ 2570409 w 2651266"/>
              <a:gd name="connsiteY88" fmla="*/ 359888 h 2414466"/>
              <a:gd name="connisteX89" fmla="*/ 2534849 w 2651266"/>
              <a:gd name="connsiteY89" fmla="*/ 279878 h 2414466"/>
              <a:gd name="connisteX90" fmla="*/ 2489764 w 2651266"/>
              <a:gd name="connsiteY90" fmla="*/ 208123 h 2414466"/>
              <a:gd name="connisteX91" fmla="*/ 2454204 w 2651266"/>
              <a:gd name="connsiteY91" fmla="*/ 137003 h 2414466"/>
              <a:gd name="connisteX92" fmla="*/ 2409754 w 2651266"/>
              <a:gd name="connsiteY92" fmla="*/ 65883 h 2414466"/>
              <a:gd name="connisteX93" fmla="*/ 2320854 w 2651266"/>
              <a:gd name="connsiteY93" fmla="*/ 48103 h 2414466"/>
              <a:gd name="connisteX94" fmla="*/ 2249099 w 2651266"/>
              <a:gd name="connsiteY94" fmla="*/ 30323 h 2414466"/>
              <a:gd name="connisteX95" fmla="*/ 2169089 w 2651266"/>
              <a:gd name="connsiteY95" fmla="*/ 3018 h 2414466"/>
              <a:gd name="connisteX96" fmla="*/ 2097969 w 2651266"/>
              <a:gd name="connsiteY96" fmla="*/ 3018 h 2414466"/>
              <a:gd name="connisteX97" fmla="*/ 2017959 w 2651266"/>
              <a:gd name="connsiteY97" fmla="*/ 11908 h 2414466"/>
              <a:gd name="connisteX98" fmla="*/ 1946204 w 2651266"/>
              <a:gd name="connsiteY98" fmla="*/ 11908 h 2414466"/>
              <a:gd name="connisteX99" fmla="*/ 1857304 w 2651266"/>
              <a:gd name="connsiteY99" fmla="*/ 11908 h 2414466"/>
              <a:gd name="connisteX100" fmla="*/ 1767769 w 2651266"/>
              <a:gd name="connsiteY100" fmla="*/ 11908 h 2414466"/>
              <a:gd name="connisteX101" fmla="*/ 1669979 w 2651266"/>
              <a:gd name="connsiteY101" fmla="*/ 21433 h 2414466"/>
              <a:gd name="connisteX102" fmla="*/ 1598859 w 2651266"/>
              <a:gd name="connsiteY102" fmla="*/ 21433 h 2414466"/>
              <a:gd name="connisteX103" fmla="*/ 1509324 w 2651266"/>
              <a:gd name="connsiteY103" fmla="*/ 21433 h 2414466"/>
              <a:gd name="connisteX104" fmla="*/ 1438204 w 2651266"/>
              <a:gd name="connsiteY104" fmla="*/ 21433 h 2414466"/>
              <a:gd name="connisteX105" fmla="*/ 1367084 w 2651266"/>
              <a:gd name="connsiteY105" fmla="*/ 21433 h 2414466"/>
              <a:gd name="connisteX106" fmla="*/ 1287074 w 2651266"/>
              <a:gd name="connsiteY106" fmla="*/ 21433 h 2414466"/>
              <a:gd name="connisteX107" fmla="*/ 1215319 w 2651266"/>
              <a:gd name="connsiteY107" fmla="*/ 21433 h 2414466"/>
              <a:gd name="connisteX108" fmla="*/ 1135309 w 2651266"/>
              <a:gd name="connsiteY108" fmla="*/ 21433 h 2414466"/>
              <a:gd name="connisteX109" fmla="*/ 1064189 w 2651266"/>
              <a:gd name="connsiteY109" fmla="*/ 21433 h 2414466"/>
              <a:gd name="connisteX110" fmla="*/ 974654 w 2651266"/>
              <a:gd name="connsiteY110" fmla="*/ 21433 h 2414466"/>
              <a:gd name="connisteX111" fmla="*/ 903534 w 2651266"/>
              <a:gd name="connsiteY111" fmla="*/ 21433 h 2414466"/>
              <a:gd name="connisteX112" fmla="*/ 832414 w 2651266"/>
              <a:gd name="connsiteY112" fmla="*/ 3018 h 2414466"/>
              <a:gd name="connisteX113" fmla="*/ 760659 w 2651266"/>
              <a:gd name="connsiteY113" fmla="*/ 39213 h 2414466"/>
              <a:gd name="connisteX114" fmla="*/ 742879 w 2651266"/>
              <a:gd name="connsiteY114" fmla="*/ 119223 h 241446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</a:cxnLst>
            <a:rect l="l" t="t" r="r" b="b"/>
            <a:pathLst>
              <a:path w="2651266" h="2414466">
                <a:moveTo>
                  <a:pt x="787964" y="92553"/>
                </a:moveTo>
                <a:cubicBezTo>
                  <a:pt x="787964" y="105253"/>
                  <a:pt x="786059" y="135098"/>
                  <a:pt x="787964" y="163673"/>
                </a:cubicBezTo>
                <a:cubicBezTo>
                  <a:pt x="789869" y="192248"/>
                  <a:pt x="794949" y="206218"/>
                  <a:pt x="796854" y="234793"/>
                </a:cubicBezTo>
                <a:cubicBezTo>
                  <a:pt x="798759" y="263368"/>
                  <a:pt x="798759" y="277973"/>
                  <a:pt x="796854" y="306548"/>
                </a:cubicBezTo>
                <a:cubicBezTo>
                  <a:pt x="794949" y="335123"/>
                  <a:pt x="796854" y="349093"/>
                  <a:pt x="787964" y="377668"/>
                </a:cubicBezTo>
                <a:cubicBezTo>
                  <a:pt x="779074" y="406243"/>
                  <a:pt x="767644" y="420213"/>
                  <a:pt x="751769" y="448788"/>
                </a:cubicBezTo>
                <a:cubicBezTo>
                  <a:pt x="735894" y="477363"/>
                  <a:pt x="730179" y="493873"/>
                  <a:pt x="707319" y="520543"/>
                </a:cubicBezTo>
                <a:cubicBezTo>
                  <a:pt x="684459" y="547213"/>
                  <a:pt x="655884" y="556103"/>
                  <a:pt x="636199" y="582773"/>
                </a:cubicBezTo>
                <a:cubicBezTo>
                  <a:pt x="616514" y="609443"/>
                  <a:pt x="625404" y="625318"/>
                  <a:pt x="609529" y="653893"/>
                </a:cubicBezTo>
                <a:cubicBezTo>
                  <a:pt x="593654" y="682468"/>
                  <a:pt x="582859" y="703423"/>
                  <a:pt x="556189" y="725013"/>
                </a:cubicBezTo>
                <a:cubicBezTo>
                  <a:pt x="529519" y="746603"/>
                  <a:pt x="506024" y="752318"/>
                  <a:pt x="475544" y="761208"/>
                </a:cubicBezTo>
                <a:cubicBezTo>
                  <a:pt x="445064" y="770098"/>
                  <a:pt x="432999" y="763113"/>
                  <a:pt x="404424" y="770098"/>
                </a:cubicBezTo>
                <a:cubicBezTo>
                  <a:pt x="375849" y="777083"/>
                  <a:pt x="361879" y="789783"/>
                  <a:pt x="333304" y="796768"/>
                </a:cubicBezTo>
                <a:cubicBezTo>
                  <a:pt x="304729" y="803753"/>
                  <a:pt x="290124" y="801848"/>
                  <a:pt x="261549" y="805658"/>
                </a:cubicBezTo>
                <a:cubicBezTo>
                  <a:pt x="232974" y="809468"/>
                  <a:pt x="219004" y="798673"/>
                  <a:pt x="190429" y="814548"/>
                </a:cubicBezTo>
                <a:cubicBezTo>
                  <a:pt x="161854" y="830423"/>
                  <a:pt x="149789" y="862808"/>
                  <a:pt x="119309" y="885668"/>
                </a:cubicBezTo>
                <a:cubicBezTo>
                  <a:pt x="88829" y="908528"/>
                  <a:pt x="62159" y="906623"/>
                  <a:pt x="38664" y="930118"/>
                </a:cubicBezTo>
                <a:cubicBezTo>
                  <a:pt x="15169" y="953613"/>
                  <a:pt x="10089" y="973298"/>
                  <a:pt x="3104" y="1001873"/>
                </a:cubicBezTo>
                <a:cubicBezTo>
                  <a:pt x="-3881" y="1030448"/>
                  <a:pt x="3104" y="1044418"/>
                  <a:pt x="3104" y="1072993"/>
                </a:cubicBezTo>
                <a:cubicBezTo>
                  <a:pt x="3104" y="1101568"/>
                  <a:pt x="3104" y="1113633"/>
                  <a:pt x="3104" y="1144113"/>
                </a:cubicBezTo>
                <a:cubicBezTo>
                  <a:pt x="3104" y="1174593"/>
                  <a:pt x="3104" y="1193643"/>
                  <a:pt x="3104" y="1224123"/>
                </a:cubicBezTo>
                <a:cubicBezTo>
                  <a:pt x="3104" y="1254603"/>
                  <a:pt x="-706" y="1267303"/>
                  <a:pt x="3104" y="1295878"/>
                </a:cubicBezTo>
                <a:cubicBezTo>
                  <a:pt x="6914" y="1324453"/>
                  <a:pt x="6279" y="1338423"/>
                  <a:pt x="20884" y="1366998"/>
                </a:cubicBezTo>
                <a:cubicBezTo>
                  <a:pt x="35489" y="1395573"/>
                  <a:pt x="50094" y="1415258"/>
                  <a:pt x="74859" y="1438118"/>
                </a:cubicBezTo>
                <a:cubicBezTo>
                  <a:pt x="99624" y="1460978"/>
                  <a:pt x="119309" y="1459073"/>
                  <a:pt x="145979" y="1482568"/>
                </a:cubicBezTo>
                <a:cubicBezTo>
                  <a:pt x="172649" y="1506063"/>
                  <a:pt x="190429" y="1525748"/>
                  <a:pt x="208209" y="1554323"/>
                </a:cubicBezTo>
                <a:cubicBezTo>
                  <a:pt x="225989" y="1582898"/>
                  <a:pt x="224084" y="1594963"/>
                  <a:pt x="234879" y="1625443"/>
                </a:cubicBezTo>
                <a:cubicBezTo>
                  <a:pt x="245674" y="1655923"/>
                  <a:pt x="252659" y="1674973"/>
                  <a:pt x="261549" y="1705453"/>
                </a:cubicBezTo>
                <a:cubicBezTo>
                  <a:pt x="270439" y="1735933"/>
                  <a:pt x="270439" y="1748633"/>
                  <a:pt x="279329" y="1777208"/>
                </a:cubicBezTo>
                <a:cubicBezTo>
                  <a:pt x="288219" y="1805783"/>
                  <a:pt x="297744" y="1819753"/>
                  <a:pt x="306634" y="1848328"/>
                </a:cubicBezTo>
                <a:cubicBezTo>
                  <a:pt x="315524" y="1876903"/>
                  <a:pt x="315524" y="1890873"/>
                  <a:pt x="324414" y="1919448"/>
                </a:cubicBezTo>
                <a:cubicBezTo>
                  <a:pt x="333304" y="1948023"/>
                  <a:pt x="344099" y="1962628"/>
                  <a:pt x="351084" y="1991203"/>
                </a:cubicBezTo>
                <a:cubicBezTo>
                  <a:pt x="358069" y="2019778"/>
                  <a:pt x="356164" y="2030573"/>
                  <a:pt x="359974" y="2062323"/>
                </a:cubicBezTo>
                <a:cubicBezTo>
                  <a:pt x="363784" y="2094073"/>
                  <a:pt x="366959" y="2117568"/>
                  <a:pt x="368864" y="2151223"/>
                </a:cubicBezTo>
                <a:cubicBezTo>
                  <a:pt x="370769" y="2184878"/>
                  <a:pt x="361879" y="2201388"/>
                  <a:pt x="368864" y="2231868"/>
                </a:cubicBezTo>
                <a:cubicBezTo>
                  <a:pt x="375849" y="2262348"/>
                  <a:pt x="384739" y="2274413"/>
                  <a:pt x="404424" y="2302988"/>
                </a:cubicBezTo>
                <a:cubicBezTo>
                  <a:pt x="424109" y="2331563"/>
                  <a:pt x="439984" y="2356328"/>
                  <a:pt x="466654" y="2374108"/>
                </a:cubicBezTo>
                <a:cubicBezTo>
                  <a:pt x="493324" y="2391888"/>
                  <a:pt x="505389" y="2384903"/>
                  <a:pt x="537774" y="2391888"/>
                </a:cubicBezTo>
                <a:cubicBezTo>
                  <a:pt x="570159" y="2398873"/>
                  <a:pt x="594924" y="2405858"/>
                  <a:pt x="627309" y="2409668"/>
                </a:cubicBezTo>
                <a:cubicBezTo>
                  <a:pt x="659694" y="2413478"/>
                  <a:pt x="669854" y="2409668"/>
                  <a:pt x="698429" y="2409668"/>
                </a:cubicBezTo>
                <a:cubicBezTo>
                  <a:pt x="727004" y="2409668"/>
                  <a:pt x="740974" y="2409668"/>
                  <a:pt x="769549" y="2409668"/>
                </a:cubicBezTo>
                <a:cubicBezTo>
                  <a:pt x="798124" y="2409668"/>
                  <a:pt x="810824" y="2409668"/>
                  <a:pt x="841304" y="2409668"/>
                </a:cubicBezTo>
                <a:cubicBezTo>
                  <a:pt x="871784" y="2409668"/>
                  <a:pt x="887659" y="2409668"/>
                  <a:pt x="921314" y="2409668"/>
                </a:cubicBezTo>
                <a:cubicBezTo>
                  <a:pt x="954969" y="2409668"/>
                  <a:pt x="977829" y="2409668"/>
                  <a:pt x="1010214" y="2409668"/>
                </a:cubicBezTo>
                <a:cubicBezTo>
                  <a:pt x="1042599" y="2409668"/>
                  <a:pt x="1053394" y="2409668"/>
                  <a:pt x="1081969" y="2409668"/>
                </a:cubicBezTo>
                <a:cubicBezTo>
                  <a:pt x="1110544" y="2409668"/>
                  <a:pt x="1124514" y="2409668"/>
                  <a:pt x="1153089" y="2409668"/>
                </a:cubicBezTo>
                <a:cubicBezTo>
                  <a:pt x="1181664" y="2409668"/>
                  <a:pt x="1193729" y="2409668"/>
                  <a:pt x="1224209" y="2409668"/>
                </a:cubicBezTo>
                <a:cubicBezTo>
                  <a:pt x="1254689" y="2409668"/>
                  <a:pt x="1267389" y="2409668"/>
                  <a:pt x="1304854" y="2409668"/>
                </a:cubicBezTo>
                <a:cubicBezTo>
                  <a:pt x="1342319" y="2409668"/>
                  <a:pt x="1374069" y="2409668"/>
                  <a:pt x="1411534" y="2409668"/>
                </a:cubicBezTo>
                <a:cubicBezTo>
                  <a:pt x="1448999" y="2409668"/>
                  <a:pt x="1461064" y="2409668"/>
                  <a:pt x="1491544" y="2409668"/>
                </a:cubicBezTo>
                <a:cubicBezTo>
                  <a:pt x="1522024" y="2409668"/>
                  <a:pt x="1534724" y="2409668"/>
                  <a:pt x="1563299" y="2409668"/>
                </a:cubicBezTo>
                <a:cubicBezTo>
                  <a:pt x="1591874" y="2409668"/>
                  <a:pt x="1602669" y="2409668"/>
                  <a:pt x="1634419" y="2409668"/>
                </a:cubicBezTo>
                <a:cubicBezTo>
                  <a:pt x="1666169" y="2409668"/>
                  <a:pt x="1689664" y="2409668"/>
                  <a:pt x="1723319" y="2409668"/>
                </a:cubicBezTo>
                <a:cubicBezTo>
                  <a:pt x="1756974" y="2409668"/>
                  <a:pt x="1771579" y="2409668"/>
                  <a:pt x="1803964" y="2409668"/>
                </a:cubicBezTo>
                <a:cubicBezTo>
                  <a:pt x="1836349" y="2409668"/>
                  <a:pt x="1853494" y="2409668"/>
                  <a:pt x="1883974" y="2409668"/>
                </a:cubicBezTo>
                <a:cubicBezTo>
                  <a:pt x="1914454" y="2409668"/>
                  <a:pt x="1926519" y="2409668"/>
                  <a:pt x="1955094" y="2409668"/>
                </a:cubicBezTo>
                <a:cubicBezTo>
                  <a:pt x="1983669" y="2409668"/>
                  <a:pt x="1996369" y="2409668"/>
                  <a:pt x="2026849" y="2409668"/>
                </a:cubicBezTo>
                <a:cubicBezTo>
                  <a:pt x="2057329" y="2409668"/>
                  <a:pt x="2076379" y="2409668"/>
                  <a:pt x="2106859" y="2409668"/>
                </a:cubicBezTo>
                <a:cubicBezTo>
                  <a:pt x="2137339" y="2409668"/>
                  <a:pt x="2147499" y="2409668"/>
                  <a:pt x="2177979" y="2409668"/>
                </a:cubicBezTo>
                <a:cubicBezTo>
                  <a:pt x="2208459" y="2409668"/>
                  <a:pt x="2227509" y="2409668"/>
                  <a:pt x="2257989" y="2409668"/>
                </a:cubicBezTo>
                <a:cubicBezTo>
                  <a:pt x="2288469" y="2409668"/>
                  <a:pt x="2301169" y="2409668"/>
                  <a:pt x="2329744" y="2409668"/>
                </a:cubicBezTo>
                <a:cubicBezTo>
                  <a:pt x="2358319" y="2409668"/>
                  <a:pt x="2372289" y="2420463"/>
                  <a:pt x="2400864" y="2409668"/>
                </a:cubicBezTo>
                <a:cubicBezTo>
                  <a:pt x="2429439" y="2398873"/>
                  <a:pt x="2452299" y="2381093"/>
                  <a:pt x="2471984" y="2356328"/>
                </a:cubicBezTo>
                <a:cubicBezTo>
                  <a:pt x="2491669" y="2331563"/>
                  <a:pt x="2478969" y="2308068"/>
                  <a:pt x="2498654" y="2285208"/>
                </a:cubicBezTo>
                <a:cubicBezTo>
                  <a:pt x="2518339" y="2262348"/>
                  <a:pt x="2552629" y="2264253"/>
                  <a:pt x="2570409" y="2240758"/>
                </a:cubicBezTo>
                <a:cubicBezTo>
                  <a:pt x="2588189" y="2217263"/>
                  <a:pt x="2579299" y="2202658"/>
                  <a:pt x="2588189" y="2169003"/>
                </a:cubicBezTo>
                <a:cubicBezTo>
                  <a:pt x="2597079" y="2135348"/>
                  <a:pt x="2607874" y="2108678"/>
                  <a:pt x="2614859" y="2071213"/>
                </a:cubicBezTo>
                <a:cubicBezTo>
                  <a:pt x="2621844" y="2033748"/>
                  <a:pt x="2621844" y="2014698"/>
                  <a:pt x="2623749" y="1982313"/>
                </a:cubicBezTo>
                <a:cubicBezTo>
                  <a:pt x="2625654" y="1949928"/>
                  <a:pt x="2621844" y="1942943"/>
                  <a:pt x="2623749" y="1910558"/>
                </a:cubicBezTo>
                <a:cubicBezTo>
                  <a:pt x="2625654" y="1878173"/>
                  <a:pt x="2628829" y="1857218"/>
                  <a:pt x="2632639" y="1821658"/>
                </a:cubicBezTo>
                <a:cubicBezTo>
                  <a:pt x="2636449" y="1786098"/>
                  <a:pt x="2639624" y="1764508"/>
                  <a:pt x="2641529" y="1732123"/>
                </a:cubicBezTo>
                <a:cubicBezTo>
                  <a:pt x="2643434" y="1699738"/>
                  <a:pt x="2641529" y="1691483"/>
                  <a:pt x="2641529" y="1661003"/>
                </a:cubicBezTo>
                <a:cubicBezTo>
                  <a:pt x="2641529" y="1630523"/>
                  <a:pt x="2641529" y="1614648"/>
                  <a:pt x="2641529" y="1580993"/>
                </a:cubicBezTo>
                <a:cubicBezTo>
                  <a:pt x="2641529" y="1547338"/>
                  <a:pt x="2641529" y="1524478"/>
                  <a:pt x="2641529" y="1492093"/>
                </a:cubicBezTo>
                <a:cubicBezTo>
                  <a:pt x="2641529" y="1459708"/>
                  <a:pt x="2641529" y="1450818"/>
                  <a:pt x="2641529" y="1420338"/>
                </a:cubicBezTo>
                <a:cubicBezTo>
                  <a:pt x="2641529" y="1389858"/>
                  <a:pt x="2641529" y="1372078"/>
                  <a:pt x="2641529" y="1340328"/>
                </a:cubicBezTo>
                <a:cubicBezTo>
                  <a:pt x="2641529" y="1308578"/>
                  <a:pt x="2639624" y="1290798"/>
                  <a:pt x="2641529" y="1260318"/>
                </a:cubicBezTo>
                <a:cubicBezTo>
                  <a:pt x="2643434" y="1229838"/>
                  <a:pt x="2648514" y="1217138"/>
                  <a:pt x="2650419" y="1188563"/>
                </a:cubicBezTo>
                <a:cubicBezTo>
                  <a:pt x="2652324" y="1159988"/>
                  <a:pt x="2650419" y="1146018"/>
                  <a:pt x="2650419" y="1117443"/>
                </a:cubicBezTo>
                <a:cubicBezTo>
                  <a:pt x="2650419" y="1088868"/>
                  <a:pt x="2650419" y="1078708"/>
                  <a:pt x="2650419" y="1046323"/>
                </a:cubicBezTo>
                <a:cubicBezTo>
                  <a:pt x="2650419" y="1013938"/>
                  <a:pt x="2650419" y="989173"/>
                  <a:pt x="2650419" y="956788"/>
                </a:cubicBezTo>
                <a:cubicBezTo>
                  <a:pt x="2650419" y="924403"/>
                  <a:pt x="2652324" y="914243"/>
                  <a:pt x="2650419" y="885668"/>
                </a:cubicBezTo>
                <a:cubicBezTo>
                  <a:pt x="2648514" y="857093"/>
                  <a:pt x="2643434" y="843123"/>
                  <a:pt x="2641529" y="814548"/>
                </a:cubicBezTo>
                <a:cubicBezTo>
                  <a:pt x="2639624" y="785973"/>
                  <a:pt x="2645339" y="773273"/>
                  <a:pt x="2641529" y="742793"/>
                </a:cubicBezTo>
                <a:cubicBezTo>
                  <a:pt x="2637719" y="712313"/>
                  <a:pt x="2627559" y="693263"/>
                  <a:pt x="2623749" y="662783"/>
                </a:cubicBezTo>
                <a:cubicBezTo>
                  <a:pt x="2619939" y="632303"/>
                  <a:pt x="2627559" y="620238"/>
                  <a:pt x="2623749" y="591663"/>
                </a:cubicBezTo>
                <a:cubicBezTo>
                  <a:pt x="2619939" y="563088"/>
                  <a:pt x="2611049" y="549118"/>
                  <a:pt x="2605969" y="520543"/>
                </a:cubicBezTo>
                <a:cubicBezTo>
                  <a:pt x="2600889" y="491968"/>
                  <a:pt x="2604064" y="481173"/>
                  <a:pt x="2597079" y="448788"/>
                </a:cubicBezTo>
                <a:cubicBezTo>
                  <a:pt x="2590094" y="416403"/>
                  <a:pt x="2583109" y="393543"/>
                  <a:pt x="2570409" y="359888"/>
                </a:cubicBezTo>
                <a:cubicBezTo>
                  <a:pt x="2557709" y="326233"/>
                  <a:pt x="2550724" y="310358"/>
                  <a:pt x="2534849" y="279878"/>
                </a:cubicBezTo>
                <a:cubicBezTo>
                  <a:pt x="2518974" y="249398"/>
                  <a:pt x="2505639" y="236698"/>
                  <a:pt x="2489764" y="208123"/>
                </a:cubicBezTo>
                <a:cubicBezTo>
                  <a:pt x="2473889" y="179548"/>
                  <a:pt x="2470079" y="165578"/>
                  <a:pt x="2454204" y="137003"/>
                </a:cubicBezTo>
                <a:cubicBezTo>
                  <a:pt x="2438329" y="108428"/>
                  <a:pt x="2436424" y="83663"/>
                  <a:pt x="2409754" y="65883"/>
                </a:cubicBezTo>
                <a:cubicBezTo>
                  <a:pt x="2383084" y="48103"/>
                  <a:pt x="2353239" y="55088"/>
                  <a:pt x="2320854" y="48103"/>
                </a:cubicBezTo>
                <a:cubicBezTo>
                  <a:pt x="2288469" y="41118"/>
                  <a:pt x="2279579" y="39213"/>
                  <a:pt x="2249099" y="30323"/>
                </a:cubicBezTo>
                <a:cubicBezTo>
                  <a:pt x="2218619" y="21433"/>
                  <a:pt x="2199569" y="8733"/>
                  <a:pt x="2169089" y="3018"/>
                </a:cubicBezTo>
                <a:cubicBezTo>
                  <a:pt x="2138609" y="-2697"/>
                  <a:pt x="2128449" y="1113"/>
                  <a:pt x="2097969" y="3018"/>
                </a:cubicBezTo>
                <a:cubicBezTo>
                  <a:pt x="2067489" y="4923"/>
                  <a:pt x="2048439" y="10003"/>
                  <a:pt x="2017959" y="11908"/>
                </a:cubicBezTo>
                <a:cubicBezTo>
                  <a:pt x="1987479" y="13813"/>
                  <a:pt x="1978589" y="11908"/>
                  <a:pt x="1946204" y="11908"/>
                </a:cubicBezTo>
                <a:cubicBezTo>
                  <a:pt x="1913819" y="11908"/>
                  <a:pt x="1892864" y="11908"/>
                  <a:pt x="1857304" y="11908"/>
                </a:cubicBezTo>
                <a:cubicBezTo>
                  <a:pt x="1821744" y="11908"/>
                  <a:pt x="1805234" y="10003"/>
                  <a:pt x="1767769" y="11908"/>
                </a:cubicBezTo>
                <a:cubicBezTo>
                  <a:pt x="1730304" y="13813"/>
                  <a:pt x="1703634" y="19528"/>
                  <a:pt x="1669979" y="21433"/>
                </a:cubicBezTo>
                <a:cubicBezTo>
                  <a:pt x="1636324" y="23338"/>
                  <a:pt x="1631244" y="21433"/>
                  <a:pt x="1598859" y="21433"/>
                </a:cubicBezTo>
                <a:cubicBezTo>
                  <a:pt x="1566474" y="21433"/>
                  <a:pt x="1541709" y="21433"/>
                  <a:pt x="1509324" y="21433"/>
                </a:cubicBezTo>
                <a:cubicBezTo>
                  <a:pt x="1476939" y="21433"/>
                  <a:pt x="1466779" y="21433"/>
                  <a:pt x="1438204" y="21433"/>
                </a:cubicBezTo>
                <a:cubicBezTo>
                  <a:pt x="1409629" y="21433"/>
                  <a:pt x="1397564" y="21433"/>
                  <a:pt x="1367084" y="21433"/>
                </a:cubicBezTo>
                <a:cubicBezTo>
                  <a:pt x="1336604" y="21433"/>
                  <a:pt x="1317554" y="21433"/>
                  <a:pt x="1287074" y="21433"/>
                </a:cubicBezTo>
                <a:cubicBezTo>
                  <a:pt x="1256594" y="21433"/>
                  <a:pt x="1245799" y="21433"/>
                  <a:pt x="1215319" y="21433"/>
                </a:cubicBezTo>
                <a:cubicBezTo>
                  <a:pt x="1184839" y="21433"/>
                  <a:pt x="1165789" y="21433"/>
                  <a:pt x="1135309" y="21433"/>
                </a:cubicBezTo>
                <a:cubicBezTo>
                  <a:pt x="1104829" y="21433"/>
                  <a:pt x="1096574" y="21433"/>
                  <a:pt x="1064189" y="21433"/>
                </a:cubicBezTo>
                <a:cubicBezTo>
                  <a:pt x="1031804" y="21433"/>
                  <a:pt x="1007039" y="21433"/>
                  <a:pt x="974654" y="21433"/>
                </a:cubicBezTo>
                <a:cubicBezTo>
                  <a:pt x="942269" y="21433"/>
                  <a:pt x="932109" y="25243"/>
                  <a:pt x="903534" y="21433"/>
                </a:cubicBezTo>
                <a:cubicBezTo>
                  <a:pt x="874959" y="17623"/>
                  <a:pt x="860989" y="-792"/>
                  <a:pt x="832414" y="3018"/>
                </a:cubicBezTo>
                <a:cubicBezTo>
                  <a:pt x="803839" y="6828"/>
                  <a:pt x="778439" y="15718"/>
                  <a:pt x="760659" y="39213"/>
                </a:cubicBezTo>
                <a:cubicBezTo>
                  <a:pt x="742879" y="62708"/>
                  <a:pt x="744784" y="103983"/>
                  <a:pt x="742879" y="119223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75">
                <a:extLst>
                  <a:ext uri="{FF2B5EF4-FFF2-40B4-BE49-F238E27FC236}">
                    <a16:creationId xmlns:a16="http://schemas.microsoft.com/office/drawing/2014/main" id="{16924ABC-CB43-E74B-AA7A-9257F4928C8B}"/>
                  </a:ext>
                </a:extLst>
              </p:cNvPr>
              <p:cNvSpPr txBox="1"/>
              <p:nvPr/>
            </p:nvSpPr>
            <p:spPr>
              <a:xfrm>
                <a:off x="5577623" y="3669924"/>
                <a:ext cx="38219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12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≤</m:t>
                      </m:r>
                      <m:r>
                        <a:rPr lang="en-US" altLang="zh-CN" i="1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/>
                            </a:rPr>
                            <m:t>6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2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altLang="zh-CN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12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≥</m:t>
                      </m:r>
                      <m:r>
                        <a:rPr lang="en-US" altLang="zh-CN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6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−2=0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12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[2,4]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0" name="TextBox 75">
                <a:extLst>
                  <a:ext uri="{FF2B5EF4-FFF2-40B4-BE49-F238E27FC236}">
                    <a16:creationId xmlns:a16="http://schemas.microsoft.com/office/drawing/2014/main" id="{16924ABC-CB43-E74B-AA7A-9257F4928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623" y="3669924"/>
                <a:ext cx="3821989" cy="1200329"/>
              </a:xfrm>
              <a:prstGeom prst="rect">
                <a:avLst/>
              </a:prstGeom>
              <a:blipFill>
                <a:blip r:embed="rId2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76">
                <a:extLst>
                  <a:ext uri="{FF2B5EF4-FFF2-40B4-BE49-F238E27FC236}">
                    <a16:creationId xmlns:a16="http://schemas.microsoft.com/office/drawing/2014/main" id="{2CCE1047-25BD-6C4C-984D-8A229283B1D0}"/>
                  </a:ext>
                </a:extLst>
              </p:cNvPr>
              <p:cNvSpPr txBox="1"/>
              <p:nvPr/>
            </p:nvSpPr>
            <p:spPr>
              <a:xfrm>
                <a:off x="5525142" y="5373586"/>
                <a:ext cx="40995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12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≤</m:t>
                      </m:r>
                      <m:r>
                        <a:rPr lang="en-US" altLang="zh-CN" i="1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15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1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altLang="zh-CN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12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≥</m:t>
                      </m:r>
                      <m:r>
                        <a:rPr lang="en-US" altLang="zh-CN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15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−1=1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12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𝑝𝑒𝑐𝑐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[1,3]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1" name="TextBox 76">
                <a:extLst>
                  <a:ext uri="{FF2B5EF4-FFF2-40B4-BE49-F238E27FC236}">
                    <a16:creationId xmlns:a16="http://schemas.microsoft.com/office/drawing/2014/main" id="{2CCE1047-25BD-6C4C-984D-8A229283B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42" y="5373586"/>
                <a:ext cx="4099548" cy="1200329"/>
              </a:xfrm>
              <a:prstGeom prst="rect">
                <a:avLst/>
              </a:prstGeom>
              <a:blipFill>
                <a:blip r:embed="rId2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文本框 6">
            <a:extLst>
              <a:ext uri="{FF2B5EF4-FFF2-40B4-BE49-F238E27FC236}">
                <a16:creationId xmlns:a16="http://schemas.microsoft.com/office/drawing/2014/main" id="{A209A59D-6A17-BF44-9657-1637B93840E3}"/>
              </a:ext>
            </a:extLst>
          </p:cNvPr>
          <p:cNvSpPr txBox="1"/>
          <p:nvPr/>
        </p:nvSpPr>
        <p:spPr>
          <a:xfrm>
            <a:off x="958115" y="3535126"/>
            <a:ext cx="384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、剪枝</a:t>
            </a:r>
            <a:r>
              <a:rPr lang="en-US" altLang="zh-CN" dirty="0"/>
              <a:t>,</a:t>
            </a:r>
            <a:r>
              <a:rPr lang="zh-CN" altLang="en-US" dirty="0">
                <a:latin typeface="+mn-ea"/>
              </a:rPr>
              <a:t>剪掉某些范围值小的部分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5">
                <a:extLst>
                  <a:ext uri="{FF2B5EF4-FFF2-40B4-BE49-F238E27FC236}">
                    <a16:creationId xmlns:a16="http://schemas.microsoft.com/office/drawing/2014/main" id="{25AB0ACF-8C1B-FF47-A39A-D2AE9A18ADDB}"/>
                  </a:ext>
                </a:extLst>
              </p:cNvPr>
              <p:cNvSpPr txBox="1"/>
              <p:nvPr/>
            </p:nvSpPr>
            <p:spPr>
              <a:xfrm>
                <a:off x="355206" y="3870858"/>
                <a:ext cx="339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3" name="TextBox 5">
                <a:extLst>
                  <a:ext uri="{FF2B5EF4-FFF2-40B4-BE49-F238E27FC236}">
                    <a16:creationId xmlns:a16="http://schemas.microsoft.com/office/drawing/2014/main" id="{25AB0ACF-8C1B-FF47-A39A-D2AE9A18A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06" y="3870858"/>
                <a:ext cx="339136" cy="369332"/>
              </a:xfrm>
              <a:prstGeom prst="rect">
                <a:avLst/>
              </a:prstGeom>
              <a:blipFill>
                <a:blip r:embed="rId25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78">
                <a:extLst>
                  <a:ext uri="{FF2B5EF4-FFF2-40B4-BE49-F238E27FC236}">
                    <a16:creationId xmlns:a16="http://schemas.microsoft.com/office/drawing/2014/main" id="{3CDC13DE-AD9C-C043-8823-DAD935D5C700}"/>
                  </a:ext>
                </a:extLst>
              </p:cNvPr>
              <p:cNvSpPr txBox="1"/>
              <p:nvPr/>
            </p:nvSpPr>
            <p:spPr>
              <a:xfrm>
                <a:off x="4288558" y="3859103"/>
                <a:ext cx="339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4" name="TextBox 78">
                <a:extLst>
                  <a:ext uri="{FF2B5EF4-FFF2-40B4-BE49-F238E27FC236}">
                    <a16:creationId xmlns:a16="http://schemas.microsoft.com/office/drawing/2014/main" id="{3CDC13DE-AD9C-C043-8823-DAD935D5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558" y="3859103"/>
                <a:ext cx="339136" cy="369332"/>
              </a:xfrm>
              <a:prstGeom prst="rect">
                <a:avLst/>
              </a:prstGeom>
              <a:blipFill>
                <a:blip r:embed="rId26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椭圆 224">
            <a:extLst>
              <a:ext uri="{FF2B5EF4-FFF2-40B4-BE49-F238E27FC236}">
                <a16:creationId xmlns:a16="http://schemas.microsoft.com/office/drawing/2014/main" id="{376202CE-D4C8-F840-BFAF-3A8B56EF1CA6}"/>
              </a:ext>
            </a:extLst>
          </p:cNvPr>
          <p:cNvSpPr/>
          <p:nvPr/>
        </p:nvSpPr>
        <p:spPr>
          <a:xfrm>
            <a:off x="3083520" y="5181865"/>
            <a:ext cx="556966" cy="515948"/>
          </a:xfrm>
          <a:prstGeom prst="ellipse">
            <a:avLst/>
          </a:prstGeom>
          <a:noFill/>
          <a:ln w="952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4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  <p:bldP spid="221" grpId="0"/>
      <p:bldP spid="22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6425</TotalTime>
  <Words>1099</Words>
  <Application>Microsoft Macintosh PowerPoint</Application>
  <PresentationFormat>全屏显示(4:3)</PresentationFormat>
  <Paragraphs>278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SimSun</vt:lpstr>
      <vt:lpstr>SimSun</vt:lpstr>
      <vt:lpstr>Arial</vt:lpstr>
      <vt:lpstr>Calibri</vt:lpstr>
      <vt:lpstr>Calibri Light</vt:lpstr>
      <vt:lpstr>Cambria Math</vt:lpstr>
      <vt:lpstr>Times New Roman</vt:lpstr>
      <vt:lpstr>Office 主题​​</vt:lpstr>
      <vt:lpstr>大图上偏心率分布的快速计算</vt:lpstr>
      <vt:lpstr>Eccentricity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 you！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大图上的SimRank计算综述</dc:title>
  <dc:creator>Microsoft Office User</dc:creator>
  <cp:lastModifiedBy>Microsoft Office User</cp:lastModifiedBy>
  <cp:revision>264</cp:revision>
  <dcterms:created xsi:type="dcterms:W3CDTF">2021-04-08T15:08:15Z</dcterms:created>
  <dcterms:modified xsi:type="dcterms:W3CDTF">2021-05-17T00:06:07Z</dcterms:modified>
</cp:coreProperties>
</file>