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>
        <p:scale>
          <a:sx n="100" d="100"/>
          <a:sy n="100" d="100"/>
        </p:scale>
        <p:origin x="8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5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1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2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9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2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4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1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1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7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4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6562144-BE88-C328-A61E-B59EEA7380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6ED06-2A67-2A2A-ACF8-364549A02122}"/>
              </a:ext>
            </a:extLst>
          </p:cNvPr>
          <p:cNvSpPr txBox="1"/>
          <p:nvPr/>
        </p:nvSpPr>
        <p:spPr>
          <a:xfrm>
            <a:off x="5353050" y="32443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初始场景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02520F-8EA7-6CF8-DA1A-7469101C2A65}"/>
              </a:ext>
            </a:extLst>
          </p:cNvPr>
          <p:cNvSpPr txBox="1"/>
          <p:nvPr/>
        </p:nvSpPr>
        <p:spPr>
          <a:xfrm>
            <a:off x="0" y="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禁止删除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Filename: InitialScene.png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33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6562144-BE88-C328-A61E-B59EEA7380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6ED06-2A67-2A2A-ACF8-364549A02122}"/>
              </a:ext>
            </a:extLst>
          </p:cNvPr>
          <p:cNvSpPr txBox="1"/>
          <p:nvPr/>
        </p:nvSpPr>
        <p:spPr>
          <a:xfrm>
            <a:off x="5353050" y="32443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目录场景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3FC76C-2C0D-8E3F-FE43-C7CC02159D09}"/>
              </a:ext>
            </a:extLst>
          </p:cNvPr>
          <p:cNvSpPr txBox="1"/>
          <p:nvPr/>
        </p:nvSpPr>
        <p:spPr>
          <a:xfrm>
            <a:off x="0" y="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禁止删除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Filename: MenuScene.png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66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4A179002-2C74-AEFD-BFF6-D99C34910BCB}"/>
              </a:ext>
            </a:extLst>
          </p:cNvPr>
          <p:cNvSpPr/>
          <p:nvPr/>
        </p:nvSpPr>
        <p:spPr>
          <a:xfrm>
            <a:off x="4630056" y="2833914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联机模式（悬停状态）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897392-5612-BC06-F7D3-B79F5D0EFD16}"/>
              </a:ext>
            </a:extLst>
          </p:cNvPr>
          <p:cNvSpPr/>
          <p:nvPr/>
        </p:nvSpPr>
        <p:spPr>
          <a:xfrm>
            <a:off x="4630056" y="942052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联机模式（默认状态）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D21B1F-0462-9FEE-823A-07DF329AE00A}"/>
              </a:ext>
            </a:extLst>
          </p:cNvPr>
          <p:cNvSpPr/>
          <p:nvPr/>
        </p:nvSpPr>
        <p:spPr>
          <a:xfrm>
            <a:off x="4630056" y="4725776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联机模式（激活状态）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CCC354-E3A8-4E33-D5C8-546D46F7EE16}"/>
              </a:ext>
            </a:extLst>
          </p:cNvPr>
          <p:cNvSpPr/>
          <p:nvPr/>
        </p:nvSpPr>
        <p:spPr>
          <a:xfrm>
            <a:off x="1051284" y="2833914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练习模式（悬停状态）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F1228C-F78C-7B15-0DE5-4C766F72D56B}"/>
              </a:ext>
            </a:extLst>
          </p:cNvPr>
          <p:cNvSpPr/>
          <p:nvPr/>
        </p:nvSpPr>
        <p:spPr>
          <a:xfrm>
            <a:off x="1051284" y="942052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练习模式（默认状态）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6A2F02-AA5B-E2DD-C780-C5792542CC31}"/>
              </a:ext>
            </a:extLst>
          </p:cNvPr>
          <p:cNvSpPr/>
          <p:nvPr/>
        </p:nvSpPr>
        <p:spPr>
          <a:xfrm>
            <a:off x="1051284" y="4725776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练习模式（激活状态）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9D5C53-6573-400C-4E29-0153CD1D385B}"/>
              </a:ext>
            </a:extLst>
          </p:cNvPr>
          <p:cNvSpPr/>
          <p:nvPr/>
        </p:nvSpPr>
        <p:spPr>
          <a:xfrm>
            <a:off x="8208828" y="2833914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设置（悬停状态）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2220CD-9C15-74C8-FE05-6535559515A8}"/>
              </a:ext>
            </a:extLst>
          </p:cNvPr>
          <p:cNvSpPr/>
          <p:nvPr/>
        </p:nvSpPr>
        <p:spPr>
          <a:xfrm>
            <a:off x="8208828" y="942052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设置（默认状态）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990AE8-AFE6-68EB-DFA7-E4E5F042BD71}"/>
              </a:ext>
            </a:extLst>
          </p:cNvPr>
          <p:cNvSpPr/>
          <p:nvPr/>
        </p:nvSpPr>
        <p:spPr>
          <a:xfrm>
            <a:off x="8208828" y="4725776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设置（激活状态）</a:t>
            </a:r>
          </a:p>
        </p:txBody>
      </p:sp>
    </p:spTree>
    <p:extLst>
      <p:ext uri="{BB962C8B-B14F-4D97-AF65-F5344CB8AC3E}">
        <p14:creationId xmlns:p14="http://schemas.microsoft.com/office/powerpoint/2010/main" val="284183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DD21B1F-0462-9FEE-823A-07DF329AE00A}"/>
              </a:ext>
            </a:extLst>
          </p:cNvPr>
          <p:cNvSpPr/>
          <p:nvPr/>
        </p:nvSpPr>
        <p:spPr>
          <a:xfrm>
            <a:off x="3714750" y="3190875"/>
            <a:ext cx="4762500" cy="4762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点击此处开始游戏（悬停状态）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75AA2F-FE36-5605-DFE3-484425CF615B}"/>
              </a:ext>
            </a:extLst>
          </p:cNvPr>
          <p:cNvSpPr/>
          <p:nvPr/>
        </p:nvSpPr>
        <p:spPr>
          <a:xfrm>
            <a:off x="3714750" y="4201069"/>
            <a:ext cx="4762500" cy="4762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点击此处开始游戏（激活状态）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A77DE9-A96C-11D9-DAC8-1EDE969CDF33}"/>
              </a:ext>
            </a:extLst>
          </p:cNvPr>
          <p:cNvSpPr/>
          <p:nvPr/>
        </p:nvSpPr>
        <p:spPr>
          <a:xfrm>
            <a:off x="3714750" y="2175510"/>
            <a:ext cx="4762500" cy="4762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点击此处开始游戏（默认状态）</a:t>
            </a:r>
          </a:p>
        </p:txBody>
      </p:sp>
    </p:spTree>
    <p:extLst>
      <p:ext uri="{BB962C8B-B14F-4D97-AF65-F5344CB8AC3E}">
        <p14:creationId xmlns:p14="http://schemas.microsoft.com/office/powerpoint/2010/main" val="395843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110</TotalTime>
  <Words>97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Minmus Lin</dc:creator>
  <cp:lastModifiedBy>Minmus Lin</cp:lastModifiedBy>
  <cp:revision>3</cp:revision>
  <dcterms:created xsi:type="dcterms:W3CDTF">2023-12-03T17:43:36Z</dcterms:created>
  <dcterms:modified xsi:type="dcterms:W3CDTF">2023-12-04T13:42:35Z</dcterms:modified>
</cp:coreProperties>
</file>