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>
        <p:scale>
          <a:sx n="100" d="100"/>
          <a:sy n="100" d="100"/>
        </p:scale>
        <p:origin x="8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初始场景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02520F-8EA7-6CF8-DA1A-7469101C2A65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InitialScene.png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3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目录场景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FC76C-2C0D-8E3F-FE43-C7CC02159D09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MenuScene.png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66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4533900" y="3244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联机模式菜单场景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FC76C-2C0D-8E3F-FE43-C7CC02159D09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OnlineModeMenuScene.png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9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A179002-2C74-AEFD-BFF6-D99C34910BCB}"/>
              </a:ext>
            </a:extLst>
          </p:cNvPr>
          <p:cNvSpPr/>
          <p:nvPr/>
        </p:nvSpPr>
        <p:spPr>
          <a:xfrm>
            <a:off x="4630056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联机模式（悬停状态）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97392-5612-BC06-F7D3-B79F5D0EFD16}"/>
              </a:ext>
            </a:extLst>
          </p:cNvPr>
          <p:cNvSpPr/>
          <p:nvPr/>
        </p:nvSpPr>
        <p:spPr>
          <a:xfrm>
            <a:off x="4630056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联机模式（默认状态）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4630056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联机模式（激活状态）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CCC354-E3A8-4E33-D5C8-546D46F7EE16}"/>
              </a:ext>
            </a:extLst>
          </p:cNvPr>
          <p:cNvSpPr/>
          <p:nvPr/>
        </p:nvSpPr>
        <p:spPr>
          <a:xfrm>
            <a:off x="1051284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悬停状态）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1228C-F78C-7B15-0DE5-4C766F72D56B}"/>
              </a:ext>
            </a:extLst>
          </p:cNvPr>
          <p:cNvSpPr/>
          <p:nvPr/>
        </p:nvSpPr>
        <p:spPr>
          <a:xfrm>
            <a:off x="1051284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默认状态）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A2F02-AA5B-E2DD-C780-C5792542CC31}"/>
              </a:ext>
            </a:extLst>
          </p:cNvPr>
          <p:cNvSpPr/>
          <p:nvPr/>
        </p:nvSpPr>
        <p:spPr>
          <a:xfrm>
            <a:off x="1051284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激活状态）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D5C53-6573-400C-4E29-0153CD1D385B}"/>
              </a:ext>
            </a:extLst>
          </p:cNvPr>
          <p:cNvSpPr/>
          <p:nvPr/>
        </p:nvSpPr>
        <p:spPr>
          <a:xfrm>
            <a:off x="8208828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设置（悬停状态）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2220CD-9C15-74C8-FE05-6535559515A8}"/>
              </a:ext>
            </a:extLst>
          </p:cNvPr>
          <p:cNvSpPr/>
          <p:nvPr/>
        </p:nvSpPr>
        <p:spPr>
          <a:xfrm>
            <a:off x="8208828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设置（默认状态）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990AE8-AFE6-68EB-DFA7-E4E5F042BD71}"/>
              </a:ext>
            </a:extLst>
          </p:cNvPr>
          <p:cNvSpPr/>
          <p:nvPr/>
        </p:nvSpPr>
        <p:spPr>
          <a:xfrm>
            <a:off x="8208828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设置（激活状态）</a:t>
            </a:r>
          </a:p>
        </p:txBody>
      </p:sp>
    </p:spTree>
    <p:extLst>
      <p:ext uri="{BB962C8B-B14F-4D97-AF65-F5344CB8AC3E}">
        <p14:creationId xmlns:p14="http://schemas.microsoft.com/office/powerpoint/2010/main" val="284183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A179002-2C74-AEFD-BFF6-D99C34910BCB}"/>
              </a:ext>
            </a:extLst>
          </p:cNvPr>
          <p:cNvSpPr/>
          <p:nvPr/>
        </p:nvSpPr>
        <p:spPr>
          <a:xfrm>
            <a:off x="4630056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加入房间（悬停状态）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97392-5612-BC06-F7D3-B79F5D0EFD16}"/>
              </a:ext>
            </a:extLst>
          </p:cNvPr>
          <p:cNvSpPr/>
          <p:nvPr/>
        </p:nvSpPr>
        <p:spPr>
          <a:xfrm>
            <a:off x="4630056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加入房间（默认状态）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4630056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加入房间（激活状态）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CCC354-E3A8-4E33-D5C8-546D46F7EE16}"/>
              </a:ext>
            </a:extLst>
          </p:cNvPr>
          <p:cNvSpPr/>
          <p:nvPr/>
        </p:nvSpPr>
        <p:spPr>
          <a:xfrm>
            <a:off x="1051284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创建房间（悬停状态）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1228C-F78C-7B15-0DE5-4C766F72D56B}"/>
              </a:ext>
            </a:extLst>
          </p:cNvPr>
          <p:cNvSpPr/>
          <p:nvPr/>
        </p:nvSpPr>
        <p:spPr>
          <a:xfrm>
            <a:off x="1051284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创建房间（默认状态）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A2F02-AA5B-E2DD-C780-C5792542CC31}"/>
              </a:ext>
            </a:extLst>
          </p:cNvPr>
          <p:cNvSpPr/>
          <p:nvPr/>
        </p:nvSpPr>
        <p:spPr>
          <a:xfrm>
            <a:off x="1051284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创建房间（激活状态）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D5C53-6573-400C-4E29-0153CD1D385B}"/>
              </a:ext>
            </a:extLst>
          </p:cNvPr>
          <p:cNvSpPr/>
          <p:nvPr/>
        </p:nvSpPr>
        <p:spPr>
          <a:xfrm>
            <a:off x="8208828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返回菜单（悬停状态）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2220CD-9C15-74C8-FE05-6535559515A8}"/>
              </a:ext>
            </a:extLst>
          </p:cNvPr>
          <p:cNvSpPr/>
          <p:nvPr/>
        </p:nvSpPr>
        <p:spPr>
          <a:xfrm>
            <a:off x="8208828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返回菜单（默认状态）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990AE8-AFE6-68EB-DFA7-E4E5F042BD71}"/>
              </a:ext>
            </a:extLst>
          </p:cNvPr>
          <p:cNvSpPr/>
          <p:nvPr/>
        </p:nvSpPr>
        <p:spPr>
          <a:xfrm>
            <a:off x="8208828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返回菜单（激活状态）</a:t>
            </a:r>
          </a:p>
        </p:txBody>
      </p:sp>
    </p:spTree>
    <p:extLst>
      <p:ext uri="{BB962C8B-B14F-4D97-AF65-F5344CB8AC3E}">
        <p14:creationId xmlns:p14="http://schemas.microsoft.com/office/powerpoint/2010/main" val="24471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3714750" y="3190875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点击此处开始游戏（悬停状态）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75AA2F-FE36-5605-DFE3-484425CF615B}"/>
              </a:ext>
            </a:extLst>
          </p:cNvPr>
          <p:cNvSpPr/>
          <p:nvPr/>
        </p:nvSpPr>
        <p:spPr>
          <a:xfrm>
            <a:off x="3714750" y="4201069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点击此处开始游戏（激活状态）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A77DE9-A96C-11D9-DAC8-1EDE969CDF33}"/>
              </a:ext>
            </a:extLst>
          </p:cNvPr>
          <p:cNvSpPr/>
          <p:nvPr/>
        </p:nvSpPr>
        <p:spPr>
          <a:xfrm>
            <a:off x="3714750" y="2175510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点击此处开始游戏（默认状态）</a:t>
            </a:r>
          </a:p>
        </p:txBody>
      </p:sp>
    </p:spTree>
    <p:extLst>
      <p:ext uri="{BB962C8B-B14F-4D97-AF65-F5344CB8AC3E}">
        <p14:creationId xmlns:p14="http://schemas.microsoft.com/office/powerpoint/2010/main" val="395843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</TotalTime>
  <Words>164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Minmus Lin</cp:lastModifiedBy>
  <cp:revision>5</cp:revision>
  <dcterms:created xsi:type="dcterms:W3CDTF">2023-12-03T17:43:36Z</dcterms:created>
  <dcterms:modified xsi:type="dcterms:W3CDTF">2023-12-06T14:08:37Z</dcterms:modified>
</cp:coreProperties>
</file>