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30" autoAdjust="0"/>
    <p:restoredTop sz="94660"/>
  </p:normalViewPr>
  <p:slideViewPr>
    <p:cSldViewPr snapToGrid="0">
      <p:cViewPr>
        <p:scale>
          <a:sx n="100" d="100"/>
          <a:sy n="100" d="100"/>
        </p:scale>
        <p:origin x="87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838523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3311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82828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33325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70796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42321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034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7811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42238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1713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479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928D23-DF1B-4C68-B99A-2491BA0067D3}" type="datetimeFigureOut">
              <a:rPr lang="zh-CN" altLang="en-US" smtClean="0"/>
              <a:t>2023/12/4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76FF3D-ED4A-4BBD-BCF0-64ECAB27708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11483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初始场景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702520F-8EA7-6CF8-DA1A-7469101C2A65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InitialScene.png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813378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6562144-BE88-C328-A61E-B59EEA73807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4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836ED06-2A67-2A2A-ACF8-364549A02122}"/>
              </a:ext>
            </a:extLst>
          </p:cNvPr>
          <p:cNvSpPr txBox="1"/>
          <p:nvPr/>
        </p:nvSpPr>
        <p:spPr>
          <a:xfrm>
            <a:off x="5353050" y="3244334"/>
            <a:ext cx="1485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b="1" dirty="0"/>
              <a:t>目录场景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53FC76C-2C0D-8E3F-FE43-C7CC02159D09}"/>
              </a:ext>
            </a:extLst>
          </p:cNvPr>
          <p:cNvSpPr txBox="1"/>
          <p:nvPr/>
        </p:nvSpPr>
        <p:spPr>
          <a:xfrm>
            <a:off x="0" y="0"/>
            <a:ext cx="6096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[</a:t>
            </a:r>
            <a:r>
              <a:rPr lang="zh-CN" altLang="en-US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禁止删除</a:t>
            </a:r>
            <a:r>
              <a:rPr lang="en-US" altLang="zh-CN" sz="1600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] Filename: MenuScene.png</a:t>
            </a:r>
            <a:endParaRPr lang="zh-CN" altLang="en-US" sz="1600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2486630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32</TotalTime>
  <Words>22</Words>
  <Application>Microsoft Office PowerPoint</Application>
  <PresentationFormat>宽屏</PresentationFormat>
  <Paragraphs>4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宋体</vt:lpstr>
      <vt:lpstr>Arial</vt:lpstr>
      <vt:lpstr>Calibri</vt:lpstr>
      <vt:lpstr>Calibri Light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Minmus Lin</dc:creator>
  <cp:lastModifiedBy>Minmus Lin</cp:lastModifiedBy>
  <cp:revision>1</cp:revision>
  <dcterms:created xsi:type="dcterms:W3CDTF">2023-12-03T17:43:36Z</dcterms:created>
  <dcterms:modified xsi:type="dcterms:W3CDTF">2023-12-03T18:16:14Z</dcterms:modified>
</cp:coreProperties>
</file>