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56" r:id="rId3"/>
    <p:sldId id="257" r:id="rId4"/>
    <p:sldId id="260" r:id="rId5"/>
    <p:sldId id="258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A50"/>
    <a:srgbClr val="223A34"/>
    <a:srgbClr val="111D1A"/>
    <a:srgbClr val="FF9BFF"/>
    <a:srgbClr val="FFC1FF"/>
    <a:srgbClr val="EAB200"/>
    <a:srgbClr val="2D4D45"/>
    <a:srgbClr val="152521"/>
    <a:srgbClr val="203832"/>
    <a:srgbClr val="3D6B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81" autoAdjust="0"/>
    <p:restoredTop sz="94660"/>
  </p:normalViewPr>
  <p:slideViewPr>
    <p:cSldViewPr snapToGrid="0">
      <p:cViewPr>
        <p:scale>
          <a:sx n="100" d="100"/>
          <a:sy n="100" d="100"/>
        </p:scale>
        <p:origin x="12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0453AF6-5CBC-D0CC-2E9C-73185CD549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5"/>
          <a:stretch/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EFDD488-B663-7C29-5E70-768E90A115AC}"/>
              </a:ext>
            </a:extLst>
          </p:cNvPr>
          <p:cNvSpPr/>
          <p:nvPr/>
        </p:nvSpPr>
        <p:spPr>
          <a:xfrm>
            <a:off x="4495798" y="2660263"/>
            <a:ext cx="3200402" cy="768737"/>
          </a:xfrm>
          <a:prstGeom prst="roundRect">
            <a:avLst/>
          </a:prstGeom>
          <a:solidFill>
            <a:schemeClr val="accent1">
              <a:lumMod val="40000"/>
              <a:lumOff val="60000"/>
              <a:alpha val="75000"/>
            </a:schemeClr>
          </a:solidFill>
          <a:ln>
            <a:solidFill>
              <a:schemeClr val="accent1">
                <a:lumMod val="75000"/>
                <a:alpha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771BB5-70D3-A651-B19E-2625878F7075}"/>
              </a:ext>
            </a:extLst>
          </p:cNvPr>
          <p:cNvSpPr/>
          <p:nvPr/>
        </p:nvSpPr>
        <p:spPr>
          <a:xfrm>
            <a:off x="2" y="5852621"/>
            <a:ext cx="12191998" cy="10002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朝歌圆 简 ExtraBold" panose="02000900000000000000" pitchFamily="2" charset="-122"/>
                <a:ea typeface="方正朝歌圆 简 ExtraBold" panose="02000900000000000000" pitchFamily="2" charset="-122"/>
              </a:rPr>
              <a:t>健康游戏忠告</a:t>
            </a:r>
            <a:endParaRPr lang="en-US" altLang="zh-CN" b="1" dirty="0">
              <a:solidFill>
                <a:schemeClr val="tx2">
                  <a:lumMod val="50000"/>
                </a:schemeClr>
              </a:solidFill>
              <a:latin typeface="方正朝歌圆 简 ExtraBold" panose="02000900000000000000" pitchFamily="2" charset="-122"/>
              <a:ea typeface="方正朝歌圆 简 ExtraBold" panose="02000900000000000000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方正朝歌圆 简 ExtraBold" panose="02000900000000000000" pitchFamily="2" charset="-122"/>
                <a:ea typeface="方正朝歌圆 简 ExtraBold" panose="02000900000000000000" pitchFamily="2" charset="-122"/>
              </a:rPr>
              <a:t>抵制不良游戏  拒绝盗版游戏  注意自我保护  谨防上当受骗</a:t>
            </a:r>
            <a:endParaRPr lang="en-US" altLang="zh-CN" sz="1600" dirty="0">
              <a:solidFill>
                <a:schemeClr val="tx2">
                  <a:lumMod val="50000"/>
                </a:schemeClr>
              </a:solidFill>
              <a:latin typeface="方正朝歌圆 简 ExtraBold" panose="02000900000000000000" pitchFamily="2" charset="-122"/>
              <a:ea typeface="方正朝歌圆 简 ExtraBold" panose="02000900000000000000" pitchFamily="2" charset="-122"/>
            </a:endParaRPr>
          </a:p>
          <a:p>
            <a:pPr algn="ctr"/>
            <a:r>
              <a:rPr lang="zh-CN" altLang="en-US" sz="1600" dirty="0">
                <a:solidFill>
                  <a:schemeClr val="tx2">
                    <a:lumMod val="50000"/>
                  </a:schemeClr>
                </a:solidFill>
                <a:latin typeface="方正朝歌圆 简 ExtraBold" panose="02000900000000000000" pitchFamily="2" charset="-122"/>
                <a:ea typeface="方正朝歌圆 简 ExtraBold" panose="02000900000000000000" pitchFamily="2" charset="-122"/>
              </a:rPr>
              <a:t>适度游戏益脑  沉迷游戏伤身  合理安排时间  享受健康生活</a:t>
            </a:r>
          </a:p>
        </p:txBody>
      </p:sp>
    </p:spTree>
    <p:extLst>
      <p:ext uri="{BB962C8B-B14F-4D97-AF65-F5344CB8AC3E}">
        <p14:creationId xmlns:p14="http://schemas.microsoft.com/office/powerpoint/2010/main" val="195430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初始场景</a:t>
            </a:r>
          </a:p>
        </p:txBody>
      </p:sp>
    </p:spTree>
    <p:extLst>
      <p:ext uri="{BB962C8B-B14F-4D97-AF65-F5344CB8AC3E}">
        <p14:creationId xmlns:p14="http://schemas.microsoft.com/office/powerpoint/2010/main" val="58133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目录场景</a:t>
            </a:r>
          </a:p>
        </p:txBody>
      </p:sp>
    </p:spTree>
    <p:extLst>
      <p:ext uri="{BB962C8B-B14F-4D97-AF65-F5344CB8AC3E}">
        <p14:creationId xmlns:p14="http://schemas.microsoft.com/office/powerpoint/2010/main" val="424866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4533900" y="3244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联机模式菜单场景</a:t>
            </a:r>
          </a:p>
        </p:txBody>
      </p:sp>
    </p:spTree>
    <p:extLst>
      <p:ext uri="{BB962C8B-B14F-4D97-AF65-F5344CB8AC3E}">
        <p14:creationId xmlns:p14="http://schemas.microsoft.com/office/powerpoint/2010/main" val="121391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84183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4471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3714750" y="3190875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点击此处开始游戏（悬停状态）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75AA2F-FE36-5605-DFE3-484425CF615B}"/>
              </a:ext>
            </a:extLst>
          </p:cNvPr>
          <p:cNvSpPr/>
          <p:nvPr/>
        </p:nvSpPr>
        <p:spPr>
          <a:xfrm>
            <a:off x="3714750" y="4201069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点击此处开始游戏（激活状态）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A77DE9-A96C-11D9-DAC8-1EDE969CDF33}"/>
              </a:ext>
            </a:extLst>
          </p:cNvPr>
          <p:cNvSpPr/>
          <p:nvPr/>
        </p:nvSpPr>
        <p:spPr>
          <a:xfrm>
            <a:off x="3714750" y="2175510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点击此处开始游戏（默认状态）</a:t>
            </a:r>
          </a:p>
        </p:txBody>
      </p:sp>
    </p:spTree>
    <p:extLst>
      <p:ext uri="{BB962C8B-B14F-4D97-AF65-F5344CB8AC3E}">
        <p14:creationId xmlns:p14="http://schemas.microsoft.com/office/powerpoint/2010/main" val="395843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90421FF-94E7-67E2-EBFE-E513D71B3D52}"/>
              </a:ext>
            </a:extLst>
          </p:cNvPr>
          <p:cNvGrpSpPr/>
          <p:nvPr/>
        </p:nvGrpSpPr>
        <p:grpSpPr>
          <a:xfrm>
            <a:off x="2085988" y="5388355"/>
            <a:ext cx="7722362" cy="1479296"/>
            <a:chOff x="2085988" y="5388355"/>
            <a:chExt cx="7722362" cy="147929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E6BFDA-0151-D2F6-012F-7C40123F5DF8}"/>
                </a:ext>
              </a:extLst>
            </p:cNvPr>
            <p:cNvSpPr/>
            <p:nvPr/>
          </p:nvSpPr>
          <p:spPr>
            <a:xfrm>
              <a:off x="9698504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2EA46A-CC8F-48D4-EFC6-2B0CB934F912}"/>
                </a:ext>
              </a:extLst>
            </p:cNvPr>
            <p:cNvSpPr/>
            <p:nvPr/>
          </p:nvSpPr>
          <p:spPr>
            <a:xfrm rot="19089211" flipV="1">
              <a:off x="8685905" y="5533828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778F97-56AC-7BFD-EDF0-EEB8352AE83A}"/>
                </a:ext>
              </a:extLst>
            </p:cNvPr>
            <p:cNvSpPr/>
            <p:nvPr/>
          </p:nvSpPr>
          <p:spPr>
            <a:xfrm>
              <a:off x="2085988" y="5442711"/>
              <a:ext cx="61200" cy="142494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FF5498A-4C38-931C-EDE3-03D7D230CA1B}"/>
                </a:ext>
              </a:extLst>
            </p:cNvPr>
            <p:cNvSpPr/>
            <p:nvPr/>
          </p:nvSpPr>
          <p:spPr>
            <a:xfrm>
              <a:off x="2142616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E08A7FB-6C27-D902-0A68-170917365C77}"/>
                </a:ext>
              </a:extLst>
            </p:cNvPr>
            <p:cNvSpPr/>
            <p:nvPr/>
          </p:nvSpPr>
          <p:spPr>
            <a:xfrm>
              <a:off x="3149219" y="5661524"/>
              <a:ext cx="562356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322C97A-A8DD-022B-5E2B-B0A512D0204C}"/>
                </a:ext>
              </a:extLst>
            </p:cNvPr>
            <p:cNvSpPr/>
            <p:nvPr/>
          </p:nvSpPr>
          <p:spPr>
            <a:xfrm rot="2510789">
              <a:off x="2811733" y="5535719"/>
              <a:ext cx="410390" cy="612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4F3A83B-9D84-92BF-A08E-8DC9709A2490}"/>
                </a:ext>
              </a:extLst>
            </p:cNvPr>
            <p:cNvSpPr/>
            <p:nvPr/>
          </p:nvSpPr>
          <p:spPr>
            <a:xfrm>
              <a:off x="9064372" y="5388355"/>
              <a:ext cx="701040" cy="6096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D7CE67C-DBA1-77BE-5A1F-5E4B7060A186}"/>
                </a:ext>
              </a:extLst>
            </p:cNvPr>
            <p:cNvSpPr/>
            <p:nvPr/>
          </p:nvSpPr>
          <p:spPr>
            <a:xfrm>
              <a:off x="9747150" y="5450331"/>
              <a:ext cx="61200" cy="141732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B38DAE6-21BC-BA08-849D-CDE081A7843F}"/>
                </a:ext>
              </a:extLst>
            </p:cNvPr>
            <p:cNvSpPr/>
            <p:nvPr/>
          </p:nvSpPr>
          <p:spPr>
            <a:xfrm>
              <a:off x="9009510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D3C0297-4ACF-7021-B6C6-6D66BAF2D552}"/>
                </a:ext>
              </a:extLst>
            </p:cNvPr>
            <p:cNvSpPr/>
            <p:nvPr/>
          </p:nvSpPr>
          <p:spPr>
            <a:xfrm>
              <a:off x="2789937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8C71569-0040-FC8E-43BB-0965E9058651}"/>
                </a:ext>
              </a:extLst>
            </p:cNvPr>
            <p:cNvSpPr/>
            <p:nvPr/>
          </p:nvSpPr>
          <p:spPr>
            <a:xfrm>
              <a:off x="2086609" y="5388355"/>
              <a:ext cx="109726" cy="109726"/>
            </a:xfrm>
            <a:prstGeom prst="ellipse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8AC81708-4411-6F0A-0772-5E6F0562817C}"/>
              </a:ext>
            </a:extLst>
          </p:cNvPr>
          <p:cNvSpPr/>
          <p:nvPr/>
        </p:nvSpPr>
        <p:spPr>
          <a:xfrm>
            <a:off x="2143125" y="5720079"/>
            <a:ext cx="7620000" cy="1143000"/>
          </a:xfrm>
          <a:prstGeom prst="rect">
            <a:avLst/>
          </a:prstGeom>
          <a:gradFill>
            <a:gsLst>
              <a:gs pos="0">
                <a:srgbClr val="345A50"/>
              </a:gs>
              <a:gs pos="25000">
                <a:srgbClr val="223A34"/>
              </a:gs>
              <a:gs pos="50000">
                <a:srgbClr val="111D1A"/>
              </a:gs>
              <a:gs pos="75000">
                <a:srgbClr val="223A34"/>
              </a:gs>
              <a:gs pos="100000">
                <a:srgbClr val="345A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108A15-EADB-1BF8-E01D-A97C71F53FD3}"/>
              </a:ext>
            </a:extLst>
          </p:cNvPr>
          <p:cNvSpPr/>
          <p:nvPr/>
        </p:nvSpPr>
        <p:spPr>
          <a:xfrm>
            <a:off x="2142617" y="5442712"/>
            <a:ext cx="1012063" cy="277367"/>
          </a:xfrm>
          <a:custGeom>
            <a:avLst/>
            <a:gdLst>
              <a:gd name="connsiteX0" fmla="*/ 0 w 1143000"/>
              <a:gd name="connsiteY0" fmla="*/ 0 h 277367"/>
              <a:gd name="connsiteX1" fmla="*/ 1143000 w 1143000"/>
              <a:gd name="connsiteY1" fmla="*/ 0 h 277367"/>
              <a:gd name="connsiteX2" fmla="*/ 1143000 w 1143000"/>
              <a:gd name="connsiteY2" fmla="*/ 277367 h 277367"/>
              <a:gd name="connsiteX3" fmla="*/ 0 w 1143000"/>
              <a:gd name="connsiteY3" fmla="*/ 277367 h 277367"/>
              <a:gd name="connsiteX4" fmla="*/ 0 w 1143000"/>
              <a:gd name="connsiteY4" fmla="*/ 0 h 277367"/>
              <a:gd name="connsiteX0" fmla="*/ 0 w 1143000"/>
              <a:gd name="connsiteY0" fmla="*/ 0 h 277367"/>
              <a:gd name="connsiteX1" fmla="*/ 789940 w 1143000"/>
              <a:gd name="connsiteY1" fmla="*/ 0 h 277367"/>
              <a:gd name="connsiteX2" fmla="*/ 1143000 w 1143000"/>
              <a:gd name="connsiteY2" fmla="*/ 277367 h 277367"/>
              <a:gd name="connsiteX3" fmla="*/ 0 w 1143000"/>
              <a:gd name="connsiteY3" fmla="*/ 277367 h 277367"/>
              <a:gd name="connsiteX4" fmla="*/ 0 w 1143000"/>
              <a:gd name="connsiteY4" fmla="*/ 0 h 27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77367">
                <a:moveTo>
                  <a:pt x="0" y="0"/>
                </a:moveTo>
                <a:lnTo>
                  <a:pt x="789940" y="0"/>
                </a:lnTo>
                <a:lnTo>
                  <a:pt x="1143000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45A50"/>
              </a:gs>
              <a:gs pos="25000">
                <a:srgbClr val="223A34"/>
              </a:gs>
              <a:gs pos="50000">
                <a:srgbClr val="111D1A"/>
              </a:gs>
              <a:gs pos="75000">
                <a:srgbClr val="223A34"/>
              </a:gs>
              <a:gs pos="100000">
                <a:srgbClr val="345A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42729D98-0AF3-EC08-2F04-17E1F7CF94C5}"/>
              </a:ext>
            </a:extLst>
          </p:cNvPr>
          <p:cNvSpPr/>
          <p:nvPr/>
        </p:nvSpPr>
        <p:spPr>
          <a:xfrm flipH="1">
            <a:off x="8753348" y="5442711"/>
            <a:ext cx="1012063" cy="277367"/>
          </a:xfrm>
          <a:custGeom>
            <a:avLst/>
            <a:gdLst>
              <a:gd name="connsiteX0" fmla="*/ 0 w 1143000"/>
              <a:gd name="connsiteY0" fmla="*/ 0 h 277367"/>
              <a:gd name="connsiteX1" fmla="*/ 1143000 w 1143000"/>
              <a:gd name="connsiteY1" fmla="*/ 0 h 277367"/>
              <a:gd name="connsiteX2" fmla="*/ 1143000 w 1143000"/>
              <a:gd name="connsiteY2" fmla="*/ 277367 h 277367"/>
              <a:gd name="connsiteX3" fmla="*/ 0 w 1143000"/>
              <a:gd name="connsiteY3" fmla="*/ 277367 h 277367"/>
              <a:gd name="connsiteX4" fmla="*/ 0 w 1143000"/>
              <a:gd name="connsiteY4" fmla="*/ 0 h 277367"/>
              <a:gd name="connsiteX0" fmla="*/ 0 w 1143000"/>
              <a:gd name="connsiteY0" fmla="*/ 0 h 277367"/>
              <a:gd name="connsiteX1" fmla="*/ 789940 w 1143000"/>
              <a:gd name="connsiteY1" fmla="*/ 0 h 277367"/>
              <a:gd name="connsiteX2" fmla="*/ 1143000 w 1143000"/>
              <a:gd name="connsiteY2" fmla="*/ 277367 h 277367"/>
              <a:gd name="connsiteX3" fmla="*/ 0 w 1143000"/>
              <a:gd name="connsiteY3" fmla="*/ 277367 h 277367"/>
              <a:gd name="connsiteX4" fmla="*/ 0 w 1143000"/>
              <a:gd name="connsiteY4" fmla="*/ 0 h 27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000" h="277367">
                <a:moveTo>
                  <a:pt x="0" y="0"/>
                </a:moveTo>
                <a:lnTo>
                  <a:pt x="789940" y="0"/>
                </a:lnTo>
                <a:lnTo>
                  <a:pt x="1143000" y="277367"/>
                </a:lnTo>
                <a:lnTo>
                  <a:pt x="0" y="2773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45A50"/>
              </a:gs>
              <a:gs pos="25000">
                <a:srgbClr val="223A34"/>
              </a:gs>
              <a:gs pos="50000">
                <a:srgbClr val="111D1A"/>
              </a:gs>
              <a:gs pos="75000">
                <a:srgbClr val="223A34"/>
              </a:gs>
              <a:gs pos="100000">
                <a:srgbClr val="345A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667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238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810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381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953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524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7096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667625" y="4715562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239125" y="4715562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381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3952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524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095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667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238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810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381875" y="1905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7953375" y="1905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六边形 75">
            <a:extLst>
              <a:ext uri="{FF2B5EF4-FFF2-40B4-BE49-F238E27FC236}">
                <a16:creationId xmlns:a16="http://schemas.microsoft.com/office/drawing/2014/main" id="{446CB812-EB12-A8A8-5C2D-FF4FA4224381}"/>
              </a:ext>
            </a:extLst>
          </p:cNvPr>
          <p:cNvSpPr/>
          <p:nvPr/>
        </p:nvSpPr>
        <p:spPr>
          <a:xfrm rot="5400000">
            <a:off x="3381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六边形 76">
            <a:extLst>
              <a:ext uri="{FF2B5EF4-FFF2-40B4-BE49-F238E27FC236}">
                <a16:creationId xmlns:a16="http://schemas.microsoft.com/office/drawing/2014/main" id="{5C0C0290-69BA-CF2D-D88B-FC0CF7DCF43E}"/>
              </a:ext>
            </a:extLst>
          </p:cNvPr>
          <p:cNvSpPr/>
          <p:nvPr/>
        </p:nvSpPr>
        <p:spPr>
          <a:xfrm rot="5400000">
            <a:off x="3952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六边形 77">
            <a:extLst>
              <a:ext uri="{FF2B5EF4-FFF2-40B4-BE49-F238E27FC236}">
                <a16:creationId xmlns:a16="http://schemas.microsoft.com/office/drawing/2014/main" id="{B622576A-0F4B-454F-49F9-32FB4011A91C}"/>
              </a:ext>
            </a:extLst>
          </p:cNvPr>
          <p:cNvSpPr/>
          <p:nvPr/>
        </p:nvSpPr>
        <p:spPr>
          <a:xfrm rot="5400000">
            <a:off x="4524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六边形 78">
            <a:extLst>
              <a:ext uri="{FF2B5EF4-FFF2-40B4-BE49-F238E27FC236}">
                <a16:creationId xmlns:a16="http://schemas.microsoft.com/office/drawing/2014/main" id="{6ED2476F-CE87-0413-AD4D-FF458399693C}"/>
              </a:ext>
            </a:extLst>
          </p:cNvPr>
          <p:cNvSpPr/>
          <p:nvPr/>
        </p:nvSpPr>
        <p:spPr>
          <a:xfrm rot="5400000">
            <a:off x="5095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六边形 79">
            <a:extLst>
              <a:ext uri="{FF2B5EF4-FFF2-40B4-BE49-F238E27FC236}">
                <a16:creationId xmlns:a16="http://schemas.microsoft.com/office/drawing/2014/main" id="{F4A964CD-E65B-6C81-3B20-D47197B5C459}"/>
              </a:ext>
            </a:extLst>
          </p:cNvPr>
          <p:cNvSpPr/>
          <p:nvPr/>
        </p:nvSpPr>
        <p:spPr>
          <a:xfrm rot="5400000">
            <a:off x="5667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六边形 80">
            <a:extLst>
              <a:ext uri="{FF2B5EF4-FFF2-40B4-BE49-F238E27FC236}">
                <a16:creationId xmlns:a16="http://schemas.microsoft.com/office/drawing/2014/main" id="{F9D2ADC5-BB64-9B46-B80F-3C4E970EF781}"/>
              </a:ext>
            </a:extLst>
          </p:cNvPr>
          <p:cNvSpPr/>
          <p:nvPr/>
        </p:nvSpPr>
        <p:spPr>
          <a:xfrm rot="5400000">
            <a:off x="6238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六边形 81">
            <a:extLst>
              <a:ext uri="{FF2B5EF4-FFF2-40B4-BE49-F238E27FC236}">
                <a16:creationId xmlns:a16="http://schemas.microsoft.com/office/drawing/2014/main" id="{4769C22C-E001-8A7E-1CD5-F685466B4F88}"/>
              </a:ext>
            </a:extLst>
          </p:cNvPr>
          <p:cNvSpPr/>
          <p:nvPr/>
        </p:nvSpPr>
        <p:spPr>
          <a:xfrm rot="5400000">
            <a:off x="6810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六边形 82">
            <a:extLst>
              <a:ext uri="{FF2B5EF4-FFF2-40B4-BE49-F238E27FC236}">
                <a16:creationId xmlns:a16="http://schemas.microsoft.com/office/drawing/2014/main" id="{44864E5C-B8AA-86B8-54BD-24E899211B0E}"/>
              </a:ext>
            </a:extLst>
          </p:cNvPr>
          <p:cNvSpPr/>
          <p:nvPr/>
        </p:nvSpPr>
        <p:spPr>
          <a:xfrm rot="5400000">
            <a:off x="7381875" y="952501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六边形 83">
            <a:extLst>
              <a:ext uri="{FF2B5EF4-FFF2-40B4-BE49-F238E27FC236}">
                <a16:creationId xmlns:a16="http://schemas.microsoft.com/office/drawing/2014/main" id="{27940167-0EFB-E811-6717-FB28A57663F0}"/>
              </a:ext>
            </a:extLst>
          </p:cNvPr>
          <p:cNvSpPr/>
          <p:nvPr/>
        </p:nvSpPr>
        <p:spPr>
          <a:xfrm rot="5400000">
            <a:off x="7953375" y="952501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六边形 84">
            <a:extLst>
              <a:ext uri="{FF2B5EF4-FFF2-40B4-BE49-F238E27FC236}">
                <a16:creationId xmlns:a16="http://schemas.microsoft.com/office/drawing/2014/main" id="{276A7A78-1790-9E3C-4611-4E3621599548}"/>
              </a:ext>
            </a:extLst>
          </p:cNvPr>
          <p:cNvSpPr/>
          <p:nvPr/>
        </p:nvSpPr>
        <p:spPr>
          <a:xfrm rot="5400000">
            <a:off x="3667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六边形 85">
            <a:extLst>
              <a:ext uri="{FF2B5EF4-FFF2-40B4-BE49-F238E27FC236}">
                <a16:creationId xmlns:a16="http://schemas.microsoft.com/office/drawing/2014/main" id="{E77F6029-BA05-EDEE-E23F-2F84DD6E721E}"/>
              </a:ext>
            </a:extLst>
          </p:cNvPr>
          <p:cNvSpPr/>
          <p:nvPr/>
        </p:nvSpPr>
        <p:spPr>
          <a:xfrm rot="5400000">
            <a:off x="4238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六边形 86">
            <a:extLst>
              <a:ext uri="{FF2B5EF4-FFF2-40B4-BE49-F238E27FC236}">
                <a16:creationId xmlns:a16="http://schemas.microsoft.com/office/drawing/2014/main" id="{8AB9F97C-939F-72A1-BF77-52AF8114B890}"/>
              </a:ext>
            </a:extLst>
          </p:cNvPr>
          <p:cNvSpPr/>
          <p:nvPr/>
        </p:nvSpPr>
        <p:spPr>
          <a:xfrm rot="5400000">
            <a:off x="4810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六边形 87">
            <a:extLst>
              <a:ext uri="{FF2B5EF4-FFF2-40B4-BE49-F238E27FC236}">
                <a16:creationId xmlns:a16="http://schemas.microsoft.com/office/drawing/2014/main" id="{EDC6FEF6-56A8-77C8-399C-065654B06B4C}"/>
              </a:ext>
            </a:extLst>
          </p:cNvPr>
          <p:cNvSpPr/>
          <p:nvPr/>
        </p:nvSpPr>
        <p:spPr>
          <a:xfrm rot="5400000">
            <a:off x="5381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六边形 88">
            <a:extLst>
              <a:ext uri="{FF2B5EF4-FFF2-40B4-BE49-F238E27FC236}">
                <a16:creationId xmlns:a16="http://schemas.microsoft.com/office/drawing/2014/main" id="{E5A77C08-7D47-59B7-3369-243659E006D5}"/>
              </a:ext>
            </a:extLst>
          </p:cNvPr>
          <p:cNvSpPr/>
          <p:nvPr/>
        </p:nvSpPr>
        <p:spPr>
          <a:xfrm rot="5400000">
            <a:off x="5953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六边形 89">
            <a:extLst>
              <a:ext uri="{FF2B5EF4-FFF2-40B4-BE49-F238E27FC236}">
                <a16:creationId xmlns:a16="http://schemas.microsoft.com/office/drawing/2014/main" id="{199675C6-B111-EFC8-5D58-60CA6B2BCC94}"/>
              </a:ext>
            </a:extLst>
          </p:cNvPr>
          <p:cNvSpPr/>
          <p:nvPr/>
        </p:nvSpPr>
        <p:spPr>
          <a:xfrm rot="5400000">
            <a:off x="6524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六边形 90">
            <a:extLst>
              <a:ext uri="{FF2B5EF4-FFF2-40B4-BE49-F238E27FC236}">
                <a16:creationId xmlns:a16="http://schemas.microsoft.com/office/drawing/2014/main" id="{0307B29F-099A-668F-6904-6DF376735338}"/>
              </a:ext>
            </a:extLst>
          </p:cNvPr>
          <p:cNvSpPr/>
          <p:nvPr/>
        </p:nvSpPr>
        <p:spPr>
          <a:xfrm rot="5400000">
            <a:off x="7096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六边形 91">
            <a:extLst>
              <a:ext uri="{FF2B5EF4-FFF2-40B4-BE49-F238E27FC236}">
                <a16:creationId xmlns:a16="http://schemas.microsoft.com/office/drawing/2014/main" id="{A781EA0B-B850-A2AB-8557-A4BFFAF27C9F}"/>
              </a:ext>
            </a:extLst>
          </p:cNvPr>
          <p:cNvSpPr/>
          <p:nvPr/>
        </p:nvSpPr>
        <p:spPr>
          <a:xfrm rot="5400000">
            <a:off x="7667625" y="1381224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六边形 92">
            <a:extLst>
              <a:ext uri="{FF2B5EF4-FFF2-40B4-BE49-F238E27FC236}">
                <a16:creationId xmlns:a16="http://schemas.microsoft.com/office/drawing/2014/main" id="{BA3999F0-A0B9-334A-501D-C60CBDF04587}"/>
              </a:ext>
            </a:extLst>
          </p:cNvPr>
          <p:cNvSpPr/>
          <p:nvPr/>
        </p:nvSpPr>
        <p:spPr>
          <a:xfrm rot="5400000">
            <a:off x="8239125" y="1381224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六边形 93">
            <a:extLst>
              <a:ext uri="{FF2B5EF4-FFF2-40B4-BE49-F238E27FC236}">
                <a16:creationId xmlns:a16="http://schemas.microsoft.com/office/drawing/2014/main" id="{4330F234-3EF0-53E4-92A2-95679673CB56}"/>
              </a:ext>
            </a:extLst>
          </p:cNvPr>
          <p:cNvSpPr/>
          <p:nvPr/>
        </p:nvSpPr>
        <p:spPr>
          <a:xfrm rot="5400000">
            <a:off x="3381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六边形 94">
            <a:extLst>
              <a:ext uri="{FF2B5EF4-FFF2-40B4-BE49-F238E27FC236}">
                <a16:creationId xmlns:a16="http://schemas.microsoft.com/office/drawing/2014/main" id="{B90DFD66-0EBF-210A-C5A0-1ED23951C12A}"/>
              </a:ext>
            </a:extLst>
          </p:cNvPr>
          <p:cNvSpPr/>
          <p:nvPr/>
        </p:nvSpPr>
        <p:spPr>
          <a:xfrm rot="5400000">
            <a:off x="3952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六边形 95">
            <a:extLst>
              <a:ext uri="{FF2B5EF4-FFF2-40B4-BE49-F238E27FC236}">
                <a16:creationId xmlns:a16="http://schemas.microsoft.com/office/drawing/2014/main" id="{65774AD2-9B65-1367-70BE-E847C4BB7063}"/>
              </a:ext>
            </a:extLst>
          </p:cNvPr>
          <p:cNvSpPr/>
          <p:nvPr/>
        </p:nvSpPr>
        <p:spPr>
          <a:xfrm rot="5400000">
            <a:off x="4524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六边形 96">
            <a:extLst>
              <a:ext uri="{FF2B5EF4-FFF2-40B4-BE49-F238E27FC236}">
                <a16:creationId xmlns:a16="http://schemas.microsoft.com/office/drawing/2014/main" id="{E85C74D4-B979-4C69-A97D-4EA114DC64B9}"/>
              </a:ext>
            </a:extLst>
          </p:cNvPr>
          <p:cNvSpPr/>
          <p:nvPr/>
        </p:nvSpPr>
        <p:spPr>
          <a:xfrm rot="5400000">
            <a:off x="5095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六边形 97">
            <a:extLst>
              <a:ext uri="{FF2B5EF4-FFF2-40B4-BE49-F238E27FC236}">
                <a16:creationId xmlns:a16="http://schemas.microsoft.com/office/drawing/2014/main" id="{AB9A688E-6C9D-572D-8E00-63711FEE9794}"/>
              </a:ext>
            </a:extLst>
          </p:cNvPr>
          <p:cNvSpPr/>
          <p:nvPr/>
        </p:nvSpPr>
        <p:spPr>
          <a:xfrm rot="5400000">
            <a:off x="5667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六边形 98">
            <a:extLst>
              <a:ext uri="{FF2B5EF4-FFF2-40B4-BE49-F238E27FC236}">
                <a16:creationId xmlns:a16="http://schemas.microsoft.com/office/drawing/2014/main" id="{4E10B59D-F25C-A09C-A7C8-B4952F95B4F9}"/>
              </a:ext>
            </a:extLst>
          </p:cNvPr>
          <p:cNvSpPr/>
          <p:nvPr/>
        </p:nvSpPr>
        <p:spPr>
          <a:xfrm rot="5400000">
            <a:off x="6238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六边形 99">
            <a:extLst>
              <a:ext uri="{FF2B5EF4-FFF2-40B4-BE49-F238E27FC236}">
                <a16:creationId xmlns:a16="http://schemas.microsoft.com/office/drawing/2014/main" id="{944F85F0-D27E-2A9E-DC24-9132DEE679F6}"/>
              </a:ext>
            </a:extLst>
          </p:cNvPr>
          <p:cNvSpPr/>
          <p:nvPr/>
        </p:nvSpPr>
        <p:spPr>
          <a:xfrm rot="5400000">
            <a:off x="6810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六边形 100">
            <a:extLst>
              <a:ext uri="{FF2B5EF4-FFF2-40B4-BE49-F238E27FC236}">
                <a16:creationId xmlns:a16="http://schemas.microsoft.com/office/drawing/2014/main" id="{6F8D14BE-6E94-12AC-4439-8979F981A414}"/>
              </a:ext>
            </a:extLst>
          </p:cNvPr>
          <p:cNvSpPr/>
          <p:nvPr/>
        </p:nvSpPr>
        <p:spPr>
          <a:xfrm rot="5400000">
            <a:off x="7381875" y="1809947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六边形 101">
            <a:extLst>
              <a:ext uri="{FF2B5EF4-FFF2-40B4-BE49-F238E27FC236}">
                <a16:creationId xmlns:a16="http://schemas.microsoft.com/office/drawing/2014/main" id="{53890054-4844-BD86-FC58-6CE16736978A}"/>
              </a:ext>
            </a:extLst>
          </p:cNvPr>
          <p:cNvSpPr/>
          <p:nvPr/>
        </p:nvSpPr>
        <p:spPr>
          <a:xfrm rot="5400000">
            <a:off x="7953375" y="1809947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六边形 102">
            <a:extLst>
              <a:ext uri="{FF2B5EF4-FFF2-40B4-BE49-F238E27FC236}">
                <a16:creationId xmlns:a16="http://schemas.microsoft.com/office/drawing/2014/main" id="{DB7FEB1F-B0C5-82BE-8C23-B1D6C5EADB0B}"/>
              </a:ext>
            </a:extLst>
          </p:cNvPr>
          <p:cNvSpPr/>
          <p:nvPr/>
        </p:nvSpPr>
        <p:spPr>
          <a:xfrm rot="5400000">
            <a:off x="3667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六边形 103">
            <a:extLst>
              <a:ext uri="{FF2B5EF4-FFF2-40B4-BE49-F238E27FC236}">
                <a16:creationId xmlns:a16="http://schemas.microsoft.com/office/drawing/2014/main" id="{840741C5-9DE0-8F26-728F-92A059A125B6}"/>
              </a:ext>
            </a:extLst>
          </p:cNvPr>
          <p:cNvSpPr/>
          <p:nvPr/>
        </p:nvSpPr>
        <p:spPr>
          <a:xfrm rot="5400000">
            <a:off x="4238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六边形 104">
            <a:extLst>
              <a:ext uri="{FF2B5EF4-FFF2-40B4-BE49-F238E27FC236}">
                <a16:creationId xmlns:a16="http://schemas.microsoft.com/office/drawing/2014/main" id="{9EF7A625-A60D-4770-C824-C3201084C3F2}"/>
              </a:ext>
            </a:extLst>
          </p:cNvPr>
          <p:cNvSpPr/>
          <p:nvPr/>
        </p:nvSpPr>
        <p:spPr>
          <a:xfrm rot="5400000">
            <a:off x="4810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六边形 105">
            <a:extLst>
              <a:ext uri="{FF2B5EF4-FFF2-40B4-BE49-F238E27FC236}">
                <a16:creationId xmlns:a16="http://schemas.microsoft.com/office/drawing/2014/main" id="{4E233C7F-4A25-BA07-3558-3D82ABAACEED}"/>
              </a:ext>
            </a:extLst>
          </p:cNvPr>
          <p:cNvSpPr/>
          <p:nvPr/>
        </p:nvSpPr>
        <p:spPr>
          <a:xfrm rot="5400000">
            <a:off x="5381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六边形 106">
            <a:extLst>
              <a:ext uri="{FF2B5EF4-FFF2-40B4-BE49-F238E27FC236}">
                <a16:creationId xmlns:a16="http://schemas.microsoft.com/office/drawing/2014/main" id="{3FE09F2F-48B2-84CF-4A61-27F4CEF65480}"/>
              </a:ext>
            </a:extLst>
          </p:cNvPr>
          <p:cNvSpPr/>
          <p:nvPr/>
        </p:nvSpPr>
        <p:spPr>
          <a:xfrm rot="5400000">
            <a:off x="5953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六边形 107">
            <a:extLst>
              <a:ext uri="{FF2B5EF4-FFF2-40B4-BE49-F238E27FC236}">
                <a16:creationId xmlns:a16="http://schemas.microsoft.com/office/drawing/2014/main" id="{66C82B02-24F3-AE01-0C41-96C8023D6116}"/>
              </a:ext>
            </a:extLst>
          </p:cNvPr>
          <p:cNvSpPr/>
          <p:nvPr/>
        </p:nvSpPr>
        <p:spPr>
          <a:xfrm rot="5400000">
            <a:off x="6524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六边形 108">
            <a:extLst>
              <a:ext uri="{FF2B5EF4-FFF2-40B4-BE49-F238E27FC236}">
                <a16:creationId xmlns:a16="http://schemas.microsoft.com/office/drawing/2014/main" id="{5C0B9335-C2C9-B9F5-B13F-F473ADFFB0CA}"/>
              </a:ext>
            </a:extLst>
          </p:cNvPr>
          <p:cNvSpPr/>
          <p:nvPr/>
        </p:nvSpPr>
        <p:spPr>
          <a:xfrm rot="5400000">
            <a:off x="7096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六边形 109">
            <a:extLst>
              <a:ext uri="{FF2B5EF4-FFF2-40B4-BE49-F238E27FC236}">
                <a16:creationId xmlns:a16="http://schemas.microsoft.com/office/drawing/2014/main" id="{CF21AA1B-FAB6-0C72-4BE8-71669ED0ED34}"/>
              </a:ext>
            </a:extLst>
          </p:cNvPr>
          <p:cNvSpPr/>
          <p:nvPr/>
        </p:nvSpPr>
        <p:spPr>
          <a:xfrm rot="5400000">
            <a:off x="7667625" y="2238670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六边形 110">
            <a:extLst>
              <a:ext uri="{FF2B5EF4-FFF2-40B4-BE49-F238E27FC236}">
                <a16:creationId xmlns:a16="http://schemas.microsoft.com/office/drawing/2014/main" id="{D5EE4EC8-4758-5D5A-630D-F4AC55E6ECAB}"/>
              </a:ext>
            </a:extLst>
          </p:cNvPr>
          <p:cNvSpPr/>
          <p:nvPr/>
        </p:nvSpPr>
        <p:spPr>
          <a:xfrm rot="5400000">
            <a:off x="8239125" y="2238670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六边形 111">
            <a:extLst>
              <a:ext uri="{FF2B5EF4-FFF2-40B4-BE49-F238E27FC236}">
                <a16:creationId xmlns:a16="http://schemas.microsoft.com/office/drawing/2014/main" id="{76477FB3-B16E-2776-B8DE-3C581EF7FBE0}"/>
              </a:ext>
            </a:extLst>
          </p:cNvPr>
          <p:cNvSpPr/>
          <p:nvPr/>
        </p:nvSpPr>
        <p:spPr>
          <a:xfrm rot="5400000">
            <a:off x="3381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六边形 112">
            <a:extLst>
              <a:ext uri="{FF2B5EF4-FFF2-40B4-BE49-F238E27FC236}">
                <a16:creationId xmlns:a16="http://schemas.microsoft.com/office/drawing/2014/main" id="{68905AD7-5395-F341-FE57-E0F017CD5B21}"/>
              </a:ext>
            </a:extLst>
          </p:cNvPr>
          <p:cNvSpPr/>
          <p:nvPr/>
        </p:nvSpPr>
        <p:spPr>
          <a:xfrm rot="5400000">
            <a:off x="3952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六边形 113">
            <a:extLst>
              <a:ext uri="{FF2B5EF4-FFF2-40B4-BE49-F238E27FC236}">
                <a16:creationId xmlns:a16="http://schemas.microsoft.com/office/drawing/2014/main" id="{065449CF-D132-CCE6-EBE6-311FB3FA0E81}"/>
              </a:ext>
            </a:extLst>
          </p:cNvPr>
          <p:cNvSpPr/>
          <p:nvPr/>
        </p:nvSpPr>
        <p:spPr>
          <a:xfrm rot="5400000">
            <a:off x="4524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六边形 114">
            <a:extLst>
              <a:ext uri="{FF2B5EF4-FFF2-40B4-BE49-F238E27FC236}">
                <a16:creationId xmlns:a16="http://schemas.microsoft.com/office/drawing/2014/main" id="{05F46A5C-1C0B-BB39-EA34-92A21B86D577}"/>
              </a:ext>
            </a:extLst>
          </p:cNvPr>
          <p:cNvSpPr/>
          <p:nvPr/>
        </p:nvSpPr>
        <p:spPr>
          <a:xfrm rot="5400000">
            <a:off x="5095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六边形 115">
            <a:extLst>
              <a:ext uri="{FF2B5EF4-FFF2-40B4-BE49-F238E27FC236}">
                <a16:creationId xmlns:a16="http://schemas.microsoft.com/office/drawing/2014/main" id="{1BFD6110-FCC1-DB73-572A-5F8D52A6D01B}"/>
              </a:ext>
            </a:extLst>
          </p:cNvPr>
          <p:cNvSpPr/>
          <p:nvPr/>
        </p:nvSpPr>
        <p:spPr>
          <a:xfrm rot="5400000">
            <a:off x="5667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六边形 116">
            <a:extLst>
              <a:ext uri="{FF2B5EF4-FFF2-40B4-BE49-F238E27FC236}">
                <a16:creationId xmlns:a16="http://schemas.microsoft.com/office/drawing/2014/main" id="{41BF1E3E-270C-01D4-D2DC-D369C3586647}"/>
              </a:ext>
            </a:extLst>
          </p:cNvPr>
          <p:cNvSpPr/>
          <p:nvPr/>
        </p:nvSpPr>
        <p:spPr>
          <a:xfrm rot="5400000">
            <a:off x="6238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六边形 117">
            <a:extLst>
              <a:ext uri="{FF2B5EF4-FFF2-40B4-BE49-F238E27FC236}">
                <a16:creationId xmlns:a16="http://schemas.microsoft.com/office/drawing/2014/main" id="{E32C2D25-F940-F75F-92E8-06E595647EA8}"/>
              </a:ext>
            </a:extLst>
          </p:cNvPr>
          <p:cNvSpPr/>
          <p:nvPr/>
        </p:nvSpPr>
        <p:spPr>
          <a:xfrm rot="5400000">
            <a:off x="6810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六边形 118">
            <a:extLst>
              <a:ext uri="{FF2B5EF4-FFF2-40B4-BE49-F238E27FC236}">
                <a16:creationId xmlns:a16="http://schemas.microsoft.com/office/drawing/2014/main" id="{7C9B4837-FD44-5579-1C83-AF525FD2B77A}"/>
              </a:ext>
            </a:extLst>
          </p:cNvPr>
          <p:cNvSpPr/>
          <p:nvPr/>
        </p:nvSpPr>
        <p:spPr>
          <a:xfrm rot="5400000">
            <a:off x="7381875" y="2667393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六边形 119">
            <a:extLst>
              <a:ext uri="{FF2B5EF4-FFF2-40B4-BE49-F238E27FC236}">
                <a16:creationId xmlns:a16="http://schemas.microsoft.com/office/drawing/2014/main" id="{2DF30F32-E991-65ED-A5A3-DE9FB32B51D2}"/>
              </a:ext>
            </a:extLst>
          </p:cNvPr>
          <p:cNvSpPr/>
          <p:nvPr/>
        </p:nvSpPr>
        <p:spPr>
          <a:xfrm rot="5400000">
            <a:off x="7953375" y="2667393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六边形 120">
            <a:extLst>
              <a:ext uri="{FF2B5EF4-FFF2-40B4-BE49-F238E27FC236}">
                <a16:creationId xmlns:a16="http://schemas.microsoft.com/office/drawing/2014/main" id="{499044A7-15B6-07D7-B606-6EB63DAD851A}"/>
              </a:ext>
            </a:extLst>
          </p:cNvPr>
          <p:cNvSpPr/>
          <p:nvPr/>
        </p:nvSpPr>
        <p:spPr>
          <a:xfrm rot="5400000">
            <a:off x="3667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六边形 121">
            <a:extLst>
              <a:ext uri="{FF2B5EF4-FFF2-40B4-BE49-F238E27FC236}">
                <a16:creationId xmlns:a16="http://schemas.microsoft.com/office/drawing/2014/main" id="{81BE1DB6-5E21-6924-F6FD-8FDAD056AB97}"/>
              </a:ext>
            </a:extLst>
          </p:cNvPr>
          <p:cNvSpPr/>
          <p:nvPr/>
        </p:nvSpPr>
        <p:spPr>
          <a:xfrm rot="5400000">
            <a:off x="4238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六边形 122">
            <a:extLst>
              <a:ext uri="{FF2B5EF4-FFF2-40B4-BE49-F238E27FC236}">
                <a16:creationId xmlns:a16="http://schemas.microsoft.com/office/drawing/2014/main" id="{09714967-8D91-E91A-7A9A-D30CF8CC3D8F}"/>
              </a:ext>
            </a:extLst>
          </p:cNvPr>
          <p:cNvSpPr/>
          <p:nvPr/>
        </p:nvSpPr>
        <p:spPr>
          <a:xfrm rot="5400000">
            <a:off x="4810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六边形 123">
            <a:extLst>
              <a:ext uri="{FF2B5EF4-FFF2-40B4-BE49-F238E27FC236}">
                <a16:creationId xmlns:a16="http://schemas.microsoft.com/office/drawing/2014/main" id="{1FC39097-A8B8-E52C-44DC-66991E309EAD}"/>
              </a:ext>
            </a:extLst>
          </p:cNvPr>
          <p:cNvSpPr/>
          <p:nvPr/>
        </p:nvSpPr>
        <p:spPr>
          <a:xfrm rot="5400000">
            <a:off x="5381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六边形 124">
            <a:extLst>
              <a:ext uri="{FF2B5EF4-FFF2-40B4-BE49-F238E27FC236}">
                <a16:creationId xmlns:a16="http://schemas.microsoft.com/office/drawing/2014/main" id="{9F2F2CC8-DDF4-5AA8-3175-AB2DAEC99D06}"/>
              </a:ext>
            </a:extLst>
          </p:cNvPr>
          <p:cNvSpPr/>
          <p:nvPr/>
        </p:nvSpPr>
        <p:spPr>
          <a:xfrm rot="5400000">
            <a:off x="5953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六边形 125">
            <a:extLst>
              <a:ext uri="{FF2B5EF4-FFF2-40B4-BE49-F238E27FC236}">
                <a16:creationId xmlns:a16="http://schemas.microsoft.com/office/drawing/2014/main" id="{16D5AFAC-647B-528A-5DD7-6E315BF0BEFA}"/>
              </a:ext>
            </a:extLst>
          </p:cNvPr>
          <p:cNvSpPr/>
          <p:nvPr/>
        </p:nvSpPr>
        <p:spPr>
          <a:xfrm rot="5400000">
            <a:off x="6524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六边形 126">
            <a:extLst>
              <a:ext uri="{FF2B5EF4-FFF2-40B4-BE49-F238E27FC236}">
                <a16:creationId xmlns:a16="http://schemas.microsoft.com/office/drawing/2014/main" id="{0A31FFF5-3759-372D-E311-78B61D09B158}"/>
              </a:ext>
            </a:extLst>
          </p:cNvPr>
          <p:cNvSpPr/>
          <p:nvPr/>
        </p:nvSpPr>
        <p:spPr>
          <a:xfrm rot="5400000">
            <a:off x="7096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六边形 127">
            <a:extLst>
              <a:ext uri="{FF2B5EF4-FFF2-40B4-BE49-F238E27FC236}">
                <a16:creationId xmlns:a16="http://schemas.microsoft.com/office/drawing/2014/main" id="{899BBA53-285C-C95A-CECF-1F049C7CAC19}"/>
              </a:ext>
            </a:extLst>
          </p:cNvPr>
          <p:cNvSpPr/>
          <p:nvPr/>
        </p:nvSpPr>
        <p:spPr>
          <a:xfrm rot="5400000">
            <a:off x="7667625" y="3096116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六边形 128">
            <a:extLst>
              <a:ext uri="{FF2B5EF4-FFF2-40B4-BE49-F238E27FC236}">
                <a16:creationId xmlns:a16="http://schemas.microsoft.com/office/drawing/2014/main" id="{7886D449-CA1C-48FB-3E3E-CDFB5B004C5D}"/>
              </a:ext>
            </a:extLst>
          </p:cNvPr>
          <p:cNvSpPr/>
          <p:nvPr/>
        </p:nvSpPr>
        <p:spPr>
          <a:xfrm rot="5400000">
            <a:off x="8239125" y="3096116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六边形 129">
            <a:extLst>
              <a:ext uri="{FF2B5EF4-FFF2-40B4-BE49-F238E27FC236}">
                <a16:creationId xmlns:a16="http://schemas.microsoft.com/office/drawing/2014/main" id="{51667215-F926-0C4C-F09B-EA4B411E960A}"/>
              </a:ext>
            </a:extLst>
          </p:cNvPr>
          <p:cNvSpPr/>
          <p:nvPr/>
        </p:nvSpPr>
        <p:spPr>
          <a:xfrm rot="5400000">
            <a:off x="3381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六边形 130">
            <a:extLst>
              <a:ext uri="{FF2B5EF4-FFF2-40B4-BE49-F238E27FC236}">
                <a16:creationId xmlns:a16="http://schemas.microsoft.com/office/drawing/2014/main" id="{919A9C51-14DF-10B6-62D1-57AF77DFC771}"/>
              </a:ext>
            </a:extLst>
          </p:cNvPr>
          <p:cNvSpPr/>
          <p:nvPr/>
        </p:nvSpPr>
        <p:spPr>
          <a:xfrm rot="5400000">
            <a:off x="3952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六边形 131">
            <a:extLst>
              <a:ext uri="{FF2B5EF4-FFF2-40B4-BE49-F238E27FC236}">
                <a16:creationId xmlns:a16="http://schemas.microsoft.com/office/drawing/2014/main" id="{EA756FA1-441C-1199-DFFA-CCA6CE77CCFB}"/>
              </a:ext>
            </a:extLst>
          </p:cNvPr>
          <p:cNvSpPr/>
          <p:nvPr/>
        </p:nvSpPr>
        <p:spPr>
          <a:xfrm rot="5400000">
            <a:off x="4524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六边形 132">
            <a:extLst>
              <a:ext uri="{FF2B5EF4-FFF2-40B4-BE49-F238E27FC236}">
                <a16:creationId xmlns:a16="http://schemas.microsoft.com/office/drawing/2014/main" id="{78F52069-B3F2-9F51-9796-ADFEF94C8050}"/>
              </a:ext>
            </a:extLst>
          </p:cNvPr>
          <p:cNvSpPr/>
          <p:nvPr/>
        </p:nvSpPr>
        <p:spPr>
          <a:xfrm rot="5400000">
            <a:off x="5095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六边形 133">
            <a:extLst>
              <a:ext uri="{FF2B5EF4-FFF2-40B4-BE49-F238E27FC236}">
                <a16:creationId xmlns:a16="http://schemas.microsoft.com/office/drawing/2014/main" id="{0E3C7FF1-1ED8-6EB2-47A8-A2A6996718CA}"/>
              </a:ext>
            </a:extLst>
          </p:cNvPr>
          <p:cNvSpPr/>
          <p:nvPr/>
        </p:nvSpPr>
        <p:spPr>
          <a:xfrm rot="5400000">
            <a:off x="5667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六边形 134">
            <a:extLst>
              <a:ext uri="{FF2B5EF4-FFF2-40B4-BE49-F238E27FC236}">
                <a16:creationId xmlns:a16="http://schemas.microsoft.com/office/drawing/2014/main" id="{EC5EA6EA-3E3A-1ECA-CB09-C00346CA66E4}"/>
              </a:ext>
            </a:extLst>
          </p:cNvPr>
          <p:cNvSpPr/>
          <p:nvPr/>
        </p:nvSpPr>
        <p:spPr>
          <a:xfrm rot="5400000">
            <a:off x="6238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六边形 135">
            <a:extLst>
              <a:ext uri="{FF2B5EF4-FFF2-40B4-BE49-F238E27FC236}">
                <a16:creationId xmlns:a16="http://schemas.microsoft.com/office/drawing/2014/main" id="{4A874150-BC9F-BB6D-78B9-298794327CF6}"/>
              </a:ext>
            </a:extLst>
          </p:cNvPr>
          <p:cNvSpPr/>
          <p:nvPr/>
        </p:nvSpPr>
        <p:spPr>
          <a:xfrm rot="5400000">
            <a:off x="6810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六边形 136">
            <a:extLst>
              <a:ext uri="{FF2B5EF4-FFF2-40B4-BE49-F238E27FC236}">
                <a16:creationId xmlns:a16="http://schemas.microsoft.com/office/drawing/2014/main" id="{4FC7A574-3AFC-D5FF-CD05-992DEB1591FC}"/>
              </a:ext>
            </a:extLst>
          </p:cNvPr>
          <p:cNvSpPr/>
          <p:nvPr/>
        </p:nvSpPr>
        <p:spPr>
          <a:xfrm rot="5400000">
            <a:off x="7381875" y="3524839"/>
            <a:ext cx="571500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六边形 137">
            <a:extLst>
              <a:ext uri="{FF2B5EF4-FFF2-40B4-BE49-F238E27FC236}">
                <a16:creationId xmlns:a16="http://schemas.microsoft.com/office/drawing/2014/main" id="{BDB9A167-BBA4-FCBB-CE06-A9DD5A77A635}"/>
              </a:ext>
            </a:extLst>
          </p:cNvPr>
          <p:cNvSpPr/>
          <p:nvPr/>
        </p:nvSpPr>
        <p:spPr>
          <a:xfrm rot="5400000">
            <a:off x="7953375" y="3524839"/>
            <a:ext cx="571500" cy="571500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六边形 138">
            <a:extLst>
              <a:ext uri="{FF2B5EF4-FFF2-40B4-BE49-F238E27FC236}">
                <a16:creationId xmlns:a16="http://schemas.microsoft.com/office/drawing/2014/main" id="{9165C8DD-1A6B-810D-407A-05DBF7F4F4D2}"/>
              </a:ext>
            </a:extLst>
          </p:cNvPr>
          <p:cNvSpPr/>
          <p:nvPr/>
        </p:nvSpPr>
        <p:spPr>
          <a:xfrm rot="5400000">
            <a:off x="3667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六边形 139">
            <a:extLst>
              <a:ext uri="{FF2B5EF4-FFF2-40B4-BE49-F238E27FC236}">
                <a16:creationId xmlns:a16="http://schemas.microsoft.com/office/drawing/2014/main" id="{B114EB5C-1028-289E-796E-B5D37D7DB495}"/>
              </a:ext>
            </a:extLst>
          </p:cNvPr>
          <p:cNvSpPr/>
          <p:nvPr/>
        </p:nvSpPr>
        <p:spPr>
          <a:xfrm rot="5400000">
            <a:off x="4238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六边形 140">
            <a:extLst>
              <a:ext uri="{FF2B5EF4-FFF2-40B4-BE49-F238E27FC236}">
                <a16:creationId xmlns:a16="http://schemas.microsoft.com/office/drawing/2014/main" id="{1A3070AA-0D79-1B84-1084-346454F9CE09}"/>
              </a:ext>
            </a:extLst>
          </p:cNvPr>
          <p:cNvSpPr/>
          <p:nvPr/>
        </p:nvSpPr>
        <p:spPr>
          <a:xfrm rot="5400000">
            <a:off x="4810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六边形 141">
            <a:extLst>
              <a:ext uri="{FF2B5EF4-FFF2-40B4-BE49-F238E27FC236}">
                <a16:creationId xmlns:a16="http://schemas.microsoft.com/office/drawing/2014/main" id="{5402FC0B-93FE-B86E-D074-E3AB799C25BD}"/>
              </a:ext>
            </a:extLst>
          </p:cNvPr>
          <p:cNvSpPr/>
          <p:nvPr/>
        </p:nvSpPr>
        <p:spPr>
          <a:xfrm rot="5400000">
            <a:off x="5381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六边形 143">
            <a:extLst>
              <a:ext uri="{FF2B5EF4-FFF2-40B4-BE49-F238E27FC236}">
                <a16:creationId xmlns:a16="http://schemas.microsoft.com/office/drawing/2014/main" id="{BCB5A141-340D-2507-42D1-0C7B9991E006}"/>
              </a:ext>
            </a:extLst>
          </p:cNvPr>
          <p:cNvSpPr/>
          <p:nvPr/>
        </p:nvSpPr>
        <p:spPr>
          <a:xfrm rot="5400000">
            <a:off x="5953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六边形 152">
            <a:extLst>
              <a:ext uri="{FF2B5EF4-FFF2-40B4-BE49-F238E27FC236}">
                <a16:creationId xmlns:a16="http://schemas.microsoft.com/office/drawing/2014/main" id="{561E4E45-14A3-2A89-9B09-989B8B3AAFA5}"/>
              </a:ext>
            </a:extLst>
          </p:cNvPr>
          <p:cNvSpPr/>
          <p:nvPr/>
        </p:nvSpPr>
        <p:spPr>
          <a:xfrm rot="5400000">
            <a:off x="6524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六边形 153">
            <a:extLst>
              <a:ext uri="{FF2B5EF4-FFF2-40B4-BE49-F238E27FC236}">
                <a16:creationId xmlns:a16="http://schemas.microsoft.com/office/drawing/2014/main" id="{FA7C620C-82BA-B92B-0A1B-6EFC3F982637}"/>
              </a:ext>
            </a:extLst>
          </p:cNvPr>
          <p:cNvSpPr/>
          <p:nvPr/>
        </p:nvSpPr>
        <p:spPr>
          <a:xfrm rot="5400000">
            <a:off x="7096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六边形 163">
            <a:extLst>
              <a:ext uri="{FF2B5EF4-FFF2-40B4-BE49-F238E27FC236}">
                <a16:creationId xmlns:a16="http://schemas.microsoft.com/office/drawing/2014/main" id="{4A885FB1-9F23-7A63-06C9-794E9E40F3C4}"/>
              </a:ext>
            </a:extLst>
          </p:cNvPr>
          <p:cNvSpPr/>
          <p:nvPr/>
        </p:nvSpPr>
        <p:spPr>
          <a:xfrm rot="5400000">
            <a:off x="7667625" y="3953562"/>
            <a:ext cx="571500" cy="57150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六边形 165">
            <a:extLst>
              <a:ext uri="{FF2B5EF4-FFF2-40B4-BE49-F238E27FC236}">
                <a16:creationId xmlns:a16="http://schemas.microsoft.com/office/drawing/2014/main" id="{C54ED91C-5DBD-608A-8FCA-EF5498334CE2}"/>
              </a:ext>
            </a:extLst>
          </p:cNvPr>
          <p:cNvSpPr/>
          <p:nvPr/>
        </p:nvSpPr>
        <p:spPr>
          <a:xfrm rot="5400000">
            <a:off x="8239125" y="3953562"/>
            <a:ext cx="571500" cy="57150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605B3215-F0AC-95FB-A7ED-0EC8AAA1B325}"/>
              </a:ext>
            </a:extLst>
          </p:cNvPr>
          <p:cNvSpPr/>
          <p:nvPr/>
        </p:nvSpPr>
        <p:spPr>
          <a:xfrm>
            <a:off x="2286000" y="5810249"/>
            <a:ext cx="1143000" cy="428625"/>
          </a:xfrm>
          <a:prstGeom prst="rect">
            <a:avLst/>
          </a:prstGeom>
          <a:solidFill>
            <a:srgbClr val="AB7B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升级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205401-3A9A-F686-5C93-2B37B5C3A8DD}"/>
              </a:ext>
            </a:extLst>
          </p:cNvPr>
          <p:cNvSpPr/>
          <p:nvPr/>
        </p:nvSpPr>
        <p:spPr>
          <a:xfrm>
            <a:off x="2286000" y="6334124"/>
            <a:ext cx="1143000" cy="428625"/>
          </a:xfrm>
          <a:prstGeom prst="rect">
            <a:avLst/>
          </a:prstGeom>
          <a:solidFill>
            <a:srgbClr val="864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刷新</a:t>
            </a:r>
          </a:p>
        </p:txBody>
      </p:sp>
      <p:pic>
        <p:nvPicPr>
          <p:cNvPr id="206" name="图形 205" descr="硬币 纯色填充">
            <a:extLst>
              <a:ext uri="{FF2B5EF4-FFF2-40B4-BE49-F238E27FC236}">
                <a16:creationId xmlns:a16="http://schemas.microsoft.com/office/drawing/2014/main" id="{255C9481-F28D-5B2B-C87A-229719847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7752" y="5463665"/>
            <a:ext cx="290829" cy="290829"/>
          </a:xfrm>
          <a:prstGeom prst="rect">
            <a:avLst/>
          </a:prstGeom>
        </p:spPr>
      </p:pic>
      <p:pic>
        <p:nvPicPr>
          <p:cNvPr id="18" name="图形 17" descr="硬币 纯色填充">
            <a:extLst>
              <a:ext uri="{FF2B5EF4-FFF2-40B4-BE49-F238E27FC236}">
                <a16:creationId xmlns:a16="http://schemas.microsoft.com/office/drawing/2014/main" id="{BE9262D7-2AFD-950A-B995-EA6A6197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521" y="5880364"/>
            <a:ext cx="290829" cy="290829"/>
          </a:xfrm>
          <a:prstGeom prst="rect">
            <a:avLst/>
          </a:prstGeom>
        </p:spPr>
      </p:pic>
      <p:pic>
        <p:nvPicPr>
          <p:cNvPr id="21" name="图形 20" descr="硬币 纯色填充">
            <a:extLst>
              <a:ext uri="{FF2B5EF4-FFF2-40B4-BE49-F238E27FC236}">
                <a16:creationId xmlns:a16="http://schemas.microsoft.com/office/drawing/2014/main" id="{3B68070B-D22B-439E-6251-B5C25E354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06521" y="6403021"/>
            <a:ext cx="290829" cy="2908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B604D261-F317-37DB-5239-C17F815A4E4D}"/>
              </a:ext>
            </a:extLst>
          </p:cNvPr>
          <p:cNvSpPr/>
          <p:nvPr/>
        </p:nvSpPr>
        <p:spPr>
          <a:xfrm>
            <a:off x="-1283222" y="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B8DBD3-02B7-2B34-6CA9-4B84419E9436}"/>
              </a:ext>
            </a:extLst>
          </p:cNvPr>
          <p:cNvSpPr/>
          <p:nvPr/>
        </p:nvSpPr>
        <p:spPr>
          <a:xfrm>
            <a:off x="-1283222" y="1119580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B9232AB-3B41-7682-2E00-5BA88A6B468F}"/>
              </a:ext>
            </a:extLst>
          </p:cNvPr>
          <p:cNvSpPr/>
          <p:nvPr/>
        </p:nvSpPr>
        <p:spPr>
          <a:xfrm>
            <a:off x="-1283222" y="2239161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EB1BAFD-B5EB-8E8B-56FC-C0A8F041C267}"/>
              </a:ext>
            </a:extLst>
          </p:cNvPr>
          <p:cNvSpPr/>
          <p:nvPr/>
        </p:nvSpPr>
        <p:spPr>
          <a:xfrm>
            <a:off x="-1283222" y="3358742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13A5796-6B0D-1DD2-7BEF-CA401174C097}"/>
              </a:ext>
            </a:extLst>
          </p:cNvPr>
          <p:cNvSpPr/>
          <p:nvPr/>
        </p:nvSpPr>
        <p:spPr>
          <a:xfrm>
            <a:off x="-1283222" y="4478323"/>
            <a:ext cx="1143000" cy="952500"/>
          </a:xfrm>
          <a:prstGeom prst="rect">
            <a:avLst/>
          </a:prstGeom>
          <a:solidFill>
            <a:srgbClr val="FF9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悬停</a:t>
            </a:r>
          </a:p>
        </p:txBody>
      </p:sp>
    </p:spTree>
    <p:extLst>
      <p:ext uri="{BB962C8B-B14F-4D97-AF65-F5344CB8AC3E}">
        <p14:creationId xmlns:p14="http://schemas.microsoft.com/office/powerpoint/2010/main" val="2556609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2111</TotalTime>
  <Words>177</Words>
  <Application>Microsoft Office PowerPoint</Application>
  <PresentationFormat>宽屏</PresentationFormat>
  <Paragraphs>34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钉钉进步体</vt:lpstr>
      <vt:lpstr>方正朝歌圆 简 ExtraBold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13</cp:revision>
  <dcterms:created xsi:type="dcterms:W3CDTF">2023-12-03T17:43:36Z</dcterms:created>
  <dcterms:modified xsi:type="dcterms:W3CDTF">2023-12-18T18:48:18Z</dcterms:modified>
</cp:coreProperties>
</file>