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C4D9"/>
    <a:srgbClr val="F6A0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>
        <p:scale>
          <a:sx n="100" d="100"/>
          <a:sy n="100" d="100"/>
        </p:scale>
        <p:origin x="8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1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8D23-DF1B-4C68-B99A-2491BA0067D3}" type="datetimeFigureOut">
              <a:rPr lang="zh-CN" altLang="en-US" smtClean="0"/>
              <a:t>2023/12/14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5353050" y="3244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初始场景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02520F-8EA7-6CF8-DA1A-7469101C2A65}"/>
              </a:ext>
            </a:extLst>
          </p:cNvPr>
          <p:cNvSpPr txBox="1"/>
          <p:nvPr/>
        </p:nvSpPr>
        <p:spPr>
          <a:xfrm>
            <a:off x="0" y="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Filename: InitialScene.png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33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5353050" y="3244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目录场景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FC76C-2C0D-8E3F-FE43-C7CC02159D09}"/>
              </a:ext>
            </a:extLst>
          </p:cNvPr>
          <p:cNvSpPr txBox="1"/>
          <p:nvPr/>
        </p:nvSpPr>
        <p:spPr>
          <a:xfrm>
            <a:off x="0" y="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Filename: MenuScene.png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663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4533900" y="3244334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联机模式菜单场景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FC76C-2C0D-8E3F-FE43-C7CC02159D09}"/>
              </a:ext>
            </a:extLst>
          </p:cNvPr>
          <p:cNvSpPr txBox="1"/>
          <p:nvPr/>
        </p:nvSpPr>
        <p:spPr>
          <a:xfrm>
            <a:off x="0" y="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Filename: OnlineModeMenuScene.png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3912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A179002-2C74-AEFD-BFF6-D99C34910BCB}"/>
              </a:ext>
            </a:extLst>
          </p:cNvPr>
          <p:cNvSpPr/>
          <p:nvPr/>
        </p:nvSpPr>
        <p:spPr>
          <a:xfrm>
            <a:off x="4630056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联机模式（悬停状态）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897392-5612-BC06-F7D3-B79F5D0EFD16}"/>
              </a:ext>
            </a:extLst>
          </p:cNvPr>
          <p:cNvSpPr/>
          <p:nvPr/>
        </p:nvSpPr>
        <p:spPr>
          <a:xfrm>
            <a:off x="4630056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联机模式（默认状态）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4630056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联机模式（激活状态）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CCC354-E3A8-4E33-D5C8-546D46F7EE16}"/>
              </a:ext>
            </a:extLst>
          </p:cNvPr>
          <p:cNvSpPr/>
          <p:nvPr/>
        </p:nvSpPr>
        <p:spPr>
          <a:xfrm>
            <a:off x="1051284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练习模式（</a:t>
            </a:r>
            <a:r>
              <a:rPr lang="zh-CN" altLang="en-US" b="1" dirty="0">
                <a:solidFill>
                  <a:schemeClr val="tx1"/>
                </a:solidFill>
              </a:rPr>
              <a:t>悬停状态）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F1228C-F78C-7B15-0DE5-4C766F72D56B}"/>
              </a:ext>
            </a:extLst>
          </p:cNvPr>
          <p:cNvSpPr/>
          <p:nvPr/>
        </p:nvSpPr>
        <p:spPr>
          <a:xfrm>
            <a:off x="1051284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练习模式（</a:t>
            </a:r>
            <a:r>
              <a:rPr lang="zh-CN" altLang="en-US" b="1" dirty="0">
                <a:solidFill>
                  <a:schemeClr val="tx1"/>
                </a:solidFill>
              </a:rPr>
              <a:t>默认状态）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A2F02-AA5B-E2DD-C780-C5792542CC31}"/>
              </a:ext>
            </a:extLst>
          </p:cNvPr>
          <p:cNvSpPr/>
          <p:nvPr/>
        </p:nvSpPr>
        <p:spPr>
          <a:xfrm>
            <a:off x="1051284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chemeClr val="tx1"/>
                </a:solidFill>
              </a:rPr>
              <a:t>练习模式（</a:t>
            </a:r>
            <a:r>
              <a:rPr lang="zh-CN" altLang="en-US" b="1" dirty="0">
                <a:solidFill>
                  <a:schemeClr val="tx1"/>
                </a:solidFill>
              </a:rPr>
              <a:t>激活状态）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9D5C53-6573-400C-4E29-0153CD1D385B}"/>
              </a:ext>
            </a:extLst>
          </p:cNvPr>
          <p:cNvSpPr/>
          <p:nvPr/>
        </p:nvSpPr>
        <p:spPr>
          <a:xfrm>
            <a:off x="8208828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设置（悬停状态）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2220CD-9C15-74C8-FE05-6535559515A8}"/>
              </a:ext>
            </a:extLst>
          </p:cNvPr>
          <p:cNvSpPr/>
          <p:nvPr/>
        </p:nvSpPr>
        <p:spPr>
          <a:xfrm>
            <a:off x="8208828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设置（默认状态）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990AE8-AFE6-68EB-DFA7-E4E5F042BD71}"/>
              </a:ext>
            </a:extLst>
          </p:cNvPr>
          <p:cNvSpPr/>
          <p:nvPr/>
        </p:nvSpPr>
        <p:spPr>
          <a:xfrm>
            <a:off x="8208828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设置（激活状态）</a:t>
            </a:r>
          </a:p>
        </p:txBody>
      </p:sp>
    </p:spTree>
    <p:extLst>
      <p:ext uri="{BB962C8B-B14F-4D97-AF65-F5344CB8AC3E}">
        <p14:creationId xmlns:p14="http://schemas.microsoft.com/office/powerpoint/2010/main" val="284183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4A179002-2C74-AEFD-BFF6-D99C34910BCB}"/>
              </a:ext>
            </a:extLst>
          </p:cNvPr>
          <p:cNvSpPr/>
          <p:nvPr/>
        </p:nvSpPr>
        <p:spPr>
          <a:xfrm>
            <a:off x="4630056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加入房间（悬停状态）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0897392-5612-BC06-F7D3-B79F5D0EFD16}"/>
              </a:ext>
            </a:extLst>
          </p:cNvPr>
          <p:cNvSpPr/>
          <p:nvPr/>
        </p:nvSpPr>
        <p:spPr>
          <a:xfrm>
            <a:off x="4630056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加入房间（默认状态）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4630056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加入房间（激活状态）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ECCC354-E3A8-4E33-D5C8-546D46F7EE16}"/>
              </a:ext>
            </a:extLst>
          </p:cNvPr>
          <p:cNvSpPr/>
          <p:nvPr/>
        </p:nvSpPr>
        <p:spPr>
          <a:xfrm>
            <a:off x="1051284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创建房间（悬停状态）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EF1228C-F78C-7B15-0DE5-4C766F72D56B}"/>
              </a:ext>
            </a:extLst>
          </p:cNvPr>
          <p:cNvSpPr/>
          <p:nvPr/>
        </p:nvSpPr>
        <p:spPr>
          <a:xfrm>
            <a:off x="1051284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创建房间（默认状态）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56A2F02-AA5B-E2DD-C780-C5792542CC31}"/>
              </a:ext>
            </a:extLst>
          </p:cNvPr>
          <p:cNvSpPr/>
          <p:nvPr/>
        </p:nvSpPr>
        <p:spPr>
          <a:xfrm>
            <a:off x="1051284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创建房间（激活状态）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59D5C53-6573-400C-4E29-0153CD1D385B}"/>
              </a:ext>
            </a:extLst>
          </p:cNvPr>
          <p:cNvSpPr/>
          <p:nvPr/>
        </p:nvSpPr>
        <p:spPr>
          <a:xfrm>
            <a:off x="8208828" y="2833914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返回菜单（悬停状态）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EE2220CD-9C15-74C8-FE05-6535559515A8}"/>
              </a:ext>
            </a:extLst>
          </p:cNvPr>
          <p:cNvSpPr/>
          <p:nvPr/>
        </p:nvSpPr>
        <p:spPr>
          <a:xfrm>
            <a:off x="8208828" y="942052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返回菜单（默认状态）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5990AE8-AFE6-68EB-DFA7-E4E5F042BD71}"/>
              </a:ext>
            </a:extLst>
          </p:cNvPr>
          <p:cNvSpPr/>
          <p:nvPr/>
        </p:nvSpPr>
        <p:spPr>
          <a:xfrm>
            <a:off x="8208828" y="4725776"/>
            <a:ext cx="2857500" cy="114300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返回菜单（激活状态）</a:t>
            </a:r>
          </a:p>
        </p:txBody>
      </p:sp>
    </p:spTree>
    <p:extLst>
      <p:ext uri="{BB962C8B-B14F-4D97-AF65-F5344CB8AC3E}">
        <p14:creationId xmlns:p14="http://schemas.microsoft.com/office/powerpoint/2010/main" val="244710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5DD21B1F-0462-9FEE-823A-07DF329AE00A}"/>
              </a:ext>
            </a:extLst>
          </p:cNvPr>
          <p:cNvSpPr/>
          <p:nvPr/>
        </p:nvSpPr>
        <p:spPr>
          <a:xfrm>
            <a:off x="3714750" y="3190875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点击此处开始游戏（悬停状态）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075AA2F-FE36-5605-DFE3-484425CF615B}"/>
              </a:ext>
            </a:extLst>
          </p:cNvPr>
          <p:cNvSpPr/>
          <p:nvPr/>
        </p:nvSpPr>
        <p:spPr>
          <a:xfrm>
            <a:off x="3714750" y="4201069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点击此处开始游戏（激活状态）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A77DE9-A96C-11D9-DAC8-1EDE969CDF33}"/>
              </a:ext>
            </a:extLst>
          </p:cNvPr>
          <p:cNvSpPr/>
          <p:nvPr/>
        </p:nvSpPr>
        <p:spPr>
          <a:xfrm>
            <a:off x="3714750" y="2175510"/>
            <a:ext cx="4762500" cy="476250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点击此处开始游戏（默认状态）</a:t>
            </a:r>
          </a:p>
        </p:txBody>
      </p:sp>
    </p:spTree>
    <p:extLst>
      <p:ext uri="{BB962C8B-B14F-4D97-AF65-F5344CB8AC3E}">
        <p14:creationId xmlns:p14="http://schemas.microsoft.com/office/powerpoint/2010/main" val="3958432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2AA24D8-A9FB-29D5-942F-6CD243246807}"/>
              </a:ext>
            </a:extLst>
          </p:cNvPr>
          <p:cNvSpPr>
            <a:spLocks/>
          </p:cNvSpPr>
          <p:nvPr/>
        </p:nvSpPr>
        <p:spPr>
          <a:xfrm>
            <a:off x="3714750" y="5715000"/>
            <a:ext cx="952500" cy="1143000"/>
          </a:xfrm>
          <a:prstGeom prst="rect">
            <a:avLst/>
          </a:prstGeom>
          <a:solidFill>
            <a:srgbClr val="F6A0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200*240</a:t>
            </a:r>
            <a:endParaRPr lang="zh-CN" altLang="en-US" sz="16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4650EC1-F9FB-D1D5-2EC5-4A6F96F2F4DD}"/>
              </a:ext>
            </a:extLst>
          </p:cNvPr>
          <p:cNvSpPr>
            <a:spLocks/>
          </p:cNvSpPr>
          <p:nvPr/>
        </p:nvSpPr>
        <p:spPr>
          <a:xfrm>
            <a:off x="4667250" y="5715000"/>
            <a:ext cx="952500" cy="1143000"/>
          </a:xfrm>
          <a:prstGeom prst="rect">
            <a:avLst/>
          </a:prstGeom>
          <a:solidFill>
            <a:srgbClr val="FCC4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653ABE-7BED-A897-418E-07690CCB7FB3}"/>
              </a:ext>
            </a:extLst>
          </p:cNvPr>
          <p:cNvSpPr>
            <a:spLocks/>
          </p:cNvSpPr>
          <p:nvPr/>
        </p:nvSpPr>
        <p:spPr>
          <a:xfrm>
            <a:off x="5619750" y="5715000"/>
            <a:ext cx="952500" cy="1143000"/>
          </a:xfrm>
          <a:prstGeom prst="rect">
            <a:avLst/>
          </a:prstGeom>
          <a:solidFill>
            <a:srgbClr val="F6A0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A90D59-C996-5970-B79B-08D381E62540}"/>
              </a:ext>
            </a:extLst>
          </p:cNvPr>
          <p:cNvSpPr>
            <a:spLocks/>
          </p:cNvSpPr>
          <p:nvPr/>
        </p:nvSpPr>
        <p:spPr>
          <a:xfrm>
            <a:off x="6572250" y="5715000"/>
            <a:ext cx="952500" cy="1143000"/>
          </a:xfrm>
          <a:prstGeom prst="rect">
            <a:avLst/>
          </a:prstGeom>
          <a:solidFill>
            <a:srgbClr val="FCC4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A482B5E-40B1-4473-EE07-6D71961AC479}"/>
              </a:ext>
            </a:extLst>
          </p:cNvPr>
          <p:cNvSpPr>
            <a:spLocks/>
          </p:cNvSpPr>
          <p:nvPr/>
        </p:nvSpPr>
        <p:spPr>
          <a:xfrm>
            <a:off x="7524750" y="5715000"/>
            <a:ext cx="952500" cy="1143000"/>
          </a:xfrm>
          <a:prstGeom prst="rect">
            <a:avLst/>
          </a:prstGeom>
          <a:solidFill>
            <a:srgbClr val="F6A0B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94302B86-572B-0F20-0B0F-1C8A7C569922}"/>
              </a:ext>
            </a:extLst>
          </p:cNvPr>
          <p:cNvGrpSpPr/>
          <p:nvPr/>
        </p:nvGrpSpPr>
        <p:grpSpPr>
          <a:xfrm>
            <a:off x="3652065" y="717685"/>
            <a:ext cx="4887870" cy="4297024"/>
            <a:chOff x="3652065" y="717685"/>
            <a:chExt cx="4887870" cy="4297024"/>
          </a:xfrm>
        </p:grpSpPr>
        <p:sp>
          <p:nvSpPr>
            <p:cNvPr id="12" name="六边形 11">
              <a:extLst>
                <a:ext uri="{FF2B5EF4-FFF2-40B4-BE49-F238E27FC236}">
                  <a16:creationId xmlns:a16="http://schemas.microsoft.com/office/drawing/2014/main" id="{F820D53C-DE28-C967-276A-5036F9B947E3}"/>
                </a:ext>
              </a:extLst>
            </p:cNvPr>
            <p:cNvSpPr/>
            <p:nvPr/>
          </p:nvSpPr>
          <p:spPr>
            <a:xfrm rot="16200000">
              <a:off x="3606062" y="763688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16958130-2468-4E12-3724-96151F532069}"/>
                </a:ext>
              </a:extLst>
            </p:cNvPr>
            <p:cNvSpPr/>
            <p:nvPr/>
          </p:nvSpPr>
          <p:spPr>
            <a:xfrm rot="16200000">
              <a:off x="4181105" y="763688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六边形 13">
              <a:extLst>
                <a:ext uri="{FF2B5EF4-FFF2-40B4-BE49-F238E27FC236}">
                  <a16:creationId xmlns:a16="http://schemas.microsoft.com/office/drawing/2014/main" id="{57D1F29A-73D5-099C-BF7F-0638D06A5B1C}"/>
                </a:ext>
              </a:extLst>
            </p:cNvPr>
            <p:cNvSpPr/>
            <p:nvPr/>
          </p:nvSpPr>
          <p:spPr>
            <a:xfrm rot="16200000">
              <a:off x="4756149" y="763688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六边形 14">
              <a:extLst>
                <a:ext uri="{FF2B5EF4-FFF2-40B4-BE49-F238E27FC236}">
                  <a16:creationId xmlns:a16="http://schemas.microsoft.com/office/drawing/2014/main" id="{E28E7497-ED0A-6444-70A0-CDC08782EA66}"/>
                </a:ext>
              </a:extLst>
            </p:cNvPr>
            <p:cNvSpPr/>
            <p:nvPr/>
          </p:nvSpPr>
          <p:spPr>
            <a:xfrm rot="16200000">
              <a:off x="5331192" y="763688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4A1FD2BE-B5B7-12C8-7691-3F9DDDA893B6}"/>
                </a:ext>
              </a:extLst>
            </p:cNvPr>
            <p:cNvSpPr/>
            <p:nvPr/>
          </p:nvSpPr>
          <p:spPr>
            <a:xfrm rot="16200000">
              <a:off x="5906236" y="763688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六边形 16">
              <a:extLst>
                <a:ext uri="{FF2B5EF4-FFF2-40B4-BE49-F238E27FC236}">
                  <a16:creationId xmlns:a16="http://schemas.microsoft.com/office/drawing/2014/main" id="{4C90484B-EA67-4CE0-F8B6-61A18221B40F}"/>
                </a:ext>
              </a:extLst>
            </p:cNvPr>
            <p:cNvSpPr/>
            <p:nvPr/>
          </p:nvSpPr>
          <p:spPr>
            <a:xfrm rot="16200000">
              <a:off x="6481279" y="763688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六边形 17">
              <a:extLst>
                <a:ext uri="{FF2B5EF4-FFF2-40B4-BE49-F238E27FC236}">
                  <a16:creationId xmlns:a16="http://schemas.microsoft.com/office/drawing/2014/main" id="{03C58A7D-BDAC-041A-5E68-D733FEA921C3}"/>
                </a:ext>
              </a:extLst>
            </p:cNvPr>
            <p:cNvSpPr/>
            <p:nvPr/>
          </p:nvSpPr>
          <p:spPr>
            <a:xfrm rot="16200000">
              <a:off x="7056323" y="763688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六边形 18">
              <a:extLst>
                <a:ext uri="{FF2B5EF4-FFF2-40B4-BE49-F238E27FC236}">
                  <a16:creationId xmlns:a16="http://schemas.microsoft.com/office/drawing/2014/main" id="{A5A7F082-BFFB-31E6-40C0-419AD08C68CE}"/>
                </a:ext>
              </a:extLst>
            </p:cNvPr>
            <p:cNvSpPr/>
            <p:nvPr/>
          </p:nvSpPr>
          <p:spPr>
            <a:xfrm rot="16200000">
              <a:off x="7631366" y="763688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六边形 19">
              <a:extLst>
                <a:ext uri="{FF2B5EF4-FFF2-40B4-BE49-F238E27FC236}">
                  <a16:creationId xmlns:a16="http://schemas.microsoft.com/office/drawing/2014/main" id="{2FB947B6-49F3-8696-C94C-79B6C0DC6C89}"/>
                </a:ext>
              </a:extLst>
            </p:cNvPr>
            <p:cNvSpPr/>
            <p:nvPr/>
          </p:nvSpPr>
          <p:spPr>
            <a:xfrm rot="16200000">
              <a:off x="3893583" y="1282826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六边形 20">
              <a:extLst>
                <a:ext uri="{FF2B5EF4-FFF2-40B4-BE49-F238E27FC236}">
                  <a16:creationId xmlns:a16="http://schemas.microsoft.com/office/drawing/2014/main" id="{AFC04978-0E22-14B8-001C-9ED23ED4DF1F}"/>
                </a:ext>
              </a:extLst>
            </p:cNvPr>
            <p:cNvSpPr/>
            <p:nvPr/>
          </p:nvSpPr>
          <p:spPr>
            <a:xfrm rot="16200000">
              <a:off x="4468627" y="1282826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六边形 21">
              <a:extLst>
                <a:ext uri="{FF2B5EF4-FFF2-40B4-BE49-F238E27FC236}">
                  <a16:creationId xmlns:a16="http://schemas.microsoft.com/office/drawing/2014/main" id="{EFF7700D-94E4-474E-AA76-CA98C09A5D53}"/>
                </a:ext>
              </a:extLst>
            </p:cNvPr>
            <p:cNvSpPr/>
            <p:nvPr/>
          </p:nvSpPr>
          <p:spPr>
            <a:xfrm rot="16200000">
              <a:off x="5043671" y="1282826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边形 22">
              <a:extLst>
                <a:ext uri="{FF2B5EF4-FFF2-40B4-BE49-F238E27FC236}">
                  <a16:creationId xmlns:a16="http://schemas.microsoft.com/office/drawing/2014/main" id="{4126D97D-F040-3D15-C8CB-E43DE8C82598}"/>
                </a:ext>
              </a:extLst>
            </p:cNvPr>
            <p:cNvSpPr/>
            <p:nvPr/>
          </p:nvSpPr>
          <p:spPr>
            <a:xfrm rot="16200000">
              <a:off x="5618714" y="1282826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六边形 23">
              <a:extLst>
                <a:ext uri="{FF2B5EF4-FFF2-40B4-BE49-F238E27FC236}">
                  <a16:creationId xmlns:a16="http://schemas.microsoft.com/office/drawing/2014/main" id="{937A3BF7-2EA7-7CB2-6548-EEF86994AB4B}"/>
                </a:ext>
              </a:extLst>
            </p:cNvPr>
            <p:cNvSpPr/>
            <p:nvPr/>
          </p:nvSpPr>
          <p:spPr>
            <a:xfrm rot="16200000">
              <a:off x="6193758" y="1282826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六边形 24">
              <a:extLst>
                <a:ext uri="{FF2B5EF4-FFF2-40B4-BE49-F238E27FC236}">
                  <a16:creationId xmlns:a16="http://schemas.microsoft.com/office/drawing/2014/main" id="{4817B806-2C1A-5599-A99D-0ACC806F636F}"/>
                </a:ext>
              </a:extLst>
            </p:cNvPr>
            <p:cNvSpPr/>
            <p:nvPr/>
          </p:nvSpPr>
          <p:spPr>
            <a:xfrm rot="16200000">
              <a:off x="6768801" y="1282826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六边形 25">
              <a:extLst>
                <a:ext uri="{FF2B5EF4-FFF2-40B4-BE49-F238E27FC236}">
                  <a16:creationId xmlns:a16="http://schemas.microsoft.com/office/drawing/2014/main" id="{EDA3E2C0-5DF1-7B13-2645-DE6C89048FF3}"/>
                </a:ext>
              </a:extLst>
            </p:cNvPr>
            <p:cNvSpPr/>
            <p:nvPr/>
          </p:nvSpPr>
          <p:spPr>
            <a:xfrm rot="16200000">
              <a:off x="7343845" y="1282826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六边形 26">
              <a:extLst>
                <a:ext uri="{FF2B5EF4-FFF2-40B4-BE49-F238E27FC236}">
                  <a16:creationId xmlns:a16="http://schemas.microsoft.com/office/drawing/2014/main" id="{84989A04-CD5B-E3C7-80D0-BF43586A3BDD}"/>
                </a:ext>
              </a:extLst>
            </p:cNvPr>
            <p:cNvSpPr/>
            <p:nvPr/>
          </p:nvSpPr>
          <p:spPr>
            <a:xfrm rot="16200000">
              <a:off x="7918888" y="1282826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六边形 27">
              <a:extLst>
                <a:ext uri="{FF2B5EF4-FFF2-40B4-BE49-F238E27FC236}">
                  <a16:creationId xmlns:a16="http://schemas.microsoft.com/office/drawing/2014/main" id="{0C5FE729-9F30-7A1E-02B7-B9DE220B5160}"/>
                </a:ext>
              </a:extLst>
            </p:cNvPr>
            <p:cNvSpPr/>
            <p:nvPr/>
          </p:nvSpPr>
          <p:spPr>
            <a:xfrm rot="16200000">
              <a:off x="3606062" y="1800635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六边形 28">
              <a:extLst>
                <a:ext uri="{FF2B5EF4-FFF2-40B4-BE49-F238E27FC236}">
                  <a16:creationId xmlns:a16="http://schemas.microsoft.com/office/drawing/2014/main" id="{0ECFDB9A-F8FF-DCA8-19E9-83EA30F46A85}"/>
                </a:ext>
              </a:extLst>
            </p:cNvPr>
            <p:cNvSpPr/>
            <p:nvPr/>
          </p:nvSpPr>
          <p:spPr>
            <a:xfrm rot="16200000">
              <a:off x="4181105" y="1800635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六边形 29">
              <a:extLst>
                <a:ext uri="{FF2B5EF4-FFF2-40B4-BE49-F238E27FC236}">
                  <a16:creationId xmlns:a16="http://schemas.microsoft.com/office/drawing/2014/main" id="{245E55F9-BF3A-E1FE-6B73-B2EF2C30B3D8}"/>
                </a:ext>
              </a:extLst>
            </p:cNvPr>
            <p:cNvSpPr/>
            <p:nvPr/>
          </p:nvSpPr>
          <p:spPr>
            <a:xfrm rot="16200000">
              <a:off x="4756149" y="1800635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六边形 30">
              <a:extLst>
                <a:ext uri="{FF2B5EF4-FFF2-40B4-BE49-F238E27FC236}">
                  <a16:creationId xmlns:a16="http://schemas.microsoft.com/office/drawing/2014/main" id="{0033D56F-E0CE-8BA6-BED7-BDCB2070DBDF}"/>
                </a:ext>
              </a:extLst>
            </p:cNvPr>
            <p:cNvSpPr/>
            <p:nvPr/>
          </p:nvSpPr>
          <p:spPr>
            <a:xfrm rot="16200000">
              <a:off x="5331192" y="1800635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六边形 31">
              <a:extLst>
                <a:ext uri="{FF2B5EF4-FFF2-40B4-BE49-F238E27FC236}">
                  <a16:creationId xmlns:a16="http://schemas.microsoft.com/office/drawing/2014/main" id="{4EF603B3-76BA-46EA-83C4-E6F86492E46D}"/>
                </a:ext>
              </a:extLst>
            </p:cNvPr>
            <p:cNvSpPr/>
            <p:nvPr/>
          </p:nvSpPr>
          <p:spPr>
            <a:xfrm rot="16200000">
              <a:off x="5906236" y="1800635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六边形 32">
              <a:extLst>
                <a:ext uri="{FF2B5EF4-FFF2-40B4-BE49-F238E27FC236}">
                  <a16:creationId xmlns:a16="http://schemas.microsoft.com/office/drawing/2014/main" id="{A2BDC3ED-C93B-844E-2953-260FD8349A0C}"/>
                </a:ext>
              </a:extLst>
            </p:cNvPr>
            <p:cNvSpPr/>
            <p:nvPr/>
          </p:nvSpPr>
          <p:spPr>
            <a:xfrm rot="16200000">
              <a:off x="6481279" y="1800635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六边形 33">
              <a:extLst>
                <a:ext uri="{FF2B5EF4-FFF2-40B4-BE49-F238E27FC236}">
                  <a16:creationId xmlns:a16="http://schemas.microsoft.com/office/drawing/2014/main" id="{0FD9E0E6-7203-5EF3-686F-0472A2DFC1B2}"/>
                </a:ext>
              </a:extLst>
            </p:cNvPr>
            <p:cNvSpPr/>
            <p:nvPr/>
          </p:nvSpPr>
          <p:spPr>
            <a:xfrm rot="16200000">
              <a:off x="7056323" y="1800635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六边形 34">
              <a:extLst>
                <a:ext uri="{FF2B5EF4-FFF2-40B4-BE49-F238E27FC236}">
                  <a16:creationId xmlns:a16="http://schemas.microsoft.com/office/drawing/2014/main" id="{C6E8CABF-025F-3F60-A402-7059960B4817}"/>
                </a:ext>
              </a:extLst>
            </p:cNvPr>
            <p:cNvSpPr/>
            <p:nvPr/>
          </p:nvSpPr>
          <p:spPr>
            <a:xfrm rot="16200000">
              <a:off x="7631366" y="1800635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六边形 35">
              <a:extLst>
                <a:ext uri="{FF2B5EF4-FFF2-40B4-BE49-F238E27FC236}">
                  <a16:creationId xmlns:a16="http://schemas.microsoft.com/office/drawing/2014/main" id="{29D35E83-B957-1394-D40D-9959C186856D}"/>
                </a:ext>
              </a:extLst>
            </p:cNvPr>
            <p:cNvSpPr/>
            <p:nvPr/>
          </p:nvSpPr>
          <p:spPr>
            <a:xfrm rot="16200000">
              <a:off x="3893583" y="2319772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六边形 36">
              <a:extLst>
                <a:ext uri="{FF2B5EF4-FFF2-40B4-BE49-F238E27FC236}">
                  <a16:creationId xmlns:a16="http://schemas.microsoft.com/office/drawing/2014/main" id="{C0CA8F13-32FA-C8FA-35FE-81FDD50583AF}"/>
                </a:ext>
              </a:extLst>
            </p:cNvPr>
            <p:cNvSpPr/>
            <p:nvPr/>
          </p:nvSpPr>
          <p:spPr>
            <a:xfrm rot="16200000">
              <a:off x="4468627" y="2319772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六边形 37">
              <a:extLst>
                <a:ext uri="{FF2B5EF4-FFF2-40B4-BE49-F238E27FC236}">
                  <a16:creationId xmlns:a16="http://schemas.microsoft.com/office/drawing/2014/main" id="{2DE38359-6A5A-4744-DB59-04DC56B47DA9}"/>
                </a:ext>
              </a:extLst>
            </p:cNvPr>
            <p:cNvSpPr/>
            <p:nvPr/>
          </p:nvSpPr>
          <p:spPr>
            <a:xfrm rot="16200000">
              <a:off x="5043671" y="2319772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六边形 38">
              <a:extLst>
                <a:ext uri="{FF2B5EF4-FFF2-40B4-BE49-F238E27FC236}">
                  <a16:creationId xmlns:a16="http://schemas.microsoft.com/office/drawing/2014/main" id="{FF0D52F7-F40B-A3D2-A32C-9D1EE1C94D1F}"/>
                </a:ext>
              </a:extLst>
            </p:cNvPr>
            <p:cNvSpPr/>
            <p:nvPr/>
          </p:nvSpPr>
          <p:spPr>
            <a:xfrm rot="16200000">
              <a:off x="5618714" y="2319772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六边形 39">
              <a:extLst>
                <a:ext uri="{FF2B5EF4-FFF2-40B4-BE49-F238E27FC236}">
                  <a16:creationId xmlns:a16="http://schemas.microsoft.com/office/drawing/2014/main" id="{B93CE1B9-F6D5-D2B0-5F45-BB0E68C1979D}"/>
                </a:ext>
              </a:extLst>
            </p:cNvPr>
            <p:cNvSpPr/>
            <p:nvPr/>
          </p:nvSpPr>
          <p:spPr>
            <a:xfrm rot="16200000">
              <a:off x="6193758" y="2319772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六边形 40">
              <a:extLst>
                <a:ext uri="{FF2B5EF4-FFF2-40B4-BE49-F238E27FC236}">
                  <a16:creationId xmlns:a16="http://schemas.microsoft.com/office/drawing/2014/main" id="{50474D2A-5B9E-66B7-3A67-A2694D74BA39}"/>
                </a:ext>
              </a:extLst>
            </p:cNvPr>
            <p:cNvSpPr/>
            <p:nvPr/>
          </p:nvSpPr>
          <p:spPr>
            <a:xfrm rot="16200000">
              <a:off x="6768801" y="2319772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六边形 41">
              <a:extLst>
                <a:ext uri="{FF2B5EF4-FFF2-40B4-BE49-F238E27FC236}">
                  <a16:creationId xmlns:a16="http://schemas.microsoft.com/office/drawing/2014/main" id="{68AE3206-6F92-CF3F-151A-0D60B82A946F}"/>
                </a:ext>
              </a:extLst>
            </p:cNvPr>
            <p:cNvSpPr/>
            <p:nvPr/>
          </p:nvSpPr>
          <p:spPr>
            <a:xfrm rot="16200000">
              <a:off x="7343845" y="2319772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六边形 42">
              <a:extLst>
                <a:ext uri="{FF2B5EF4-FFF2-40B4-BE49-F238E27FC236}">
                  <a16:creationId xmlns:a16="http://schemas.microsoft.com/office/drawing/2014/main" id="{D4A5E22E-DD27-9ED3-3522-CE823A60A7A9}"/>
                </a:ext>
              </a:extLst>
            </p:cNvPr>
            <p:cNvSpPr/>
            <p:nvPr/>
          </p:nvSpPr>
          <p:spPr>
            <a:xfrm rot="16200000">
              <a:off x="7918888" y="2319772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六边形 43">
              <a:extLst>
                <a:ext uri="{FF2B5EF4-FFF2-40B4-BE49-F238E27FC236}">
                  <a16:creationId xmlns:a16="http://schemas.microsoft.com/office/drawing/2014/main" id="{0CCCADC4-72D9-3421-D184-E490DF1DDC72}"/>
                </a:ext>
              </a:extLst>
            </p:cNvPr>
            <p:cNvSpPr/>
            <p:nvPr/>
          </p:nvSpPr>
          <p:spPr>
            <a:xfrm rot="16200000">
              <a:off x="3606062" y="2837578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六边形 44">
              <a:extLst>
                <a:ext uri="{FF2B5EF4-FFF2-40B4-BE49-F238E27FC236}">
                  <a16:creationId xmlns:a16="http://schemas.microsoft.com/office/drawing/2014/main" id="{8CF882C0-5DDF-E82B-15B5-7E31C775B466}"/>
                </a:ext>
              </a:extLst>
            </p:cNvPr>
            <p:cNvSpPr/>
            <p:nvPr/>
          </p:nvSpPr>
          <p:spPr>
            <a:xfrm rot="16200000">
              <a:off x="4181105" y="2837578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六边形 45">
              <a:extLst>
                <a:ext uri="{FF2B5EF4-FFF2-40B4-BE49-F238E27FC236}">
                  <a16:creationId xmlns:a16="http://schemas.microsoft.com/office/drawing/2014/main" id="{4D3FE1B7-14BD-88A6-6E08-C4B496531EC9}"/>
                </a:ext>
              </a:extLst>
            </p:cNvPr>
            <p:cNvSpPr/>
            <p:nvPr/>
          </p:nvSpPr>
          <p:spPr>
            <a:xfrm rot="16200000">
              <a:off x="4756149" y="2837578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六边形 46">
              <a:extLst>
                <a:ext uri="{FF2B5EF4-FFF2-40B4-BE49-F238E27FC236}">
                  <a16:creationId xmlns:a16="http://schemas.microsoft.com/office/drawing/2014/main" id="{DDDB9C85-783F-54F2-B77A-D3EF29459FF7}"/>
                </a:ext>
              </a:extLst>
            </p:cNvPr>
            <p:cNvSpPr/>
            <p:nvPr/>
          </p:nvSpPr>
          <p:spPr>
            <a:xfrm rot="16200000">
              <a:off x="5331192" y="2837578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六边形 47">
              <a:extLst>
                <a:ext uri="{FF2B5EF4-FFF2-40B4-BE49-F238E27FC236}">
                  <a16:creationId xmlns:a16="http://schemas.microsoft.com/office/drawing/2014/main" id="{DCD18AC7-FF93-097D-5269-F4C2D0CDA7EF}"/>
                </a:ext>
              </a:extLst>
            </p:cNvPr>
            <p:cNvSpPr/>
            <p:nvPr/>
          </p:nvSpPr>
          <p:spPr>
            <a:xfrm rot="16200000">
              <a:off x="5906236" y="2837578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六边形 48">
              <a:extLst>
                <a:ext uri="{FF2B5EF4-FFF2-40B4-BE49-F238E27FC236}">
                  <a16:creationId xmlns:a16="http://schemas.microsoft.com/office/drawing/2014/main" id="{B346F83A-914A-62F9-2277-F1D4E0005315}"/>
                </a:ext>
              </a:extLst>
            </p:cNvPr>
            <p:cNvSpPr/>
            <p:nvPr/>
          </p:nvSpPr>
          <p:spPr>
            <a:xfrm rot="16200000">
              <a:off x="6481279" y="2837578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六边形 49">
              <a:extLst>
                <a:ext uri="{FF2B5EF4-FFF2-40B4-BE49-F238E27FC236}">
                  <a16:creationId xmlns:a16="http://schemas.microsoft.com/office/drawing/2014/main" id="{CB83C9B2-784B-E977-6547-D1DFE683A99F}"/>
                </a:ext>
              </a:extLst>
            </p:cNvPr>
            <p:cNvSpPr/>
            <p:nvPr/>
          </p:nvSpPr>
          <p:spPr>
            <a:xfrm rot="16200000">
              <a:off x="7056323" y="2837578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六边形 50">
              <a:extLst>
                <a:ext uri="{FF2B5EF4-FFF2-40B4-BE49-F238E27FC236}">
                  <a16:creationId xmlns:a16="http://schemas.microsoft.com/office/drawing/2014/main" id="{E7F15C18-7301-565B-A34F-F3889F0DEE08}"/>
                </a:ext>
              </a:extLst>
            </p:cNvPr>
            <p:cNvSpPr/>
            <p:nvPr/>
          </p:nvSpPr>
          <p:spPr>
            <a:xfrm rot="16200000">
              <a:off x="7631366" y="2837578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六边形 51">
              <a:extLst>
                <a:ext uri="{FF2B5EF4-FFF2-40B4-BE49-F238E27FC236}">
                  <a16:creationId xmlns:a16="http://schemas.microsoft.com/office/drawing/2014/main" id="{FF2953DA-5F0C-88F0-6B93-FC786D68E79D}"/>
                </a:ext>
              </a:extLst>
            </p:cNvPr>
            <p:cNvSpPr/>
            <p:nvPr/>
          </p:nvSpPr>
          <p:spPr>
            <a:xfrm rot="16200000">
              <a:off x="3893583" y="3356716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六边形 52">
              <a:extLst>
                <a:ext uri="{FF2B5EF4-FFF2-40B4-BE49-F238E27FC236}">
                  <a16:creationId xmlns:a16="http://schemas.microsoft.com/office/drawing/2014/main" id="{E1B51A5F-3226-686B-CC08-15E6F7D8F459}"/>
                </a:ext>
              </a:extLst>
            </p:cNvPr>
            <p:cNvSpPr/>
            <p:nvPr/>
          </p:nvSpPr>
          <p:spPr>
            <a:xfrm rot="16200000">
              <a:off x="4468627" y="3356716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六边形 53">
              <a:extLst>
                <a:ext uri="{FF2B5EF4-FFF2-40B4-BE49-F238E27FC236}">
                  <a16:creationId xmlns:a16="http://schemas.microsoft.com/office/drawing/2014/main" id="{5742E14F-D815-6A8C-857B-AB6F0D2A90A5}"/>
                </a:ext>
              </a:extLst>
            </p:cNvPr>
            <p:cNvSpPr/>
            <p:nvPr/>
          </p:nvSpPr>
          <p:spPr>
            <a:xfrm rot="16200000">
              <a:off x="5043671" y="3356716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六边形 54">
              <a:extLst>
                <a:ext uri="{FF2B5EF4-FFF2-40B4-BE49-F238E27FC236}">
                  <a16:creationId xmlns:a16="http://schemas.microsoft.com/office/drawing/2014/main" id="{7D7137FB-48CD-F3D3-B1B1-0873DD5F4AF7}"/>
                </a:ext>
              </a:extLst>
            </p:cNvPr>
            <p:cNvSpPr/>
            <p:nvPr/>
          </p:nvSpPr>
          <p:spPr>
            <a:xfrm rot="16200000">
              <a:off x="5618714" y="3356716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六边形 55">
              <a:extLst>
                <a:ext uri="{FF2B5EF4-FFF2-40B4-BE49-F238E27FC236}">
                  <a16:creationId xmlns:a16="http://schemas.microsoft.com/office/drawing/2014/main" id="{A9014593-4AB9-217B-E0E7-71D9FC92A112}"/>
                </a:ext>
              </a:extLst>
            </p:cNvPr>
            <p:cNvSpPr/>
            <p:nvPr/>
          </p:nvSpPr>
          <p:spPr>
            <a:xfrm rot="16200000">
              <a:off x="6193758" y="3356716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六边形 56">
              <a:extLst>
                <a:ext uri="{FF2B5EF4-FFF2-40B4-BE49-F238E27FC236}">
                  <a16:creationId xmlns:a16="http://schemas.microsoft.com/office/drawing/2014/main" id="{59BB5E5B-A64F-F9B1-CD2C-4342856A5415}"/>
                </a:ext>
              </a:extLst>
            </p:cNvPr>
            <p:cNvSpPr/>
            <p:nvPr/>
          </p:nvSpPr>
          <p:spPr>
            <a:xfrm rot="16200000">
              <a:off x="6768801" y="3356716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六边形 57">
              <a:extLst>
                <a:ext uri="{FF2B5EF4-FFF2-40B4-BE49-F238E27FC236}">
                  <a16:creationId xmlns:a16="http://schemas.microsoft.com/office/drawing/2014/main" id="{1524E3F1-7372-A01A-DD27-6A168ED7EE31}"/>
                </a:ext>
              </a:extLst>
            </p:cNvPr>
            <p:cNvSpPr/>
            <p:nvPr/>
          </p:nvSpPr>
          <p:spPr>
            <a:xfrm rot="16200000">
              <a:off x="7343845" y="3356716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六边形 58">
              <a:extLst>
                <a:ext uri="{FF2B5EF4-FFF2-40B4-BE49-F238E27FC236}">
                  <a16:creationId xmlns:a16="http://schemas.microsoft.com/office/drawing/2014/main" id="{24A717B0-0174-C15B-294F-99EA3AAC99E9}"/>
                </a:ext>
              </a:extLst>
            </p:cNvPr>
            <p:cNvSpPr/>
            <p:nvPr/>
          </p:nvSpPr>
          <p:spPr>
            <a:xfrm rot="16200000">
              <a:off x="7918888" y="3356716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六边形 59">
              <a:extLst>
                <a:ext uri="{FF2B5EF4-FFF2-40B4-BE49-F238E27FC236}">
                  <a16:creationId xmlns:a16="http://schemas.microsoft.com/office/drawing/2014/main" id="{7F26E5F3-8E56-2DE9-7841-54F5ED65FED7}"/>
                </a:ext>
              </a:extLst>
            </p:cNvPr>
            <p:cNvSpPr/>
            <p:nvPr/>
          </p:nvSpPr>
          <p:spPr>
            <a:xfrm rot="16200000">
              <a:off x="3606062" y="3874525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六边形 60">
              <a:extLst>
                <a:ext uri="{FF2B5EF4-FFF2-40B4-BE49-F238E27FC236}">
                  <a16:creationId xmlns:a16="http://schemas.microsoft.com/office/drawing/2014/main" id="{63430E3F-FF4D-7CD7-6567-09A3F4482610}"/>
                </a:ext>
              </a:extLst>
            </p:cNvPr>
            <p:cNvSpPr/>
            <p:nvPr/>
          </p:nvSpPr>
          <p:spPr>
            <a:xfrm rot="16200000">
              <a:off x="4181105" y="3874525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六边形 61">
              <a:extLst>
                <a:ext uri="{FF2B5EF4-FFF2-40B4-BE49-F238E27FC236}">
                  <a16:creationId xmlns:a16="http://schemas.microsoft.com/office/drawing/2014/main" id="{FFDE9839-0224-7D0B-6F7A-376B856A8C35}"/>
                </a:ext>
              </a:extLst>
            </p:cNvPr>
            <p:cNvSpPr/>
            <p:nvPr/>
          </p:nvSpPr>
          <p:spPr>
            <a:xfrm rot="16200000">
              <a:off x="4756149" y="3874525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六边形 62">
              <a:extLst>
                <a:ext uri="{FF2B5EF4-FFF2-40B4-BE49-F238E27FC236}">
                  <a16:creationId xmlns:a16="http://schemas.microsoft.com/office/drawing/2014/main" id="{19E10412-5D66-01EC-3599-EC1EAB75A79C}"/>
                </a:ext>
              </a:extLst>
            </p:cNvPr>
            <p:cNvSpPr/>
            <p:nvPr/>
          </p:nvSpPr>
          <p:spPr>
            <a:xfrm rot="16200000">
              <a:off x="5331192" y="3874525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六边形 63">
              <a:extLst>
                <a:ext uri="{FF2B5EF4-FFF2-40B4-BE49-F238E27FC236}">
                  <a16:creationId xmlns:a16="http://schemas.microsoft.com/office/drawing/2014/main" id="{DFC15D8C-5068-86AC-3274-6AC8A9A0D922}"/>
                </a:ext>
              </a:extLst>
            </p:cNvPr>
            <p:cNvSpPr/>
            <p:nvPr/>
          </p:nvSpPr>
          <p:spPr>
            <a:xfrm rot="16200000">
              <a:off x="5906236" y="3874525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六边形 64">
              <a:extLst>
                <a:ext uri="{FF2B5EF4-FFF2-40B4-BE49-F238E27FC236}">
                  <a16:creationId xmlns:a16="http://schemas.microsoft.com/office/drawing/2014/main" id="{60891FE4-899A-8EB1-A5E5-CB9B28CFA307}"/>
                </a:ext>
              </a:extLst>
            </p:cNvPr>
            <p:cNvSpPr/>
            <p:nvPr/>
          </p:nvSpPr>
          <p:spPr>
            <a:xfrm rot="16200000">
              <a:off x="6481279" y="3874525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六边形 65">
              <a:extLst>
                <a:ext uri="{FF2B5EF4-FFF2-40B4-BE49-F238E27FC236}">
                  <a16:creationId xmlns:a16="http://schemas.microsoft.com/office/drawing/2014/main" id="{53CA9823-02DE-B63A-D27C-E21DAA6902F7}"/>
                </a:ext>
              </a:extLst>
            </p:cNvPr>
            <p:cNvSpPr/>
            <p:nvPr/>
          </p:nvSpPr>
          <p:spPr>
            <a:xfrm rot="16200000">
              <a:off x="7056323" y="3874525"/>
              <a:ext cx="667050" cy="575044"/>
            </a:xfrm>
            <a:prstGeom prst="hexagon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六边形 66">
              <a:extLst>
                <a:ext uri="{FF2B5EF4-FFF2-40B4-BE49-F238E27FC236}">
                  <a16:creationId xmlns:a16="http://schemas.microsoft.com/office/drawing/2014/main" id="{5BD2FC1B-817B-62C8-109B-73759C81AA62}"/>
                </a:ext>
              </a:extLst>
            </p:cNvPr>
            <p:cNvSpPr/>
            <p:nvPr/>
          </p:nvSpPr>
          <p:spPr>
            <a:xfrm rot="16200000">
              <a:off x="7631366" y="3874525"/>
              <a:ext cx="667050" cy="575044"/>
            </a:xfrm>
            <a:prstGeom prst="hex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六边形 67">
              <a:extLst>
                <a:ext uri="{FF2B5EF4-FFF2-40B4-BE49-F238E27FC236}">
                  <a16:creationId xmlns:a16="http://schemas.microsoft.com/office/drawing/2014/main" id="{D5FBD81D-E9D1-3408-0C06-E7757C470C08}"/>
                </a:ext>
              </a:extLst>
            </p:cNvPr>
            <p:cNvSpPr/>
            <p:nvPr/>
          </p:nvSpPr>
          <p:spPr>
            <a:xfrm rot="16200000">
              <a:off x="3893583" y="4393662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六边形 68">
              <a:extLst>
                <a:ext uri="{FF2B5EF4-FFF2-40B4-BE49-F238E27FC236}">
                  <a16:creationId xmlns:a16="http://schemas.microsoft.com/office/drawing/2014/main" id="{BEFB23B6-C3AF-4B97-91E8-8571CA4C0286}"/>
                </a:ext>
              </a:extLst>
            </p:cNvPr>
            <p:cNvSpPr/>
            <p:nvPr/>
          </p:nvSpPr>
          <p:spPr>
            <a:xfrm rot="16200000">
              <a:off x="4468627" y="4393662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六边形 69">
              <a:extLst>
                <a:ext uri="{FF2B5EF4-FFF2-40B4-BE49-F238E27FC236}">
                  <a16:creationId xmlns:a16="http://schemas.microsoft.com/office/drawing/2014/main" id="{414CBDA3-5C06-7841-B51E-2B9660367FF9}"/>
                </a:ext>
              </a:extLst>
            </p:cNvPr>
            <p:cNvSpPr/>
            <p:nvPr/>
          </p:nvSpPr>
          <p:spPr>
            <a:xfrm rot="16200000">
              <a:off x="5043671" y="4393662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六边形 70">
              <a:extLst>
                <a:ext uri="{FF2B5EF4-FFF2-40B4-BE49-F238E27FC236}">
                  <a16:creationId xmlns:a16="http://schemas.microsoft.com/office/drawing/2014/main" id="{D0FE210C-CDAC-DD64-FB49-AC8BC496DA82}"/>
                </a:ext>
              </a:extLst>
            </p:cNvPr>
            <p:cNvSpPr/>
            <p:nvPr/>
          </p:nvSpPr>
          <p:spPr>
            <a:xfrm rot="16200000">
              <a:off x="5618714" y="4393662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六边形 71">
              <a:extLst>
                <a:ext uri="{FF2B5EF4-FFF2-40B4-BE49-F238E27FC236}">
                  <a16:creationId xmlns:a16="http://schemas.microsoft.com/office/drawing/2014/main" id="{B3B0BF36-101E-8409-414F-7F614C991B41}"/>
                </a:ext>
              </a:extLst>
            </p:cNvPr>
            <p:cNvSpPr/>
            <p:nvPr/>
          </p:nvSpPr>
          <p:spPr>
            <a:xfrm rot="16200000">
              <a:off x="6193758" y="4393662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六边形 72">
              <a:extLst>
                <a:ext uri="{FF2B5EF4-FFF2-40B4-BE49-F238E27FC236}">
                  <a16:creationId xmlns:a16="http://schemas.microsoft.com/office/drawing/2014/main" id="{AFDAC7DB-316D-BA07-2601-F40EA1F925F6}"/>
                </a:ext>
              </a:extLst>
            </p:cNvPr>
            <p:cNvSpPr/>
            <p:nvPr/>
          </p:nvSpPr>
          <p:spPr>
            <a:xfrm rot="16200000">
              <a:off x="6768801" y="4393662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六边形 73">
              <a:extLst>
                <a:ext uri="{FF2B5EF4-FFF2-40B4-BE49-F238E27FC236}">
                  <a16:creationId xmlns:a16="http://schemas.microsoft.com/office/drawing/2014/main" id="{5B1EFE62-D23F-8354-593A-86DDDFBE1690}"/>
                </a:ext>
              </a:extLst>
            </p:cNvPr>
            <p:cNvSpPr/>
            <p:nvPr/>
          </p:nvSpPr>
          <p:spPr>
            <a:xfrm rot="16200000">
              <a:off x="7343845" y="4393662"/>
              <a:ext cx="667050" cy="575044"/>
            </a:xfrm>
            <a:prstGeom prst="hexagon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六边形 74">
              <a:extLst>
                <a:ext uri="{FF2B5EF4-FFF2-40B4-BE49-F238E27FC236}">
                  <a16:creationId xmlns:a16="http://schemas.microsoft.com/office/drawing/2014/main" id="{BE717E35-56D7-2F53-C5C9-F43D28E6666B}"/>
                </a:ext>
              </a:extLst>
            </p:cNvPr>
            <p:cNvSpPr/>
            <p:nvPr/>
          </p:nvSpPr>
          <p:spPr>
            <a:xfrm rot="16200000">
              <a:off x="7918888" y="4393662"/>
              <a:ext cx="667050" cy="575044"/>
            </a:xfrm>
            <a:prstGeom prst="hexagon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3" name="矩形 142">
            <a:extLst>
              <a:ext uri="{FF2B5EF4-FFF2-40B4-BE49-F238E27FC236}">
                <a16:creationId xmlns:a16="http://schemas.microsoft.com/office/drawing/2014/main" id="{AD4E5EE7-C859-3774-FB37-81A0B86809B9}"/>
              </a:ext>
            </a:extLst>
          </p:cNvPr>
          <p:cNvSpPr/>
          <p:nvPr/>
        </p:nvSpPr>
        <p:spPr>
          <a:xfrm>
            <a:off x="3524250" y="50292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dirty="0"/>
              <a:t>120*120</a:t>
            </a:r>
            <a:endParaRPr lang="zh-CN" altLang="en-US" sz="800" dirty="0"/>
          </a:p>
        </p:txBody>
      </p:sp>
      <p:sp>
        <p:nvSpPr>
          <p:cNvPr id="145" name="矩形 144">
            <a:extLst>
              <a:ext uri="{FF2B5EF4-FFF2-40B4-BE49-F238E27FC236}">
                <a16:creationId xmlns:a16="http://schemas.microsoft.com/office/drawing/2014/main" id="{8E2025A3-921B-DE6D-6858-0CAAC4DD601C}"/>
              </a:ext>
            </a:extLst>
          </p:cNvPr>
          <p:cNvSpPr/>
          <p:nvPr/>
        </p:nvSpPr>
        <p:spPr>
          <a:xfrm>
            <a:off x="4095750" y="50292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6" name="矩形 145">
            <a:extLst>
              <a:ext uri="{FF2B5EF4-FFF2-40B4-BE49-F238E27FC236}">
                <a16:creationId xmlns:a16="http://schemas.microsoft.com/office/drawing/2014/main" id="{A8C1813C-CDC3-C17A-3DC8-E31C2493BCE4}"/>
              </a:ext>
            </a:extLst>
          </p:cNvPr>
          <p:cNvSpPr/>
          <p:nvPr/>
        </p:nvSpPr>
        <p:spPr>
          <a:xfrm>
            <a:off x="4667250" y="50292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7" name="矩形 146">
            <a:extLst>
              <a:ext uri="{FF2B5EF4-FFF2-40B4-BE49-F238E27FC236}">
                <a16:creationId xmlns:a16="http://schemas.microsoft.com/office/drawing/2014/main" id="{5E72F96D-56F6-DD0B-7BBD-92253D315169}"/>
              </a:ext>
            </a:extLst>
          </p:cNvPr>
          <p:cNvSpPr/>
          <p:nvPr/>
        </p:nvSpPr>
        <p:spPr>
          <a:xfrm>
            <a:off x="5238750" y="50292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8" name="矩形 147">
            <a:extLst>
              <a:ext uri="{FF2B5EF4-FFF2-40B4-BE49-F238E27FC236}">
                <a16:creationId xmlns:a16="http://schemas.microsoft.com/office/drawing/2014/main" id="{679D4382-B958-D769-98A8-4BBF190AB34C}"/>
              </a:ext>
            </a:extLst>
          </p:cNvPr>
          <p:cNvSpPr/>
          <p:nvPr/>
        </p:nvSpPr>
        <p:spPr>
          <a:xfrm>
            <a:off x="5810250" y="50292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9" name="矩形 148">
            <a:extLst>
              <a:ext uri="{FF2B5EF4-FFF2-40B4-BE49-F238E27FC236}">
                <a16:creationId xmlns:a16="http://schemas.microsoft.com/office/drawing/2014/main" id="{0C7F4173-1C89-F0AB-EC2C-967DCA31ACB8}"/>
              </a:ext>
            </a:extLst>
          </p:cNvPr>
          <p:cNvSpPr/>
          <p:nvPr/>
        </p:nvSpPr>
        <p:spPr>
          <a:xfrm>
            <a:off x="6381750" y="50292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0" name="矩形 149">
            <a:extLst>
              <a:ext uri="{FF2B5EF4-FFF2-40B4-BE49-F238E27FC236}">
                <a16:creationId xmlns:a16="http://schemas.microsoft.com/office/drawing/2014/main" id="{93AC376D-CA8C-AAD6-5F7C-41185595F5A7}"/>
              </a:ext>
            </a:extLst>
          </p:cNvPr>
          <p:cNvSpPr/>
          <p:nvPr/>
        </p:nvSpPr>
        <p:spPr>
          <a:xfrm>
            <a:off x="6953250" y="50292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3F8121DE-96C1-268A-0BB3-9FC6998D6C86}"/>
              </a:ext>
            </a:extLst>
          </p:cNvPr>
          <p:cNvSpPr/>
          <p:nvPr/>
        </p:nvSpPr>
        <p:spPr>
          <a:xfrm>
            <a:off x="7524750" y="50292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矩形 151">
            <a:extLst>
              <a:ext uri="{FF2B5EF4-FFF2-40B4-BE49-F238E27FC236}">
                <a16:creationId xmlns:a16="http://schemas.microsoft.com/office/drawing/2014/main" id="{6C6C29C0-6E7D-9EC6-50DF-C0D91E541178}"/>
              </a:ext>
            </a:extLst>
          </p:cNvPr>
          <p:cNvSpPr/>
          <p:nvPr/>
        </p:nvSpPr>
        <p:spPr>
          <a:xfrm>
            <a:off x="8096250" y="50292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5" name="矩形 154">
            <a:extLst>
              <a:ext uri="{FF2B5EF4-FFF2-40B4-BE49-F238E27FC236}">
                <a16:creationId xmlns:a16="http://schemas.microsoft.com/office/drawing/2014/main" id="{3BBD36FD-3451-AC66-4848-883AD3A6652A}"/>
              </a:ext>
            </a:extLst>
          </p:cNvPr>
          <p:cNvSpPr/>
          <p:nvPr/>
        </p:nvSpPr>
        <p:spPr>
          <a:xfrm>
            <a:off x="3524250" y="1146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矩形 155">
            <a:extLst>
              <a:ext uri="{FF2B5EF4-FFF2-40B4-BE49-F238E27FC236}">
                <a16:creationId xmlns:a16="http://schemas.microsoft.com/office/drawing/2014/main" id="{E4FBDAD9-6B1C-B6E1-12FA-4FA3C13C5C15}"/>
              </a:ext>
            </a:extLst>
          </p:cNvPr>
          <p:cNvSpPr/>
          <p:nvPr/>
        </p:nvSpPr>
        <p:spPr>
          <a:xfrm>
            <a:off x="4095750" y="1146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7" name="矩形 156">
            <a:extLst>
              <a:ext uri="{FF2B5EF4-FFF2-40B4-BE49-F238E27FC236}">
                <a16:creationId xmlns:a16="http://schemas.microsoft.com/office/drawing/2014/main" id="{49856BF5-B92E-9941-85BD-C230F10BAEE6}"/>
              </a:ext>
            </a:extLst>
          </p:cNvPr>
          <p:cNvSpPr/>
          <p:nvPr/>
        </p:nvSpPr>
        <p:spPr>
          <a:xfrm>
            <a:off x="4667250" y="1146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8" name="矩形 157">
            <a:extLst>
              <a:ext uri="{FF2B5EF4-FFF2-40B4-BE49-F238E27FC236}">
                <a16:creationId xmlns:a16="http://schemas.microsoft.com/office/drawing/2014/main" id="{0E8A10E8-2754-D95D-C350-168BCD01F8E4}"/>
              </a:ext>
            </a:extLst>
          </p:cNvPr>
          <p:cNvSpPr/>
          <p:nvPr/>
        </p:nvSpPr>
        <p:spPr>
          <a:xfrm>
            <a:off x="5238750" y="1146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9" name="矩形 158">
            <a:extLst>
              <a:ext uri="{FF2B5EF4-FFF2-40B4-BE49-F238E27FC236}">
                <a16:creationId xmlns:a16="http://schemas.microsoft.com/office/drawing/2014/main" id="{0A1F7DA3-AC5B-C958-DE80-08CD58AA53E1}"/>
              </a:ext>
            </a:extLst>
          </p:cNvPr>
          <p:cNvSpPr/>
          <p:nvPr/>
        </p:nvSpPr>
        <p:spPr>
          <a:xfrm>
            <a:off x="5810250" y="1146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5422350-2656-878A-B855-07D1A5FCBDD5}"/>
              </a:ext>
            </a:extLst>
          </p:cNvPr>
          <p:cNvSpPr/>
          <p:nvPr/>
        </p:nvSpPr>
        <p:spPr>
          <a:xfrm>
            <a:off x="6381750" y="1146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1" name="矩形 160">
            <a:extLst>
              <a:ext uri="{FF2B5EF4-FFF2-40B4-BE49-F238E27FC236}">
                <a16:creationId xmlns:a16="http://schemas.microsoft.com/office/drawing/2014/main" id="{789D8852-E891-A409-5541-47D1C8399896}"/>
              </a:ext>
            </a:extLst>
          </p:cNvPr>
          <p:cNvSpPr/>
          <p:nvPr/>
        </p:nvSpPr>
        <p:spPr>
          <a:xfrm>
            <a:off x="6953250" y="1146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2" name="矩形 161">
            <a:extLst>
              <a:ext uri="{FF2B5EF4-FFF2-40B4-BE49-F238E27FC236}">
                <a16:creationId xmlns:a16="http://schemas.microsoft.com/office/drawing/2014/main" id="{6E78755F-F9F4-330F-5B08-679B430A4BD2}"/>
              </a:ext>
            </a:extLst>
          </p:cNvPr>
          <p:cNvSpPr/>
          <p:nvPr/>
        </p:nvSpPr>
        <p:spPr>
          <a:xfrm>
            <a:off x="7524750" y="114600"/>
            <a:ext cx="571500" cy="5715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矩形 162">
            <a:extLst>
              <a:ext uri="{FF2B5EF4-FFF2-40B4-BE49-F238E27FC236}">
                <a16:creationId xmlns:a16="http://schemas.microsoft.com/office/drawing/2014/main" id="{6FF3A440-2FC5-4423-8385-AA8D9D2E9DCE}"/>
              </a:ext>
            </a:extLst>
          </p:cNvPr>
          <p:cNvSpPr/>
          <p:nvPr/>
        </p:nvSpPr>
        <p:spPr>
          <a:xfrm>
            <a:off x="8096250" y="114600"/>
            <a:ext cx="571500" cy="5715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119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</TotalTime>
  <Words>166</Words>
  <Application>Microsoft Office PowerPoint</Application>
  <PresentationFormat>宽屏</PresentationFormat>
  <Paragraphs>29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Minmus Lin</dc:creator>
  <cp:lastModifiedBy>淑仪 刘</cp:lastModifiedBy>
  <cp:revision>6</cp:revision>
  <dcterms:created xsi:type="dcterms:W3CDTF">2023-12-03T17:43:36Z</dcterms:created>
  <dcterms:modified xsi:type="dcterms:W3CDTF">2023-12-14T13:19:30Z</dcterms:modified>
</cp:coreProperties>
</file>