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WPM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54</c:v>
                </c:pt>
                <c:pt idx="3">
                  <c:v>50</c:v>
                </c:pt>
                <c:pt idx="4">
                  <c:v>49</c:v>
                </c:pt>
                <c:pt idx="5">
                  <c:v>52</c:v>
                </c:pt>
                <c:pt idx="6">
                  <c:v>56</c:v>
                </c:pt>
                <c:pt idx="7">
                  <c:v>70</c:v>
                </c:pt>
                <c:pt idx="8">
                  <c:v>64</c:v>
                </c:pt>
                <c:pt idx="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96-C645-9B33-2249E145B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495808"/>
        <c:axId val="387497520"/>
      </c:line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Errors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D96-C645-9B33-2249E145B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693920"/>
        <c:axId val="91740704"/>
      </c:scatterChart>
      <c:catAx>
        <c:axId val="38749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387497520"/>
        <c:crosses val="autoZero"/>
        <c:auto val="1"/>
        <c:lblAlgn val="ctr"/>
        <c:lblOffset val="100"/>
        <c:noMultiLvlLbl val="0"/>
      </c:catAx>
      <c:valAx>
        <c:axId val="38749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0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387495808"/>
        <c:crosses val="autoZero"/>
        <c:crossBetween val="between"/>
      </c:valAx>
      <c:valAx>
        <c:axId val="9174070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TH"/>
          </a:p>
        </c:txPr>
        <c:crossAx val="91693920"/>
        <c:crosses val="max"/>
        <c:crossBetween val="midCat"/>
      </c:valAx>
      <c:valAx>
        <c:axId val="91693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1740704"/>
        <c:crossBetween val="midCat"/>
      </c:valAx>
      <c:spPr>
        <a:solidFill>
          <a:schemeClr val="tx1">
            <a:lumMod val="95000"/>
            <a:lumOff val="5000"/>
          </a:schemeClr>
        </a:solidFill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lumMod val="95000"/>
        <a:lumOff val="5000"/>
      </a:schemeClr>
    </a:solidFill>
    <a:ln>
      <a:noFill/>
    </a:ln>
    <a:effectLst/>
  </c:spPr>
  <c:txPr>
    <a:bodyPr/>
    <a:lstStyle/>
    <a:p>
      <a:pPr>
        <a:defRPr/>
      </a:pPr>
      <a:endParaRPr lang="en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6166F-3F23-C649-85DD-56B845104A27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CEFF-E056-404F-B166-2FBB0AC7B95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6210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3CEFF-E056-404F-B166-2FBB0AC7B954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1379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375C-76D3-84F2-44FA-7A046CF7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C798-E0E0-6F26-9E55-95AE08E9E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CD6F-4F5F-EE01-5AFD-2426E428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E152-0D5A-DB42-747C-EF0BD15A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5393-6C55-46B9-8AB9-8491B1E6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0841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D5F4-7CFF-7B24-E66B-F283AD03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BD819-566B-47C5-A74C-72E031B9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F840-64D5-791C-CF93-FFBF9935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49ED-3286-3854-A38F-D4AAD730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30350-E7FE-34EF-9429-1FA92096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3675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28D4F-8D90-AFC3-666E-4FD41743F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CA8FD-43D7-FB0B-8E56-709C0D487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5FD0-FF87-DA4E-2ABC-2DC8C74B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376F-0EC0-E6F3-13C5-5AC921B6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89F7-C107-807E-CCBA-1429BFE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0930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25B6-F55C-4D6A-B796-318ED823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4457-57C3-C8F3-21FB-36C4357A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E8A6-787B-58C0-CFBD-5FEBC10D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15D5-FD29-3832-8D1F-896CF5F0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513A-1CCB-76F7-FFD9-862EA648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2265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C51B-5CEB-DC3E-B6C2-C74DBEEF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6B276-BF46-DAF9-355E-1931EA8A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6058-A64D-26DB-B567-016231E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B2C6-B224-538B-F58C-08427C5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35B7-7D87-119E-F521-0C3D9D0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9819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8265-085B-207B-9317-40B1AAAD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0A51-FBAD-2847-3BA9-D1776568A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961-2432-4308-3510-6E0219C8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9CA2-D587-5778-DB54-0B632191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0219-3C65-7253-1065-05220A61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0FBB-91BF-B722-C3A0-D12030A8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4007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5921-C01B-372C-CFC6-6E0E5981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619D2-852B-029C-DFD9-80C71540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B1972-C076-7C1C-A475-45FDFC738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57D06-D8AF-12CF-2BD8-78D862D29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3FB73-77CA-6FB8-718F-19A2EE00B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32746-616F-8962-8451-3C5E78F2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BC460-118C-D32B-B41F-CFE3AE10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2704F-96D6-BF6B-C783-1A8F460C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13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554C-208C-BE98-846A-E64AB1C8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0154F-6CC2-D404-CCE4-5F6C4582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E61A-102E-7BCB-DA81-408215CF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14743-3E8D-8816-CB60-5C363532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122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01AD7-CB3B-6FEF-36EB-6B775C5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FBA88-BA40-BE8C-720F-32249152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4F386-6E8A-8C4F-519E-2F400B85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5211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2019-C091-F206-CCBA-F85CB53A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6D3D-35D1-94F4-B3A2-FCC87C1B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5688-49A3-1601-145C-2D64E329B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DCB72-906A-B71C-8E48-596726E5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60D1D-4468-81FC-C7CF-E4B7C065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E7A6F-EEB2-B546-EC80-2FD326B7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2220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BF8C-447C-89FF-5373-8F557D31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09EC9-F2D3-C8F6-8061-35197237C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AC654-F0C5-66CA-BD9F-C141C82C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388CD-E21C-699C-150A-737A0803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6B90-A8CB-2E35-AA57-4AD0E7C4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7082D-BD24-F341-912E-EFA52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9365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A7B08-DD27-A42C-6E38-3FB82AE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6689-5813-C10E-FA93-A71B70C0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D3B6-A53F-AE20-BBF4-14B2DE314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357E2-393D-684E-AF03-52CD4E0947EE}" type="datetimeFigureOut">
              <a:rPr lang="en-TH" smtClean="0"/>
              <a:t>24/8/2024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E068-C329-AE38-F0F8-8C724E6BA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2E67-E78B-7F8B-EA68-7A20267F5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245B4-EE49-8B49-93B4-CA2FC5AF0A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6619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DA29-B3AA-2B00-D813-A62186AA4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586" y="2945770"/>
            <a:ext cx="9984828" cy="966460"/>
          </a:xfrm>
        </p:spPr>
        <p:txBody>
          <a:bodyPr/>
          <a:lstStyle/>
          <a:p>
            <a:r>
              <a:rPr lang="en-TH" dirty="0"/>
              <a:t>Chart Design For Web Project</a:t>
            </a:r>
          </a:p>
        </p:txBody>
      </p:sp>
    </p:spTree>
    <p:extLst>
      <p:ext uri="{BB962C8B-B14F-4D97-AF65-F5344CB8AC3E}">
        <p14:creationId xmlns:p14="http://schemas.microsoft.com/office/powerpoint/2010/main" val="270431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E3663A-2989-685A-5C01-1E8F0625A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98727"/>
              </p:ext>
            </p:extLst>
          </p:nvPr>
        </p:nvGraphicFramePr>
        <p:xfrm>
          <a:off x="766119" y="1583152"/>
          <a:ext cx="10659762" cy="369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000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6</Words>
  <Application>Microsoft Macintosh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Chart Design For Web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THANT -</dc:creator>
  <cp:lastModifiedBy>MIN THANT -</cp:lastModifiedBy>
  <cp:revision>2</cp:revision>
  <dcterms:created xsi:type="dcterms:W3CDTF">2024-08-24T14:58:26Z</dcterms:created>
  <dcterms:modified xsi:type="dcterms:W3CDTF">2024-08-27T18:09:00Z</dcterms:modified>
</cp:coreProperties>
</file>