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9k=" ContentType="image/9k="/>
  <Default Extension="2q==" ContentType="image/2q=="/>
  <Default Extension="z" ContentType="image/z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24387048" cy="13716000"/>
  <p:notesSz cx="13716000" cy="24387048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ca1b06ac-7c1e-f4fb-3729-162af60ff650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1389888" y="3630168"/>
            <a:ext cx="21625560" cy="8988552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lnSpc>
                <a:spcPts val="18000"/>
              </a:lnSpc>
              <a:buNone/>
              <a:defRPr lang="en-US" sz="19000" spc="-3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algn="l" indent="0" marL="0">
              <a:lnSpc>
                <a:spcPts val="18000"/>
              </a:lnSpc>
              <a:buNone/>
            </a:pPr>
            <a:r>
              <a:rPr lang="en-US" sz="19000" spc="-3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9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LE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lnSpc>
                <a:spcPts val="11800"/>
              </a:lnSpc>
              <a:spcAft>
                <a:spcPts val="500"/>
              </a:spcAft>
              <a:buNone/>
              <a:def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>
            <a:lvl1pPr algn="l" indent="0" marL="0">
              <a:lnSpc>
                <a:spcPts val="11800"/>
              </a:lnSpc>
              <a:spcAft>
                <a:spcPts val="500"/>
              </a:spcAft>
              <a:buNone/>
              <a:def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bg>
      <p:bgPr>
        <a:solidFill>
          <a:srgbClr val="3838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21792"/>
            <a:ext cx="19074384" cy="4873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9700"/>
              </a:lnSpc>
              <a:spcAft>
                <a:spcPts val="500"/>
              </a:spcAft>
              <a:buNone/>
            </a:pPr>
            <a:r>
              <a:rPr lang="en-US" sz="288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Thank you! </a:t>
            </a:r>
            <a:endParaRPr lang="en-US" sz="28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9k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2q==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z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0" type="title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algn="l" indent="0" marL="0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spc="-480" kern="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Market Analysis and Consumer Insights for Mobile Phones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### Key Insights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Market Segmentation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Mid-Range Segment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(41.71%) dominates, followed by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Budget Segment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(29.58%).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Brand Performance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Samsung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leads with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206 models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;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OPPO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realme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follow.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Consumer Preferences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Popular configurations are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4GB RAM + 64GB Storage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(16.43%) and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3GB RAM + 32GB Storage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(17.29%).</a:t>
            </a:r>
            <a:endParaRPr lang="en-US" sz="5600" dirty="0"/>
          </a:p>
          <a:p>
            <a:pPr algn="l" indent="0" marL="0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### Conclusion</a:t>
            </a:r>
            <a:endParaRPr lang="en-US" sz="5600" dirty="0"/>
          </a:p>
          <a:p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The market is </a:t>
            </a:r>
            <a:pPr algn="l" marL="342900" indent="-342900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price-sensitive</a:t>
            </a:r>
            <a:pPr algn="l" marL="342900" indent="-342900">
              <a:buSzPct val="100000"/>
              <a:buChar char="•"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with weak correlation between price and quality perception.</a:t>
            </a:r>
            <a:endParaRPr lang="en-US" sz="5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AEFAQEBAAAAAAAAAAAAAAgEBQYHCQMCAf/EAFcQAQACAQMBBAYFBQkLCgUFAAABAgMEBREGBxIhMQgTIkFRYRQycYGCFSNDkcEWFyRCUmJykqEYM1NVk5SisbLC0SU0VldjlbPS0/A2N1R1pDV0g6O0/8QAHAEBAAICAwEAAAAAAAAAAAAAAAYHBAUBAgMI/8QARREBAAECAwMHCAcFCAMBAQAAAAECAwQFEQYhMRJBUWFxkaEiNYGCsbLB0QcTFBUyUvAjM0JikhYXNFNyosLhVNLxJET/2gAMAwEAAhEDEQA/AOq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88+owabHOXU58eKkedr2isfrlY9b2g9CbdzGu602PBMfxb7hii36u9y7RTNXCHlcv2rO+5VEdsxDIBg2p7cOyjScxl630FuP8F38n+zWVtzekd2P4eYr1TfLMfyNBqP20h6Rh7s8KZ7pYFed5Zb/AB4iiPXp+bZY1Tf0m+yav1d011/6OiyfthTZ/So7JdP3fWazc/a5440Vv+L2sZdi8TXFqzbmqqeaI3ljO8txVyLNm/TVVPCIqiZ6fY2+NP09Kzsdv9bdtwp/S0GT9kSq8PpP9imSOb9W5MX9PbtTP+rHLNq2dzenjhbn9FXybLl09LaowDS9vnY9rJiMPXu3V5/wvfxf7dYXzQ9pHZ7ucxG39c7BqLT5Vx7lhm36u9yxLuWY2z+8s1x20zHwcxVE8JZGPPBqNPqscZtNnx5sc+VsdotE/fD0YUxMbpcgDgAAAAAAAAAAAAAAAAAAAAAAAAAAAAAAAAAAAAAAAAAAAAAAAAAAAAAAAAAAAAAAAAAAAAAAAAAAAAAAAAAAAAAAAAAAAAAAAAAAAAAAAAAAAAAAAAAAAAAAAAAAAAAAAAAAAAAAAAAAAAAAAAAAAAAAAAAAAAAAAAAAAAAAAAAAAAAAAAAAAAAAAAAAAAAAAAAAAAAAAAAAAAAAAAAAAAAAAAAAAAAAAAAAAAAAAAAAAAAAAAAAAAAAAABj/U/aB0Z0bSbdS9R6LRXiO9GG1+9mtHyx15vP3Q1B1P6W2w6Wb4OkundTr7x4Rn1d4w4/tisc2tH291728Ndu/gpafMM/y3K9YxV6Ino4z3RrLf6i3Tetn2TB9K3ndtHoMP8AhNTnrir+u0wht1J6Q/al1FNqV32NqwW/Rbdj9Tx+Pxv/AKTXes12t3HUW1e4azPqs9/rZc2Sb3n7ZnxZ1vK65/HVohmN+knDW9acHZmrrqnkx3RrPsTM330jeynZJtTHvmXcstfOmh09r/qtbu0n+s1/vXpfYY71OnujL2/k5dbqor+ulIn/AGkbRmUZdYp470Uxe32cYjdbqptx/LHxq1ba3b0oO1PcZtGj1O3bZWfL6NpItMR9uWbsP3PtW7Sd45+ndb7xatvOmPVWxUn8NOI/sYqMqmxao/DTCPYjO8yxf76/XPVyp07uD11Os1etyeu1mqzZ7/yst5tP65eQPVrJmap1kAHAt+7fovxfsXBb92/Rfi/YkOyvnez63u1JPsb57set7lS3gLiXoAA9dLrNXoc0ajRarNp8seEXxXmlo++PFlW1dr/ajssxO39e73WI44pl1l81I+yuSZr/AGMQGPewtjExpeoirtiJ9rmJmODcmzelj2ubZ3Y12r2zdqx5/S9FWszH24poz/Y/TTwzNcfUvQ16/wArLodXFv1Y7xH+2i4NFitkMkxf48PET/LrT7ukO0XKo506en/Se7IN+7tMu/Ztqy38se4aa2Pj7b171I/rNk7Tvuyb/p/pex7xotxwf4TS6imWv66zLma99Dr9ftmprrNt1ufSZ6fVy4Mlsd6/ZMTEwi+N+jPB3NZwl6qmeiYiqPhPtekX554dORBDpb0le1vpiaY7dQxu+npx+a3PH66Z+3J4ZP8ASbi6T9Mrp7WTTT9ZdM6rbrz4TqNFeM+L7ZrPdtWPs70odmGwOcYLWq3TFyn+Wd/dOk92r0i7TKRoxvpTtH6G64xxfpbqfQ6+8x3pwVyd3NWPjOK3F4++GSIfesXcNXNu9TNNUc0xpPdL1ideAA8gAAAAAAAAAAAAAAAAAAAAAAAAAAAAAAAAAAAAAAAAAAAAAAAAAAAAAAAAAAAAAAAAAAAAAAAAAAAAAAAAAAAAAAAAAAAAAAAAAAAAAAAAAAAAAAAAAAAAAAAAAAAAAAAAAAAAAAAAAAAAAAAAAAAAAAAAAAAAAAAAAAAAAAAAAAAAAAAAAAAAAAAAAAAAAAAAAAAAAAAAAAAAAAAAAAAAAAAAAAAAAAAAAAAAAAAAAABRbvvO07Bocm573uWn0OlxfWzZ8kUrHy5nzn4R5y5iJmdIda66aKZqqnSIVrx1es0m36bJrNfqsOm0+KO9ky5rxSlI+M2nwhoPrv0rds0c5NB0Dtv07LHNfp2rrNMMfOmPwtb8Xd+yUf8Aqvrzq7rfVfSupt81Os4nmmKbd3Fj/o444rH2xHLPs5ddub690eKD5vt7l+A1t4X9rX1bqe/n9ET2pP8AWfpPdCdPes0vT9M2/wCrrzETh/N6eJ+eSY8fw1mPm0b1f6QvaV1XN8OLdY2fSX5j1G3xOOePnk5m8/dMR8mtBtbWCs2d8RrPWrbM9r81zPWmq5yKeind48Z9M6PrJkyZslsubJa97zNrWtPMzPxmXyDLRjiADgAAAAAAAAW/dv0X4v2Lgt+7fovxfsSHZXzvZ9b3akn2N892PW9ypbwFxL0AAAAAAAAAAfWPJkw5K5sOS1MlLRatqzxNZjymJ90to9F+kp2pdHzjwZN4jetHTiPo+5xOWYj5ZOYvE8eXMzEfBqwYeNy/C5jR9XircVx1xr3dHocxMxwTS6H9LDs+6k9XpOpMebp3W28JnPPrNNM/LLWOY/FWI+bc+i12i3LS49dt2swarTZq97Hmw5IvS8fGLR4TH2OYzIej+0LrLoLV/S+lN/1Wh71u9kxVt3sOX+njnmtvLzmOVe5t9G2Hva3Mtr5E/lq309/GPTyntTfn+J0fEbez/wBMLatZ6rb+0XabaDLPFZ3DRVnJh+2+LxvX8Pe8/KEg9l33Zuo9vx7tsG6aXcNHl+pm02WMlJn3xzHlMe+J8Y96sM0yPH5NXycZbmmOaeNM9kxu9HHqe9NUVcFeA1LsAAAAAAAAAAAAAAAAAAAAAAAAAAAAAAAAAAAAAAAAAAAAAAAAAAAAAAAAAAAAAAAAAAAAAAAAAAAAAAAAAAAAAAAAAAAAAAAAAAAAAAAAAAAAAAAAAAAAAAAAAAAAAAAAAAAAAAAAAAAAAAAAAAAAAAAAAAAAAAAAAAAAAAAAAAAAAAAAAAAAAAAAAAAAAAAAAAAAAAAAAAAAAAAAAAAAAAAAAAAAAAAAAAAAPHVavS6HTZNZrtTi0+DFXvZMuW8UpSPjMz4RDXvaX26dI9ndcuhjLG6bzETFdDp7x+bt/wBrfxin2eNvl70Vuvu1XrHtF1U333cZpo625xaHBzTBj+Hs/wAaf51uZZuHwNy/vndCIZ7tlgcm1tUftLv5Y4R/qnm7N89je3aJ6UuzbVOXbOgtLXdNVHNZ12aJrp6T/Nr4Wyf2R85Rz6p6y6n60187j1NvGo12Xme5F7cUxxPupSPZrH2Qsw3djC27EeTG/pVBm+0WYZ1V/wDpr8nmpjdTHo5+2dZAGQ0QAAAAAAAAAAAAAAt+7fovxfsXBb92/Rfi/YkOyvnez63u1JPsb57set7lS3gLiXoAAAAAAAAAAAAAAL50l1v1V0LuMbp0rvep0Gbw78Y7c48sR7r0n2bx8piVjHndtW79E27tMVUzxiY1ifQROiXHZp6XGx7vOLau0TSV2nV24pGvwVm2mvPl7dfG2P7fGvvmawkDotboty0mLX7dq8Oq02esXxZsOSL48lZ8praPCY+cOYzNOzrte637MtXXJ0/ulr6K1+9m2/Uc30+X4+z/ABZ/nV4n7Y8FbZ79HdjERN7K55FX5Z/DPZPGPGOx70XpjdU6GDV3ZX6QXRfaZXHt9sn5I3uYiJ0GpyR+dtx4+pv5ZI+XEW8J8OPFtFUmNwGJy29NjFUTTVHNPw6Y643MiJiqNYAGI5AAAAAAAAAAAAAAAAAAAAAAAAAAAAAAAAAAAAAAAAAAAAAAAAAAAAAAAAAAAAAAAAAAAAAAAAAAAAAAAAAAAAAAAAAAAAAAAAAAAAAAAAAAAAAAAAAAAAAAAAAAAAAAAAAAAAAAAAAAAAAAAAAAAAAAAAAAAAAAAAAAAAAAAAAAAAAAAAAAAAAAAAAAAAAAAAAAAAAAAAAAAAAAAAAAAAAAAAAAAAAYT2ldrPTHZnoIy7pl+lbhmjnT6DDePW5P51v5Ff50/dEz4O1FFVyrk0xrLHxWLs4K1N/EVRTTHGZ/XgyneN62np/bs27b3uGDRaPBHOTNmv3ax8vnPwiPGfcjD2p+kxuu/eu2ToKc227faJpk1s+zqc0fzP8AB1/0vnXya17QO0zqntH3L6Zv2smNPjtM6bR4pmMOCJ+Ee+fjafGfs8GKN5hcvpt+Vc3z4Kd2i25v5hrh8v1ot9P8VXyjs39M8z9ve+S9smS02taZm1pnmZmffL8BslfgA4AAAAAAAAAAAAAAAAFv3b9F+L9i4Lfu36L8X7Eh2V872fW92pJ9jfPdj1vcqW8BcS9AAAAAAAAAAAAAAAAAAH7S98d65Md5rasxNbRPExMe+EgeyP0qd46d9RsPaHObddtrxjx6+vtarBH8/n++1j+t87eEI+jWZplGDziz9RjKOVHNPPHXE8361dqappnWHTHY9+2bqXbMO87Buen1+i1Ec48+C8WrPxj5THlMT4xPhKvc7+zjtU6u7MN0jXdO66Z02S8TqtDlmZwaiI/lV908eVo4mPs8E1Oyztj6U7VdunNtOX6JuWGvOp27PePW4/51f5dP50fLmInwUftJsfi8imb1vy7P5ueP9Uc3bwnq4Mqi5FfazwBD3oAAAAAAAAAAAAAAAAAAAAAAAAAAAAAAAAAAAAAAAAAAAAAAAAAAAAAAAAAAAAAAAAAAAAAAAAAAAAAAAAAAAAAAAAAAAAAAAAAAAAAAAAAAAAAAAAC29S7v+5/pzdd+9T638m6HPrPV88d/1eOb8ffwgruHpB9sG46zLrLdbazT+ttNoxaetMeOke6taxHlHl48z8ZlJtn9lsXtFFddiqmmKNNZnXjPRpEuldyKOKfg59fv7dr3/T7dP69f+B+/t2vf9Pt0/r1/4JH/AHZ5j/nUf7vk8/r46HQURE7Ae3btB3HtD2/pfqXesu76Dd7XwzGois3w3ilrVvS0RE+deJifDifi3128dd9Q9nHZrreqelqbdbc6a3QaPB+UMF82Cv0jV4sE2tSmTHa3EZJmIi9fGI8UQz3IsRkGJjDYiYmZjWJjhpvjn054etFcVxrDYI1H012n9V7H1h1p0p2obh0/r9F0ls2m37NvmybfqNLjwYskZZtp8+mvm1F4y1rhnJE1yTNqWj2I8O9nmfr7pPTavpvQ5927ufq6bRs1fUZZ+ld3DOefGK8U/NxNvb7vw8/BpXZkA0V20+kZ01sXRfUGPobqbV4982/V4dvw7hTZdRk2+NX9Ix1y6eusvhnR3yxWb1nH6ybRaJjjvRxGe9UdtPZz0dvWp6f3zeNZ9M0Onpqtf9D2nWa3Ft2G/M1yavLp8V8elrMVtbnNakd2Jt5RyDOBhGq7Z+zrTbBsXUmPedXrtL1Np41e0Ydu2rWa3WazB3YtOWmkwYr55pWLVm1vV8V71e9McxzivVPpOdEbFq+hJ2XQ7r1DtnXGqy4ceu2za9dqY09KYstp9jDp8lr5ovimltP7OWntWtWIpINwj5x3jJSuSsWiLRFo71ZrPj8Ynxj7JfQAAAAAAAAAAAAAAAAAAAAAAAAAAAAAAAAAAAAAAAAAAAAAAAAAAAAAAAAAAAAAAAAAAAAAAAAAAAAAAAAAAAAAAAAAAA/JmKxNrTEREczM+5G7tv8ASHm3r+kez3XcR449ZumK3n8aYZ/sm/8AV+L2sWK8RVyaGpzjOcLkmHm/iZ7I55noj4zwhlfbJ6QWg6KnL050pOHXb5xNcuWfaw6Ofn/Kv/N8o9/wmKG6bpuO97hn3Xdtbm1er1N5vlzZbd61p+39nuUtrWtabWmZmZ5mZ85kSLD4ajD06U8elQ+e7QYvPr3LvzpRH4aY4R856Z9kbgBkNEAAAAAAAAAAAAAAAAAAAALfu36L8X7FwW/dv0X4v2JDsr53s+t7tST7G+e7Hre5Ut4C4l6AAAAAAAAAAAAAAAAAAAACr2ndtz2LctPu+z67No9bpbxkw58Nu7elvlP9nHvieFIOtVMVxNNUaxImd2Iekjt3Xc4emOsbYNv3+YimHNE93Drp+X8jJP8AJ8p/i/yY3k5fxM1mLVmYmPGJj3JPdgnpLTX6P0X2k6+ZjwxaLds1vGPdGPPaf1Rkn8X8pUO1ewv1MVY3K6fJ41UdHXT1dXNzdEZNu7ruqSiH5W1bRFqzExMcxMe+H6qx7gAAAAAAAAAAAAAAAAAAAAAAAAAAAAAAAAAAAAAAAAAAAAAAAAAAAAAAAAAAAAAAAAAAAAAAAAAAAAAAAAAAAAAAAAAAAAAAAAAAAAAAAAAAAAAMb7Sv/lz1V/8AZNd/4F3ON09y4sWfFfBnx1yY8lZpel4ia2rMcTExPnDSW4+iD2Wa/XZ9Zh1u/wChpmvN66fTarF6rFz/ABa9/Fa3H22lYWxO02CyK3dtYzWOVMTExGvDdo8btE16aIXiZH9xt2Y/496o/wA60/8A6B/cbdmP+PeqP860/wD6Cc/3hZL+ar+l5fU1I8+j9Ez2ydL8Rz/Crf8AhXSs9JjozfOvux/c+mOnunfy9q8+s27NO3eswU+k4cWsw5MtOc96Y55x0v4WtET5e969nfo9dn/ZrvP7oNn/ACjrdwpW1MOfX5qXnBFo4t3IpSsRMxMxzMTPEzHvls1WW2WeYbPcdTewuvJppiN+7WdZn4ve3TNEaSjns3ZBvm77h1hh6T7OJ7Kelt56S1WxxsWTJoq4tbuebwrrZ0ugzZdPi9XSIpOTvesvFuJjilefvadj7XOp+pexzJvfZTruntP0NGopvWr1O66DLSclttvp6309cGa98mKbz52il45r7HHemsiREXoixunQnbPg7B9T2Bbb2UfStZoNXjrj338qaKm3a/SV11M85sdZy/SK6i1ZnmmTFWkWrefWW9nvZhrtF2h9m299qGbQ9nv5f27rDNbedFvOLX6XDp9Hb6FTBfDr6Zclc0Up6iLRbBTNM1vMd2Jjid7sH6s7F+zzrfcNRuHUW2bjl+m1pXXaXT73rtLotfFeIiNVpcOamDU+zEVn1tL96kRWeaxEAj50Z2adQbj0d2Pdomm6Y6l6h2zD0Dp9l1m39NdT5tj3HT3tFM2PPS0arS0y4p4ml6XyxMc47RW3E8ZzuvZZuvTG19mm9dBdmm5+r6Z6o1m+bjsMb5j1m4TXV6fU0vktqdZnimTN381bZK+vmOZtFL3iImd/afT6fSafFpNJgx4cGGlceLFjrFaUpEcRWsR4RERHERD0B847Telb2x2pNoiZrbjmvyniZj9UvoAAAAAAAAAAAAAAAAAAAAAAAAAAAAAAAAAAAAAAAAAAAAAAAAAAAAAAAAAAAAAAAAAAAAAAAAAAAAAAAAAAAAAAAAAHzly48OO+bNkrjx46za97TxFYjzmZ90GTJTFS2XLetKUibWtaeIiI85mUUO3jt2ydWZc3SHSOqtTZcdu5qdTSeJ1to90f9n/teflwyMPh6sRVyaWkz3PcPkOG+uvb6p/DTzzPy6Z5u3SHp259vubqa+fpHovV3xbRWZx6rWUni2s+Naz5xj/tt9nnowEjs2aLFPIoUBmma4nOMROJxVWszwjmiOiOr/7O8AerXAAAAAAAAAAAAAAAAAAAAAAC37t+i/F+xcFv3b9F+L9iQ7K+d7Pre7Uk+xvnux63uVLeAuJegAAAAAAAAAAAAAAAAAAAAAAACQHo/ekTm6Ttp+iuuNXfLskzGPR6y8820Pwpaffi/wBn+j4RL3FlxZ8VM2HJXJjyVi1L1nmtqz4xMTHnDmE356PXpB5ejsuDorrTV2vsWS0U0uqvPM6G0z5TP+Cn/R8/LlV+2WxkYmKsxy6ny+NVMfxdcdfTHP28fe1d08mUxB848mPNjrlxXrel4i1bVnmLRPlMT74fSnGSAAAAAAAAAAAAAAAAAAAAAAAAAAAAAAAAAAAAAAAAAAAAAAAAAAAAAAAAAAAAAAAAAAAAAAAAAAAAAAAAAAAAAAAAAAAAAAAAAAAAAAAAAAAALdq+o+ntBntpddvu3afNT62PLqqUtH2xM8qLr7ctZs3QvUe77fl9XqtDtOs1OC/HPdyUw2tWfumIcvc+fPqs+TU6nNfNmzXnJkyZLTa17TPM2mZ8ZmZ8eU02T2RjaSi5cru8iKJiOGszM+mEezvPfuiqiimjlTVrPHT4S6k/uu6T/wCk+0/57i/8x+67pP8A6T7T/nuL/wAzlmJf/dZZ/wDJn+mP/Zov7aXP8mP6v+nVnQ7ptm6Utk2zcdLq60ni1sGauSKz8J7szwqnPP0Xt83XaO2jYNPt+syYcO5ZMml1eOtvZzY5x2nu2j38WiJj4TEJa+k/n3jD2QazDsXUG57Jq9Zuu0aKNftupvp9Thpm3DT4rzTJSYtEzW9o8J8YnhANqNnp2cxdOG5fLiqnlROmnPMaTGs9CT5Nmv3tYm7yeTMTpprr1/FtcaNjtS6l1HY7ptm+m46domp3G3RduOImu6Y5tTLquImeKxhpbVR/N7vh4xDEOy7qLbtV0N2Aa7rbbdf1Pvmv3bctNoN43DeM86jRZa4dZM58kzz9JmcWL1fF54jvcx4xEI226UIi721dqXWPX/Ydv/UO0dnenr0TrtZp9Lo90vvMxuGXHTXYqRqp0U4IpXBa9Z4n6ROTuzW3c8e7G/cvaX2cYeq69B5u0DpvH1Ne0Vrstt1wRrpmad+IjT9/1kzNPa+r5ePkDJRCfZOp9w3nDqdH051n2hx2pazr7ctJs86vdt2ps2XS6fcbzkw8am/5Ny46aSl4nFji2WOPZr3o8N99uPbzPYxX6Zq9J0hfSY9HfWTh3jq/FtWv1taT7dNBp7YbxqbxHHha+KJtatYnx5gNujUGq7buqt4601HRnZv2d6LfLYum9B1NTXbjv35PwWw6q2WK4p7uDNeMnGOJrxW1Z5t3rU4jvZv2Y9eaLtO6A2TrzQaHNosW8aWM1tLmtFr4MkTNcmObR4W7t62r3o8J45jzBlAAAAAAAAAAAAAAAAAAAAAAAAAAAAAAAAAAAAAAAAAAAAAAAAAAAAAAAAAAAAAAAAAAAAAAAAAAAAAAAAAAAAAAAI/ekX20W2nHl6A6U1vGty17u5anHbxwUmP7zWfdeY+tPujw85nj1s2ar9cUUtZm+bYfJsLVisRO6OEc8zzRH63RvY76QvbdO85c/QfSOt/5PxzNNw1eK3/ObR54qzH8SPfP8afDy89BAk1mzTYo5FL56zbNcRnOKqxWInfPCOaI5oj9b+IA9WsAAAAAAAAAAAAAAAAAAAAAAAAFv3b9F+L9i4Lfu36L8X7Eh2V872fW92pJ9jfPdj1vcqW8BcS9AAAAAAAAAAAAAAAAAAAAAAAAAAEi/Rr7ebbHnwdnvWev/wCTMsxj23V5bf8ANbz5Yr2n9HP8WZ+rPh9WfZlq5fpYejJ26X3jHh7OesNbE63DSK7Vq8tvHPSI/vNpnzvEfVn3x4ecR3qm252S/FmuBp666Y96P+Xf0si1c/hlJABUrIAAAAAAAAAAAAAAAAAAAAAAAAAAAAAAAAAAAAAAAAAAAAAAAAAAAAAAAAAAAAAAAAAAAAAAAAAAAAAAAAAAAAAAAAAAAAAAAAAAAAAAAAAAY92h6HV7p0B1Ntu36e+fVavZ9bgwYqRzbJktgvWtY+czMQ5fXpfHe2PJSa3rM1tW0cTEx5xMOsTGtw7NOzjdtbm3Ldez/pvW6vUW7+bUajasGTJkt8bWtSZmfnKb7I7W29m6Ltq7bmuK5id06TEx2o5nuRVZtVRXRXyZp1je5gjpt+9H2Uf9WPSf/cum/wDIfvR9lH/Vj0n/ANy6b/yJl/ejhP8Ax6u+Gg/sZf8A82O6UGvRl2/Wbh239M/Q9PfLGmzZdRmmscxjx1xX5tafdHjEePvmI85hOftN6F/fG6Wjpn8q/k/jcdv1/r/Uet/5rq8Wo7nd71freq7vPPh3ueJ44m67F0j0p0v639zPTG07R6/j1v0HRY9P3+PLvdysc/euyvdq9oado8ZTiKKORTTTyYiZ1njM6+KU5Jlc5Th5tVVcqZnXwiPg1zh7Fdowds2s7YKbrn7+r26NPG2d2fUU1s1jFfWxPe49ZbBTHi+r9Ws+PjKy9Oej5GwbH2ZbLbq36RHZ1uWr3Ccn0DufT/X4tRj7nHrJ9Vx9I555vz3PKOfDcAjDctC7n6N3V+s6E1fZLoe12mj6LjV11O3af8g9/cNPjrqa566XLqvpEUzYItFoiIw0ycdyJyT3Z7++gBqD+5601uzDd+z+3VWWmu1W/wCt6l2vecOl9Xl2vXZdXfU4MlKd+e/OK1+7PtRF696JiItMLZ1J6PPVm96/rLW6DtL23b79oOzafbN+1P7m/W62L4tNbDzpM06mK4MNuYtOG9MvHN+7es270byAa36F7Hf3F9V36n/dF9M7/Se1dL+o+ier4+hTl/P97vz9f1v1OPZ7v1p58KLorsi606B6U6f6P6d7VPUaHZds3HSZq/kPFb6Vqs95vp9Tze9pp6ibW/NxM1yc+1MNqgMT6a6c682vddJq+ou0f8t6LDseDQajSfkfDpvX7jS3OTX9+kzNe/Hh6mPYr5xLLAAAAAAAAAAAAAAAAAAAAAAAAAAAAAAAAAAAAAAAAAAAAAAAAAAAAAAAAAAAAAAAAAAAAAAAAAAAAAAAAAAAABjPaL17s/Zv0pq+qN5t3q4Y7mDBE8W1Gaee5jr9vHjPuiJn3PWzZuYi5TatRrVVOkR1vHEYi1hLVV+9VyaaY1mZ5ohhPpB9s+Dsx2D8lbRlrbqLdMVo0tY8fo2PynPaP1xWPfPyiUL9PvV9TeY3XPkyZLWmfpN5m1pmf5fvt9vn9vhEOreqt5616h1nUu/6qc+s1uTv2n+LSv8AFpWPdWscREfCFoXZlWy2FwWA+zXo5VdW+qefXqnojm6d+vF8y7T7VX8/x836d1qndRT1dM9c8/RujmZJes0t3bcfHwnmJj3TEx5x834tWg3O2n4wajvZNP8ACPrU+df+HlPj5T4xdY7tqVy471yY7+Vq+XPvj5T4x4T8Y+KK5rk97LK9Z30Twn4T0S11m/TejWnj0ADUPYAAAAAAAAAAAAAAAAAAAAAAAAW/dv0X4v2Lgt+7fovxfsSHZXzvZ9b3akn2N892PW9ypbwFxL0AAAAAAAAAAAAAAAAAAAAAAAAAAH3hzZtNmx6jT5b4suK0Xx5KWmtqWieYmJjxiYn3vgcTGu6ROT0fe2fB2m7D+Sd3zVr1HtmKPpNZ4j6TjjwjPWPviLRHlMx5RaG3HNXpTqreuit/0fUvT+qnBrdHfv0mfGt4/jUtHvrMcxMfCXQTs66+2btJ6V0vU+y34rk/N6jBM830+eIjvY7fOOYmJ98TE+9RG22zH3Pf+14aP2Nc/wBNXR2Tzd3NGuXaucqNJ4smAQR6gAAAAAAAAAAAAAAAAAAAAAAAAAAAAAAAAAAAAAAAAAAAAAAAAAAAAAAAAAAAAAAAAAAAAAAAAAAAAAAAAAAAAAAAAAAAAAAAAAAAAAAAPm9646ze9orWsTMzM8REfFqTcPSn7HtBrcujrvGs1XqbTScun0d7Y7THn3bTxzHzjwn3cwzrtJtanZ31Telprauy66YmJ4mJ9RdzfTbZPZzC53RcuYmZ8mYiIjSPhKt9u9rsbs3cs2cHTT5cTMzVEzw3aRpMJvf3WfZB/wDWbp/mNv8Aif3WfZB/9Zun+Y2/4oQiYf2Cyrpr74+SAf3o550W/wCmf/Z0G6C7b+zvtH3HJtHTm7ZPp1KTkjT6nDbFfJWPOac+FuPfETzx48cMs6g6j6e6T2nPv3VO+7ds22abu+v1u4aqmnwYu9MVjvZLzFa8zMRHM+cxCCHo+WtTtl6XmtpifpV48PhOK8Sk16XWXJp+w7cc+LS5dTfHu2y3rhxTWL5JjctNMVrN5rXmfKO9MR4+MxHir/anJrOSYumzh5maaqdd/GN8x8Fq7EbQ4naPAV4jFUxFVNU07t0TuieEzPS2R0n170L17ps+s6F602LqPT6W8Ys+Xadxw6ymK8xzFbWxWtFZ48eJX5HzqXD2gRvfWvb1HSus6GnZug9Ztmi0+vzaLPrdZqqTbUV1GWumyZsHq8XdiuOLZLWmb5ea1jjvWrcOu+1/aenezTZ8fUnUfUO99o2k/KWu1O06PZsOp0NMWjx5b4dBTVxi08d614mZ1Fs9orF+7HjHcjKZJMCNG5dZ+kLtHTfTu0dQazcOm9du3aFpdi0e5bnpdr1Gv1ez5sVrTbPi0l8mlpmi0WrFsfdifV1tNY5ms/uv1/bbh1natsOLtu3GmHs80GLc9q107LtttZrb5tHbP6rWfweMNsVZxzERhxYck9+eck8QDfePrTprL1nl7Pqblzv+Dbabvk0nqcnhpLZJx1yd/u9zxvWY7ve73v448V7Ro6h7cOvc2m3ndtp3augxfvN/ux0uCulxXrp9ztNpjLE3rabREcR3LTNfDxiWfb3131Npuuux3adFu0RoOq8O4ZN1pGHHaNV6vQ1y45i3d5pxeefYmOfKeY8AbZETtk657d9b2Y9F9pOLtbnLr+o+qY6e1Gg1WyaKdDj0ubWZtPXNWuPHXNOopxS0T62Mc92InHPjztvss37qzS9pXXfZl1N1frep8XT+La9w0G4a/SaXBqq4tVjyd7Dk+i48WK8Vvhm1bRjrPF+J54iQbWAAAAAAAAAAAAAAAAAAAAAAAAAAAAAAAAAAAAAAAAAAAAAAAAAAAAAAAAAAAAAAAAAAAAAAAAAAAAAAAAAAAB8Zs2HT4b6jUZaYsWKs3ve9orWtYjmZmZ8IiI96Bvb32tZ+1Hq286HLkrsW2TbDt+KZ4i/j7WaY+NuPD4ViI8+edy+ll2tTtegjsy2LU8avXUjJut6+ePBPjXFz7pv5z/N4jysiYtbYfIfqbf3nfjyqvwdUdPp5urtUb9Je1E4i79zYWryafxzHPVzU9lPGevsAFiqkFRo9dm0VpnHxal+O/jt9W3Hl9/n4x4+M/GVOPO5bovUTbuRrE8zmmqaJ5VPFkWLJh1WL1+mmZrH1qzPtY5+E/L4T5T8p5iP1YMGfLpstc+C81vXynz+2Jj3x7pj3r1pNXh11Z9XX1easc2xc8xMe+a/Hj4ecR4+PjMV/nOz9eD1v4bfR0c8fOOvv6W3w+Ki95NW6fa9QEYZQAAAAAAAAAAAAAAAAAAAAAAt+7fovxfsXBb92/Rfi/YkOyvnez63u1JPsb57set7lS3gLiXoAAAAAAAAAAAAAAAAAAAAAAAAAAAANm9gvazn7L+razrsuS2xbnNcO4Yo8Yp4+zmiPjXnx+NZmPPhrIYmOwVnMcPXhcRGtNUaT8+2OMdbmJmmdYdPcObDqMVNRp8tMuLLWL0vS0WrasxzExMecTHvfaOHon9rX5U0H72W+6nnV6Kk5Nqvbzy4I5m2Ln3zTzj+bz7qpHvmvOcqvZLjK8He5uE9Mc0/rhOsM2mqKo1gAat2AAAAAAAAAAAAAAAAAAAAAAAAAAAAAAAAAAAAAAAAAAAAAAAAAAAAAAAAAAAAAAAAAAAAAAAAAAAAAAAAAAAAAAAAAAAAAAAAAAAAAAWrqvaMvUPS+8bBgzVxZNy0Go0dMl4ma0tkx2pEzx7o5QC3Hsc7VNs12fb83Z91BlvgvNLX0235c+K3HvrelZraPnEuiQkeQ7SX8hiui3RFUVacemEQ2n2Pw209Vuu9XNFVGsbtJ1ieqXOT96vtP/wCrjqj/ALn1H/kP3q+0/wD6uOqP+59R/wCR0bEh/vDxP+TT3yin90uC/wDIq7oQy9Hnsg7QMfaXtfUO89MbjtO3bTe+fNl1+mvgm0+rtFa0reIm0zNo8vCI58fKJlr1Z0j071zst+nuqdv+m7fkzYNRbD62+PnJhy1y4571LVt4XpWeOeJ44nmOYXgRTO86vZ5iIv3aYp0jSIj0z8U52b2dsbNYScLYqmrWrlTM9OkRzc2kKHfNl2zqPZtf09vWm+kbfuemyaTVYe/anrMWSs1vXvVmLRzEzHMTE/CVh37sr6E6k6d2npfddlvOi2H1M7VfT6zPptVoLYqdylsGqxXrnxWinszat4mazMTMxM85YNMkLEcfZR0JTb9p23JtOp1OPZd0x73pMuq3HVajUTrqRMVz5c+TJbLntFZ7v52144iseVYiK7L0D0nn1PUmry7T3svV2nx6Xebevyx9KxUxWxVrx3uKcY7Wjmndnx58/FkADE9u7KugNr1OLVaPp3F38Ww06YrGXNly0na6TzXT2pe01tHxtMTafKZmFn6Z9H/sq6R3fZt92bYtwnXdO48mHaMut3zX636BhyY/V2xYY1Ga8Y8U14j1dYikcRMRExEtiAMR0fZR0Bt/Te1dI6TYPV7Tsm403XQaf6Vnn1Oqrmtmrk70371uMlrW7tpmvjxxx4LtoOkends6m3XrHQ7f6veN7w6bT6/U+tvPrseCLxijuTaa17vrL+NYiZ58eeIXgAAAAAAAAAAAAAAAAAAAAAAAAAAAAAAAAAAAAAAAAAAAAAAAAAAAAAAAAAAAAAAAAAAAAAAAAAAAAAAAAAAAYx2k9dbd2cdHa/qrcOLTp6dzTYZnxz57eFKffPn8IiZ9zJ0JvSi7T5606znpnbNRFto6fvbDE1n2c2q8sl+Y84jjuR9lpj6zf7OZPOc46m1V+CN9XZ0enh48yLbX7QU7PZbVfp/eVeTRHXPP2RG/ujnaj3vedx6i3jWb7u+ptn1mvzWz5slvfa08+HwiPKI90REKEF9U000UxTTGkQ+Xa66rlU11zrM75kAdnUAAftbWraLVtMTE8xMT4xL8AXnR7nj1URi1d4pm8oyT4VyfDvT7p+flPv48ZmrtW1LTS9Zras8TExxMSxtctDukVium1s844jimTjm1Phz8a+74x7vLiYbnOzkV638FG/np6ez5dzZYfGa+Rd7/AJ/PvXEftqzWInmJraOa2ieYtHxiX4g8xNM6TxbAAcAAAAAAAAAAAAAAAAAAAt+7fovxfsXBb92/Rfi/YkOyvnez63u1JPsb57set7lS3gLiXoAAAAAAAAAAAAAAAAAAAAAAAAAAAAAArdk3ncend40e+7RqLYNZoM1c+HJHutWefH4xPlMe+JmHQzs2662/tG6O2/qrQRWltRTuanDE8+o1FfDJj+6fKffExPvc5m6PRf7Tv3FdZ/ub3PUd3aOobUwz3p9nDqvLHf5RPPcn7azP1UH25yH71wP2m1H7W1vjrp54+Md3O9bVfJnRNgBQjLAAAAAAAAAAAAAAAAAAAAAAAAAAAAAAAAAAAAAAAAAAAAAAAAAAAAAAAAAAAAAAAAAAAAAAAAAAAAAAAAAAAAAAAAAAAAAAAAAAAAAAU+46/TbVt+q3TW37mn0eG+ozW457tKVm1p/VEo2a/wBL3dZ1eX8mdHaSuli0xi9fqbTkmvum3diIiflHl8Z82++0P/4A6m/+z63/AMC7n+2mX4e3eiqa41Vxt1nuPyq7ZtYOvkRVEzO6J139cS37/dedSf8ARDbf8vkP7rzqT/ohtv8Al8jQQ2X2HD/lQH+2Gd/+RPdT8kseyr0kI656mxdLb5sWPQZ9ZFvoubBlm9LXrWbTS0THMcxE8Tz5+HHjy2V2hde7P2a9MZOq9902sz6TFqtLpJppKVtk7+oz0w0ni1qxxFslZnx8onjmfBD/ALC//mz03/8Aurf+HZv/ANLrVabRdh246zW6jFp9Pg3bZcuXLlvFKY6V3LTTa1rT4REREzMz5NPj7NFm5EURpGi09iM2xebYCu5jKuVVTVMa6RG7SJ5u1uYaC7au1Hs46p6M2nqbpHrrYOodt6U6u2Pct71Gz7lh1tdv0samO9mzeqtbuUiOZmZ91bT5RLBurOsexbrbtF7Wt26g6h0W79G5Ogtn02XXbfeNRTLm+laz1f0TJXmuXNGWaRScc24yxFfrVmIwUyS2EK8Gh6l3Lsq7U9N2paPLru2LS9O6T1+OMdZzX2KlaZME6alfOJtGWc0V8Z1EXj6sY4Z7ru0foTtG7fOjNd0J1Vt2/aXD0N1DOXUbfmjPix2vOjmMdr15rGSI8bY5nv1ia96I70chJcRL7PeybasvogdLdWdF9P6avWeg2zbep9PrqY6/S9bq9HM5seHJmmO9ak09ZhrWZ4rS/drxEcNp9hWv03aRvfU/bvgvbLoeocmHadgtabextmkiYmYifL1mpvqLT8YinwBuEAAAAAAAAAAAAAAAAAAAAAAAAAAAAAAAAAAAAAAAAAAAAAAAAAAAAAAAAAAAAAAAAAAAAAAAAAAAAAAAAAAAGtu37tJ/e26A1Ws0WbubtuXOi2/ifare0e1lj+hXmY/nd2PegNa02mbWmZmZ5mZ97afpHdok9fdompxaPP39r2TvaHR8T7N5ifzuSP6Vo4599a1arXnsllH3Vl9M1x+0r8qr4R6I8Zl8z7eZ9995rVTbnW1a8mnr/NPpnwiABKEKAAAAAAAAVeh3HJpInFenrcNp700meOJ+MT7p/wBfhz5RxeInHkxxmwX9Zit5W444n4THun5fq5jiWOPfSazNo8vrMMxMT4Wpb6t4+Ex/7mPOOJR/OMit5jE3bfk3Onmnt+ftZmHxU2vJr3x7F8Hzgz4NXjnLp5nmn18dvrU+fzj3c/HziOY5+ldX8PdwtybV6NKobWmqKo1p4ADxcgAAAAAAAAAAAAAAAC37t+i/F+xcFv3b9F+L9iQ7K+d7Pre7Uk+xvnux63uVLeAuJegAAAAAAAAAAAAAAAAAAAAAAAAAAAAAARM1mLVmYmPGJgAT37A+0n98joHTavW5u/u228aLcOZ9q16x7OWf6deJ/pd6Pc2Sgl6OXaJPQPaHpsWsz9za977uh1nM+zWZn83kn+jaeOfdW1k7Xzvtjkv3NmVUW40t1+VT1dMeifDRmW6uVSAIo9AAAAAAAAAAAAAAAAAAAAAAAAAAAAAAAAAAAAAAAAAAAAAAAAAAAAAAAAAAAAAAAAAAAAAAAAAAAAAAAAAAAAAAAAAAAAAAAAAAAAFLuu26bedr1m0a2LTp9dp8mmzRWeJ7l6zW3E+6eJlF3cPRI63prc1dr6h2PNpIvPqb6jJmx5LV93erXHaIn7LSlYMixibmH15E8WkzfZ7A55yZxdMzNPCYnTjzIl/3JXaP/jrpv/Oc/wD6J/cldo/+Oum/85z/APopaD3+8r/V3NL/AGAyb8tX9TQPZJ6N+89GdW6bqrqjedBmnb+9bT6fRWveL3tWa83teteIjmZ4iJ5njx907+Bi3r1d+rlVpFlWUYXJrE4fCU6UzOs6zrMz+oAHk2YACw9a7T1PvvT+o2npLqTSbFrdVHqr67Pt9tZOPFaJi/q6RlxxXJ481vabViY8aW8lR0l0vtHRPTG1dIbBhti27Z9Ji0Wmre3et6vHWKxNp99p45mffMyuwAAAAAAAAAAAAAAAAAAAAAAAAAAAAAAAAAAAAAAAAAAAAAAAAAAAAAAAAAAAAAAAAAAAAAAAAAAAAAAAAAAA1v2/9fz2fdm+v1ulz+r3Lcf4BoeJ4tXJeJ714/o0i1ufjFY97ZCE/pW9dz1R2hz07pM3e0PTlJ03ET4W1NuJyz93FafbSfikWy2V/emZUUVRrRT5VXZHN6Z0js1RHbbOvuTKLlyidLlfkU9s8Z9Eaz26NKAL5fMAAAAAAAAAAAAD7xZsuDJXLhvNL18piV60etx6/u4/ZpqZ8Jp5Rkn41+Ez/J+Pl58RYhrcyyuxmdvk3I0mOE88f9dT3sYiqxO7h0MjFHo90rqJ9TrrRGSfq5pn60/C/wBv8r4+fnzFbalqW7t4mJhWuYZdfy259Xejsnmn9dDcW7lN2nlUvwBgO4AAAAAAAAAAAAAAt+7fovxfsXBb92/Rfi/YkOyvnez63u1JPsb57set7lS3gLiXoAAAAAAAAAAAAAAAAAAAAAAAAAAAAAAAAJ8dgHaB++D2caHWarN39y23/k/Xcz7VslIju3n496k1tM+XM2j3IDt1ein13PTHaHHTurzd3Q9R0jTTEz4V1NeZxT9/NqfbeEN24yj7zyuq5RHl2vKjs/iju39sQ9LVXJqTWAfPzMAAAAAAAAAAAAAAAAAAAAAAAAAAAAAAAAAAAAAAAAAAAAAAAAAAAAAAAAAAAAAAAAAAAAAAAAAAAAAAAAAAAAAAAAAAAAAAAAAAAAAAAAAAAAAAAAAAAAAAAAAAAAAAAAAAAAAAAAAAAAAAAAAAAAAAAAAAAAAAAAAAAAAAAAAAAAAAAAAAAAAAAAAAAAAAAAAAY92gdWabobozd+q9T3Zjb9NbJjrbyvln2cdPvvNY+9zi1er1Ov1ebXazNbLqNRktly5Led72nm0z85mZSo9MzrKdPtuzdB6XLxfV3ncdXWJ8fV15riiflNu/P20hFJcewmXfZsBOKqjyrk/7Y3R46z3Pnz6T82+2ZpTgqJ8mzH+6rfPdGkduoAnCtQAAAAAAAAAAAAABX6Dc/UUjTaqLXwxPszX62Pnz45849/Hx8uOZ5oBj4nC2sZbm1ejWJd7dyq1VyqWSWrERFq3relo5revlaPjH/vmPKfF+LNodwy6O3d49ZhtPt45nwn5x8J+f6+Y5ibxjviz4vX6fJ38fPdnw4ms/CY93+qeJ48p4rjNsku5bVy6fKt9PR1T8+E+DcWMRTfjdunofoDRvcAAAAAAAAAAAAW/dv0X4v2Lgt+7fovxfsSHZXzvZ9b3akn2N892PW9ypbwFxL0AAAAAAAAAAAAAAAAAAAAAAAAAAAAAAAAHrpNXqdBq8Ou0ea2LUafJXLiyV86XrPNZj5xMQ8hxMRMaSOkHZ/wBWafrnozaOqtP3YjcNNXJkrWfCmWPZyU+68Wj7mQI0+hr1nOo27eeg9Vl5tpLRuOkiZ8fV2mK5YiPhFvVz9uSUlnzNtDln3RmV3CRwidY/0zvjwnTtZ1FXKp1AGmdgAAAAAAAAAAAAAAAAAAAAAAAAAAAAAAAAAAAAAAAAAAAAAAAAAAAAAAAAAAAAAAAAAAAAAAAAAAAAAAAAAAAAAAAAAAAAAAAAAAAAAAAAAAAAAAAAAAAAAAAAAAAAAAAAAAAAAAAAAAAAAAAAAAAAAAAAAAAAAAAAAAAAAAAAAAAAAAAAAAAAAAAAAAAAAAGJdrHVX7iuzrfuo6ZO5n0+jtTTzzxxnyexjn7r2rP3PWxZqxN2mzRxqmIjtmdHhisRRhLFeIu/hoiZnsiNZQk7cOrp617UN93fHl7+mxaidHpfHw9Ti9iJj5WmJt+JggPo/C4ejCWKLFvhTERHojR8hY3F3MdibmKu/irmap7ZnUAe7GAAAAAAAAAAAAAAAAHrptTm0mT1uG3E8cTExzFo+Ex74eQ610U10zTVGsS5iZpnWGQabU4ddTv4IiuSI5vi58Y485r8a+/4x48+XM/bHqXvjvXJjval6TFq2rPExMeUxK86PcMet/N5Yrj1Hu48K5J+ER7rfLyn3ceETA852dqw+t/CRrTzxzx2dMeMNrh8XFzya+PtVATE1ma2iYmPCYkRJmAAAAAAAAAAC37t+i/F+xcFv3b9F+L9iQ7K+d7Pre7Uk+xvnux63uVLeAuJegAAAAAAAAAAAAAAAAAAAAAAAAAAAAAAAAADOuxDq6eiu0/Y93yZe5psuojR6rx8PU5fYmZ+VZmLfhdBnL90T7KOqv3adnWw9RXyd/PqNHWmotzzM56exkn771tP3qj+k3L9KrOPpjjrRPtp/wCTIsTxhloCqGQAAAAAAAAAAAAAAAAAAAAAAAAAAAAAAAAAAAAAAAAAAAAAAAAAAAAAAAAAAAAAAAAAAAAAAAAAAAAAAAAAAAAAAAAAAAAAAAAAAAAAAAAAAAAAAAAAAAAAAAAAAAAAAAAAAAAAAAAAAAAAAAAAAAAAAAAAAAAAAAAAAAAAAAAAAAAAAAAAAAAAAAAAAAAAAI6emb1NOj6Y2TpPDk4vuOrvq80R/g8VeIiflNskT+BItB70rOo53zta1Wgpk72HZdLh0VePLvTHrL/fzk4n+ilmxeD+1ZtRVPCiJq+EeMwgv0i4/wCw5Fcoid9yYoj0758ImPS06Au982AAAAAAAAAAAAAAAAAAAAAALpot1ratcGvvPs+FM3HMxHwt75iPj5xHh4+ERcL1mlu7bj4+E8xMe6YmPOPmxtXaDc7afjBqO9k0/wAI+tT51/4eU+PlPjEUznZ2nE638JGlfPHNPZ0T4S2GHxmnkXO9dQju2pXLjvXJjv5Wr5c++PlPjHhPxj4iA10VW6porjSYbIAdQAAAAAAW/dv0X4v2Lgt+7fovxfsSHZXzvZ9b3akn2N892PW9ypbwFxL0AAAAAAAAAAAAAAAAAAAAAAAAAAAAAAAAAAEtfQ06mnV9Nb50nmvM227VU1mHmf0eavExHyi2Pn8aJTcPoqdRfkTta0uhvea4t60ubQ25n2e9EespP284+7H9L5oxtjgvt2S36YjfTHKj1d8+GsO9udKoTfAfObNAAAAAAAAAAAAAAAAAAAAAAAAAAAAAAAAAAAAAAAAAAAAAAAAAAAAAAAAAAAAAAAAAAAAAAAAAAAAAAAAAAAAAAAAAAAAAAAAAAAAAAAAAAAAAAAAAAAAAAAAAAAAAAAAAAAAAAAAAAAAAAAAAAAAAAAAAAAAAAAAAAAAAAAAAAAAAAAAAAAAAAAAAAAAAAfN71pWb3tFa1jmZmeIiHNXrDfL9TdV7x1DeZn8pa7Pqo591b3mYj7omI+5P7tb3uenezLqbdq37l8W25qYrfDJevcpP9a0OdS0Po7w2lF/EzzzFMejfPthSv0tYzW5hsHHNFVU+nSI9kgCy1OAAAAAAAAAAAAAAAAAAAAAAAAKjR67NorTOPi1L8d/Hb6tuPL7/AD8Y8fGfjK9YsmHVYvX6aZmsfWrM+1jn4T8vhPlPynmIx16YM+XTZa58F5revlPn9sTHvj3THvaTNsls5nTyo8m5HCfhP61jwZWHxVVnyZ3x+uC/jy0mrw66s+rr6vNWObYueYmPfNfjx8POI8fHxmPVW+Kwl7BXJtXo0mP1ubemqmuOVTO4AY7kAAAAW/dv0X4v2Lgt+7fovxfsSHZXzvZ9b3akn2N892PW9ypbwFxL0AAAAAAAAAAAAAAAAAAAAAAAAAAAAAAAAAAF26R3u3TXVWz9Q0m0fk3XYNVPd85il4tMffETH3rSOly3Tdom3XwmNJ9JwdPqXrkrF6Wi1bRzExPMTD6Yl2Sb3+6Lsz6Z3a1+/fLtuGmW3xyUr3Lz/WrLLXyribFWGvV2KuNMzHdOjPidY1AHi5AAAAAAAAAAAAAAAAAAAAAAAAAAAAAAAAAAAAAAAAAAAAAAAAAAAAAAAAAAAAAAAAAAAAAAAAAAAAAAAAAAAAAAAAAAAAAAAAAAAAAAAAAAAAAAAAAAAAAAAAAAAAAAAAAAAAAAAAAAAAAAAAAAAAAAAAAAAAAAAAAAAAAAAAAAAAAAAAAAAAAAAAAAAAaW9LbePyb2SZNDF+J3XcNPpZj4xWbZf9eKEJUqPTW3Tu6LpXZa2/vuXVaq8fDuxjrWf9OyK67NiLH1OUU1fmmqfHT4Pm/6SsT9fn9dH5KaafDlf8gBL0CAAAAAAAAAAAAAAAAAAAAAAAAAAftbWraLVtMTE8xMT4xK8aPc8eqiMWrvWmbyjJPhXJ8O9Pun5+U+/jxmbMMHH5fYzG39Xejsnnjsetm9VZnWlklq2paaXrNbVniYmOJiX4t2h3SKxXTa2eccRxTJxzanw5+Nfd8Y93lxNytWaxE8xNbRzW0TzFo+MSrXMsqv5Zc5NzfTPCeaflPU3Nq9TejWl+ANY9AABb92/Rfi/YuC37t+i/F+xIdlfO9n1vdqSfY3z3Y9b3KlvAXEvQAAAAAAAAAAAAAAAAAAAAAAAAAAAAAAAAAAABNj0St3/KPZJj0M25natw1GliPhFpjL/ryz/a3QjL6FW6TfR9VbLa3hiy6XVUjnz70ZK2/2KfrSafOG1+H+zZ3iKOmrlf1RFXxZtudaYAEbdwAAAAAAAAAAAAAAAAAAAAAAAAAAAAAAAAAAAAAAAAAAAAAAAAAAAAAAAAAAAAAAAAAAAAAAAAAAAAAAAAAAAAAAAAAAAAAAAAAAAAAAAAAAAAAAAAAAAAAAAAAAAAAAAAAAAAAAAAAAAAAAAAAAAAAAAAAAAAAAAAAAAAAAAAAAAAAAAAAAAAAAAAAAAEOvTL3D1/aHtO3VtzXS7RS8/K18uTn+ytWgW3fSp1n0rtm3TBzz9E02lw/Zzhrf/faifQGzlr6rKcPT/LE9+/4vlXa699fnuKq/nmP6d3wAG7RwAAAAAAAAAAAAAAAAAAAAAAAAAAAAVeh3HJpInFenrcNp700meOJ+MT7p/wBfhz5RxSDxv2LeJtzauxrTPM7UV1W55VM72RxOPJjjNgv6zFbytxxxPwmPdPy/VzHEix6TWZtHl9ZhmJifC1LfVvHwmP8A3MeccSvWDPg1eOcunmeafXx2+tT5/OPdz8fOI5jmu84yG5l8zdteVb8Y7fm29jE03t07p/XB9AI8yRb92/Rfi/YuC37t+i/F+xIdlfO9n1vdqSfY3z3Y9b3KlvAXEvQAAAAAAAAAAAAAAAAAAAAAAAAAAAAAAAAAAABvz0NtwnB2hbtt024pqtovfj43plx8f2WsmIg16K+tnS9su14OePpmm1WH7eMNr/7icqh/pFtfV5zyvzUUz7Y+DLsz5IAgj1AAAAAAAAAAAAAAAAAAAAAAAAAAAAAAAAAAAAAAAAAAAAAAAAAAAAAAAAAAAAAAAAAAAAAAAAAAAAAAAAAAAAAAAAAAAAAAAAAAAAAAAAAAAAAAAAAAAAAAAAAAAAAAAAAAAAAAAAAAAAAAAAAAAAAAAAAAAAAAAAAAAAAAAAAAAAAAAAAAAAAAAAAAAAc//SE1P0vtl6oyzPPd1VMf9TFSv+614zPtmzeu7V+rb888btqaf1bzH7GGPo3K6eRgbNPRRT7IfImdV/WZliK+m5XP+6QBnNaAAAAAAAAAAAAAAAAAAAAAAAAAAAAAAPvFmy4MlcuG80vXymJfA4mIqjSSJmJ1hfdHrcev7uP2aamfCaeUZJ+NfhM/yfj5efEezHF30e6V1E+p11ojJP1c0z9afhf7f5Xx8/PmIRnOznJ1xGCjdz0/L5d3Q2mHxcVeRc49KsW/dv0X4v2LjalqW7t4mJhbt2/Rfi/Y1uyvne163u1Jrsd57s+t7lS3gLiXoAAAAAAAAAAAAAAAAAAAAAAAAAAAAAAAAAAAA2H6Pmp+idsnS+Xnjvaq+L+vivX/AHk/XPDsc1FdL2rdJZLTxFt30uP775IrH+t0PUr9JtGmYWa+mjTuqn5smxwkAVs9wAAAAAAAAAAAAAAAAAAAAAAAAAAAAAAAAAAAAAAAAAAAAAAAAAAAAAAAAAAAAAAAAAAAAAAAAAAAAAAAAAAAAAAAAAAAAAAAAAAAAAAAAAAAAAAAAAAAAAAAAAAAAAAAAAAAAAAAAAAAAAAAAAAAAAAAAAAAAAAAAAAAAAAAAAAAAAAAAAAAAAAAAAAAHObtXtN+1Dq+Z/x7r4/VnvDFWU9qtZr2odXxP+PtfP8A+Rdiz6RwP+Ft/wCmPZD4/wAy/wAbe/1Ve2QBlMIAAAAAAAAAAAAAAAAAAAAAAAAAAAAAAB948ObLFrYsV7xSObTWsz3Y+fwcOYpmqdIfAXvpsUxGfXaener3omL+s5+Xsd7ift4U87pt9O5NceozTMe3X2cfE/Kfa5/VD0ptXK/wxLYWcpxl/wDDbn07vau+g3P1FI02qi18MT7M1+tj58+OfOPfx8fLjmefXd6xEYbVvW9LRaa3r5Wjw8Y/98x5T4sctvWaIr6jTYMc1mZi81m8zHwmLTNZ/VDyjd9yi0W+l3msW70Y54nHz/Q+r/YxreQUU46jH06U1Rrr16xMd+/j3prszhr+T423isTMTFOu6OO+mY+K7i34968IjU6StuIn2sdu5Mz8Z55j7oiFXj1ugzeGPVd2fCIrlr3ZmZ+cc1iI+MzDfTExxhb2Gz7A4ndy+TP827x4eL1H1OK8U9bx3sfPdi9Zi1Jn4RaPCXy4iYng29NVNccqmdYAHLsAAAAAAAAAAAAAAAAAAAAAAAAAAAAAAAAyjss/+Z3SH/37b/8A/RR0Yc6Oyqs27T+kIj/Hugn/APIo6Lqa+k7/ABdj/TPtZNjhIArF7gAAAAAAAAAAAAAAAAAAAAAAAAAAAAAAAAAAAAAAAAAAAAAAAAAAAAAAAAAAAAAAAAAAAAAAAAAAAAAAAAAAAAAAAAAAAAAAAAAAAAAAAAAAAAAAAAAAAAAAAAAAAAAAAAAAAAAAAAAAAAAAAAAAAAAAAAAAAAAAAAAAAAAAAAAAAAAAAAAAAAAAAAAAAOdvbJi9T2rdW0+O8aq/9bJM/tYc2D2/6adL2x9U4pjjvayMn9fHW37Wvn0bllXLwVmrpop9kPkTOaPq8yxFHRXXH+6QBnNaAAAAAAAAAAAAAAAAAAAAAAD9rW1rRWsTMzPERHnMvrLitg78ai1MNscc2pkvFL8fKszzP3QRvnSHpbs3L06W6ZnsjV8Dzya3bcU2rOqtl9nms4cUzHPwnvd2Y/VKntvWKsxODQVn2eLRmyTbx+Md3u8ffy9qcPdr4U/Bs7ORY29xp5Mdc/qfBWPT1GWK0yZK+rpknit8kxSkz/SniFnneNy9j1epnFNI4i2GsY7cfOaxEz98qS1rXtNr2m1pnmZmeZmXvTgap/FP68G0s7Mc9653R8Z+S+X1OhxRzl1lZmLd21MdZvb7YnwrP9Z4ZN20lItXBpsuSYnml8lorEx86xz/AGWWkZFOCt08d7a2ciwVrjTyp65/+Qr8u86u/friphw0vHE1pjiePstbm0fdKl1Gq1OrvGTVajLmtEcRbJebTEfDxeQ96bVFH4YbO3Zt2Y0t0xHZGgA9HqAAAA+8OfPp8kZdPmvivHhFqWms/rhWY951Na93NjxZoivdibV7sx8+a8cz855UA6zRTVxh72MVew062a5p7JXvHum35p4t63TzMxEd726xHxm0cT90VlU4qxqOPot6Z+eZiMc824j3zXziPtiGNjpNvolvMNtPi7W67EVx3T4fJkYtGPdtfTwvnnLHERxljv8AhHuiZ8Yj7JhV49502SYjUaa2LmeZtinvREfCK28f9J1mmqOZv8NtPg7u67E0T3x3x8lYPjHn0uavOLV4pnu96a2nuTHy9riJn5RMvXJiyYrdzLjtS3HPFo4nh11jg3ljE2cTHKs1RV2S+QHL3AAAAAAAAAAAAAAAAAAAAAAAAAAZh2O4vXdqvSVIjy3jS2/Vkif2OiDn/wBgOmnVdsXS+KI57usnJ/Ux2t/uugClvpNr1x9mnoo9tU/JlWPwyAK1ewAAAAAAAAAAAAAAAAAAAAAAAAAAAAAAAAAAAAAAAAAAAAAAAAAAAAAAAAAAAAAAAAAAAAAAAAAAAAAAAAAAAAAAAAAAAAAAAAAAAAAAAAAAAAAAAAAAAAAAAAAAAAAAAAAAAAAAAAAAAAAAAAAAAAAAAAAAAAAAAAAAAAAAAAAAAAAAAAAAAAAAAAAAACCvpS6P6L20bxl44jVYdJmj/IUp/ro1M3z6Y+3zp+0nbtfWPZ1e0Y+Z+N6ZcsT/AGTVoZ9BbO3Prcqw9X8kR3Rp8HyntbZ+ozzFU/z1T3zr8QBuUeAAAAAAAAAAAAAAB6Rgy+rjNNJrime76y/s05/pT4PHJn0eHvRl1mPvUmImmPm8zHxiY9mf6zmmma/wxqybODxGI/d0TPo3d76FNl3XRU79cGDPl8PYve0U4n51jvc/1oeGTetVaZ9Th0+GLV7sxXH3vv5v3pifsmHvThbtXNp2tpZ2dxlz8elPbPy1XPFhzZ5muHFfJMRzMVrM8R8fB8zbT4+5ObW6fHW8cxPf7/HymKczH3wsefV6rVd36TqcubuRxX1l5t3Y+Ec+Tye9OB/NV3fr4NrZ2ZtU77tcz2bvmvNtz2/HFZrGfNMTMWrERSJj4xbxn9dVPfeskRxp9Lhx8W5re3N7cfCefZn+qtwyKcJap5tW0s5RgrH4bcT27/aqc25a/PW9L6rJGPJPNsdJ7tJn+jHEf2KYHvTTTTGlMaNhTTFMaUxpAA7OwAAAAAAAAAAAAAAAAAA99PrdXpY7uDUXrSbRaac81mfnWfCfveA4mIndLmmqqieVTOkrni3ufCNVpKZPOZtjn1dpmf11iPsrCqx67QZY8NTOO0RHhlpMc2+ETHMffPCxDpNuOZuMNn+Ow+7l8qP5t/jx8WSzjv3ZyViL0ie7N6TFq8/DvR4Plj+LLlwZIy4Mt8d6+VqWmJj74VmPedXWOMtcWeIiYjv14nmffM14mZ+2ZdJoqjrb7DbV26t2IomOuN/hu+K6Clx7rocvhauXBPhEc8Xr85mY4mPsiJVeKK6iYjS5aZ+ZmIjHPNp49/d+tx9sOszpx3N9hs1weK/dXI16J3T3S/AHLYAAAAAAAAAAAAAAAAAAAANsei5o/pXbRs+XjmNLh1Waf8hev+u8J0Ib+h1t86jtJ3HX2j2dJtGTifhe+XHEf2d5MhRH0i3frM5in8tFMeMz8WXZ/CAIG9QAAAAAAAAAAAAAAAAAAAAAAAAAAAAAAAAAAAAAAAAAAAAAAAAAAAAAAAAAAAAAAAAAAAAAAAAAAAAAAAAAAAAAAAAAAAAAAAAAAAAAAAAAAAAAAAAAAAAAAAAAAAAAAAAAAAAAAAAAAAAAAAAAAAAAAAAAAAAAAAAAAAAAAAAAAAAAAAAAAAAAAAAAAAEXvTX2zw6V3mlfKdVpck/5O1f99F1NP0vdo/KHZXj3Ctfa2zc8GabfClq3xzH671/UhYu7Ym/9dk9FP5Zqjx1+L5t+kjDfUbQXK/z001eHJ9tIAlqCAAAAAPvFhy579zDivkt58VrMz/Y44ERMzpD4H7acOKK2z6rBjiZms83i01n51rzaP1PC+5bfjjwtmzWi3ExWsVraPjFp8Y++r0pt11/hhn2crxl/8FufTu9uj2FDk3mfarp9JjpEzzW15m96/L3Vn76vDLuu4ZovW2qvSuSOL0x8Y6W+2teI/se9ODuVcdzaWdmr9X72qI8fl7V5yYMmGZrqO7gtFe93c14xzMfKLTHP3Ke2t23HMd7V2yRNefzOKZ4n4T3u7/ZysY96cDTH4p/Xi2tnZzC0b7kzV4R4fNdZ3rDXuTi0EWtEcW9dkm1bfOIr3Zj9cqe28bhPdjHmjD3JmazirFLR+KPan75UQyKcNap4U/FtLOAwuH/d24j0b+/i+smTJlvbJlva97TzNrTzMz85fIPbgzAByAAAAAAAAAAAAAAAAAAAAAAAAAAAAAAAAAAKvFuuvxV7n0iclYr3IrkiLxWvwjn6v3cKvHvOC88ajSzj5mPaw25isf0beMz+KFpHSbdMs7DZni8J+6uTEdHGO6dzIMWo0mfj1Wrx8zEz3ck+rmIj4zPhz8omXrfHkxzEZKWr3o70d6OOY+LGntg1eq00TGDPelbTE2rE+zbjy5jyn73SbcxwlvsNtXdp3YiiJ643fP4L6Ldi3u8zH0rTY8kc82tT83afl4ezEfhVWPcNBlr/AH+2K0V5mMlJ45+ETHPP2zEOsxMcYb7DbQYHEbpq5M9e7x4eL3H16u81tkp3clK8Ra+O0XrEz7pmOYfLiJieDc0V03I5VE6x1ADl2AAAAAAAAAAAASg9CrbJ46q3m9fD+C6XHP8AlLW/3EoGkPRD2j6B2WZdwtX2tz3PPmi3xpWtMcR+ulv1t3vnLbHEfac8xFUc06f0xEfBm240pgARl3AAAAAAAAAAAAAAAAAAAAAAAAAAAAAAAAAAAAAAAAAAAAAAAAAAAAAAAAAAAAAAAAAAAAAAAAAAAAAAAAAAAAAAAAAAAAAAAAAAAAAAAAAAAAAAAAAAAAAAAAAAAAAAAAAAAAAAAAAAAAAAAAAAAAAAAAAAAAAAAAAAAAAAAAAAAAAAAAAAAAAAAAAAAAYT21bLPUHZT1Rtlad+/wCT8mopX43w8Zax9vNIc8nT/PgxanBk02ekXx5aTS9Z8rVmOJj9Tmp1HsWo6d6g3HYdZNcV9Bqs2n5zXjH3/V3mszE24ifL3LS+jvE627+GnmmKo9MaT7IUr9K2X1138NirdMzMxVTOkdExMe2VrHxbWbdj7s5NZN4tHjGHHNrVn597ux+qZU9t4wVivqdFNrVtPM5cns2j+jXiY/rLOpsXauFPw9qsbOSY29v5Gkde7/vwVb7jDltjnNGO3q6zxa8xxWs/OfKFpvvGutE1x3phjvd6vq6RFq/Zf639qlzZs2oyTmz5b5L287XtNpn75ZFOBrn8U6NrZ2Zqnfeud0fGfkvmXLpMHfjLrcEXrHMVpab977JrE1/XMPDJuugpMxiw6jNE18JtNcfFvs9rmPvhZx704K3H4tZbSzkGCtcYmrtn5aLhfe9TzE4cGnwzFe7PGPv975+33uJ+zhS5tZq9RSuPUanLkpT6tb3mYr9ke54jIps26Pww2lrD2rEaWqYjsjQAej2AAAAAAAAAAAAAAAAAAAAAAAAAAAAAAAAAAAAAAAAAAAAAAAAAAfWPJkxXrkxXtS9Z5ras8TE/KVZi3nWU4jN6vURHM/na+MzPvm0cWn75UI6zTFXF62cRdw88q1VNM9U6Lxj3bRXjjLjy4rRERzHF4mffM+UxH61Zi9XqJ40ufHnmbd2sUn2rTx7qzxb+xjY6Tb6Jb3DbTYyzuuaVx17p74+TI5iazNbRMTHhMSLNh3PXYaxSuotatazWtbxF4rE/CLc8fcq8e84reGo0nc5mI72K08RHvnu255n74dZpqjmb7DbUYS7uvRNE98eG/wAFcPjFqdFqJiMOrpEzM8Vy/m5iPjMz7P8ApPS1L1rW1qWiLx3qzMeFo+MfF115m9sYuxio1s1xV2S/AHLIAAAAAXDp7aM3UG/7bsOn59ZuOrw6SnHnE5LxX9rpXXTbpmurhG8T67Fdlnp/sp6X221O5b8n49Revwvm5y2j7ebyzZ54MGLS4MemwUimLFSKUrHlWsRxEfqej5XxeInFYiu/VxqmZ751Z8RpGgAx3IAAAAAAAAAAAAAAAAAAAAAAAAAAAAAAAAAAAAAAAAAAAAAAAAAAAAAAAAAAAAAAAAAAAAAAAAAAAAAAAAAAAAAAAAAAAAAAAAAAAAAAAAAAAAAAAAAAAAAAAAAAAAAAAAAAAAAAAAAAAAAAAAAAAAAAAAAAAAAAAAAAAAAAAAAAAAAAAAAAAAAAAAAAAAgF6W3S/wC5ztl3DWY8fcwb5p8O44+I8O9MeryffN8drfiT9Rg9OTpf6T07091jhx+1oNVk0Ga0R4zTLXv0mflE47R9t02+j/HfY86oomd1yJp+MeMRHpR3ajDfX5dVVHGiYn4T4Sh2A+hVWAAAAAAAAAAAAAAAAAAAAAAAAAAAAAAAAAAAAAAAAAAAAAAAAAAAAAAAAAAAAAAAAD1warU6bvfR8+THF44tFbTEWj4THveQ4mIndLmKppnWOK5Y96y8/wAK0+PLE25max6u3Hwjj2Y/qqnFuOgy8d7LbBPEzMZKzMR8Iia8zM/dCyDpNuObc22Gz3HYbdFesdE7/wDvxZLGO16zfHNclaxE2tjtF4rz5czHl975Y7W1qWi9LTW1Z5iYniYlW4951tZj11q6iOe9PrY5m0/O0cW/tdZoqhvsNtZTO7EW9OuPlPzXUUePd9JevGbFlxWivnWYvFrfZ4d2P1qzHbDnnjTajFmnmKxFZ4tMz7orPFp+6HSd3FvsNm+CxW63cjXondPiNr+jB07+X+17bM18few7Tiy7hk8PLu17tJ/r3pP3NUWratpraJiYniYnziUq/Qw6ZnDtfUHV+bH46nNj2/BaY/i0jv5OPlM3p/VRva7G/Ycmv3InfVHJj1t3smZ9Da245VUJKgPnFmgAAAAAAAAAAAAAAAAAAAAAAAAAAAAAAAAAAAAAAAAAAAAAAAAAAAAAAAAAAAAAAAAAAAAAAAAAAAAAAAAAAAAAAAAAAAAAAAAAAAAAAAAAAAAAAAAAAAAAAAAAAAAAAAAAAAAAAAAAAAAAAAAAAAAAAAAAAAAAAAAAAAAAAAAAAAAAAAAAAAAAAAAAAAAADAu3XpG/W/ZP1HsWDF6zU/RJ1WmrEeM5sMxkrWPnbud38TPRkYTE14PEUYi3+KiYmO2J1eV+zTiLVVqvhVEx3uTgzntt6M/cD2o7/wBO48Xq9LTVTqNJER4fR8v5ykR8eIt3ftrLBn1XhcTRjLFGItfhriJjsmNVJ3rVVi5Var40zMT6ABkPMAAAAAAAAAAAAAAAAAAAAAAAAAAAAAAAAAAAAAAAAAAAAAAAAAAAAAAAAAAAAAAAAAAAAABU4Ny12nrWmPUWmlee7S8Resc/CtuYh0h7Eulb9HdlvT+zajDGLV20ldVq68cTGbL7don5xNu7+FAzsU6O/d52o9PdOZMXrNNk1dc+riY8J0+L85kiftrWa/baHSxUP0n5hEfU5fR11z7Kf+SfbHWrk0XL1VU8nhEa7umd3cAKiTcAAAAAAAAAAAAAAAAAAAAAAAAAAAAAAAAAAAAAAAAAAAAAAAAAAAAAAAAAAAAAAAAAAAAAAAAAAAAAAAAAAAAAAAAAAAAAAAAAAAAAAAAAAAAAAAAAAAAAAAAAAAAAAAAAAAAAAAAAAAAAAAAAAAAAAAAAAAAAAAAAAAAAAAAAAAAAAAAAAAAAAAAAAAAAAABE304+i5/5A7QNNh/lbVrLRH25MM/+LHP2InOm/ar0Rh7Rez/eukcla+t1mnmdLa38TUU9rFbn3R34jn5TMOZmfBm0ufJpdTitiy4bzjyUtHE1tE8TEx8YlfX0c5pGNyucJVPlWp09Wd8fGPQrLazBfZ8Z9fHCuNfTG6fhPpeYCwUXAAAAAAAAAAAAAAAAAAAAAAAAAAAAAAAAAAAAAAAAAAAAAAAAAAAAAAAAAAAAAAAAAAAAAfWPHkzZK4sVLXveYrWtY5m0z5REOBLD0H+hv/1ztF1eH4bVorTH9G+a0f8A9URP9KEsWI9k3RWPs97O9j6Tila5tHpa21Ux497UX9vLPPvjv2tEfKIZc+Ytpc0++M0vYqJ8nXSn/TG6O/j6VxZPg/sGCt2Z46az2zvn5ADRNmAAAAAAAAAAAAAAAAAAAAAAAAAAAAAAAAAAAAAAAAAAAAAAAAAAAAAAAAAAAAAAAAAAAAAAAAAAAAAAAAAAAAAAAAAAAAAAAAAAAAAAAAAAAAAAAAAAAAAAAAAAAAAAAAAAAAAAAAAAAAAAAAAAAAAAAAAAAAAAAAAAAAAAAAAAAAAAAAAAAAAAAAAAAAAAAAIDeln0B+43tT1G7aTB3Nv6lpO4YpiPZjPzxnr9ve9v/wDkhPlp70pezi3X/ZjqdVoMPf3Tp+07jporHNr44r+exx9tPa4jztSsJdsTm8ZTm1E1zpRX5NXp4T6J09GrRbRYH7dgaopjyqfKj0cfDxc/QH0aqcAAAAAAAAAAAAAAAAAAAAAAAAAAAAAAAAAAAAAAAAAAAAAAAAAAAAAAAAAAAAAAAAAAAAbl9FTs8/dx2o6XcdZg7+29ORG46jmPZtlifzNPvv7XHvjHaGmnQH0WOzueg+y7S6zW4Jx7n1DMbjqe9HFqY7R+ZpP2U4txPlN7QiG2+b/dOU18idK7nk0+njPojX06N7s7gPt2Op5UeTT5U+jhHf4atxAPnNbAAAAAAAAAAAAAAAAAAAAAAAAAAAAAAAAAAAAAAAAAAAAAAAAAAAAAAAAAAAAAAAAAAAAAAAAAAAAAAAAAAAAAAAAAAAAAAAAAAAAAAAAAAAAAAAAAAAAAAAAAAAAAAAAAAAAAAAAAAAAAAAAAAAAAAAAAAAAAAAAAAAAAAAAAAAAAAAAAAAAAAAAAAAAAAAAAAA/JiJjiY5iX6A50ekN2az2Z9pWv23SYJptW4/w/buI9muK8zzjj+hbvV48+IrPvazT89Kjsxv2g9nOTcts005d36dm2t00Vjm2TDx+exx9tYi0R5zNIj3oBvpDY3OvvrK6Kq51uUeTV2xwn0xv7dVS5/l33fjKqaY8irfHxj0T4aACVtIAAAAAAAAAAAAAAAAAAAAAAAAAAAAAAAAAAAAAAAAAAAAAAAAAAAAAAAAAAAAAAAAAA2V6PvZrPad2k6DatVgm+1aD+HblMx7M4aTHGOf6dprX48Tafc6MREViK1iIiI4iI9zTXos9l1uzzs7x7luen9XvHUXc1upi0cWxYePzOKfsrM2mPOJvMe5uZ877cZ398ZnNFudbdvyaeuf4p9M7uyIWrs5l32DBxVXHl175+Ed3jMgCGJAAAAAAAAAAAAAAAAAAAAAAAAAAAAAAAAAAAAAAAAAAAAAAAAAAAAAAAAAAAAAAAAAAAAAAAAAAAAAAAAAAAAAAAAAAAAAAAAAAAAAAAAAAAAAAAAAAAAAAAAAAAAAAAAAAAAAAAAAAAAAAAAAAAAAAAAAAAAAAAAAAAAAAAAAAAAAAAAAAAAAAAAAAAAAAAAAAAAAOfnpOdk/72nX2TWbXpvV7Fv031ei7scVw35/O4Y+HdmYmI/k2rHul0DYH21dmel7Vegdd03atK6+kfSdtzW8PV6mkT3fH3RaJmk/K0z5xCVbIZ9ORZjTXXP7Kvyauzmn1Z39msc7S59lkZlhJppjy6d9Py9Pt0c2B7azR6rbtZn2/XafJg1OmyWw5sWSvFsd6zxasx7piYmHi+kImKo1hUkxMTpIA5AAAAAAAAAAAAAAAAAAAAAAAAAAAAAAAAAAAAAAAAAAAAAAAAAAAAAAAAAAAAAABt/wBGTsq/fK7QcWp3LTes2TYe5rNd3o5rlvz+awz/AErRMzHvrS0e+GqNv2/W7rr9Nte26a+o1ery0wYMOOObZMlpiK1iPjMzEOj/AGK9l+i7J+hdJ07jimTX5f4TuWev6XU2iO9xP8msRFa/KOfOZQrbfP4ybL5tWp/a3NYp6o56vRG6OuepIdnMr+8MVFdceRRvnrnmj59TPAHzytQAAAAAAAAAAAAAAAAAAAAAAAAAAAAAAAAAAAAAAAAAAAAAAAAAAAAAAAAAAAAAAAAAAAAAAAAAAAAAAAAAAAAAAAAAAAAAAAAAAAAAAAAAAAAAAAAAAAAAAAAAAAAAAAAAAAAAAAAAAAAAAAAAAAAAAAAAAAAAAAAAAAAAAAAAAAAAAAAAAAAAAAAAAAAAAAAAAAAAAABEj0xexr1OX99np3Sfm8k1w71ix1+rbwrTUcfPwrb592ffaUU3Vrctu0O8bfqdq3PS49To9Zivgz4ckc1yY7Rxas/KYmXOTts7K9d2S9canYMkZMm25+dRtmpt+l08z4RM/wAus+zb5xzxxMLu+j3aP7bY+68TPl0R5PXT0dtPs7JV1tVlP2e59stR5NXHqnp9Pt7WAALNQ8AAAAAAAAAAAAAAAAAAAAAAAAAAAAAAAAAAAAAAAAAAAAAAAAAAAAAAAAAAAABsLsP7J9f2uda4NlrGTFtel41G6amsf3rDz9WJ8u/eY7tfvniYrLGxmLs4GxXib86UUxrM/rw6ZetixcxN2mzajWqZ0hur0N+x6c2a/azv+k/N4pvg2al6/Wt41yZ/u8aV+ffn3RKW6m23bdBs+36badr0uPTaPR4q4MGHHHFceOscVrHyiIVL5mz/ADm7nuOrxdzdE7qY6KY4R8Z65lcGWZfRluGpsUceeemeef1zADTNgAAAAAAAAAAAAAAAAAAAAAAAAAAAAAAAAAAAAAAAAAAAAAAAAAAAAAAAAAAAAAAAAAAAAAAAAAAAAAAAAAAAAAAAAAAAAAAAAAAAAAAAAAAAAAAAAAAAAAAAAAAAAAAAAAAAAAAAAAAAAAAAAAAAAAAAAAAAAAAAAAAAAAAAAAAAAAAAAAAAAAAAAAAAAAAAAAAAAAAAAMB7Z+yfau13o/NsWq9Xh3HT85tt1kx44M3HlPv7luIi0fDifOIZ8MjCYq9gb9OIsVaV0zrE/rx6XlfsW8TbqtXY1pndLlXv2xbt0zvOs2DfNFk0mv0GW2HPhvHjW0f64nziY8JiYmPCVAnF6VHYX+7vZrdddL6PvdQbVh/hGLHX2tdpq+Mxx78lPOvvmOa+PsxEHX0ns3n9naDBRiKN1cbqqeiflPGPnEqjzbLLmV4ibVW+md8T0x845wBIGrAAAAAAAAAAAAAAAAAAAAAAAAAAAAAAAAAAAAAAAAAAAAAAAAAAAAAAAAAAV+xbHuvU286PYNj0WTV6/X5a4cGGkeNrT/qiPOZnwiImZ8IdGOxjsq23sk6M0/T+mnHm1+bjPuWrrH9/zzHjxz49yv1ax8I585lrn0V+wv8AcLs9euuqNF3eoN1xfwfDkr7Wh01vdx7sl/O3viOK+E96JkEorbzan7zvfd+Eq/ZUTvmP4qo+Ec3TO/oWTszk32O39qvx5dXCOiPnPs3dIArlLAAAAAAAAAAAAAAAAAAAAAAAAAAAAAAAAAAAAAAAAAAAAAAAAAAAAAAAAAAAAAAAAAAAAAAAAAAAAAAAAAAAAAAAAAAAAAAAAAAAAAAAAAAAAAAAAAAAAAAAAAAAAAAAAAAAAAAAAAAAAAAAAAAAAAAAAAAAAAAAAAAAAAAAAAAAAAAAAAAAAAAAAAAAAAAAAAAAAAAAAAAAABDz0pvR5nZ8uq7Tuh9F/AMtpy7tosVf+b2mfHPSI/iTPjaP4s+P1ZnuzDfGXFjzY74c2OuTHkrNb0tHMWifCYmJ84brIc8xGQYuMTY3xwqp5qo6PlPNPc1+Z5bazOxNm7x5p6J/XFyfG+/SX9H3L2dbhk6x6T0tr9M63J+cxVjn8nZbT9Sf+zmfqz7p9mf4s20I+kcrzPD5xhacXhZ1pnvieeJ64/W5UmNwd3AXpsXo0mPHrjqAGwYoAAAAAAAAAAAAAAAAAAAAAAAAAAAAAAAAAAAAAAAAAAAAAAAAAAAAAAlD6Kno+/lbNpu1DrXRfwHDaMm0aPLX+/3jy1F4n+JE/Vj+NPj5RHexT0bvR61PaTuGLq3qnTXxdL6PLzWluYncclZ8cdf+zifrW9/1Y8eZrOrDhw6fDTT6fFTFixVilKUrFa1rEcRERHhERHuVZt3tfGGpqyvAVeXO6uqOaPyx1zz9EbuPCabNZF9dMY3Ex5Mfhjp6+zo6ezj9gKXWCAAAAAAAAAAAAAAAAAAAAAAAAAAAAAAAAAAAAAAAAAAAAAAAAAAAAAAAAAAAAAAAAAAAAAAAAAAAAAAAAAAAAAAAAAAAAAAAAAAAAAAAAAAAAAAAAAAAAAAAAAAAAAAAAAAAAAAAAAAAAAAAAAAAAAAAAAAAAAAAAAAAAAAAAAAAAAAAAAAAAAAAAAAAAAAAAAAAAAAAAAAAAAAAAptx27QbvoNRte6aPDq9HqsdsOfBmpFqZKWjiazE+cTCCXpD+jxruyzX36j6cxZtV0tqsnFbeNr6C8z4Y8k++s+Vbz9k+PE2nsptx27Q7todRte6aTFqtJqsdsWbBlpFqZKTHE1mJ84lItnNo8Ts7ifrLe+3P4qeaY6eqY5p+DU5tlNrNbXIr3VRwno/6cpRu/0h/R21/Zdrr9SdNYs2r6W1OTwt42voLzPhjyT76TPhW8/ZPjxNtIPorLcyw2bYanFYWrWme+J6J6JhVOLwl7A3Zs3o0mP1rHUAM9jAAAAAAAAAAAAAAAAAAAAAAAAAAAAAAAAAAAAAAAAAAAAAAAAAADc/o8+j9uHatutd733Dm0vS2jyfnssc1trLxP8Aecc/D+VaPLyjxnw9vR79HXce1PW4+o+osebR9LabJ7V45rk11onxx4591efC1/ujx5ms7Nr2vbtk27T7RtGiw6TRaTHGLBgw1itMdI8oiIVttntpTlsVYDL6tb07qqvydUfzeztS7Z/Z6cXMYrFR5HNH5v8Ar29j927btBtGg0+17XpMWl0mkx1w4MGKkVpjpWOIrER5REKkFHVVTVOs8VjRERGkADhyAAAAAAAAAAAAAAAAAAAAAAAAAAAAAAAAAAAAAAAAAAAAAAAAAAAAAAAAAAAAAAAAAAAAAAAAAAAAAAAAAAAAAAAAAAAAAAAAAAAAAAAAAAAAAAAAAAAAAAAAAAAAAAAAAAAAAAAAAAAAAAAAAAAAAAAAAAAAAAAAAAAAAAAAAAAAAAAAAAAAAAAAAAAAAAAAAAAAAAAAAAAAAAAAAA8dZo9JuGkzaDX6bFqdNqKWxZsOWkXpkpMcTW0T4TEx7kLvSD9F3V9HTqes+z3TZdVsUc5dVoY5vl0Mec2r774o/XWPPmOZia78mImOJjmJb3IdocXs/iPrsPOtM/ipnhVHwnonm7NYa3M8qsZpa5F2N8cJ54/66YcnRLz0gPRRjcL6jrPss0NKaiecus2bHEVrknzm+njyi3xx+U/xeJ9mYj58GfS58mm1WHJhzYrTTJjyVmtqWieJiYnxiYn3PoXJM9wefYf6/C1b+emeNM9ceyeEqrzHLb+WXfq70dk809jzAblgAAAAAAAAAAAAAAAAAAAAAAAAAAAAAAAAAAAAAAAAAAAAAPTTabUazUYtJo9Pkz5814x4sWOs2ve0zxFaxHjMzPuhxMxEaycXmkR6P3ou63rb6N1j1/gy6Pp+eMum0c80za+POJn30xT8fO0eXETFmbdgnom49utpuse1TSUy6qOMul2a3FqYp84tn91rf9n5R/G58axKSIiIiIjiIVNtbt7FHKwWU1b+FVcc3VT/AO3d0xOMj2ZmrTEY6N3NT8/l39Dx0Oh0e2aPBt23aXFptLpsdcWHDipFKY6VjiK1iPCIiPc9wU/MzVOs8U8iIiNIAHDkAAAAAAAAAAAAAAAAAAAAAAAAAAAAAAAAAAAAAAAAAAAAAAAAAAAAAAAAAAAAAAAAAAAAAAAAAAAAAAAAAAAAAAAAAAAAAAAAAAAAAAAAAAAAAAAAAAAAAAAAAAAAAAAAAAAAAAAAAAAAAAAAAAAAAAAAAAAAAAAAAAAAAAAAAAAAAAAAAAAAAAAAAAAAAAAAAAAAAAAAAAAAAAAAAAAAAAah7a/Ry6W7WMGXdtFGPaepK0/N66lPY1ExHhXPWPrR7u9HtR4ecR3W3hmYDMMTll+MThK5pqjnj2T0x1Sx8VhbOMtzav060y5d9bdCdUdnm+ZenurNryaPVY/Gkz4481PdfHbytWfjH2TxMTCwOoPXPZ/0l2jbNbYurtoxa3T+NsV59nLgv/Lx3jxrP2eE+U8x4IWdsnoudXdnHr976ejLv3T1Ob2zY6fwjS1/7WkecRH8evh4TMxVeWze3WEzeKcPi9Ld7/bV2TzT1T6JlXGb7NX8BrdseXb8Y7fnHp0aRAT1GQAAAAAAAAAAAAAAAAAAAAAAAAAAAAAAAAAAAAAAAAG6+xr0YOru0m+Det/pm2Lp23F/pGSnGfVV+GGk+6Y/j29nx5iLeTBzDMsLlVicRi64ppjp5+qI4zPVDIwuEvY25FqxTrP649DWfRXQnVXaHvWPYOktpy67VX8bzXwx4afy8l58KV+c/ZHM8QnJ2Iejl012T4Me76/1W69TXpxk1tq/m9PzHjTBWfqx7pvPtT4+UT3WwOieg+lezzZcew9JbTi0WmrxN5jxyZr/AMvJefG1vnPl5RxHEMgUbtPtxic61w2F1t2f91X+rq6o9MysjJ9nLOXaXr3lXPCOzr6/YAIIkoAAAAAAAAAAAAAAAAAAAAAAAAAAAAAAAAAAAAAAAAAAAAAAAAAAAAAAAAAAAAAAAAAAAAAAAAAAAAAAAAAAAAAAAAAAAAAAAAAAAAAAAAAAAAAAAAAAAAAAAAAAAAAAAAAAAAAAAAAAAAAAAAAAAAAAAAAAAAAAAAAAAAAAAAAAAAAAAAAAAAAAAAAAAAAAAAAAAAAAAAAAAAAAAAAAAAAAAAAAAAADQXbH6J3S/XU5996KnBsG+X5vfHFONHqbfzq1j83af5VY48+azM8oedb9nvWPZ1uk7T1fseo0GWefVXtHexZoj+NjyR7No+yfD38S6gLb1B05sPVe15dl6k2nS7joc0e3g1GOL1590x8Jj3THEx7k92f29xuUxFjFftbUdP4o7J5+yfRMIzmmzGHx0zcs+RX4T2x8Y7pcrhKjtX9DDVab1289lOsnUY/G9to1eSIyV+WLLPhb+jfif50yjHu2z7tsGvy7Vve26nQazBPdyYNTitjyVn51mOVzZRn2Azu39Zg7ms88Tuqjtj48OiVf47LMTl1fJxFOnRPNPZP6lRgNwwAAAAAAAAAAAAAAAAAAAAAAAAAAAAAAAAAFdsux7z1HuOLaNh2vVbhrc08Y8GmxTkvb58R7vjPlDrXXTRTNVU6RDmmmap0pjeoWQ9Fdn/V/aHusbR0hseo1+bw9ZescYsNZ/jZLz7NI+2fH3cykP2VehfrNTOHeO1bWTpsXhaNp0eSJyW+WXLHhX7Kcz4/WiUqOnumtg6S2vFsvTW0aXbdDh+ph0+OK1598z77Wn3zPMz75V1n30iYPAa2cuj62vp/gj0/xejd1pXlmyt/E6XMV5FPR/FPy9O/qaX7HvRO6U6F9RvnWfqOoN8pxetLU50emt/Mpb++Wj+VaPhxWJjlvsFN5lmuLze9N/GVzVV4R1RHCI7E/wmCsYG39Vh6dI9vbPOANeygAAAAAAAAAAAAAAAAAAAAAAAAAAAAAAAAAAAAAAAAAAAAAAAAAAAAAAAAAAAAAAAAAAAAAAAAAAAAAAAAAAAAAAAAAAAAAAAAAAAAAAAAAAAAAAAAAAAAAAAAAAAAAAAAAAAAAAAAAAAAAAAAAAAAAAAAAAAAAAAAAAAAAAAAAAAAAAAAAAAAAAAAAAAAAAAAAAAAAAAAAAAAAAAAAAAAAAAAAAAAAAAAABjnWnZ50X2haD8ndYdPaXccdYmMeS9e7lxc++mSvFqfdLIx62b1zD1xds1TTVHCYnSY9MOly3Rdpmi5ETE80od9pXoVbxt/rdy7Mt2/KWCObfk7XXrjzx8qZfCl/st3ftlG/fNg3vpnccm0dQ7Tq9u1uL6+DU4rY7x8+J84n3T5S6qLP1N0d0t1noZ23qrYNDumn8e7XU4YtNJn31t51n51mJWLk30kY3CaW8wp+tp6Y3VfKfCetFMw2Sw9/WvCzyJ6OMfOPHsctBMfr70Jen9w9Zrezvf8ALtWaeZrotfM5tPM/CuSPbpH29+Ub+u+xftK7OLXv1P0xqaaSs8RrtPHrtNMe6fWV5ivPwtxPyWflO1WVZzpTh7sRVP8ADVuq7p4+iZQ3G5LjcBrN2jyemN8f9enRhACRNUAAAAAAAAAAAAAAAAAAAAAAAAAzTofsc7SO0W1LdLdLavPprTxOsyx6nTR8fzl+Kzx8K8z8nhiMTZwlubuIrimmOeZiI8Xpas3L9XItUzM9ERqwtcNj6f3zqbcMe09PbRq9y1mX6uDTYbZLzHx4jyj4zPhCV3QXoRbbpZxa3tG6ktrbxxNtDtvOPF9lsto71o+ytZ+aRfS3RnSvRO3xtXSew6Pa9N4d6uDHETeY997fWvPztMyr/N/pHy/BxNGBpm7V08Ke+d8+iNOtKMBslir+lWJnkR3z8o/W5FLs19Czfdyti3LtM3ONq03hb8n6O9cmot8rZPGlPu70/YlL0Z2fdG9nu3fkzpDYNLt2KYj1l6V5y5Zj33yTza8/bM/JkQqrONpsyzyf/wBVzyfyxup7uftnWU2wGT4TLY/Y07+md89/N6NABoGzAAAAAAAAAAAAAAAAAAAAAAAAAAAAAAAAAAAAAAAAAAAAAAAAAAAAAAAAAAAAAAAAAAAAAAAAAAAAAAAAAAAAAAAAAAAAAAAAAAAAAAAAAAAAAAAAAAAAAAAAAAAAAAAAAAAAAAAAAAAAAAAAAAAAAAAAAAAAAAAAAAAAAAAAAAAAAAAAAAAAAAAAAAAAAAAAAAAAAAAAAAAAAAAAAAAAAAAAAAAAAAAAAAAAAAAAAAH5atb1ml6xato4mJjmJh+gNbdZejt2Rdbd/LuPSWn0Wrvz/Ctt/g2Tn4zFPYtPztWWiusvQd3XT9/U9BdXYNXSOZrpdzp6rJx8Iy0ia2n7a1hL4SPLdrM3yvSLN6Zpjmq8qPHh6NGpxeR4DG77luInpjdPhx9Lml1V2K9qfRk5Lb/0RueLDj572ow4vX4Yj4zkx96sffMMJ8nWNinVPZT2cda9+3U3Rm163Lf62ecEUz/5WnF/7U5wP0ozGlOOsemif+M/+yN4nYyOOGu+iqPjHycxxN/qP0KezLc+/k6f3XeNlyT9WkZa6jDX8N478/12reo/Qi7QNv72TprqPaN3x18qZe/pctvsie9X9d0vwe3eR4zSPreRPRVEx4748WixGzWZYffyOVHVOvhx8EchsbefR27ati706zs93LNWvv0fc1XMfKMVrSwbdNj3rZMvqN52fXaDJzx3NVp74rc/ZaISXD4/CYz/AA92mv8A01RPslqLuFv2P3tE09sTHtUQDLeAAAAAAAAACq27ad03fN9G2nbdVrcs/o9Phtkt+qsTLrVVFMcqqdIIiap0hSjYmyej120b/wB2dD2e7pirb+NrK10kcfH89NWw+nvQm7StxtW/UG9bNtGKfrRF76jLH4axFZ/rtNitpMowX77EUR1RMTPdGs+DYWcpx2I/d2qu7SO+dIR4E2OnPQk7PNu7uTqPqDd94yV86Y5ppcNvtrEWv+q7bXSnY92Y9E9y/TfRW2abNj+rqL4vXZ4+zLk714/WiuO+krK7GsYamq5PZyY753/7W7w+yGNu770xRHfPhu8XP/pXsc7UOte5fpzondNRhycd3UZMXqcE/Zlyd2k/rbr6O9B/qLWdzU9c9VaXbsc+M6bQUnPl4+E3txWs/ZF4TGELzD6SM1xWtOGim1HVHKnvnd4QkGF2SwVnfema57o7o3+LV3Rvo1dj/RU48+m6Xx7nq8fExqd0t9Jtz7p7kx6uJ+cViWz6UpjpXHjrFa1iIrWI4iI+EPoQjF4/FY+v6zFXJrnrmZ/+JHYw1nC08izRFMdUaADEe4AAAAAAAAAAAAAAAAAAAAAAAAAAAAAAAAAAAAAAAAAAAAAAAAAAAAAAAAAAAAAAAAAAAAAAAAAAAAAAAAAAAAAAAAAAAAAAAAAAAAAAAAAAAAAAAAAAAAAAAAAAAAAAAAAAAAAAAAAAAAAAAAAAAAAAAAAAAAAAAAAAAAAAAAAAAAAAAAAAAAAAAAAAAAAAAAAAAAAAAAAAAAAAAAAAAAAAAAAAAAAAAAAAAAAAAAAAAAAAAAAAAAAA+MuLFmxzizY65KW8JraOYn7pfYcBjG6dmHZxvXM7r0F0/qrW875Nuwzf+t3eY/WxHc/Re7Dd0mb36Hx6e8/xtLq8+Lj8Nb93+xtUbCxm2YYX9zfrp7Kpj4sW5gcLe/eW6Z7YhorVehp2Najn1NN80vP+C10Tx/XrZaNR6D3Zre3Ol6n6lxR8L5cF/wDVihIwbK3tZndvhiavTOvt1YlWR5dXxs0+z2I029Broifqdab5H248M/7rz/uGOke9/wDHO78fD6Pi5SaHtG2mfR//AEz3U/J5/wBnss/yo75+aNuL0G+gY/v/AFhv9/6EYa/66SrcHoRdleOYtn3/AKoy8e76Tp6xP6sPP9qQo6VbYZ5VxxNXhHwdoyHLaeFmPFpPR+h92KaXj1+17nq+P8NuF45/qd1ftB6NHYdt0xbB2f6S8x/h9Rnzf2XvMNnDCu7Q5te/Hibn9dXzZFGVYG3+GzT/AEwxnbuzHs32jids6B6e01q+Vse2YYt99u7zLIsGnwabHGHTYceLHHlWlYrEfdD0Gtu4i7fnW7VNXbMz7WZRaot7qKYjsgAeL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AICAwEBAAAAAAAAAAAAAAYHBQgDBAkCAf/EAGcQAQACAQMCAwMGBA8LCAYEDwABAgMEBREGEgchMRNBUQgUImFxgRUykaEWFxgjM0JSVnKSlLHB0dIkVWKCk5WisrPC0zdDU1RXdaPwJTQ2Y3ThCTVkc3aktPEZOGWEJkRmg8Pi4//EABwBAQACAgMBAAAAAAAAAAAAAAAFBgQHAQMIAv/EAEoRAQABAgMDCAYIAwYFBAIDAAABAgMEBREGITESE0FRYYGRoRQicbHB0QcVFjJCUuHwU5KiFyMzVGJyY4Ky0vEkNEPCJbNEk+L/2gAMAwEAAhEDEQA/APV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GXPhwV78+amOvxvaIj87GZurOltPf2WfqTa6ZJ9KTq8fdP3c8viu5Rbiaq50iOtxyo1inXfLLCNa3xJ6G2/j511Hpa93PHbFr88fwYlg7ePPhbGedNj6jvlyVmazFdFn8p549ZpEOzB0zmMTOD/ALyI/L63u1dt6zcw1EXL1M00z0zGkeMrBFQ5/lUeEeDcb7X8/wByvnx2tW3bobcRNbcT5zx8J/I59z+Uz4YbPljDuGbc8dpniONJ3c+UT7p+FoSH1Rj+fpwvM1c5VTNUU6TrNMaRM6dW+PFhUYzD3LldqiuJqomIqjXfEzrMRPtiJ8Frin6fKs8Hb/jbtuFP4Wgyf0RLuYflP+CeSOb9W5MX1X27Uz/NjlkVbO5vTxwtz+Sr5O/l09a1BX+j8ffB3XRWcPXu317o5j20ZMP5e+scM7ofEjw93OYjb+udg1Fp9K49ywzb8ndyxLuWY2z/AItmuPbTMfBzyonpSMceDUafVY4zabPjzY59LY7RaJ++HIwpiY3S5AHAAAAAAAAAAAAAAAAAAAAAAAAAAAAAAAAAAAAAAAAAAAAAAAAAAAAAAAAAAAAAAAAAAAAAAAAAAAAAAAAAAAAAAAAAAAAAAAAAAAAAAAAAAAAAAAAAAAAAAAAAAAAAAAAAAAAAAAAAAAAAAAAAAAAAAAAAAAAAAAAAAAAAAAAAAAAAAAAAAAAAAAAAAAAAAAAAAAAAAAAAAAAAAAAAAAAAAAAAAAAAAAAAAAAAAAAAAAAAAAAAAAAAAAAADD771f0z01Wbb3vWm0tojmMdr92SY+qkc2n8iuOoPlDbZgrkw9NbPl1WXiYpm1U+zxxPuntjm1o+rmssvD4HEYn/AA6Z06+jxd9rDXr33KVvuhu+/bHsGn+d77vGh27B/wBJq9RTFX8tpiGkXWPyjfGDfs+fRZd+/AtKXtS+DbKexmtoniYjJzOT8l1Y63Xa3ctTfW7jrM+q1GSeb5c2Sb3tP12nzlsPAfRpibsRXjL0Ux1UxyvOdI97BqvRG6IbvdUfKn8G+mOafh7Ubrmjn9b27TWyc8fC9u2k/wAZVm//AC6sMTfH0t0Be0ftM24ayK/lx0rP+u1n3Cs32/NWc0UrSa5e2Y/HmJ7Yj8l5n7mDXHA/R7ktiNbtNVyY/NVPup5PxUjPs8x+ExM2bVUU06RMbo189enVsNvfysfF3crWrodZte1V5mP7i0lcnl/Cyzfn7YRr9NrxP36ue+5dcb1kpzWLRj1VsVPPny7acV90+73K9pOK2HDfDW0UnFT1587RWItP8aLMpsk5LfOccZOMdccZbV4/GmLRWP8AXlh5vkmBw2X3OYs00zGm/SNd0xrv4tK3s7zW/i5tYnEV1REzGnKnTdr0cPJKdl1+v1e80tqNXnz3y1vF5vktaZjju8+f4MT9ybbFfHTdcE5bcR9KI+2azEfn4V9sebJh3bTTir3Wvf2UR/Djt/3k72uvfuWkpzx3Z8cc/D6UPPG22H5zlRp96iY9/wA182MxM2r1u5M76blM+dM/BId/rjnTY7TWe+MnET8I4nn+aEA02PJG+5cc0t3WyzMRx5zzaOPy8rC3vFa+hm9eOMd4tP2en9MIRGTjqDUaqI4vp6Yr0j1iZrOOPN9/QXfmrB3LX+mrT+aP+56b271jJ6bn5av1+Cvd3xYsHXWqpim/bPN57uOe6eZn7uZnj6uGb8R//rDD/wCf+bxOjummtHX2py5McTjvgyxWZ4nm1cPPp9XdWXe8Rv8A1/D9n/8AixN/255W1eCr68LX/wBVtpvAUcjPMyj/AIlH/TcRABsVZQAHLpdZq9DmjUaLVZtPljyi+K80tH3x5pVtXi/4o7LMTt/Xu91rHHFMusvmpH2VvM1/MiAx72FsYmNL1EVe2In3uYmY4Lk2b5WPi5tnEa7V7Zu1Y9fneirWePtxTRP9j+Wnhma4+pehr1j9tm0Ori35Md4j/XauCCxWx+SYv7+HiP8AbrT/ANMxD6i5VHS3p6e+U74Qb920yb9m2rLf0x7hp7Y+PtvXupH8ZZO077sm/wCn+d7HvGi3HB/0ml1FMtfy1mXma59Dr9ftmprrNt1ufSZ6fi5cGS2O9fsmJiYVfG/Rng7ms4S9VTPVMRVHwn3uyL89MPTkaIdL/KV8W+mezHbqCN3wV4/Wtzx+25+3JzGT/SXF0n8srp7WTTT9ZdM6rbrz5TqNFeM+L7ZrPbasfVHdKnZhsDnGC1qt0xcp/wBM7/CdJ8NXZF2mWxojfSniP0N1xji/S3U+h195junDXJ25qx8ZxW4vH3wkin3rF3DVzbvUzTVHRMaT4S7YnXgAOoAAAAAAAAAAAAAAAAAAAAAAAAAAAAAAAAAAAAAAAAAAAAAAAAAAAAAAAAAAAAAAAAAAAAAAAAAAAAAAAAAAAAAAAAAAAAAAAAAAAAAAAAAAAAAAAAAAAAAAAAAAAAAAAAAAAAAAAAAAAAAAAAAAAAAAAAAAAAAAAAAAAAAAAAAAAAAAAAAAAAAAAAAAAAAAAAAAAAAAAAAAAAAAAAAAAAAAAAAAAAAAAAAAAAAAAAAAAdTc9123ZdHfcN21+DR6bH+NlzXilY+rmfWfq9XNNM1TyaY1lxVVFEcqqdIdtw6rV6XQ6fJq9dqcWnwYo7smXLeKUpHxmZ8ohTHWPykdBpZyaLovbvnl45j55qommOJ+NafjW+/t+yVK9SdY9TdXaj5x1Bu+fV8TzTHM8Y6fwaR9GPycrNgNlsXitK7/AKlPbx8Ojv8ABVsw2sweF1osf3lXZw8enu8Ww3VHyhOjNltbTbPGbeNRE8TbDHbhr/jz+N/ixMT8YVn1N4wdcb7fJp418bbg5ms4dFzSfvvz3T90xH1KsZfT5YzabFk5+lWPZ2jy/axHHl8OOPv5WOcgwmAoiuinWemZ3/oy9i9oas0x1eHxcRrMa07uGnGO+N/c5b3vkvbJktNrWmZtaZ5mZn3y+QfbaituudBGj3y2alYimqpGWO2vERb0t9s8xzP8JHlh+IGh+cbTj1tazNtJk8/Pyil/KfzxRXjZ+R4n0nA0TPGN0936aKRmVnmMTVTHCd/i+8NZyX9jF619tFsXdaOYrFomsz93KMpGxG70mm5Z5ntj2loy8V9Ii8Rbj7ueEzROlWn7/e9r/ayxut347Y+MfFkNDe+TbcFr3iYx3vhrWI84rHFuZ++8/kZLZpr8+it7zWtseTnz9ZikzEfliGF2a1Zw6nFGOZvE0yd37msc1n8s2r+Rk9vyYsOv02bPHOOmalrx/gxaOUFmdjnKLtrrifOGj82o5jMpq6JmJ+fxSHSaidJq8OqrHM4clckR9k8p/W2TS6iLR5Xw35++JV3MTWZraJiY8piU/rlvqKU1N68Wz0rl4/hRFv6Xmnau3rTar9se5b9nLk0zcp9k+/8ARNd4j2e36mlvX6Nfv74V3uFb6feJmL+WpxRMxx7o935acrG1F41egy55jyy4LZY/i9yv92pOXdtLSvHMaa1p5+qckz+aFe+gurmr9+zV0cuPDkT8HrHbKr0jZq5XT0xr40VIX1Rq5x9YTixTNb1m0zPEcTW+LFXj8kT+Vl/FH9m2r/4af91jOtdtvp+tsl4yRaIwxknmOPKL1x8fljn72T8Uf2Xaf/hf7L0Rammdpstmn/L3Pfbahw8TG0OZdU1W5/puIMA2UsAAAAAAAAAAD6x5MmHJXNhyWpkpaLVtWeJrMekxPulaPRXyk/FHo6ceDLvH4b0VPL5vufOWYj6snMZI+rm0xHwVYMPGZfhcxo5vFW4rjtjXw6u5zEzHBul0P8rDw+6k9npOpKZ+ndbbiJnPPtNNM/VlrHMf41ax9a59DrtDuekxa/bdZg1emz178WbBkjJjvX41tHMTH2PMZIej/ELrLoLV/O+lN/1Wh7rd2TFW3dhy/wAPHPNbenrMcte5t9G2Gva3Mtr5E/lq30+PGO/lO6m/P4no+NbfD75YW1622LbvEbafwfkniv4Q0VbZMMz8b4vO9Y+us29fSGwmy75s3UW34912HdNLuGjy/iZtPli9Zn4cx6THvifOPe1hmmR4/Jq+TjLc0x0Txpn2TG7u49jvprirg7wCJfQAAAAAAAAAAAAAAAAAAAAAAAAAAAAAAAAAAAAAAAAAAAAAAAAAAAAAAAAAAAAAAAAAAAAAAAAAAAAAAAAAAAAAAAAAAAAAAAAAAAAAAAAAAAAAAAAAAAAAAAAAAAAAAAAAAAAAAAAAAAAAAAAAAAAAAAAAAAAAAAAAAAAAAAAAAAAAAAAAAAAAAAAAAAAAAAAAAAAAAAAAAAAAAAAAAAAAAAAAAAAAAAAAAAA4tTqtNotPk1es1GLBgxV7smXLeK0pHxmZ8ohAfEbxr6U6Ark0UZPwlu8RMRosF4/W5/8Ae29KfZ52+rjzax9deJ/VviBqZvvevmmkrbnFosHNMGP4fR/bT9duZWPKdmsVmelyr1LfXPGfZHx4OdF29ffKZ2jbJy7d0Npq7lqY5rOszRNdPSf8Gvla/wBvlHwmVEbr1p1F1buvzzqbeM2svk+jX2luMeLmfLtrExWkc+Xp6TMo6Nj5fkmDy2nSzT635p3z+ndo6cThreKs1WLkerVGks3MTE8THEwPnDm+daeueZ5vH0Mnx7o9/wB8efM+s9z6ZPDdLSeMwteCxFeHucaZ0/XvjeO7teXjJfT2txGWOY5niO6PT83MRHxmHSftL3xXrkx2mtqTFqzHumHXdoi5RNE9LsyzHV5bjLeLt8aJifbHTHfG5mR+zat4rlxxxTJEXrEczEc+7n38TzH3PxXpiYnSXp6xeoxFqm9bnWmqImPZO+HX3HRV3HQajQ27f1/HakTaOYraY8p+6eJ+5T1q2raa2rMTE8TEx5xK6VXdYaGdDv8AqYisxTPPt6TPv7vOfu7u6PuW/ZTE6V3MPPTvj3T8EFn1ndRej2fGPiwzH71injTaiKVrWa2xcxPna1Z5mZ+68R9zIODccXtdvyWjHE2w2rkm37mv4sx982r+RdonSYlQdoLHP4Cvrp0nw4+WrpbLfjV2xTl7KZcV4t9fEd0R99q1ZFhdFnrpdZg1N6d9cOWuSa/GImJ4Z3Livhy3w5I4tjtNbfbE8MPG06XInrhoPaa1pct3euJjw/8AKR58ls2WdRenbOfjNx8ItHdH5pTTbM1s+26TNavHOKtI+yn0P91BsM5L6PS5slomb4oiOPdFZmkR+SsJj09mtm2jFE14rhtfFE/Hz7v995u2yw/N26qI/BXp74S+z1zXETr+KnX3SsTDb22044x+ttJXH9/s+1B9fSKblps8/t8ObH+Sk/2k32CK/gzR/X3c/wCUsg2+2tF9B2RzacmSvl9cUhQfognmtoMVY/1V+cVT8HrjG1Ti9j4q67dE+NOiOdezE9WWtH7bQ8//AI1VzeK+O2LU7XitMc0001nj6uHT6uiLbrj1OXJPf80wYqRM+vdlm0/bP0Jn8rv+L3/r+3T/AO4t/PD0dho02ky7ss3o87bU+G9bO8ZX1xZnxpuIAA2anwAAAAAAAAAAAAABnOkuuOq+htwjc+ld71O35vLvjHbnHliPdek81vH1TEsGOu7at36Jt3aYqpnjExrE9xE6Nt/DT5XGybv7LavEXSV2rVzxWNfgrNtNefT6dfO2P7fOvvmaw2D0ms0m4abHrdBqsOp0+avfjzYbxel6/GLR5TH2PMVNPDrxe638MtXXJ0/ulr6K1u7Nt+o+np8se/6P7Wf8KsxP2x5NbZ79HdjEa3srnkVfln7s+yeMecex30XpjdU9DBV/hZ8oHovxMpi2+csbTvcxEW0GpvH65b/3N/KMkfV5W+rjzWg1JjcBicuvTYxVE01R0T8OuO2NzIiYqjWABiOQAAAAAAAAAAAAAAAAAAAAAAAAAAAAAAAAAAAAAAAAAAAAAAAAAAAAAAAAAAAAAAAAAAAAAAAAAAAAAAAAAAAAAAAAAAAAAAAAAAAAAAAAAAAAAAAAAAAAAAAAAAAAAAAAAAAAAAAAAAAAAAAAAAAAAAAAAAAAAAAAAAAAAAAAAAAAAAAAAAAAAAAAAAAAAAAAAAAAAAAAAAAAAAAAAAAAAAAAAAAAEX628Qti6H0nfrr+31mSOcOkx2jvv9c/ua/XP3cvmqumiOVVO53WLF3E3ItWadap6IZ7ctz2/Z9Hk3DdNZi02nxRzfJktxEf1z9XrKi+vvG7X7vGXaulPaaLRWiaX1M+WbLH+D+4j/S+z0Qrq/rffutNb853bUzGGlpnDpqeWLFH1R75+ufNH0RiMdVX6tvdHm2Lk+y9rCaXsXpVX1dEfOfL3oxveitpdXOWJmceeZvWZmZnn9tEzPnPnP1+Ux72OTLWaXHrdNfTZJ47vOtv3No9J/8APumUQy4smDLbDlr23pM1tH1t27I59GdYLk3Z/vaN1Xb1Vd/T29yqZ/lU5ZifUj1Kt8dnXHd7nwAtiCdvbc8Ys/sslojHm+jaZnyrPut90+/4TLIWrNZmtomJieJifcwjM4M3znT1zz53r9DJ9vun74/LMWY96nSeUom2WW8qinHW43xuq9nRPw74fQDqa8ZLbsntNPfDPM2wz3R6z9GfKfsiJ4/jS7DF6LNGDU0vefoTPbfy5+jPlM8fGPWPriGWvW1LTS0cTWZiY+tC423yLnKjhLef0fZp6bls4WufWtTp/wAs74+Md0PlD/EXQxbT6Xcq1jnHacN598xPnX7omLfxkwdDf9DO5bNq9HWJm98c2pEes2r9KsffMRH3u3KsT6JjLdyeGuk+yd0rjmFnn8NXT06a+G9Uj9jH7et9P2WvOWlqVrE8c3mPo/6XE/c/H7W1qWi9JmLVnmJj3S2pO+FCvW4vW6rdXCYmPFG0itkrlimauWck5MdL3tPvvNYm3+lywu4YaafW5sWOlq44vM44t69k+dfzTDK6O98u26e81iK4pvgiYnzmYnvmf/EiPudONjlUU1x+9WgNpbE+jazxpq/T3s9tk1nbqTN+bxlvXjn0rxWY/PNkv6WzWvoc2n7fo4svfz9d44/3EK2a+P2OpxTXnJNsd4nj0rHdE/ntVLek81ovqtLFeYtWmWZ+HbMx/vtC7eYfScRHsq90z8WJs9d0v2p69Y8p/RZfTc2ttfNp8q5rUr9UcVn/AHkY3nTRj3PRx7sWuri/Lb//AFSHpfLNtJmwceWPJF+f4Ucf7rCdTZIx55zT5du5Uv5/D6ctO/RvVGH2yv2+uYnxoq/7nsDKKvStjYiPyafy16fBDettJNt32mJrMY806KnMfHtyTP8ArR+Vy+LOSMmv0ERzzTDMT9vFZ/pc/WkxOu6bn91qtPH5Mcf1uLxYxUrqduzV55yYvP4fsWGf96XpbDaztDl1U/wr0edPyavwOlWaX6uu3Yn+mqPigIDZqeAAAAAAAAAAAAAAAAAAftL3x3rkx3tS9Ji1bVniYmPSYlsB4R/Kp3jp32Ow+Ic59122OMePX1+lqsEen0+f2WsfxvXzt5Q1+EZmmUYPOLPMYujlR0T0x2xPR+9X1TVNM6w9Mdj37Zupdsw7zsG56fX6LURzjz4Lxas/GPqmPSYnzifKXfed/hx4qdXeGG6RrunddM6bJeJ1WhyzM4NREfuq+6ePS0cTH2eTdTwr8Y+lfFXbfbbXl+ablhrzqttzXicuL/CrPl30/wAKI+HMRPk0ftJsfi8imb1v17P5umP90dHt4T2cGVRcivd0p4Ap7sAAAAAAAAAAAAAAAAAAAAAAAAAAAAAAAAAAAAAAAAAAAAAAAAAAAAAAAAAAAAAAAAAAAAAAAAAAAAAAAAAAAAAAAAAAAAAAAAAAAAAAAAAAAAAAAAAAAaZeMvj74k08Qt52bYeoM+07ftOryaLDh01axNpx2mtr2txzMzMTPrxEceXrMzuQ5BidoL9VjDzEcmNZmdfZ0RL4rriiNZbmjz6/T28Xv3/bp/Hr/Ufp7eL37/t0/j1/qWz+zPMf41H9XydfPx1PQUaE7H8orxb2bdNPuGbqzU7hixXicml1UVvjzV99Z8uY5+McTDfDRamut0eDWUrNa58VcsRPrEWiJ4/OrO0GzOK2dmj0iqKor10mNejTXjEdcOyiuK+DmFN7b44bx1D4/aTw62DatJk6Qtt+5Vybvkpf2up3PR3wxmx6ee6Kzix+2ilrds85ItWJ+hPMy8TOv8/Q+j2nR7PtOPduoepNxptWzaDLqfm+LLnmlsl75cvbaaYsePHkvaYraeK8REzMK4+0yEN6Z0fjDot0xT1l1D0bvO25cdoyxtmzarbc+mvxzWazk1WprniZ+jMTGKY/G5n8VUXSvjh4vazbOlOs93ydHa/auqOrs/TVdk0W16nS7hjx11OfD7fHqL6rLTNNK4fa3p7Gv0Iv9KvHINjwAAAAAAAAAAAAAAAAAAAAAAAAAAAAAAAAAAAAAAAAAAAAAAAAAAAAAAAAAAAAAAAAAAAAAAAAAAAAAAAAAAAAAAAAAAAB+TMVibWmIiPOZlSvij4xzb2vTvR+q4jzpqddjn1+Ncc/z2/J8XVevU2aeVUz8uy2/md7mrMe2eiI7Wf8SfGDSdMzk2bp+cWq3Tia5Mn42PTT9f7q31eke/4Nf9dr9Zuery6/cNTk1GozW7smTJbm1pcMzMzMzMzM+czL8Qd+/XfnWrh1Nq5XlGHyq3ybUa1Txnpn5R2ADoSgxO/7f7bF8+xV5yY44yRHvr7p+7+b7GWPLziYiYmOJiY5iY+EpbJM2u5LjacVb4RumOunpj5duiPzTL6Mzw1Vivj0T1T0fr2IOO9u+3zoNTxSJ9jk5tjn4R76/bH83E+90XovC4m1jLNOIszrTVGsS09es14e5VauRpVE6SO1t+eMOfsyTEY8sdtpn0j4T90/m5+LqjuqiKo0li4ixRibVVm5GtNUaSzlq2raa2iYmJ4mJ9Yl+OPS5fnGlrk/bY+Md/8Adn098R9vNZn3uRh6TG6Wksdg68BiK8Pc40z4x0T3wMvp8kZtLiye+sezt6eteOPzcffyxDu7Xl4yX09rcRljmOZ4juj0/NzHHxmGJjLfOWpmOMb1i2KzT6szajlT6lz1J7+E+Ondq7r99POH4IR6DVL1DoY27etXpKVrWlck2pEekVt9KsfdExDHpl4i6Ga5tJuVYni9ZwX8vKJiea/fPNv4qGtr5ZifS8Jbu9Mxv9sbp81Dxln0e/Vb6p8uhjd7pHtsWeJtacmOItMx5d1fKIj7KxT8rk2i9LabPjta03rel6V90VmJi0/l7HJutPaaCtpvPOHL9GsR7rR9KZ++tY+919jvf51kwU7YjNhvFpn3RX6f+5x97MvRyrEx1fDf7mmNrsHpXiLcRxjlR/1e9INkyWrqcuGleZzYbV+yKzF5n8lEp6XzTj3K2KtZmc+G1Ps44vz/AKKIbROSNy09MdorbLeMPM+6L/Rn80yk+w5pwbvprVrNpvacURH+HE1/3mntu8PypqmPxUT4xr+ig5Jc5Fy3M9FUeG79VodK5axGqwz+Nacdo+yO7+uGJ64w8+3mPTHbHk/LWI/3mQ6W7fnufn1+bzx9vfV1+sqTGHW3t+2x4pj7rVj+h562Pr5jbiiPzU0T/VFL2LsXcm9stco/Ly484q+KJdU0/wDTvTcccdmp1FY+ytIj+hw+Ks90bTb44uf/AAMDI9T0i267Lm7eeydZkiePSZvwxXiXecuk2PJMcd2mrP8A4GB6dwm/Pcvn/Rfj+prrL45OPrp/4FnyiEFAbMTgAAAAAAAAAAAAAAAAAAAA7e07vuexbjp932bXZtHrdLeMmHPhtNbUt9U/0e+HUHzVTTXTNNUaxI3N8D/lI7f13OHpjrGcG37/AMRTDmie3Drp+r9xkn9z6T+1/cxebzAra1bRatpiYnmJifOJbO+Avyl/Zxp+jPErcPoxEY9Hu+a3p8KZ7T+bJP8Ajfumodq9hZsxVjcrp9XjNEdHbT2dnR0bt0ZNu7ruqbRD8ratoi1ZiYmOYmPfD9asd4AAAAAAAAAAAAAAAAAAAAAAAAAAAAAAAAAAAAAAAAAAAAAAAAAAAAAAAAAAAAAAAAAAAAAAAAAAAAAAAAAAAAAAAAAAAAAAAAAAAAAAAAAAAAAAAA86/Fv/AJUurv8AvvW/7az0UVX198m7w78Qt+ydSbjbc9v1ueI+cW2/NjpXPaPLvtW9LR3cRxzHHPv5nzXLYvPsLkWLuXMXryaqdNYjXSddeDqu0TXG5omNyP1G3hj/AH96o/lWn/4B+o28Mf7+9UfyrT/8Bsn+0LJfzVfyunmamm70f1OyX6j6Dnp6N43HaZ3Ha40s63bslceq03fiis3xWtW0VvHPlM1nifNWuzfJI8K9o3LBuObPve5VwWi/zbW6jFbDeYnmO6KY6zMfVzxPv5XWoW2+0mDz7maMHrpRypmZjTjp8nbaomjXVr7tHyfOq+j/ABP8PdR094i9V6rpbpfaNw0dpzYdlx101bW0049N24tFjvamaMd++8RN47ImL0m0zaf+L/RfUnUMdM9V9Fxpc2/9Gbt+FtJotXqJwYNfjthyYM2ntkitpx2tjy27bdsxF4rzHEzMWGKC7lEYekNy6y8bek/EjH4D6jovVbP89zbzvW6TtPzrX1vpfYYcEX0Woz5csxNuf1ztrFaeU88Qrfo7wQ6w27Zdt2Ta/A/J0p1tj6pzbhqOv6aja8XboZ3DJntE5dNqLazURk08xh9hkxxSe/i8xFeW34AAAAAAAAAAAAAAAAAAAAAAAAAAAAAAAAAAAAAAAAAAAAAAAAAAAAAAAAAAAAAAAAAAAAAAAAAAAAAAAAAAAAAAAAAAA+b3pipbJkvWlKRNrWtPEREeszJe9MdLZMlorWsTNrTPERHxlr/4seK1+oMmTp3p3PNdspPbnz1nidTMe6P8D+f7HTfv02KdZSeV5XezW9zVvdEcZ6Ij59UPvxU8W8m+Wy9O9M6i2PbqzNM+orPFtT8Yr8Kfz/Z61WCBu3ar1XKqbZwOBs5dZizYjSPOZ65AHWzAAAAHBrtHTXaa2nvxEz9Klp/a2j0+73T9v2Ihkx3xZLYslZrekzW0T7pj1hNmG6h0HtKfhDFH0qRFcsfGPSLf0fk+tsnYLP8A0e79V4ifVq+52VdXf0dvtUvavKedo9OtRvj73bHX3dPZ7GAAbfa+dnQZ64NRHtJ4x5I7Lzx6RPv+6eJ8vXjj3snetqWmlo4tWeJj62DZfS5vnGlreZ+ni4x3+zj6M/kjj/F+t0XqfxKPtjlvOWqcdbjfTuq9nRPdPv7HI/cd74r1y47TW1Ji1Zj3TD8HRxa6iZidYZubVvFcuOIimSIvWInmI593Pv4nmPufjr7dl9pp7YZ5m2Ke6PWfoz6/VERP+s7Cv3rfNXJoeldnszjN8ttYqZ9aY0q/3Run5+yWH6u0Pz7YNTWKxN8Ee3rzPHHb5zP8Xu/Kq1dUxW0TFqxaJ8pifSYU9ueitt24ajQ25n2OS1ImY4m0c+U/fHE/eueymJ5VuvDz0TrHfx/faws9s8m5Tdjp3eDq5a+00uowzeKRfDaZmY/c/TiPvmsR97CaDLiwa7T5c/PsqZazk499OfpR+TlnsOScOWmWKxM0tFuJ9J4lH9Vg+a6rNpu+L+yyWp3R6TxPHK30xE60z0tUbW4eOct3dN0xMT3f+We/XMGX30yY7ffExKVYc2PQ7rTUYp7sen1EXr9cVtzH8yLZ73y3jPkvF756UzWmI4juvWLTH3TPDPUvjyYcF8VeK+xx19PWYrEW/PEtabYWeVZt1z0TMeMfo0jg4nD3a7fTTPumVqdP1vXeMeKZms9uSLR9lZnj8sOTrXHOXBalZ/8A5aLT915n+h1Nm1d8u56XV1rMTqbRMR9WSP6rMp1Tij5tbLP7bT56/kpM/wBLy1lmuE2zwlc9UR/LXEvYX0cXYu5JirUf6p8aI+SH73abbdturtHE1w5J/jXmWF8RJ527YJ/+y1/2GBlOqMvsumcWTj9jphpH30if6WN8RaxXaem7cedtJzP2xjxR/Q9S4SP/AM1gauy/7on4qRhao+ta6f8Ag0eVWnwQcBspOAAAAAAAAAAAAAAAAAAAAAAAANgPk/fKJzdKX0/RXXOrvl2W0xj0etvPNtD8KWn34v8AV/g+Ube4suLPipmw5K5MeSsWpes81tWfOJiY9YeYS/Pk9fKDy9HZcHRXWmrtfYsloppdVeeZ0Npn0mf+in/R9fTlq/bLYyMTFWYZdT6/GqmPxdsdvXHT7ePfbu6bqm4g+ceTHmx1y4r1vS8RatqzzFon0mJ98PppxkgAAAAAAAAAAAAAAAAAAAAAAAAAAAAAAAAAAAAAAAAAAAAAAAAAAAAAAAAAAAAAAAAAAAAAAAAAAAAAAAAAAAAAAAAAAAAAAAAAAAAAAAAAAAAADqa/d9p2vs/Ce6aTR+057Pb564+7j4d0xy7bza8et53Pe/GDqvNueryZ7aXdNRosPdaZjHhxZLUpSse6IiPd75mfetGyuzn2kxNdmbnIimNZnTWeOmnGENnWbfVFqm5FPKmZ046PQ79F3Sf759p/luL+0fou6T/fPtP8txf2nlmL3/ZZZ/zM/wAsf9ytfbS5/Bj+b9Hqno+oNh3HNGm2/e9Bqs0xMxjw6ml7cR6zxE8sg8pds3PcNm3DT7ttOsy6TWaTJXNgz4rTW+O8TzExL1O2rUZddtGj1eW3GTUabHktNY9LWrEzMffKm7WbKfZqbU03eXFevRpMTGnbPWn8jzv635cTRyZp06deOvydwUD01uGLQeO2x7L0n1T1nOm1Ok3OOocHVmt12Ku45sfZ7K+g0uvivdNb99rX0NK6etJ4niJxwmvjJ1Rv+36jo/ofpjdr7Prutt6/Bl91x48d8ui0+PT5dRmtirkiaTltXD2Vm1bRWb93bPERNOT6yRUWwU8OuhfEzb+j9D1Z4j49811MuKmm3nV73uO3bl24fa2imo10ZdNF6Vjv/WMlLcxNbcxzVQ/h51lqc2n6N3XS9ceIOm6p1nXeq0W57hve4bt+h/NoI1uppOm7tZb5he9sVaY8VNPzl9p2xHHFuA3VAAAAAAAAAAAAAAAAAAAAAAAAAAAAAAAAAAAAAAAAAAAAAAAAAAAAAAAAAAAAAAAAAAAAAAAAAAAAAAAAAAAAAAAABWPix1rkxaXN0tses9lqcte3U56T+xxP/NxMekz75j0ifiwMxzPC5VZ5/F1xTTrEe2Z/fdG/gy8Fg7mOvRZt9PGeqOtFvGHxQncsmXpPp7U/3HSZprNRjn9mtHrjrP7mPfPv+z1qNyZsGXT5JxZ6TS0e6f8Az5uNE3L84iec1114ext/L8DZy6xFmzw6+ueuQB8M4AAAAAAPKYmLRExMTExPpMT6xIPqmqaKoqpnSYcVUxVE01RrEonumgnQamaV5nFf6WO0++Ph9sen5/e6aX7hoq7hppwTxF4+ljtP7W39U+k/dPuRG9LY7TS9Zras8TExxMT8HoDZXPYzzBRVXP8AeUbqvhPf79YakzzK5yvEzTT9yrfT8u75Px2dBqI0+oick8Y8kdmT+DPv+6YifudYWWYiqNJQN61Rft1WrkaxMaT3s5as0tNLcc1nieJ5fji0mf5xpqzafp4uMdvP1j9rP5I4+6Pi5WHMTE6S0nmOCry/E14evonxjonwc+izRg1NL3nik/Rv5c/RnymePfx6x9cQyt62paaWjiazxMfWwbL6fJ7bTYsnHExHs7ekedeP6OPv5RuYW+FyPY2J9G2ac3euZdXO6r1qfbG6fGNJ7n2r7xB0HsN0xa+sfR1ePi08+t6cRP8AozRYKP8AXOh+d7FfNWPp6W9cscV5mY/FmPs8+Z/gu3IcT6NjqNeFXqz38PPRs3NrPPYWrrjf++5WrGb3jmuqpm4rEZsVbRFfdx9Dz+uZrM/eybqbvi7tHjz1x1j2eWaXv757o5rH3dlvytm0zpVEtWbS2OdwM1x+GYn4fFyaO1b7dp7UxzWKRfFa37q0Wm381qpFoclsu3aeeziuLvwxPxmLd0/68IxtN+7RZcdsv7FlrNKfHuie6f8AQqkOz2yX0OWs2jsw5azEe/m8Tz/qQpm1tnlYOufy1RPjP6tBYyjmcyuUx+Lf46T81ldPayJrtmsvHbXH7KPP4Y5isz/oyknVNL5dJTFXn6Vctef4URCGbBn9ttGCkVmIwTfFz8Z7pt/vwsLfIpfHS8ccTqaxH2T3PI2a0+i7VYS5wiK7keWsPUf0Q3+dwt+3PTTRPfNNUSq3rTJz0XpZr65NZgxfkx0hxeJVbU2vpytuOY0+SPL4cY+PzOffNNOo6S2yk+f/AKR9rP3eX9D88VI7dD09H/2fL/uPU2H0jOMDEdE3/wDpj5IG1Rpm9c/8LTwvVQr4BsZMAAAAAAAAAAAAAAAAAAAAAAAAAANifk2ePV9i1Gn8Pes9bztea0Y9t1mW3/qt59MV5n/m590/tZ8vxZ+jtu8v22HyZPHS28Y8Phz1hrudbhr27Xq8tvPPSI/YbTPreI/Fn3xHHrEc6m252S3VZrgae2umP+qP/t49bItXPwy2QAalZAAAAAAAAAAAAAAAAAAAAAAAAAAAAAAAAAAAAAAAAAAAAAAAAAAAAAAAAAAAAAAAAAAAAAAAAAAAAAAAAAAAAAAAAAAAAAAAAAAAAAAAAAAAAA81vHPbtftni/1fh3DS5NPfNu+p1OOLxx3YsmSb0vHxia2iY+16UsNvvRfR3VGbFqOpuk9m3fLgrNMV9doMWotSszzMVm9ZmI590LVsntHTs5ia71yjl01RpunSY36oTPMpnNrNNFNXJmmdXlqPTb9KPwo/7Mek/wDMum/sH6UfhR/2Y9J/5l039hf/AO1HCf5erxhWPsZf/ix4S8zdPp8+rz49LpcGTNmzXjHjx46za17TPEViI85mZ8oiHqft+i1GLYdNt1819Nnpo6YZyYu21sV4pEd1e6JrMxPnHMTHl5xMMdtXh14fbFrablsnQnT236vF+JqNLteDFkr9lq1iYSFStr9q6NpeaptW5oijXjOszM6e7RYciySrKOXNdfKmrTh2a/NWmi8MOst26v6f6o8SevNs3zH0nkzajaNLtuwzt/OoyYrYZzam99Rm9raMd7xEY4w17rTM1n6MVz/iN4eaLxD2rR6a+6avaN02jW49z2jddHFJz6HV0iYresZK2pes1tal6WiYtS9o8vKYlgpawqy0Phr4gbp1t071f4i9fbFulOl/nWTQaXZunMu29+fPi9la+a+XWajurFJtxWtafSmJmZiOJimz/Jx6swdNaTw43/xL2rW9FaffL73l0Wk6cyabcNTPzy2spgvq7azJSKRmmvM0wVtNacRNeZlfAAAAAAAAAAAAAAAAAAAAAAAAAAAAAAAAAAAAAAAAAAAAAAAAAAAAAAAAAAAAAAAAAAAAAAAAAAAAAAAAAAAAAAAADF9R7/o+mtqy7prJ5iv0cdInzyXn0rH/AJ9OXVfv28LaqvXp0ppjWZnoiH3bt1XaooojWZYTxC60p0xoPmmjvE7jqqz7KP8Aoq+k3n+j6/sUbe98l7ZMl7XveZta1p5mZn1mZdrdt11u97hm3PcMs5M2a3Mz7oj3RHwiI8nTec9p9obu0GMm5wt07qY6o657Z6fDobGyzL6cvs8n8U8Z/fRDh1ekw63F7PNHEx+LePWs/wDn3f8A50c1mizaLJ7PLEcT+LaPS32JS+M2HFqMU4c9O6lvd74n4x8JZGz2093Kpixf9a150+zs648O2asYibW6eCJDubhtuXQ27vO+K08Vvx7/AIT8JdNtvD4i1ircXrNXKpnhMJOmqK41pAHc+gAAAAABhOoNv5j8IYa+nFcsRH3Rb+ifu+Ms2/JrW1ZpesWraJraJ98T6wmsgzm5kmNpxNO+nhVHXT098cY7UZm+W0Znhpsz97jE9U/vdKEDtblobaDVWw8zNJ+ljtPvr7ufr933Oq9E2L9vE2qb1qdaao1ieyWoLluuzXNuuNJjdLn0Wo+bZ4vbn2do7ckR76z98c8eUx9cQytq9tprzE8e+J5ifriffDBstos3zjSxFp5yYOKz5+c090/d6fCI7Xzep/Eo+2GW89ZjG0Rvo3T7P0n3uV3dsy8Xvp7W4jJHMecRHdXnj83dHHxmHSfWPJfFkrlx27b0mLVn4THoxbtuLtE0T0qLlmOryzGW8Xb40TE+2OmO+NYZh8Z8GPVYMumzc+zzUtjvx69sxxP5pckzW8RkxxEUyRFqxE88RPu59/Hp9sPxX4mqirWN0w9OW7lvFWYuUTrTVGsdsTHyUzqdPk0uoy6XNHGTDe2O8fCYniXBqMXt9HqMUY++3s++n+DNZ7pn+LFvypH1zofmm+3zUiIpqqVyxERxET6W+/mOf8ZgcXs/aVjN3TjmeMkVniZrPlMfk5bbw1+MTh6L1PTET++9rvMsJNdu7hp6pj5MXsl5+cZsNcfdbNgtET+57Zi8z+Sk/lSHZJrN9TW9+P1qLVjn1tF6x/NNkZ0MTpN1xYtTecMVzeyzTz+LWZ7b/mmUh2i+PHuFPa15ia3pEcftppMV/PMIvaGzz2GuxHTTPjH7h5yz63zeMtXevd4T+qfdLZ+/b8umiJ/Ws03mf4VYiP8AUlYWvredm094tzNaYcsz9c1j+mytek88R870vE83imXn4RXmP9+FkVyWydMxkvxzOKtY+yuSK/7rxtttb5nN8Pd/4lP9VMx74b/+hTEa4ibc9NHuriPdKFarFM7Hp9NMczp8nM/b7W8f0Mf4sR/cfT0/HT5f56MzntFtBus+7BqopH+UvP8ASwvitPOh6dn/AOz5v9ar01g6uXnODq7bvnbiSmiaMzmJ/h1//un5q9AbMSQAAAAAAAAAAAAAAAAAAAAAAAAAA+8ObNps2PUafLfFlxWi+PJS01tS0TzExMecTE+98DiY13SN5Pk+eM+DxM2GNo3jPWvUm14o+dVniJ1WOOIjPWPtmItEelpj0i0Qtx5q9KdVb10Vv+j6l6f1U4Nbo799JnzreP21LR76zHMTHwl6CeHfXuz+JHSuk6n2e3bXNHZnwTPNtPmiI78dvs58p98TE+9ojbbZj6nv+l4aP7muf5aur2T0eHRDLtXOVGk8UmAUR2gAAAAAAAAAAAAAAAAAAAAAAAAAAAAAAAAAAAAAAAAAAAAAAAAAAAAAAAAAAAAAAAAAAAAAAAAAAAAAAAAAAAAAAAAAAAAAAAAAAAAAAAAACuutvH3wz6C3i+wb5vGa+vxRE5sOl09ss4eY5iLTHlE8efHPPpzHnCxXnV4u2tfxT6um9ptP4a1kczPPlGa0R+ZadlMksZ3ia6MRMxTTGu7p36dqkbc7SYrZvCW7uEpiaq6tPW1mIiI14RMb22H6rPwg/wCubp/Ibf1n6rPwg/65un8ht/W0hF9+wWVddfjHyav/ALUc86rf8s/9ze3YvlOeEm/brp9ow7zqdLl1V4x476rTWx4+6fKIm3nFefjPEfWtZ5ePR3dty3LbfDbW7vtdJzbhpdjyanT19Zvmrp5tWPP42iFM2t2ew2R81VhpnSvXWJ38NOyOtsTYPazGbS8/RjKaYmjkzE0xMcdeMTM9Tk/TF8Pv0WfoC/R309+ibjn8C/hTB8//ABO//wBX7vafifS/F9PP0SDJkpipbLlvWlKRNrWtPEREeszLWbwe6m8RPDnobwo1W8Y+l9b0915m02lz6bQaLPG5YNbrcNs8azLq7ZrY9Va94vbL+s4pib+U27fpTv5QUYdx3Lw46U33HGTpbqDqqmk3vDkrzg1Na6bPk0+nzecROO+ox4oms8xeYisxMTxNMbDTnpTxR8M+u9Zn2/ofxE6Y6i1Wlx+1z4Nq3fT6vJipzx3WrivaaxzPHM+9w7N4u+FHUe/T0r094n9JbpvcWyUnbdFvWmz6rupz3x7Kl5vzXieY48uJ5YHqDqzdNl8WekOld18Pun822btk1eDZt5x7na+t0d8eknJk/ua2liuKLVrNOaZ55jjmPc1x6Vz9Q4vCXozd+rOm9qx9DdP+IufX33PQ7hfUbtGX8LajHh/ua+LHjw4/b5KVyXpny3nHNuKT3T2huyAAAAAAAAAAAAAAAAAAAAAAAAAAAAAAAAAAAAAAAAAAAAAAAAAAAAAAAAAAAAAAAAAAAAAAAAAAAAAAAAAAAAAD5vemKlsmS8VpSJta0zxERHrMqF696tydU7vM4LWjQ6bmmnpPv+N5+uf5uEy8Wurfm2H9DGgyfruaItq7R+1p6xT7/Wfq4+KpmmvpC2j9IufVOGn1afvz1z+X2R09vsXPZ7Lebp9LuRvnh7Ovv93tAGr1oAAflq1vWaXrFq2jiazHlMMDuW0203OfTxNsPvj1mn2/V9f5frz4nckz7EZLc9X1rc8afjHVP7l22r1VqdYQ8Zjctn551Gir9dsUfz1/q/J8Iw7ceX5hh8zsxfw9WsecT1THRKUt3Kbsa0gDNdgAAAAADq7noY3DSzij9kpzbFPPv49PP3T/AFfBErVtW01tExMTxMT6xKbsF1Bt/E/hDDXytPGaIj0t7rff7/r+1s/YHP8AkVfVWIndO+j29NPfxjt164UbazKeVHp9qOyr4T8J7u1hHPotR821FcluZpP0ckR76z6/f74+uIcA2xMaxpKgXLdN6ibdcaxMaT7JZy9Zpaa8xPwmPSY90x9Uvxw6HN7fTds+d8HlP10n0n7p8vvrDmYcxMTpLSeZ4GrLsVXh6ujh2x0Sye3Zfaaa2KeZthnuj1n6E/miIn/Wc7GaLNGDU0teeKT9G/lzxWfKZ49/Hr9sQyt62paaWji1Z4mPrQuNt8i5yo4S3L9H2aem5b6LXPrWp0/5Z3x8Y7kV8QdDOfasWtrWZtpcn0vhFL+Uz+WK/lV6uHctFXctv1GhtFf1/HNIm3pFv2s/dPE/cp6YmszW0TEx5TErpsviedws2Z40T5Tv9+qQzuzzeIi5HCqPOP3DE7xSK6++SO6YzRXJ3W/bWmPpT/G7mex6q+HcsO45McczfHquyPTi3F4j8ksTvVO7Dp83da1q92KY48q1/Gr+WbX/ACOxpr0yaHTXra1rRSaZJn91Fp4j7q9qaxlEV2o17Y/fg84bb4WcPcqmn8NevdO/5LA6avbS7pm0uSs9+TFbFx8Ji0Wn/VlZm3WrqenpxcfsNMkT9sTN/wCmFWbJqL4t40upzT331FOZ4j9tlx/13WjsVonY9TjrHNu7L5fbjrEPGv0kWOYvWrlX4a7cz3V6fFsj6GsTyM0iiJ48qPKKvgie4WnTdO7xlv8AjX11bfdMxP8AvML4nW79t6ct8dPm/wBarK9VTNtk3XTY45t9HNx9mPFLB+IV/abJ0zf46bN/rVehsm9fFZfd65r87MLNjY5GeV0dVFz/APbTPxQgBtBkAAAAAAAAAAAAAAAAAAAAAAAAAAAACzfAXxaz+F/VlZ12XJbYtzmuHcMUecU/c5oj4158/jWZj14VkMTHYKzmOHrwuIjWmqNJ+ftjjHa5iZpnWHp7hzYdRipqNPlplxZaxel6Wi1bVmOYmJj1iY977a4fJO8WPwnt8+GW+amZ1ehpbLtd7zzOTBHnbFzPvpzzWP3PMelWx7zXnOVXslxteDvdHCeuOif3wnWGbTVFUawAIt9AAAAAAAAAAAAAAAAAAAAAAAAAAAAAAAAAAAAAAAAAAAAAAAAAAAAAAAAAAAAAAAAAAAAAAAAAAAAAAAAAAAAAAAAAAAAAAAAAAAAAAAADR/xs8GvEXS+I+97lt3Su57tot31mbX6fUbfpMmor25Lzaa27Ima2rM8cTxzxzHk3gE3keeXsivVXbVMVcqNJiVb2l2aw+02HpsX6pp5M6xMeE7pecn6Vfif/ANnHVH+Z9R/YP0q/E/8A7OOqP8z6j+w9Gxaf7Q8T/Bp8ZUn+yXBf5irwh55bL4K+Ku+blg2zD0HveltntFfba3Q5dPhxxz52te9YiIj1+PwiXoNotLXR6HBoe7vjBiri5mPxorERzx9znFcz7aK/n00c7TFMUa6adunyW7ZfZLDbLxcmzXNc16azOnCNdNIj2yg/T/gr4b9L77g6h2XYtRi1OjtmvocGXc9Xn0e32zTPtLaTSZMtsGlm3NomcOOnla0elpiZJ1L0x071lsmq6b6r2XR7rtetrFM+k1eKMmO8RMTE8T6TExExMecTETExMRLKCvLYhHTvg10J0zvul6l0eLfdfuOgx5MWjzbz1JuW7fNIyREXnDXWZ8tcVrREVm1Ii015jniZhjtn+Tx4T7Fr9JrtDsu63poNffdNLodX1DuOq2/BrLXtec9NHmz209bxe97RaMfNbTzXifNZAAAAAAAAAAAAAAAAAAAAAAAAAAAAAAAAAAAAAAAAAAAAAAAAAAAAAAAAAAAAAAAAAAAAAAAAAAAAAAAAAAAAAAxXU+/6fprZs+65+LTSO3FSf2+Sfxa/1/VEsqpDxQ6o/Dm9zt+lyc6Pb5nHXifK+T9tb6/hH2T8Va2qzyMiy+q9T/iVbqfb1+yOPhHSksqwM4/ERRP3Y3z7P1RHW6zUbhq82u1eScmbPecl7T75lwg84VVVV1TVVOsy2RERTGkADhyAAAAMduW011Uzn0/Fc0+cx6Rf+qf/AD8ZZESOWZpicpvc9h59sdEx1T+9YfVFdVueVSiFq2paaXrNbVniYmOJiX4kuv27Frq93lTNEcRf4/VP/n+pHc2HLp8k4s1JpevrEtyZPneHzm1y7U6VRxpnjHzjt+KVs3qbsdr4ATDuAAAAH5elMlLY8lItS8TW1Z98P0fdu5Vari5ROkxvieqYfNdFNymaK41id0ohuGivoNVbBaZmv41Lccd1Z9J/o+2JdZLN10H4Q0vZSP17H9LF9c++v3/zxHp5om9CbM55TnmCi7P+JTuqjt6/ZPGO+OhqLOcsqyvEzb/DO+mez5x+vS5tJn+bZ65JiZr6XiPfWfX7/h9fDLXr2245iY9YmPSYn0mPqmGDZTb8vttPOKfx8Hn9tJn7PdM++f20fBNXqfxNb7X5b6Rh4xlEetRx/wBv6T5TLnZjBkjNpsWXjiYj2dvSPOv/AMuPP48sO7u15Yi+TT2niMle6PSPpV5mPzd0fbMI7GW+ctaxxjegdic0+rM2oiqfUuepPfwnx07pl3VW9XaGdDv+piImKZ7e3pM+/u854+ru7o+5aSHeIuhi2DSblWI5pacF598xPnX7o4t+V3bNYnmcbzc8K407+MfLvbrzqzzmH5ccaZ8kB11fabdnpN+Oya5Yjj8a0T28fktafucW1Xvk27JT6MUwZ4mPjM3r/wD8/wA7u4a+0v7HvrSM0Tim1o8qxaJrM/dEsVst6e1z4rVta2TFPZEfuomJmf4sWX+9TyrVUeyWg9v8HyqKq4/FTr30zr7tE32XUY9NbbNbe829nat8nv47ckxEfxawt7pKkWjVVvzzF8UcT9fdz/NCktqvjnQezrX9cpmtNp4901r2/wA1ly9Laq2p1efNj8qZsUaiI4/wo4/1nk36YsPzNF2uI4TM+dNcPn6JMVzecWd/TEeNNVM/BHtXp76iu9d/4vzSsxH8WP8AdRfrny2Dpmv7nT56/kvEJ5qsMYK7tin1jR1r+S+T+pBev69mz9O1j/otT/tW3tmbnOV5b+//AIJ+TaGc0cnaS9MdV3/rtShYDbQAAAAAAAAAAAAAAAAAAAAAAAAAAAAAA7uybzuPTu8aPfdo1FsGs0GaufDkj3WrPPn8Yn0mPfEzD0M8Nuutv8RujtB1VoO2ltRTs1OGJ59hqK+WTH90+k++Jife85l0/Jf8T56L6yjpnc9R27R1BeuGZtP0cOq9Md/qieeyftrM/iqPtzkP1rgfSbUf3trfHbT0x8Y8Ol22q+TOjdcBoRlgAAAAAAAAAAAAAAAAAAAAAAAAAAAAAAAAAAAAAAAAAAAAAAAAAAAAAAAAAAAAAAAAAAAAAAAAAAAAAAAAAAAAAAAAAAAAAAAAAAAAAAAChPEb5Tt+lOqdZ01sHTuHWxt2ScGfUajNNYtlj8ata1j0ifLmZ85ifL3zfbQfxS/5Suqf++NX/tbM/L7FF6ueXGukKRtzm+LynCW6sHVyZqq0mdIndEduq1f1XnUn70Nt/wAvkP1XnUn70Nt/y+RQQl/QcP8Alax+2Gd/5ifCn5Ni9l+V1q77lgx7/wBJ6fHob3iubJps1pyY6z+2iLRxbj4eXPxbIxnxW08aqlpvjmntImlZtM1458ojzn7Iecb0Ix7po9j6QrvW45PZ6Tb9tjVZ78c9uPHi7rT+SJRmY4e3Z5M0Rprq2FsJnmOzbn6MZXyuTyZidIid+uvDTqRPafGfSarqbaOmeo+gerOlb9Re1rsuq3nDpIw6/Jjp7SccRg1GXJhyTji14pnpitxW0cd0TVKeses+nug9jv1B1LrL4NLXLj0+OuLDfPm1GfJaK48OLFjib5clrTEVpWJmfyqD8MfEnozxs696f8QOsPFnobDqNNbLfo/ojb980mfWae2bFNJ1Gs4vN8msnHNqxixxFMUWtHN7c2ie+PWDX7dr+gOv42/V67Z+j+op1+8YdJgyajLi02TSZ8HzmMOOJtkjFbNW1uImYr3W4niUY2GlHTPiDu++7pi2zevCrrLpiNTjtfT6nc6aHNgyTWOZpa2j1OecM8ece2ikT6RM2+iiOxfKW6e3m21a7U9BdX7VsO9b1k6f0O/azFob6PJra5smGtLVwanJqMcXy47Ura+KteZrzMcwxGHxV27qfxt6T0Xhf446fq7Z92+e33rY9rz7ZrtLt+nxaX9byzfBhnUYYtmmkc5M0xNrdsR7lEdA73tePpDpfDsPipTqfqvb+vdVl0nhxkzaPNjrNtz1Fb5pw6elNXScWK19RXJny3xUmsWmv4vAb3AAAAAAAAAAAAAAAAAAAAAAAAAAAAAAAAAAAAAAAAAAAAAAAAAAAAAAAAAAAAAAAAAAAAAAAAAAAAAAAAAAAAjHiF1L+hzp/JfBk7dXq+cGn49YmY87fdH5+FB+qU+IvUX6IOosvsb92l0fODDx6TxP0rffP5ohFnnfbTO/rnMqotzrbt+rT8Z758ohsTJcF6Hho5UetVvn4R3e/UAVJLgAAAAAAADg1ejw63H7PNHEx+LePWs/1fV/+dzjIwuKvYK7F+xVyao6f30djmKppnWEW1ejz6PJ7PNWPP8AFtHpb7HAlufBi1OK2HPTurb8sT8Y+Eo7r9uy6G3dz34rTxW/Hv8AhPwlt7INpLOcUxauerdjo6J7Y+XGO2N6TsYiLnq1cXUAWdkgAAADAdQaDsyfP8UfRyTxkj4W+P3/AM/Pxhn3zkx482O2HLXupeO20fGP/P50/s5ndeR42m/+Cd1UdcfOOMeHSic5yynNMNNv8Ub6Z7flKEuXS5502emaK90Vnzj4xPlMfV5c+b712jyaHU20+Tz4862447q+6f8Az7+Ydd6Ft3KL9uLlE601RrE9cS1Bes/es3Y64mJ8JhnL1ituK27qzETWeOOYmOYn8j9x5L4slcuO3belotWfhMejrbfm9tppwz+Ng84+ukz/AEWn/S+pzsaadNaZaTzXA15XjKrHVOsT2dE/vpZuZrfjJjiIpeItWInniJ93P1en2wx3UGhncdl1ekrEze2ObUiI5mbV+lER9sxx97s7fl9pprYpmZthnmPWfoT/ADRE/wCs7Hp5wgomrB4iKqeNMxMe+HoHJMfTnmVW79XGqnSr/dG6fPfClHU4yYupIiuSlJ1OWOZiPKtc0ecfdF5j7ma3/Qxtu86vR1rFaUyTNIieeKW+lWPyTDA71jnt02oitaxNbYvL1mazzMz914j7m2LdVN+iKqeFUe+NWsdrsJzmE1qj7s6T7J3T56JDsmS04tVp60557M02+EVma/z3hbnResjJOm7Kzxl0lcPp+4iOfz0lUW2Xtk3LJGGnsseqxXyRWY9Mfb7Ssf6NVodA6rHMaCP+hjNhn+FPfMf68POP0x4Pl4W7Om+qnX+mqPhDW/0cX5wuc2Kap4VxHhXGvlMubftVOLX7nH7XJhyRH+La8z/rIf4icfgvp3/7jPP/AIid9Q6GuXcNRTj10epn8uPH/aQHr+8X2npy0e/TZZ/04WvYW5z+Gyq70zE6/wD9VcfBvjP6eTn9c9cV+6xKFgN0MUAAAAAAAAAAAAAAAAAAAAAAAAAAAAAAImYmJieJj0kAb7+AXiR+mR0BpdXrc/fu228aLcOZ+le9Y+jln+HXiZ93d3R7lktEvk5eIk9A+IemxazP2bXvfbodZzP0aTM/reSf4Np4591bWb2vO+2OS/U2ZVRbjS3X61PZ1x3T5aMy3VyqQBVHYAAAAAAAAAAAAAAAAAAAAAAAAAAAAAAAAAAAAAAAAAAAAAAAAAAAAAAAAAAAAAAAAAAAAAAAAAAAAAAAAAAAAAAAAAAAAAAAAAAAAAANdfEz5Me+dSdW67qLpTedux4Nzy21OfDrr5KWx5bTzbtmlLd1ZnmfPjjnjz9WxQ7rN+uxVyqEXm2TYTOrMWcXTrETrGk6TEtS/wBSV4j/AN+um/5Tn/4J+pK8R/79dN/ynP8A8FtoMn6yv9ngr32Ayb8tX8zVfaPkkdX33DDG/dQ7Ph0PdE5raS+XJl7efOKxbHWOZ+Mz5fCfRtLhw49Phpgw17ceOsUrX4REcRD7GPfxNzEacueCcyjIMFkcVxhKZjlaazM6zu4e+QB0JkAAAAAAAAAAAAAAAAAAAAAAAAAAAAAAAAAAAAAAAAAAAAAAAAAAAAAAAAAAAAAAAAAAAAAAAAAAAAAAAAAAAARnxD6g/Q/03nyYr9up1X9z4OJ84m0edvujmft4SZSPitv07r1HO34r84NticUcek5J87z/ADR/iqttjm/1RlVddE6V1+rT7Z4z3RrPt0SuTYP0zFUxP3Y3z3fOUKAec2xgAAAAAAAAAAAB+XpTJS2PJWLUtHFqz6TD9H1RcqtVRXROkxwmBgNy2q2l5z4ObYff8afb9X1//LnHJgw+5bPPnqNFTmPW+OPd9df6v/MbT2c2rpxumFxs6XOiroq9vVPlPkkLGJ19WvxYcBeGaAAAA6O77f8AP9N+t15z4ubU4jmbR76/f7vr+2UVThHt/wBv9jl+e4q8Y81vpx+5v6/n9fy+kcNrbAZ/rH1ViJ7aJ99Pxjv7FC2synkz6fajsq+E/Ce5jdLntps9M9Y57Z84547onymPvjmGXtFYn6Fu6sxE1n4xPnE/V5e5g2T2/P7XBOC0/Sw+deZ9azPnH3TPP3z8GzL1P4mmdrst9Kw0YqiPWo4/7enw4+Lv6HPGDU1teeKW+jfy54iffx7+PX7Yhlb1tS00vHFqzxMfCWDZjBk9tpsWXjz49nby4+lX/wCXbPPxmULmFvhcj2Pr6Ns05F25l1c7qvWp9sbp8Y0nuQjxF0PbqNLuNYnjJScN+I8omJ5jmfjPM/xUH3HF7Xb8tq44m2G1ck2n9rX8WY++bV/Itjq/Q/P9g1MRHN8ERqKefER2+s/xZsq+MXt630/ZN5y0tStYn1vMfR/0uJ+5dNncTz2BiJ40Tp3cY8tye2qwXLpu0RH3o1j2/wDmHLs2SMubbL5NR+ydmPJMeXbWLTTj+JEflWb0Fmx3tp9NPrTXVvb7Ldkf7sqi2u83261Ix/sOeZtf499Y4j/w5/KtDpfWYq6jW/N47faZMefF5elYm3H+tVrj6VsFFzBz3x5xPumXnvJrnoOeTP8Aq18Y198JxufdO937o+jfSZaxP21pH+7KsOt+Y2TpqszzNdLkif40LS6midPuGl7Y5mZjHafqn2v9mFW9czE7XsXHux54/JkiEX9FVc3MoyqZ4xEx/RdejtqdIz+NOmiZ8rcfBEAG+mAAAAAAAAAAAAAAAAAAAAAAAAAAAAAAAAAN+fAHr+fEDw40Gt1Wf2m5bd/cGu5n6VslIjtvP8Kk1tz8ZtHuaDLq+Sn13PTHiHHTurzduh6jpGmmJnyrqa8zin7/AKVPtvCm7cZR9aZXVcoj17XrR7PxR4b/AGxDstVcmpusA8/MwAAAAAAAAAAAAAAAAAAAAAAAAAAAAAAAAAAAAAAAAAAAAAAAAAAAAAAAAAAAAAAAAAAAAAAAAAAAAAAAAAAAAAAAAAAAAAAAAAAAAAAa3+I3iv1nXq7ctt2rd8ug0mg1F9Njx4YrE2mk9s2tPHMzMxP1RHDZBp94gf8Atz1B/wB56n/aWRuZXKqKI5M6b1c2kv3bNijm6pjWejd0O3+mn4hfvs138aP6j9NPxC/fZrv40f1IqIXnrn5p8VN9MxP8SrxlNNr8YfEDbtdh1mTf82sx47RN8GeItTJX31ny5j7Y820fzznbvn+PBfJzh9tXHWObW+jzFY+v3NKG42t0W5bh0bn2/Z9f8w3DU7ZbDpdVxz7DNbFMUycf4NpifuS2WXK6+VFU68Fq2ZxF29Nym5VMxGnGdetUHQ/jJ4n7tunQe49Q6PpnPtfiDm1mKuzbbp89Nx2KMNL37tRmvltXURjmnss0RhwdmS9Y8/SbH8TOv8/Q+j2nR7PtOPduoepNxptWzaDLqfm+LLnmlsl75cvbaaYsePHkvaYraeK8REzMKP6F8Ed227fPD22y+CeHoTfek9TXN1J1bXWaLJ+G8VcVsefFXJgy21Wr+cXtF+7V48fbEd0/TiKzb/i/0X1J1DHTPVfRcaXNv/Rm7fhbSaLV6icGDX47YcmDNp7ZIracdrY8tu23bMReK8xxMzEstbI9M6Pxh0W6Yp6y6h6N3nbcuO0ZY2zZtVtufTX45rNZyarU1zxM/RmJjFMfjcz+KqLpXxw8XtZtnSnWe75OjtftXVHV2fpquyaLa9Tpdwx466nPh9vj1F9VlpmmlcPtb09jX6EX+lXjlmMPSG5dZeNvSfiRj8B9R0Xqtn+e5t53rdJ2n51r630vsMOCL6LUZ8uWYm3P6521itPKeeIVv0d4IdYbdsu27Jtfgfk6U62x9U5tw1HX9NRteLt0M7hkz2icum1FtZqIyaeYw+wyY4pPfxeYivINvwAAAAAAAAAAAAAAAAAAAAAAAAAAAAAAAAAAAAAAAAAAAAAAAAAAAAAAAAAAAAAAAAAAAAAAAAAAAAAAAAAY7qHd8exbJrN1ycf3PimaxP7a8+VY++ZiGuGXLkz5b5815vkyWm1rT6zMzzMrU8Z959np9FsOK/nlmdTmj/Bjyr+We7+LCqGi/pFzT0vMowdM+raj+qd8+WkeK9bOYXmcNN6eNc+UfuQBr5YQAAAAAAAAAAAAAAAGO3Laa6mZz6biuX9tX0i/1/VP8/8APgbVtS00vWa2rPExMcTEpe6e4bbi10d8cUzRHEX90/VP9bYOzu102tMJmE+rwirq7Kuzt6OnrjMsYnkerXwRsfebDlwZLYc1Jres8TEvhsuJiqNY4JGJ13wAOQfGXFjz4r4M0TNMkdtoj+f7Y9fufY7LN6vD3KbtqdKqZ1ieqYfFy3Reom3cjWJ3TCG6zS5NFqL6fL5zWfKY9LR7ph86fNfT5qZqec1n05niY98Tx7pjySXedv8An2m9pjrznwxM149bV99f6Y+/4os9D7PZzbz3A034+9G6qOqflPGGns5yucuxFWHrjWmeHbE/vSWct2TxbHbupaO6s+XpPx49/wAfr5dza8sRfJp7TxGSvdHp+NXmfX7O77+GJ23N7XDbTWn6WPm9Prr+2j7vXiP8KXbx5L4clcuO3belotWfhMejNv2uXTNuWk7lNzZnOKbtHCiqKo7aZ6PDWJZi1a2ia3rFqzHExPpMfBT2v0uTbNxz6Tut3afLNa244meJ8rff5SuK00txkx/iXiLV8+eIn3c/GPSfrhXniDofYbri11az26vH5zz63p5T/o9ju2WxHN4mrD1fijzj9NW7M3ijFYa3irU6x19kxrH77UO01Men12v0kTbHimPaYKWnzt9KOz/QtaVg9JaqLZqWvTt+caKMWP6+yaxM/wDh2QK3dXeNHlxVm99TT5vM38oi0xOOOJ+qs0lMOjs80y6LNmtHZW2bTUj7aTMf6WR0/SJhufyqqemI+Ex74h5kzSx6Bn1McI108KvlK1t2i2s1W1Z71njUW7pifdHs7z/vqr624/BOxTHvpqZ/Lk5Wzmz476bac0THGOta/f8ArdP61UddU9lt2y4uPxK6iv5LwoP0RTrl+Fo/JduU+FN56Bz2vnsbhcR+azE+MU/JEAHoFigAAAAAAAAAAAAAAAAAAAAAAAAAAAAAAADl0mr1Og1eHXaPNbFqNPkrlxZK+tL1nmsx9cTEOIcTETGkj0g6A6s0/XHRm0dVabtiNw01cmStfSmWPo5KfdeLR9yQNavka9ZTqNt3noTVZebaS8bjpKzPn7O3FcsR9UW7J+28tlXmbaDLfqjMruEjhE6x/tnfHlOntZ1FXKp1AEM+gAAAAAAAAAAAAAAAAAAAAAAAAAAAAAAAAAAAAAAAAAAAAAAAAAAAAAAAAAAAAAAAAAAAAAAAAAAAAAAAAAAAAAAAAAAAAAAAAAAABBOq/Bro/q7db7zrJ1uk1OWP16dJkpWMs/urRatvPj4cc+9O3Fn1el03HznU4sXd6d94rz+V1XabdVP97pp2uq9hreKp5u7TyoVh+py6I/vpvn+Xw/8ACP1OXRH99N8/y+H/AISyfwttf98tL/lq/wBZ+Ftr/vlpf8tX+ti83gv9PixfqTCfwY8JV/tvyf8AoTb9bi1mTLuetjFaLex1Oak47TH7qK0rMx9XPCy3Bh1+h1F/Z6fWYMt/Xtpki0/khzsmzRapjW1pp2Mixg7WDiabVHJ1AHc7wAAAAAAAAAAAAAAAAAAAAAAAAAAAAAAAAAAAAAAAAAAAAAAAAAAAAAAAAAAAAAAAAAAAAAAAAAAAAAAAAAAGI6s3X8C9Oa/cYt23x4Zrjnn9vb6NfzzDpxN+jC2a79z7tMTM+yI1l927c3a4t08ZnTxUj1xu/wCG+qNdrK25xVyexxfDsp9GJj7eJn72BB5YxeJrxuIrxNz71czM986tqWbVNm3Tbp4RGgAx3YAAAAAAAAAAAAAAAAAA4NZo8Otx+zyxxMfi3iPOv9cfUjmq0efR5PZ5q8c/i2j0tHxhKnHnwYdTjnDnp3Vn8sT8Yn3St2z21FzK5jD4j1rXnT7Ozs8O3IsYibW6eCJjt67bs2htzae/HM8VvEfmn4S6jbVi/bxNuLtmqJpnhMJOmqK41pAHa+iJmJ5ifNHN926NNm+dYacYc0+cRHEUt74+/wBY++Pckb4z4MWqw30+aOaXjiePWPrj64WTZfPasjxsXKv8OrdVHZ1+2OPs1jpQue5XGaYaaafv076fl3/JDsGa+nzUzY+O6k88T6T8Yn6p9JZi3ZPF8UzOO8d1Jn4T/THpP1xLEarTZdJnvp80fSpPHl6THumPqmPN3dtze0xW0tvO1Ob0+uP20f0/xm/K5puURdonWJ84l562uyucTheepj17fHr06Y7uPizm35fa6acUzzbDPMes/Qn+aIn/AFmF660PzrY7aisR36W9cnpzM1n6MxH5Yn/Fd7Q54wamtr24pb6F/WfKffxHrx6/bEMjq9LXPhzaLURMVyUtivEesRMTEornJwONoxEcNdfn++1M7E4761yarBVzrVb3d076fPWO5R+5d3zOmamS0X0+aLUiPd3R525+2tPypT01n0uDXfOIvPsMOtw5cVbf9HMzMz+StWA1mmyYq63QZ5jHetL0vE+f0qT3dv32rEfe7mxZYvjplzxWb59HFMcRHp2Xiv8Aq45n71s2osRicsuU9Gnyn4S1Bt9h5w+OtYqP3umPhC7tTH/8MaG2OPpxqMdf/Gmf5oVl19eLYdBEftM+rp+S9VoaK1dbsvzilu7FOsnJX4RWKxMf6yruvcc4o0uOfWNVref8pVp/6Ip5FvmJ404i750VT8W3MRXz1nL7scOZiPDlR8IREB6EcgAAAAAAAAAAAAAAAAAAAAAAAAAAAAAAAAAJ14IdXT0V4n7Hu+TL2abLqI0eq8/L2OX6EzP1VmYt/ivQZ5fvRPwn6qnrTw62HqLJljJn1GjpTU259c9PoZJ++9bT97Uf0m5fpVZx9McdaJ99P/2ZFirjCWgNUMgAAAAAAAAAAAAAAAAAAAAAAAAAAAAAAAAAAAAAAAAAAAAAAAAAAAAAAAAAAAAAAAAAAAAAAAAAAAAAAAAAAAAAAAAAAAAAAAAAAAAa89cavUazqzdL6nLa84tTkw05n8WlbTERH3Q2Ga79a6fPpurN1pnxWpN9XkyVi0etbWmaz9kxMNafSdNfoFmI4cvf1cJ0+KzbMac/Xrx0+LCANKrq5NNqc+j1GPVaXNfFmxWi9L1niazHvhszpsmTNpMWWZiL3x1tzx5czHwayY8d8t64sVLXveYrWtY5mZn0iIbN6THbFpcOK8cWpjrWY+uIbZ+i6a9cVH4fU9mvrKltREaWp6d/wU74ba3rfT+P/XXTPVfW+r33Fpentm1mHD7Cum0mly5sur9pGnwV57Kz2V88l8mSYiItktERxn/GTqjf9v1HR/Q/TG7X2fXdbb1+DL7rjx475dFp8eny6jNbFXJE0nLauHsrNq2is37u2eIicxtPh7+C/FTqLxM/C/tfw/tW37Z8y+b9vsfmt89u/wBp3T3d3t+OO2OO31nny5fEbw80XiHtWj01901e0bptGtx7ntG66OKTn0OrpExW9YyVtS9Zra1L0tExal7R5eUxtxUUO2Cnh10L4mbf0foerPEfHvmuplxU0286ve9x27cu3D7W0U1GujLpovSsd/6xkpbmJrbmOaqH8POstTm0/Ru66XrjxB03VOs671Wi3PcN73Ddv0P5tBGt1NJ03drLfML3tirTHipp+cvtO2I44txsRofDXxA3Trbp3q/xF6+2LdKdL/Osmg0uzdOZdt78+fF7K1818us1HdWKTbita0+lMTMzEcTFNn+Tj1Zg6a0nhxv/AIl7VreitPvl97y6LSdOZNNuGpn55bWUwX1dtZkpFIzTXmaYK2mtOImvMyC+AAAAAAAAAAAAAAAAAAAAAAAAAAAAAAAAAAAAAAAAAAAAAAAAAAAAAAAAAAAAAAAAAAAAAAAAAAAAAAAAFT+P/VGTZ9r2zaNNGO+TWZr5slbc8dlI4jniY9Ztz/irYax+PG8fhPr/AD6Wt+ce24Memjj07uO+3578fcjs1iivC1WrkaxVu0RWc465gMNztmrk16xpMcY6fgj+DqfS2jjU6bLjmI9aTF4mfs8uI/KyWDcNBqp40+sxXnmIiOe20z8Ii3Ez9yEjWuL2Oy7Eb7UTRPZOseE6+WjEwH0i5vhdKb/Jux2xpPjGnnEp9NZrM1tExMesS/EL0256/RxWun1WStazzFJnmnP8GfL8zJYOqNRWIjU6XHl4jjmkzS0z8Z9Y/JEKzi9icZa34euK48J+Mea6YD6Sstv6U4uiq3P80eMb/wClIhj8G/7Xm8pzXxT5eWSnHM/VMcx988O/S1MtZyYr0yUieJtS0Wrz9seSs4rLMZgf/cW5p7dN3jwXTA5zl+ZR/wCkvU1T1RO/w4+T9AYKTAAAAAAAAAAAAAAAAfl6UyUtjyUi1LRxas+kwwG5bVbSc58HNsPPnz60+36vr/8AlzID+nylPZHn+Iya5pHrW540/GOqff0u21eqtTrHBDxl9y2ea86jR0mY9b449Y+uPq+r+j0xDceAx+HzKzF/D1axPjE9U9UpW3cpuxrSAMx9sbvmg+d6b5xjj9ewRM/wqesx93r+X6kcw5b4Mtc1OO6k8xzHMT9U/UmsTMTExPEx6SjW+bdGk1Ht8NeMOaeYiPSlvfX7PfH5PdLbewWf89b+qsRO+N9HbHTT3cY7PY17tZlEUVem249WrdVHb19/T2+12Zmtorkx89mSO6vPw+H18TzE/XEsvgye202LN7+Oy3lx9Kv/AMuJmfjMo7tmXvpfSz6xzkp90fSj0+Ec+vun4svteWIvk08/85XuifL8avM+v2d338LtjrOtueuN7SeR1zs1tFGHq/w7u6PZV93wq3eKCdZaX8G9RfOsVK9ueK6isceXdzxPP1zMTM/awnT/ABpdX80xxObLi1OXTTaPSYvXspx9/fKdeIWhnPteHXUraZ0uTi3HpFL+UzP3xWPvQPT5s2m19tRjtjpHssOrrWI9bY7ezj/elZsJX9YZTyZ48maZ7t3unVj/AEo5fybE3Yj7s6926r4TC7Nh10W6Q1WTFHNdPpsXHH7vtis/npKA+I9ovmwTHp861n+vVOejYxZdj1W0RaLWxxat+PfNMl5/mtVAvEGs0yYKT6xqdVP5ZpP9LUn0ZUc3mmKtdV+Zj2TZTuWX+fyTLap46VxPdMzp5ogA3+kQAAAAAAAAAAAAAAAAAAAAAAAAAAAAAAAAABtr8jTqedZ01vfSWa8zbbdVTV4eZ/5vNWYmI+qLY+f8dqUuH5KnUX4E8WtLoL5O3DvOlzaK3M+XdEe0p9/OPiP4SsbY4L07Jb1MRvpjlR/y758tYfdudKobvgPObNAAAAAAAAAAAAAAAAAAAAAAAAAAAAAAAAAAAAAAAAAAAAAAAAAAAAAAAAAAAAAAAAAAAAAAAAAAAAAAAAAAAAAAAAAAAAAAAAAAAAHT1uz7RuV65Nx2vR6q1I4rbPgreax8I5jydxEuo/FLo7pfcLbXuWvyW1VIicmPDim/s+fOItPpE/V6uq9Taqo0vREx28PNkYazfv18nD0zNXZx8mY/Qr0v+9va/wCR4/6j9CvS/wC9va/5Hj/qRL9PXoH/AKxrf5NP9Z+nr0D/ANY1v8mn+thcxl35KPCPkkfq7Nv4dfmmWm6f2HRZq6jR7JoMGWvpfFpqVtH2TEcsgg+2eM3Qe6a7FoMe4ZsF81opS2fDNKd0+kTb0j7Z8k4ZdimxRTpYiIjs0j3MDFYfE4eqIxNMxM8NdfiDoZd/2LBvWDprNvWgx7vqsF9Vg2+2ppGpy4aTEXyVxTPdalZtETaI4iZjn1Yjq3xP8NegdRp9J114h9M9OZ9XScmnxbtu2n0d8tInibUjLes2iJ8uYd7FSYRrqjxL8OOh8Oj1HWniB03sGLcazbR33TdcGlrqYiImZxzkvEXiItXnjn1j4s1tO77Tv+2abeti3TSbjt+tx1zabV6TPXNhz4584vS9Zmtqz7pieAdsAAAAAAAAAAAAAAAAAAAAAAAAAAAAAAAAAAAAAAAAAAAAAAAAAAAAAAAAAAAAAAAAAAAAAAAAAAAAAAAH5a1aVm9piK1jmZn3Q0w6h3S2979uG72mZnWarLnjn3Ra0zEfkbYeIG5zs/RO9bhW3bemjyVpPwvaO2v57Q0/Q2a176aO9Ttqb3rW7Uds/CPiAIhUwAB9Y8mTDeMuLJal6+cWrPEx975DiRMxOsMlp+odzwcRfJXPWOfLLXmZn4zaOLT+VkcHVGmtHGp02THMR60mLRM/ZPHEflRwQ+LyDLsbvu2o1643T5aeaxYDazOMu0i1fmY6qvWjz107tE1wbhoNT5YNZitPMRETPbaZn3RFuJn7nZms1nttExMe6UBdnTblr9HFa6fVZK1rPMUmeac/wZ8vzKzi9hrdW/C3ZjsqjXzjT3SuuA+k+7TpTjrET20zp5Tr74TQRzT9UaikRXU6XHliI9az2WmfjPrH5IhksG/7Xm8rZr4Z8vLJT1n6pjn8s8Kzi9lszwm/m+VHXTv8uPkumA23yXH6RF3kT1V+r5/d82RH5jvTLWb4clMlInibUtFo5+2PJ+oC5brtVcmuJieqdy1W7lF6mK7cxMT0xvgAfL7AAAAAAAAAAGN3Laa6jnPpYiuX9tX0i/1/VP8AP/PkhJZXmuJym9z2Hn2x0THb+9YfdFyq3OtKIWralppes1tWeJiY4mJfiSbhtuLWx3xxTNEcRb3W+qf60ezYcmDJbDmpNb1niYluTJ86w2c2uXZnSqONPTHzjqn47kpZvU3Y3cXw4tTpsWr099Nmj6N48p45ms+6Y+z+uPe5RO4fEXMJdpv2Z0qpnWJ7Yc3rNGIt1Wrka0zGkobkx59Bq5paO3LhvEx5cxzHnE+frHv+tmKZey2LV6ee2J4y4/f2zz6efrxMTH18Obfdv+c4PneKv67hj6URH41PWfyev2c/CGM2vN3UvpLT5+eTH9sR9KPviOf8X63oPKM1tZ5gacXRx4VR1T0x8Y7JeeNvdnrlimrk/et+tTPXT+9/tiWc3XR4t027UaSkV7NTin2fdPMVmY5rzP1Txz9cKe9n+u6bJOni8xkvg/wpvkpMUj7prM/euLb8s5dNOKfO2GfLz/aT/NET/rK06u0WXb95104KTN541uC08R2zExe0x9nF4T2ztzm67uDn2x7p8phjZ7XTtHs5Ti+maZir/dTx9090rK8NNVgrodVHtO/LOmtktM+cza9MUz+eLId4iWi+fBeP2+bLb8tMUpF4VTo7aydBhvFvO1Jt+7ivtp5/Jan5ke8SK1x6rBir6Y8l6/8Ag4FF2Qszhdr8bZ6OVTVHfRcj4QiNkbsX9nMLyvvU3Lkf0whoDdyyAAAAAAAAAAAAAAAAAAAAAAAAAAAAAAAAAADLdI75fpjqraOoqd3O267DqpiPWYpeJmPviJj72JHxct03aJt18JjSe84PT6l65KxelotW0cxMTzEx8X0iXhLvc9ReGfTO7Wv3Xy7bhplt8clK9l5/jVlLXlXE2KsNersVcaZmPCdGfE6xqAOlyAAAAAAAAAAAAAAAAAAAAAAAAAAAAAAAAAAAAAAAAAAAAAAAAAAAAAAAAAAAAAAAAAAAAAAAAAAAAAAAAAAAAAAAAAAAAAAAAAANSuvZm3W+/TaZn/0jqI8//vJbatbfEfw96tw9X7jrNJsms1+m1+oyarFl0mC2WOL257Z7YntmOePP145hH5hTVVRGkdK37H37VnE3IuVRGtO7Xd0q+Ga/QR1p+9Hev835f7J+gjrT96O9f5vy/wBlE8irqbC9KsfnjxhhW2+6b7HTfRufqLJtm5bn+D9vnVTpNu01tTqtTNac+zxY682ve0+URHvlrXt3h11vuWsxaPH0xuWCcloj2mo018WOsfG1rRERH521emwxptNi08W7vZUrTnj14jhJ5dRVTypmOpR9ssRauxZpt1RMxyuE69TUPobqnBq/lHdF9cdXbd1dTqvqbaN3w63BqOkt3wYdtxTk0kaXRYZy6WnOLFE3nJn47PaXve9qxakLL8Ccu95PC7duuNi2Had2683ne9w/D/4W12TQzfPh1eXFGDJmphz3pXDirWuPH2TEViPxe6Zm4NZ0tsOv6k27q7V6Dv3badPqNJo9R7W8eyxZ5xzlr2xPbbunFj85iZjt8uOZ5je+eCfh5v29azqLJod32vcNyivz/NsXUG4bP89tWJit9RXRZ8Vc14ie2L5ItaK8RzxEQk1GUfh6v33qfrXwJ6r8POgOntFqNd071BbFseo3a+j0Wlxx82ratM+HSZJnjt8ojDWJ59yx/kvV02h6M3/p7JpJ0m87T1TudN802Ola6XDr82X5xeul7bW508VzU7JnttMedq0tM1iSbn4FeGW6abp3SRs24bbTpTS5dHs99m3vXbXk0uHJFYyUjJpM2O9ot2V57pnmY5nzmeZL0h0b010HstOnuldsjRaKmTJntE5b5smXLe02yZcuXJa2TLktaZm172taZ9ZkGaAAAAAAAAAAAAAAAAAAAAAAAAAAAAAAAAAAAAAAAAAAAAAAAAAAAAAAAAAAAAAAAAAAAAAAAAAAAAAAABW3j/uHzPoC2li3E67WYcEx8YjnJ/PSGtC9PlK67t0+xbbW3498+e0fZFK1/wBayi1dzGrlX5jq0a92hucvHVR1REfH4gDBQgAAAAAAAAAD6x5MmK8ZMV7UvXzi1Z4mPvZDT9Q7ng4i+Suesc+WWvMzM/G0cWn8rGjov4WxiqeTfoiqO2Ill4TH4rAVcvC3KqJ7JmPckeDqjTWjjU6bJSYj1pMWiZ+yeOI++WSwbjoNT5YNZitPMRxM9szM+6ItxM/chQreL2Oy7Eb7cTRPZO7wnXy0XHAfSJm+E0pv8m7HbGk+MaecSn1q2rPbaJiY90vxC9NuWu0fEafVZK1rPMU55pz/AAZ8vzMjp+qNRTiNVpseWIj1pPZaZ+M+sfkiFZxexGMtb8PXFceE/GPNdcB9JeXX9KcXRVbnr+9HlpP9KRjHYOoNszeVst8M8R+yU8pn4RMc/lnhkMd6ZazfDkpkrWeJtS0WiJ+2PJWsXleNwP8A7i1NMdem7xjd5rpgc6y/Mo/9Jepqnqid/hx8n6AwEmAAAAAAODWaLDrcfZlji0fi3iPOv9cfU5xkYTF3sDdi/h6uTVH7747HNNU0zrCK6rSZtHlnFmrx8Jj0tHxhwpZnwYdTjnDnp3Vn8sT8Y+Eo7rtuzaG30vp45n6N4jyn6p+EtwZBtJZzinm6/Vuxxjr7Y+XGPNJ2MRFzdPF1YmYmJj1hGd20dts1lNRpvo47278Ux+0tHnMfdPHH1TH1pM4tXpcet099LlniL+cW/c2j0n/z7pls7ZPPpyTG/wB5P91Xuq7Oqru92qK2gymM0w08mPXp3x29cd/vY/Q6nFTPj1ET24c0cWjzntifKfL1ntn8vESwXiHoKVnR7hmxz20vOmzxE8Wms8z2/ki/5Xc0U5MGTLt2ojtvWZtWJn0tEecevHnEevnzxHHqyG+aWd36cz0iOck4p44r5zkx8TER9cxFeZ/wpbws3IwuMtX4n1ZnSZ7J6WiMms+g38VktcepXHOUd33o9um7uYjwp1ObBuGnw300Yr1iuGOZj8eZpjn/AGN5dLxLiY19eY4n5xl5j6/ZYXz4eavHpeoMOfJmtNKX+c2i/nM/RiImPtyZMv5HP4q4/Z7tP+Fqs9o+ztxcIrB2PRtu7k/xKKZ8Ir196E2RtzZwmJwtXG1en+qJ093kg4Da60AAAAAAAAAAAAAAAAAAAAAAAAAAAAAAAAAAAAN2Pklbv+EfCWmhm3ntW46jSxE+6LduX8nOWfzroay/Ir3Tu0XVOy2t+xZdLqqR8e6MlbT/AKFWzTzhtfh/Rs7xFHXVr/NEVfFm251pgAVt9gAAAAAAAAAAAAAAAAAAAAAAAAAAAAAAAAAAAAAAAAAAAAAAAAAAAAAAAAAAAAAAAAAAAAAAAAAAAAAAAAAAAAAAAAAAAAAAAAAAKN8QflI26X6m1fTuxdP4tZG35Jw58+fNNYtlj8ataxHpE+XMz5zz5fHOwGXYnMrk28NTrMRrPR7xeQ1p/VXdQ/vT27/L3P1V3UP709u/y90t9k81/JH80fNzo2WGuuz/ACrNVfccGPfOlsGPRXtFcuTTZrTkpWf20RMcW4+Hlz8Ww9M2K+GNRXJWcdq98W58u3jnlGZhlWKyyaYxNOnK4b4n3OH2IR0Z4xdEeIHVe8dJdKarV63Lsuk02tzaz5tamkz4s9slcdtPltx7es+ytPtMcWxzEx23tPMR0Nx8atHse9aXRdR9A9W7Rs2u3SuzabqDWafS10OTVXvOPFE44zzqsdMmSOyt8mCtJmazz22raY4WMMd1D1DsvSex67qXqPcsOg2zbcFtRqtTmniuPHWOZny85n4RHMzPEREzKKbH4p7hvWv0ePN4Sdd7ZtW4ZIx6bd9bpNJ7G0W/Y7XwY9RfV4K28vPNgp2c/rnZ58BPBT+4fKW6f2vVb7n1vQPWFen+mt7nYN16iri0V9FpdRF6Um8466mdVOOJyU5tXBPHPPHlPFvxMTETE8xIP0AAAAAAAAAAAAAAAAAAAAAAAAAAAAAAAAAAAAAAAAAAAAAAAAAAAAAAAAAAAAAAAAAAAAAAAAAAAAAGu3yjNX7Xq/QaOJ5jBt9bT9VrZL8/miFUJ/466n2/iPrsfPPzfDgx/wDhxb/eQBV8XPKv1T2tY5rXy8bdntmPDcAMdgAAAAAAAAAAAAAAAAD6x5MmK8ZMV7UvWeYtWeJj73yBEzE6wyWn6h3PBxF8tc9Y5njLHMzM/G0cWn8rI4OqNNaIjVaXJSYr5zjmLRM/ZPHEffKOCIxeQ5djd921GvXG6fLTzWHAbV5xl2kWb8zHVV60eeundomuDcdv1Plg1mK0+UcTPbMzPuiLcTP3Ozatqz22iYmPdKAuxptx12k4jT6rJStZ5inPNef4M+U/kVnF7DWqt+FuzHZVGvnGnuldcB9J92nSnHWIntpnTynX3wmojmn6o1NOI1Wmx5YiJ5ms9lpn6/WPyQyWDqDbM3lfLfDPEfslPKZ+ETHP5Z4VnF7K5nhd/I5cddO/y4+S6YDbjJcfpHO8iequOT5/d82RH5jvjzVm+HJTLWs8TalotET9sP1AXLddqrk3ImJ6p3LVbu0XqYrt1RMT0xOsAD4dg/L0pkpbHkpFqWjiaz6TD9H3buV2q4rtzpMb4mDgj+47VfSc5sMzfDz5zPrX7f62PTDymJiYiYmOJifSYYXcto7InUaOszWPO2OPOa/XH1fzfzbU2d2rox2mFxs6XOieir5T5T0dSQsYnlerXxRXfNFe9a7jpuYzYOJtNfWax6T9sfzfDhy7VqKZeeyIiM9e+OOPo3rzzHr5Rx3cR6z9F3/uifqmOYYf2N9s13scMzGPLb22mmfPtyR618/ye+Z+g9H7G519YYWcrxE+vRHqz109X/L7vY1lt7k1WCu288wlO+3VypiP6o/5qde/2oxtukptvV3zG89uDBn9pfmfKuGs9+KvPHrM5Zmf4LJeMERG64LRxxkvlyRx8JjHx+bh+9W6bR03bQ7llvaNJmis2pSOe+1Z5pW0x6z9OeY/wPqfHi3emTWbbfFMTS2ni1Zj4TTHwutGt7afAYvprtXIn206a+cz5Ne4WijC5njLdr7l3mq47Y0rjX2cJ70BAbNSgAAAAAAAAAAAAAAAAAAAAAAAAAAAAAAAAAAAC/PkbbhbB4h7rt02iKaraL34+N6ZsfH5rWbiNGvksa35r4y7Xg54+eabVYPt4w2v/uN5Wh/pFtc3nPK/NRTPvj4Muz90AUR2gAAAAAAAAAAAAAAAAAAAAAAAAAAAAAAAAAAAAAAAAAAAAAAAAAAAAAAAAAAAAAAAAAAAAAAAAAAAAAAAAAAAAAAAAAAAAAAAAADRnxM/5ROpv+9tX/tbN5mv/iN8m/euoeqtbv8A0vu+348O45banNi1t8lbY8tp5t2zWlu6JnmfPjjnjzWvZPMMPgMTXOIq5MTG6e9zDXQXJ+pY8Qf78dPfyjP/AME/UseIP9+Onv5Rn/4K+/aDLP41LnVTbf8A2b/6n0P/AMNi/wBWGt+1fJV6rvr8Mb5v+04tF3ROa2kvkyZe33xWLY6xz9cz5fCWzOLFjwYqYMVe2mOsUrHwiI4iFL2uzLC4/mqcNXytNddO3T5OJVB0l/8ArUeIn/4K9P8A+21qv8Pi74f+OPW2lv1f4u9DdPdIdPb7W209N5N80kbtvW4abNNcWfV1vfnDhjLWLYsFI77z22vaI4o2iFLcKx+UXse+b34bTk2DbNRuebaN42ves236etr5tZp9JrMWfLix0r53vNKWmtP20xER5zCFdY+New9R9TdGZfCLx0x63X7jvm36HW9I6G2358ltJbJa2qyajT3wW1uC9McT383xxj7fpVieWwYDRjft32LFh8Xtvr4t1t1Di6/1er2zw7yZdHlx77qaXwWwYr6bHSuvy1yZKxWYpmjH9Hm1ZrF4neDRZdRm0WnzazT+wz5MVLZcXd3ezvMRzXn38TzHLnAAAAAAAAAAAAAAAAAAAAAAAAAAAAAAAAAAAAAAAAAAAAAAAAAAAAAAAAAAAAAAAAAAAAAAAAAAAAAAAam+Leb2/iNvl+eeM9afxaVr/QiKReI2T2nXm/2+G4Zq/ktMf0I6qd6dblU9stVYyeViLk/6p94A62OAAAAAAAAAAAAAAAAAAAAAAAA/aZL4rxkxXtS1Z5i1Z4mGR0/UG54OIvljPWJmeMsczM/Xb8b87Gjov4WxiqeTfoiqO2IllYTH4rA1cvC3KqJ7JmPckWn6o09oiNVpclJivnbHMWiZ+yeOI++WSwblt+o/YdbimfKOJntnmfdEW4mfuQsVzF7H5biN9uJonsnd4Tr5aLjgPpEzjCaU3ppuR/qjSfGNPOJT61bVnttExMe6X4hWm3HXaPiNPqslK1nns55rz9dZ8p/IyWn6o1NOI1Wmx5YiJ5ms9lpn88fkhWcXsRi7W/D1xXHbun4x5rrgPpLy6/pTi7dVuev70eWk+SRnoxuDqDbM0cXyXw248/aU8pn4RMc/n4ZHHfHmrN8OSmWtfKbUtFoifthWcVleNwP+Pamnt03eMbvNdMDnWXZnH/pL1NU9Wu/wnf5MbuW0RqOc+kiIy+tqekX+uPhP8/2+sd1uk+c4bae0zjyVnupbziaZI9J+P2/1pq6W4bZj1se0rMUzRHHd7rR8J/r/APlxfNkduLuXX7dOKr0mmY5NfV2VdcdGvju3pmZoxFqrDYiNaao0/f73IHuuPLrdjvasUx59Dk9rEWn6OKYmYyRMR5cV5vPr+3qj3iPl9tTZcs/t9JMzxPMcxMVnj6uap1l0ns9VbHqsXlkj2WeluZiYmOIniPOfLjyj14p7o5V31xOSldt0eWY79Jiy4LcRxHMZJ93u9fR7G2cx9rOcRgsbY4RVXr2cq3VrHdVTE9usT0tG5jldeS5nGGr4RTVTTPXTMxVR4RFdMdlKLANrvoAAAAAAAAAAAAAAAAAAAiJtPFYmZn3QAOeuh1to5ro88x9WOXzfSarFHOTTZaR/hUmHzy6eGr4m5RTxmHEPyt8VrTX5xhrMesXy1r/PLk9nXjn53o/5Vi/tE1RHGXVOLw9PGuPGHwPjLn0+H8fUYZ/gZIt/NMlNVt1o+luWGn8KmT+irnXdrDqnMsHTxu0/zR832Pi2p26scxueG32Uyf01cE7noq34m+S1fjSnP88wRv6HVOb4GnjdjxdocMbntHHnm1kT9Wnr/bceTdNBEfrU6i0/4WOtf96Tu8nXOe5fTxux4T8naHSpvOnj9k0WS38HNFf92X3O96Hjy27PE/XqY/sOZirq9zqnaLLo4V690/J2hjcm8TM84dNFY+F7d380Q+679esee3aS32+0/ou55NXU6p2mwEcJme53xjr75ktH0dDpafwfaf02cNd21tLTal6Rz7px1tH54kimqeh1TtVgo4U1eEfNbXyfNT808ZOl8sTx3aq+L+PivX/eb+vODwX3zXX8WukMeXJiil950tJ7cFKT55Ij1rET73o+0p9Jtuacws1z00e6qfmncnzO3mduqu3ExETpvAGtkwAAAAAAAAAAAAAAAAAAAAAAAAAAAAAAAAAAAAAAAAAAAAAAAAAAAAAAAAAAAAAAAAAAAAAAAAAAAAAAAAAAAAAAAAAAAAAAAAAAA1l8TPF3revWO57ZtO8Zdv0e3ai+lx4sEVibTSe2bWnjmZmYn6ojhJZZld7Nbk27UxGkazMovNc1s5Tai5eiZ1nSIhs0NO/02PEf99+v/jR/UfpseI/779f/ABo/qTv2Oxf8Snz+SB+2mE/h1eXzbiDUfavGfxE2zX4dZl6hz6zHjtE3waji1MlffWfLmOfjHm2z0ueNVpsWprWaxlpW8RPu5jlDZrk9/KZp52YmKtdNOxNZTnVjN4q5qJiadNde32OUU3tvjhvHUPj9pPDrYNq0mTpC237lXJu+Sl/a6nc9HfDGbHp57orOLH7aKWt2zzki1Yn6E85T5QfiL1t4bdJbTunh/s+27pu+5b7pNsppdfW80y0yRe1q1ml69t57OK2mZiJnziUSmFoCsOvPGjS7P4OabxK6OxYNw1W+6bBOxYM8TamXNnr3V9pWkxaa46xfJkisxMVxX8445RPTeLvil1VPhFtnTWr6V2jXeIHTWo3zcdTrtn1GuxYcmLBp8nZhxU1eGYrM57fjXtMREAvsQLwT6833xF6HjfeotFoMWu0+463bb6jbrWnR675tnvh+dafumbRiydk2is2tx6d1uO6Z6AAAAAAAAAAAAAAAAAAAAAAAAAAAAAAAAAAAAAAAAAAAAAAAAAAAAAAAAAAAAAAAAAAAAAAAAAAAAAADTzrye7rjqGf/ANqaqP8AxbMEznXkcdb9Qx/+1NX/ALWzBqlc+/PtaoxH+NX7Z94A+HSAAAAAAAAAAAAAAAAAAAAAAAAAAAAAAP2l747xkx3tW1Z5i1Z4mJfgETpvhktP1BueDiL5oz1iZnjLHdM/bb8b87IafqjT2iI1WlyUmI87Y5i0TP2TxxH3yjri1Wr0mh8tZqaYbfubczb05j6MczxPx44Rl7ZzBZnVyZsRNU/ljSfL4p7B7XZrlNOtGInkx0VTrH9WundomWXLtO607a6zF7SscVtM9to5/a8W47o+r61UeKm35dv3fBXNExfNScnn9la8x9vbz7vX0h3NV1Vjr9HQ6Sbf4efy8uP3NZ9effz9yNdRbzuW4du35Nfkx37IvFqzGOK5LcTX8XiO2a8c/CbTM88Nv/RLkOY7PZhFEVzOH0mZpqnWad2kTExG6N/CX1mn0q2MfTboxlqKq6Z3V06xEa7piddfLhv65YL18oc1dFrLxzTSZrfZjmUc1GfV3tbHqs2a1qzxauS0zMTHx5cL0zyJmN0umdruqz/V+iU30esxxzk0uasfXSYcEXx9/ZbNiraPdfJWv88o6EW56ZdU7WXei1HjKTRjrMc/O9H/ACrF/acWXJhwxzfU4J/g5a2/mmUeCLc9Muqdq8V0UU+fzZ/Hq9vvHNtwxU/hUyf0Vl9W1G2xHMbrgn7KZf7CPDmbXbPl8nVO1ONnhFMd0/Nmr7loqWiPaWvHxpX+vh913PaePpZdXE/VgrP++wQ5m3HW652lx88JiO5msm6bbEfrV9Taf8LFWP8AelxU3nBE/T0mS8fVliv+7LFBFuOl1TtDmM//ACeUfJmfw3oOPLbs/P8A8TX+w4Mu8Vn9g000/h37v5ohjQi1TH/mXVOeZhVxuz5fJk6b7krHnt+lt9vtP6LFt9yWjiNv0tfs9p/TdjA5un9zLqnNsdVxu1eLufhbWRbupalfq7ImPz8uSN+3KI478H8lxf2WPHM26Z4w6pzDF1cbtX80/N3Mm7a7LHFstI/g4qV/mh8Y9y3HFHGLX6mn8HLaP6XWHPIp000dU4m9Vxrnxl253jdrRxbdNXMfXnt/W6+XPnzTzmzXyT/hWmf53wEUU08IdU11VcZAH04AAAAAAAAAAAAAAS7wft2eLHRcx++Db4/LqKQ9NXmT4Q17vFjouP8A+oNun/8AGKPTZpX6Uf8A3mH/ANs+9sLYz/Au+2PcANXLmAAAAAAAAAAAAAAAAAAAAAAAAAAAAAAAAAAAAAAAAAAAAAAAAAAAAAAAAAAAAAAAAAAAAAAAAAAAAAAAAAAAAAAAAAAAAAAAAAANMPET/wBvuov+9NT/ALSzc9AOrvBLozrHdr73rJ12j1WWP16dHkpSuW37q0Wrbz498cc+/wA1g2ezOzll+qq/rpVGm5XNpMqv5pYopsaa0zrvanDZb9TR0J/fbfv8vh/4R+po6E/vtv3+Xw/8Jb/tVl3XPgp32SzLqjxa0t09w2S/UfRWXp6u8bjtM7jt3zWdbt2SuPVafvx9s3xWtW0VvHPlM1nifNDNs+Tt0Bt2uxa3Ll3TXRitFvYarNjnFaY/dRWlZmPq54n3rQVfaPN8PmfN02NfV1113cdPktWzWTYjKucqxGnraaaTrw1+bX3aPk+dV9H+J/h7qOnvEXqvVdLdL7RuGjtObDsuOumra2mnHpu3Fosd7UzRjv33iJvHZExek2mbWF4vdLb91R+gr8BaH5z+COsNt3XWfrtKey0uL2ntMn0pju47o8o5tPPlErAFYWpr3oPBbrjTdWdW6TVY8efpLadFumbonTxnr3fO9zxzOopaJt9GMNva0xzaIjt1NuJ4jyj26eD2/wAaDwQjq/wR/R3oOj+ldTtm97PztWo+b6y+n0tMc9mtz48OTi2LJ9KlrcceXq2lAVp4C9JdT9I9L7np+odFk2nTa/eNRrdn2G+rjUzse32itcWji9bWxxFe21vZ47Tjx9/ZSZisSssAAAAAAAAAAAAAAAAAAAAAAAAAAAAAAAAAAAAAAAAAAAAAAAAAAAAAAAAAAAAAAAAAAAAAAAAAAAAAAAag+ItPZ9eb/X47hnt+W8z/AEo6lvixh9h4i75Tj11EX/jUrb+lElTvRpcqjtlqrFxycRcj/VPvAHWxwAAAAAAAAAAAAAAAAAAAAAAAAAAH7Wtrz20rNp+ERycR+Dpanedr0n7Jq65LeX0cP054n6/xfu55+ph9T1Vqr+Wj0+PBH7q365b08/WO3j7ufrS+FyTGYrfFPJjrnd+vkjsRmuFw26qrWeqN/wCnmkl7Vx09rlvXHTnjvvaK154545ny5YvVdS7dg8tPF9Vb/B+hXjj4zHPPPu4+9GM+o1Gpv7XU58mW/ER3XtNp4+HMuNZMLszh7W+/M1T4R8/NBYjP71e6zHJjxn5e9k9V1Fuep8qZY09fhg5r7uJ+lz3efw54YwFgs2Ldink2qYiOxCXb1y/VyrlUzPa+qdnd3ZeeykTe/bMRPbEczxz7+InhHc+a+ozZNRk47stpvbiOI5meZZfc83sdDOOtvpai3bMRMfiV4meY9Y8+3ifqlhWxtlcHzWGqxFXGud3sj9dUPj7mtUUR0Onu+n9pWuvpH0pntzR5evuv9/pP1xzM82YtIqWrEWpkrNseSs0vWJ45rP5fP3xPHlMRPuYPWaa2j1N9Pa0W7Z5raPS1Z84n7448l9wd7lU83PGPd+i2ZFj/AEqzzVc+tT5x0T8J/VwgM1OgAAAAAAAAAAAAAAAAAAAAAAAAAAAAAAAAAJt4JYpzeL/RtIjnjetJf+Lkif6Hpa84/k6ab53429JYojnt1s5f4mO9v916ONI/ShXrmFmjqo99U/JsXY2n/wBLcq/1fCABrJcAAAAAAAAAAAAAAAAAAAAAAAAAAAAAAAAAAAAAAAAAAAAAAAAAAAAAAAAAAAAAAAAAAAAAAAAAAAAAAAAAAAAAAAAAAAAAAAAAABwanXaLRdvzzWYMHd+L7XJFefs5c7U/xJ1+r3Drrer6vPbJOHWZdPj5nyrjpaa1rHwjiP50jl2A9PuTTytIiGXg8L6VXNOumjaL8ObJ/fjQ/wAop/WfhzZP78aH+UU/rabiY+ztP8Ty/VI/U9P5/JuZp9z23V5PZaXcNNmvxz248tbTx9kS7TS/R6zVaDVYtbos98GfBeL48lJ4tW0ekxLcfT5s2fbcWoiInLkwVvxHlzaa8/zorMst9A5MxVrE6+TBxuD9E00nXV2Rrh4JanUdHbz0x0/4wbL4mbP1zvGHU0w6zeuq9RuWz7nqaxa+TFix4tdn09Lxi5tWuTDi8qW7I5hJr63rjbvlP7Dsu79carXbTufTO8a2m1YNPXTaLTzj1OlrinsibXyZIpeYtfJe0czaaVxRaaotgrpGv/yhMOm6Z/8ASHS3X3Vn6Z2/6zB+hXaNNv2qnFkvS2OLU/BuO0aa+lrSt7ZcmXFbiLWm1+ezixfHLcdz2jwS653Xbtdn0W4aPpzX58Op0uW2PJhy1095i9LxMWrMTHMTE8wCdihOgfFLdeifCbfdr6w3HUbx1L0dOHR6S+qy9+o3aurrW22Wta1pte+SctMNrzPM3x5Jn0mVVfoj622rwP1mDq/rrqzW63S+LmHZtz1m3bhrp1uTTTqcVc+DBOmn5xGOebxXFi84iYisegN0BSHyf95+d9Zdf7RtPUXUefp3Q5tBO2bV1TqNXfdtLe2CZz5Zpr5nW00+S3b7P2/HNqZZpHbxzd4AAAAAAAAAAAAAAAAAAAAAAAAAAAAAAAAAAAAAAAAAAAAAAAAAAAAAAAAAAAAAAAAAAAAAAAAAAAANXPHLT+w8SNxyccRnx4Mkf5Ktf91AlqfKK0nses9Hqojy1G305n/CrkvE/m7VVqvi45N+qO1rHNKORjbsf6p894Ax2AAAAAAAAAAAAAAAAAAAAAAABbilJyZLVpSJ4m97RWsT9cz5Qxep6j23T+WLv1NvLyp9Gv1x3T58x9UTH1svDYHEYydLNEz7vHgx7+Ks4aNbtUR++riyji1Gq0ujjnWanHh5iJ4tP0pifSe2PpTH18cIxqepNzz+WLJGmr5fsMcW+3u/G+3iYj6mLmZmeZnmZWPC7LzPrYmvuj5z8kHiNoaY3WKde2fl/wCEk1PVWGnlotJOSfL6WaeI+uO2s8z9vMfYw2r3XcNdXs1Oqvanl9CPo08vSe2PLn6/V1BZMLluFwf+FRET18Z8UFiMwxOK3XKt3VwgAZzCAACImZ4iOZkfl8/zXDk1cTxbFX6HnxPfPlXj64n6XHwrLtsWasRdptUcapiPEmYpjWeDFbvqIz6yaUvFseCIxUmJ5iePWYn3xNptMfa6QNwWLNOHtU2qOFMaeCv11zcqmqekceu0/wA80n0fPLp4tevn609bV+7ztHp+29ZmHI/aXtjvXJS01tWYmJj1iWRRXNFUVR0MjBYqrBX6b1PRx7Y6YR4d7ddJXBmjPhp24c/M1iOeK2jjur93Pl6+Ux7+XRTdFcXKYqjpbKtXab1EXKJ1iQB9uwAAAAAAAAAAAAAAAAAAAAAAAAAAAAAAABcXyStF878c9kzdvMaTBrM8/V/c96fz3h6AtIfkSbdOp8Udz3C1ea6PZcvE/C982KI/NFm7zQf0k3eczqKfy0Ux5zPxbN2Ro5GX69dUz7o+AAoC0AAAAAAAAAAAAAAAAAAAAAAAAAAAAAAAAAAAAAAAAAAAAAAAAAAAAAAAAAAAAAAAAAAAAAAAAAAAAAAAAAAAAAAAAAAAAAAAAAADUzxF0up0fXW+Y9VhvitfXZstYtHHNL2m1bR9UxMS2zdDcen9h3jJTLu+yaDXXxx20tqdNTLNY+ETaJ4SWW4+MBcmqY1iYZmCxUYWuapjXVpwNu/0D9F/vQ2T/N+L+yfoH6L/AHobJ/m/F/ZTX2itfklJfW9H5Zaj4sWTNkphw47ZMmS0VpSsczaZ8oiIj1luVpMGXHt2HTWvOPJXBXHNq8TNbRXjmOeY8vvh1NH0r0xt2orq9v6c2vS56fi5cOjx0vH2TEcsoiczzKMfyYpp0iNfNgY3GRiuTERporTT+F3WG79Z7F1P4heIOk3nSdKZc2p2fQ7fss7fNtRfFbDGfV5Jz5fbXriveIjHXDTuta3Zx21rmtx8Pfn/AIsbL4ofhf2f4H2XW7P8x+b8+1+cZcOT2ntO76Pb7Djt7Z57vWOPOYiJYCm9u8HfEzp7rrqjrvpzxB6Mtr+ptXOWdVu/R2q1mt0+kiKxi0Vc9NyxR7GkViYrWlYm02tMczysDr7pHL134fb/AND59zppMm/bVqNtvrKaeb1xWy4ppOSMc2jmIm3Pb3fVz70kAVhuvgVtG7eIPRvX2fec9L9LaKuk1OjpjmMW52xRPzXJk+l5ThvfLescW87+sdsMJu3yeNx1PS+47Ls/XGm0uu1XXkdc6bVanaLZ8WHJGeuWunvirnpOSvNIibRkpM8+kLqAQDojw23vZust38Rut+qdHvvUe66LT7XS237XbbtHpdFhta9cdMN82a83tkyXta98tvWIrFYjzn4AAAAAAAAAAAAAAAAAAAAAAAAAAAAAAAAAAAAAAAAAAAAAAAAAAAAAAAAAAAAAAAAAAAAAAAAAAAAAo/5Sui8ti3Ksf9PgvP8AEmv+8o9sl8oTb/nXQuPWVr56LW4skz8K2i1J/ParW1Xcxp5N+Z69GvdobfIx1U9cRPlp8ABgoQAAAAAAAAAAAAAAAABx6jUafR1i+s1FMMTETHfPnMT74rHnMfZEvu3bru1cm3EzPY+aq6aI5VU6R2uR+1ra9orSs2mfSIjmWD1XVOnx810Wmtmt5fSy/Rr6+flE8zH18x9jDazd9w10TTPqbezniJx0+jWeJ5jmI9ePjPMp7C7N4q/vu6UR4z4fqh8RnmGs7rfrT2cPH5apTqt223R+WfVRa0cfQxfTt/VEx74mYlh9T1VqLc10Onpijy+nf6dufsn6PE/CYn7WCFlwuQYPDb5jlT2/LggsRnWKv7qZ5Mdnz+Wjk1Gq1OrvGTU575bRHbE3tM8R8I+EfU4wTMRFMaQiZmap1kAcuAAAAAAB0d5zdlMWjrPnP67kjmfWfKsTH1RzMT8LshjrW14i9prWPO1uOe2seczx9Ucyj+r1E6rU5NRMdvfaZivMz2x7qxM+6I4j7lp2VwfPYmcRVG6iN3tn9NWJjbnIt8mOlxANhIgAB+zipqsV9HktFa5Jia2n0reOe2fs85ifXymfLnhgMlL4r2xZaWpekzW1bRxMTHrEwzzq7tpvbYo12Ov0scVx5oiPd6Vt/NWfKPPt9ZszMHe5FXInhPvWnZ3H8mr0Sud074+MfFiQEot4AAAAAAAAAAAAAAAAAAAAAAAAAAAAAAADbL5Ce1fR6v3y9fWdJpMc/wCUtf8A3G2KhPkX7N+DvCPLuVqfS3Xdc+eLfGlK0xRH5aX/ACyvt5r2zxHpOe4iqOiYp/liI98NubP2uZy21T1xr4zM/EAVhMgAAAAAAAAAAAAAAAAAAAAAAAAAAAAAAAAAAAAAAAAAAAAAAAAAAAAAAAAAAAAAAAAAAAAAAAAAAAAAAAAAAAAAAAAAAAAAAAAACu+tfHzw06C3i+wb3u+a+vxRE5sOlwWyzi5jmItMeUTMefHPPpz6wsR52eLtrX8U+rpvabT+GtZHMzz5RltEfmXDY3IMPn+KuW8VMxTTTru3azrpx0l13K5ojc2u/VZeEP8A1zdP5Db+s/VZeEP/AFzdP5Db+tpINi/2c5P11/zR/wBro56pvVsfym/CTft00+04d51Oly6q8Y8d9VprY8fdPlETbzivPxniPrWs8v3plsszl2PQTktaZvpMXdPM8zzSPPlRNtNmcLs/zNeEqmYr5WsTpPDTsjrd1qua9dXJTc9tybjl2fHuGmtr8GGmoy6Wuas5seK82il7U57oraaXiJmOJmtuPSWO6r636L6E0OLc+uOr9k6d0ebL7HFqN13DFpMV8nEz2VtltWJtxEzxE88RKo/C7pbYekflMeIu2dP7fGmw5Omth1Ga9sl8ubUZrZdbFsubLeZyZsluI5yXta08RzMpx4neHfU3WW89I9RdJ9W7dsm4dJ6/Ua7FG4bPfcMGonLpr4JralNRgtHFclpiYv68cwortS3p3qbpvq/acW/dJ9QbbvW2aibRi1u3avHqcGSazMWiuTHM1niYmJ4nymHS6t8QOg+gcOn1PXfW2wdOYtZa1NPk3bcsOjrmtWIm0UnLasWmImOYj4sD4Nde771705uN+qdv0Gk3vp/eNXsO5fg/Ja+kz59PaItmw9/0q0tFomKWmZrPNZm3HdMP8J/n24b74q9X4dq0G49d6XqTU7NjpuOotpYxaDDXFbSab2tceW+HBalva/RxzFrXm3bMzyCyt28SPDvYOntH1dvvXvTm3bFuPZ8z3PV7rgw6TUd9ZtT2ea1opfurEzHEzzETMO/031T0z1ltWPfukOo9r3zbM1rUx63bdZj1OC9qzxaIyY5mszExMT5+UtaOsOsN56o2Lw23bYOgNg2je9H4sarQX2rHut66HNrMNddjy5Z1VNLF+Ml4tebewm0zPnEzMysDwGnPovELxT2zqXasG2dWavddHvO5aTb8vtturgzaeMentgzTFb5bTXT2nJe+LFab88U7YiZC6wAAAAAAAAAAAAAAAAAAAAAAAAAAAAAAAAAAAAAAAAAAAAAAAAAAAAAAAAAAAAAAAAAAAAAAAAAAAAARnxL238LdBb5o4r3W+aWzVj42x/rkfnrDUVu7mxY8+K+DLWLUyVmlon3xMcTDS3d9vybTuut2vNz36PUZMFufjW0x/Qhc1o9amvuU3am1pXbu9cTHhv8AjLqAIlVAAAAAAAAAAACIm0xWsTMzPERHvAHV1W6bdoufnGqp3R/zeP6d/XiY4jyiY+Fphh9V1Vlnmuh01cf/ALzJ9O3lPlMR6R9cT3JXC5NjMXvpo0jrnd+vhCPxGZ4XDbq6tZ6o3z+/akU8VpOS9orSvHde0xFa8+nMz5Qxuq6h2zTcxjvbU3j9rj8q+vnE2n+eImEX1Os1WsvF9VqMmWY57e63MV590R6RH1Q4VkwuzFi362Iq5U9Ubo+fuQWI2gu1brFOnbO+fl72V1XUu45+a4LV01f/AHX43lPMT3T5xP2cc/Bi7Wte03vabWtPMzM8zMvwWGzh7WGp5NqmIjsQl7EXcRPKu1TIA7nSAAAAAAAAAAAA4dwy/N9BeY8rZ59lXyn0jibTE/xY498Wlgnf3nLNtZOnjjjTx7OfLj6Xrbn4zzzHPwiHQbTyLB+h4KimeNXrT3/pohsXc5d2Y6twAmGMAAPqlqxbjJSL0tHbek/tqz6x9X2+71fIPqiuq3VFVM6TDDa3S20eothme6v41L8cd1Z9J/rj3TzHucDOazT/ADzSzSI5zYYm2L0+lX9tX+mPP1iYiObMGmMPd52jWeMcWx8uxtOOsRdjjwn2gDIZ4AAAAAAAAAAAAAAAAAAAAAAAAAAAADJdNbLm6k6j2vp7T8+13PW4dHTj1icl4rE/nfFddNuma6uEb3NNM1zFMcZei3gXsU9OeEHSe12p2X/BuPU3r+5vm5y2ifr5ySnbj0+DDpcGPTafHFMWGkY6Vj0rWI4iPyOR5PxeInF4i5iKuNdUz4zq3fYtRYtU2o4UxEeEaADHdoAAAAAAAAAAAAAAAAAAAAAAAAAAAAAAAAAAAAAAAAAAAAAAAAAAAAAAAAAAAAAAAAAAAAAAAAAAAAAAAAAAAAAAAAAAAAAAAAAA0h8a/BvxE0viPve5bd0rue7aLdtZm1+n1G36TJqK9uS827bdkTNbVmeOJ4545jybvCf2e2gv7PX6r1mmKuVGkxPj0PiuiK40l5z/AKVnid/2cdUf5n1H9g/Ss8Tv+zjqj/M+o/sPRgW/+07F/wACnxl18xHW89Nm8FvFTe9ywbZh6E3vS2z2ivttbocunw44587WvesRER6/H4RL0E0OljRaLT6KL98afFTF3ccc9sRHP5nOKvtHtPiNo5txdoimKNdIjXp014+x2UW4oYbSdIdO6HqrcettLt3ZvW7aTT6HWan22Sfa4ME3nFXsm3ZXtnLfziIme7zmeI4j2PwT8OdN0/p+mdt2vcds0Wl1ep1uC+273rtFqseXUZJyZ+3U4c1c0VveebU7+yeK+X0a8ToVl9sR0n0j030NsGl6Y6T2jBtu2aOsxiwYuZ85nm17WmZte9pmbWvaZta0zMzMzMsJ1P4RdCdWb3+iXcNBuOi3i2GNNl3DZd51u0anUYonmuPNl0WXFfNWsx9GuSbRXme3jmeZkAgOs8CvDHXdMbX0hfZNbg2/Zdwtu2ivpN51um1ePW27+7UTqsWauovlt7XJNr2yTNptMzMyzfRnh90n0Bp9Zh6Z0GfHk3LP851uq1mu1Gu1ery9sVi2bU6i982TisRWO689sRERxHkkYAAAAAAAAAAAAAAAAAAAAAAAAAAAAAAAAAAAAAAAAAAAAAAAAAAAAAAAAAAAAAAAAAAAAAAAAAAAAAAA1b8btn/BPiFrcladuPX0x6yn+NHbb/SrZtIpb5SOy+00W09Q46eeHJfSZZj4Wjup+Sa2/Kwcxt8uxM9W9B7Q2OewU1RxpmJ+HxUQArrXwAAAAAAHHFbXmYitY5taZ4isfGZ9IhjtVv8Atml5rXJbUXjn6OL8XmJ9JtPl5/GO5k4bB4jFzpZomfd48HRexNrDxrdqiGRfGfNg0tIyarPTDWY5ibzxMxzxzEetvuiUZ1XU24Zua6bt01PPzp53455j6U+kx8a8MTkyXy3tky3te9p5ta08zM/GZWPC7L11etia9OyOPj/5QmI2gt07rFOvbO6Pn7kl1XVGkxc10eC2e0c/Sv8ARp5T8PWYmP4MsPrN63LW1tjy6ma4rc848f0azHPPE8fjcfXy6IsmFyvCYPfaojXrnfP79iBxGZYnFbq6t3VG6P37QBIMEAAAAAAAAAAAAAAAAfsZIwUyaq1YmMFZvxMRMc+leY98d0xE/Vy/HT3jN2afFpY9ck+2t6T5RzWv1xP4/MfYkspwfp2MotTw4z7I4+PB13bnNUTWxEzMzzIDbKBAAAAAAftbWpaL0tNbVnmJieJiWN3bS1xZa6nFWK49RzPbHHFLR+NWI+HnEx9UxHMzEsi/ZpTPiyaXNbimWPWeeKWj8W33ek+XPEzx6u2xd5mvldHSlsnx/oV/1p9SrdPwnu9yPD6y4smDLfDlr23x2mto+ExPEw+U1E674bBAHLkAAAAAAAAAAAAAAAAAAAAAAAAAAXD8k/pr9EXjRtee+PvwbNhzbll8vTtr2Un7smSk/cp5t98hrpacO09R9aZsc86rPj23T2mP2uOvfk4+qZvj/iqzthjvQMlv3InfMcmP+bd7pme5L5DhvSswtU9ETrPdvbSgPNTbwAAAAAAAAAAAAAAAAAAAAAAAAAAAAAAAAAAAAAAAAAAAAAAAAAAAAAAAAAAAAAAAAAAAAAAAAAAAAAAAAAAAAAAAAAAAAAAAAAAAA1o8Vvlg36K6y1/SXTPSuDcK7VlnTanVarUWrFs1fK9aVrHpWfLmZ85ifL3zsu8zfGX/AJW+s/8Av7Xf7e6+bA5Ngs4xl2nG0cqKadYjWYjWZ7NFZ2nzDEYCxROHq0mZ493aur9XR1Z+8Xaf5TlP1dHVn7xdp/lOVrINrfYrIf8ALx41fNSftDmf8WfCPk2s2D5cuuybvpsXU3ROlxbbe8Vz5dJqLzlxVn1vFbRxbj148ufi2zxZsWbDTUYskWxZKxeto9JrMcxP5HlA9O9x0G4br4Yara9pyez12s2G+n01/wBzlvp5rSf40w1t9IOQ4DJ+YuYKjkcrlRMazMbtNOMz1rdstmeKx/O04irlcnTTh069XsY/pbxSp1putMfTXQ/Ues6fyZMuLF1P/cePbss4+Ytalb6iNVenfWaReuCaWn6VZmkxc6v8YOkei+vOkvDjco1uo3rrHNlxaPHpcdb109aUtb2ueZtE0pPZatZiJmbRMRHlMxrx4Wa3S7PpPCfZPDTxB3vdeudNOHb+r+m9bvuoy4tFo8emtXU11W3Ta2Lb/ZZKY6Y71xY5mZrETk757vrf+l/G7pXq/oTferOk+hty6m33rquq1G54OqdXEai1dBrK4NLFLbbE6fT4sU2isRbJPdzMxM5LXjWy3Nl/Enr7avC/ojdevN70Ov1ui2jHTJl0+gx0vqMvdetIrSt7VrM83j1tDk23r/pfdOg8XiVh3GuPYcu3TultRljtnFginfbvj3WrETEx7piYQv5UXdPgP1L3RETxouYieY5+eYEC1m2b5i8StT8m3Ht+aemN73SesbariZxV2ebzl1ehmZt5d2uite30nFqLRxxAJrpvlK9Nbj0Z0p1hsvRHVu436y3bUbLtu1Y8Wjxa2NTh9t3xk9tqaYqRHzfJ5+059PLmeEw8PPEnavETDu1NLtO67Puewa+227rte6YsddTo88VreItOK+TFetqXpetseS9Zi0efPMRqbi1m27b4U+Des3TreOjtHh8St8nJvcZdLi+ZR37nEW7tVS+COZ4r9Okx9L48SvD5Nmvx6ndPEDFsm+U6s6etvOLVaPrCe22TetTkw1+cRbLj4wZowzWmKtsFKYoisUivdS0yF4AAAAAAAAAAAAAAAAAAAAAAAAAAAAAAAAAAAAAAAAAAAAAAAAAAAAAAAAAAAAAAAAAAAAAAAAAAAAAAIv4mbF+iLofdtvpTuzVwTqMMe/2mP6cRH1zxx96UHq+a6Yrpmmel13rVN63Vbq4TEx4tHxn+vun56Y6v3TZq07cWLPN8EceXsr/Sp+SsxH2xLAKnVTNFU0z0NU3bdVqubdXGJ0AfGbLi02P2upy0xUmJmLXnju49ePjP1RzJRRVcq5NEaz2OqqqKI5VU6Q+yImZiIjmZYfV9T6LDzTR47ai0cx3W+hTn3T8Zj6vosNrN93LW91LZ/ZY7RMTjxfRrxPun32j7ZlO4XZzF399z1I7ePh89ETiM7w1jdRPKns4ePy1SjV7jodDzXVamtbxz+t1+lfmPdxHpP8Lhh9X1VbzpoNNFY849pl85+qYrHlH2T3QwAsuF2fweH31xy57eHh89UFiM7xN7dR6sdnHx+Wjn1eu1mutFtXqL5O2ZmsTP0a8+vEekfc4ATdNMURyaY0hEVVVVzyqp1kAcvkAAAAAAAAAAAAAAAAAAAB+0r33rTurXumI5tPER9ssFrtTGr1eTPXu7ZnindxzFIjisTx7+Ihl9Xn+baLLki0RfJHsqefn9L8aePfHbzE/DuhgV72TwfItV4qqN9W6PZHHxn3I7H3OFuPaALgjgAAAAAAAHW3XT+3wRraRzfFEUy+vnTyitvu8qz6ftfrYhIqWiluZrFqzE1tWfS1ZjiY++JlhdfpJ0eonFEzbHaO/HaY47qz6ff7p498THuSODvaxzc9HBechx/pNnmK59anzj9OHg64DPT4AAAAAAAAAAAAAAAAAAAAAAAAAA9JPAbpH9BPhN05suTF2am+kjWamJjzjNmn2lon6690V/xWhvg90bPX3iXsHTF8XtNPqNXXJqo45j5vj+nl5+HNazH2zD0wiIiOIaj+lDMdKbGX0z11z7qf8A7LzsbhN9zFT/ALY98/B+gNQL4AAAAAAAAAAAAAAAAAAAAAAAAAAAAAAAAAAAAAAAAAAAAAAAAAAAAAAAAAAAAAAAAAAAAAAAAAAAAAAAAAAAAAAAAAAAAAAAAAAAANVfF75H/UfVnXG49VdE7/tWLT7vmvq9Rg3LJlpbFnvPN+yaUv3VmZmfPjjnjz9W1QlsnzvGZFem/g6tJmNJ1jWJhg4/LsPmVuLeIjWInWOhpD+og8V/3wdJ/wAr1P8AwD9RB4r/AL4Ok/5Xqf8AgN3hZP7Rc8/NT/KiPspl3VPi0w2P5DvXWTdNPXqXqnYsG298TntocmbLnmvPnFIvirXmY585ny+E+jcvBgxaXBj02CnZixUilK/CsRxEfkcggc62hx+fzRONqieTrpERpG/j7oSmX5VhssiqMPH3uOs68ABBpEAAAAAAAAAAAAAAAAAAAAAAAAAAAAAAAAAAAAAAAAAAAAAAAAAAAAAAAAAAAAAAAAAAAAAAAAAAAAAAAAAAABRnyj+nYpfbeq8VYis1nR6m3pEcc3pM/d3+f1QoLWb7tmk7qxn9vkjmO3D5xz7ubenE/GOfsbkeJnSVOuOh926c7YnNqME300z+1z0+lj8/d9KIifqmWhF6XxXtjyUtS9Jmtq2jiYmPWJh2YTJsNjLlV27M+zh+rU23N+/lmLprs0xybka69sbpj3T3svq+p9bm7qaSlNNSeY5j6V+J/wAKfSfriIlicuXLnyWzZ8t8mS082te0zMz9cy+RZbGFs4Wnk2aYj2NaX8TexM63apn99QA73QAAAAAAAAAAAAAAAAAAAAAAAAA/a2pji2bLWJpirN7RMzETx6V5j05niOfrfduiq7XFFEazO6DhxYzes82zU0kT9HBHnETzHfbzt9kxHbWY+NWOfWTJfNktly2m172m1rT6zM+svlt/B4anCWKLFP4Y0+c98oG7cm7XNc9IAyXWAAAAAAAAPnU6b57ppwUrzmpM3xcR52njzr9/EcevnERHrL6fsTNZi1ZmJjziYc01TRMVU8YZGExNeEvU3qOjz7EeGQ3fS1peNZhrEY8340RERFMnvjiPSJ9Y8oj1iPxWPTluuLlMVQ2XYvUYi3F2jhIA+3aAAAAAAAAAAAAAAAAAAAAAAA+sePJmyVxYqWve8xWtaxzNpn0iI98uBtX8h7ojvz774h6vD5Y6xtWjtMe+eL5pj7IjFHP12htshvhB0Pj8OvDnZOlOyI1Gm08ZNXMfttRknvyefv4taYj6ohMnmPabNPrfNb2Jpn1ddKf9sbo8ePe3Fk+D9AwVuzPHTWfbO+fDgAIFJgAAAAAAAAAAAAAAAAAAAAAAAAAAAAAAAAAAAAAAAAAAAAAAAAAAAAAAAAAAAAAAAAAAAAAAAAAAAAAAAAAAAAAAAAAAAAAAAAAAADTDxl8fvEqniFvOzbD1Dn2nb9p1eTQ4cOmrWJtOO01te1uJmZmYmfXiI48vWZ3PedPi5/yp9Xf9963/AG1l62DwdjFYu7N+iKtKd2sa9Pa1l9J+PxWBwFmMNcmjlV7+TMxM6R1xv0d/9Pfxf/f/ALp/Hr/Ufp7+L/7/APdP49f6kDG0vqvA/wAGj+WPk0l9d5n/AJm5/PV81l7F8ovxb2bddPuObqzU7jixXicml1UVtjzV99Z8uY5+McTDfHSaqNZocOtx47cZsVctaeXPnHPH53mG9NdiiY2Tb4mOJjS4vL/Ehrrb7BYbCxYrsW4pmeVE6REa6aacPa259FmZYzGzibeJu1VxTyJjlTM6a8rXTXr0hXvQPif1h1R4q9U9C9SdI6TYdLsu07duWkxfPI1OrtGpyais/OJp+tUtEYY+hjnJWJ5n2l+eK4Hpzxwy9edc12vY/Erw82DRfhHLotFsW5VnVb5vGLBkvTLnxUrq8M6etrY8sY4nDm+jT2k+VuyJJ070h1FofH7rPrbVbd2bLu3T+z6HR6n22Ofa58GTVTlr2Rbvr2xlp5zERPd5TPE8VVh8Gusdv8P7+Ae2eHNtPpp6p/DGHrHDrNHXSY8Hz6NXGomk5fncaytI9jERh7e6In2sV841w28uTxy626g8OvCrf+sulsGgzbtt+PD80pr8d76ecmTPjx/TrS1bTH059LQ6O2+MWnyeDebxM3TbvZ7ht+DNp9dteK8TeN1xZJwX0dPOebW1FfZ19891fi7Pj30tv3WvhNvvTPTOh+eblrPmvsMHtaY+/s1OK9vpXmKxxWtp859yJazwl6ty+OVdZitjnw61Wqx9WavDOWO78O4cfsKY4p3c+zt+taifKa+0wR6TII5s3jr4sdR9A+G2t0sdJ7b1F1p1Tr+ntbny7XqdTo9PTT/PPp48ManHkmZ+a1j6WX9tM8e5Zng91z1V1f8Aor2jq7FtOfWdK77l2f8ACm0Y8mLR7hFcePJ30xZL5LYr09p7O9PaX4vS3n7opTV+CvWdfDTw52XqPwn/AEWY+n+t913jedh9rt2b2uizX104rdupzUwZOfb4bds35jn05jha3gV0Xv8A0vruq9xzdLZOjemt11eC2w9JW1OHJG10x4+3NkimnvfT6f22SZv7LDe1Y47pnuvaIC2QAAAAAAAAAAAAAAAAAAAAAAAAAAAAAAAAAAAAAAAAAAAAAAAAAAAAAAAAAAAAAAAAAAAAAAAAAAAAAAAGl/yiei/0JeImq1emw9mh3uJ12DiPKLzP67X+PzP2Xhugq75RHQ89YeH2o1ekw9+4bJM67BxHNrUiP12kfbXz4980hmYG9zN6NeE7lU2yyr60yuvkR69HrR3cY74179GmACyPP4AAAAAAAAAAAAAAAAAAAAAAAAAA6u7ZvZaSmCJmL57d0+sfQr6fVMTb89HbpS2S9cdKzNrTEREe+ZYXctRXU6y98du7HXimOYiYiax5c8T6c+vHxmVj2YwfpGM52rhRv754fGe5jYy5yLWnTO75/vtdUBshDAAAAAAAAAAAAPqK481L6bPPGLL5TPHPZPut935ZjmPewGbFkwZb4cteL0mazHMT5/bHlLOuvumn+caeNXX9kwRFcnn+NTnis/bEzFfX0mvEeUsvCXuRVyJ4T71m2ex/N1+i3J3Tw9vV3+/2sOAlVyAAAAAAAAAAAAAAAAAAAAAAFx/JW8P/ANHHipo9bq8Hft3T0RuWo5jmtslZ4w0++/FuPfFLKcegHyV/DqehPC/Ta7W6f2e59QzG46nuji1ccx+s45+yn0uPdN7QqG22cfVOU18ifXuerT38Z7o179E7s7gPTsdTyo9Wn1p7uEd8+Wq4wHnNtgAAAAAAAAAAAAAAAAAAAAAAAAAAAAAAAAAAAAAAAAAAAAAAAAAAAAAAAAAAAAAAAAAAAAAAAAAAAAAAAAAAAAAAAAAAAAAAAAAAAAAAVV198m3w68Qt+ydSbjbc9v1ueI+cW2/NjpXPaPLvtW9LR3cRxzHHPv5nzWq62s3Pbdu7fwhuGm0vf+L7bLWnd9nM+bLweNxOBuc5ha5pq4bupgZjl+DzKzzWOoiuiJ139E9fYo/9Rp4Yf396o/lWn/4B+o08MP7+9UfyrT/8Bc36Jum/3wbb/K8f9Z+ibpv98G2/yvH/AFpT7SZx/Hq/fcgvsps3/l6P33qm2X5I3hVtG5YNxzZ973OuC0X+ba3UYrYbzE8x3RTHWZj6ueJ9/K7HS0u9bPrsvsNFu2j1GXjnsxZ6Xtx9kS7qNxuYYvMKoqxdc1THDXoTOWZXl+WUVRgLdNEVceT06dc9gAwkmAAAAAAAAAAAAAAAAAAAAAAAAAAAAAAAAAAAAAAAAAAAAAAAAAAAAAAAAAAAAAAAAAAAAAAAAAAAAAAAAAAAAPy1a2ia2iJiY4mJ98P0Box4z9B26A671u2YMU12/VT870M8eXsbzP0I/gzzX7Iifegzcz5RHh9PWvRF9x0GDv3TY+7VYOI+lkxcfruP74iLRHvmsR72may4K/z9qJnjG6Xnva3JvqbMaqKI/u6/Wp9k8Y7p3ezQAZasAAAAAAAAAAAAAAAAAAAAAAAAPjUZZ0+jzaj3xHs6cxz9K3MfdMRFpifjEI+ye9ZYi+HSxHnjr338vPutxMefvjt7Z+qZljGzdnMH6Lgqap417/l5b+9EY25y7nJ6gBPMQAAAAAAAAAAAAfWO847xaIiY9JrPpaJ8piePdMcxP2vkHNNU0zFUcYYjcNJ8z1E0pMzivHfimfWaczHn5R5xxMT9cTx5Osz+bTfPtPOliJnLWZvg4587eXNf8aI+HrFfSOWAS+Gvc7Rv4w2NlmOjH4eLn4o3T7f1AGSkQAAAAAAAAAAAAAAAAAAAFj+APhrbxO8SNv2fUYJvtejn59uU8eXsKTH0J/h2mtfsmZ9z0brWtKxWtYisRxERHlEKY+Sv4XT4feHmPddy03s946i7NbqO6PpYsPH6zin3xxWZtMe6bzHuXQ877c539cZnNFudbdr1Y7Z/FPfO72RDauzeXegYOKq49evfPwj99MyAKYsAAAAAAAAAAAAAAAAAAAAAAAAAAAAAAAAAAAAAAAAAAAAAAAAAAAAAAAAAAAAAAAAAAAAAAAAAAAAAAAAAAAAAAAAAAAAAAAAAAAAAAA0R8Y901+7eJ3UeXX6m+adPuGbS4u6eYpix3mtKxHuiIj8szPvb3NDvF7Q6zQeJ3U2LW6e+G+Tc9RnpF447sd7zalo+qazEpTKtOcq9jXH0kzX6DZiOHK3+E6fFEAE40259v1+t2rW4Ny23VZNNqtNkjLhy47dtqWieYmJehOPWZsmwV19s+HDlto4zTkyz246WmnPdafdWJ85+p55YcObU5sen0+K+XLltFKUpWbWvaZ4iIiPOZmfc9BtRsOm3fpPL0vu9Lew1u3W0GqrS/E9l8XZeImPSeJnzQ+a6ep3/AAbU+jOa9cTH4fV9mvrNWfCXr7Ua7qrwuy6brvrbPv3UmfcI6k1W+23CNi3mlcV7cbdGetdHM2yRjyYPmdaz7Gtu/wBZrNsfKijqnU9JdL7N0d1XuXTu5bv1bt2gprtBqL4b174y8Vt2zHfSbRXupPlaI4lz7P4I9UTl6R2vrPxF0u89O9CajDq9m0mm2P5lrMubBScemtrNR7e9MvZSZ5jFhwRa3Ez9HmkzPr/oX9HP6HP/AEp8y/Q/1Bo99/YPae39h3/rX41e3u7/AMbz449JQ7a6q+ufF3eOqfBPasXTWqybX1b1Vp9RpdTXT5uzNtltHS07natqzzS2P2WTHW0ecXyYp9/KC6rqrLrdJ8n3D1t1J1/n23eujdXq90r09rN5trNbqq6bRzTLljbJ+cZOJveZtPMR3Tz6rl0ngFtGh61666z02+Z4t1joMmkwaS2KbYdsyZ6RXVZscd3FpzWx4b2jivnj9fNjP0iOqtnp4a6ro3xA2nR7j4d7Fm2OMu59P5NZg11MuLBjtk9nj1eG2Of1jmI77fjfV5hkfk0bzuu9+GFdRuvUeq3ecO66/T6Wdfqa59w0mkpntGDTa23M2jU0xdkZIyT7SJni/wBLlayG+GHh3bw+23dZ1+9zvG89Qbpm3nd9dGnjTY82qyRWs+ywxa3ssdaUpWtZtaeK82taZmUyAAAAAAAAAAAAAAAAAAAAAAAAAAAAAAAAAAAAAAAAAAAAAAAAAAAAAAAAAAAAAAAAAAAAAAAAAAAAAAAAAAAaU+PfhzPQPWmXLodPNNo3ebanRzEfRpPP65i/xZmOP8G1W6yG+LHh/pvEbo7VbJMVrrcX90aHLP7TPWJ4iZ91bedZ+qefdDLweI9HuazwnirG1mR/XeAmiiP7yjfT7emO+PPRoiOXV6XU6DVZtDrMNsOo0+S2LLjtHFqXrPFqz9cTEw4llefJiaZ0kAHAAAAAAAAAAAAAAAAAAAAA+qdnd3ZOeykTe/bMRPbEczxz5c8RPD5dbc80YdDOOtvpai3ZMRxP0K8TPPvjz7eJ+qWbl+FnG4qixHTO/wBnT5Pm5XFuma56GIz5r6jPk1GTjuy3m9uI4jmZ5fANuxEUxpCvzMzOsgDkAAAAAAAAAAAAAAHR3jTc2jcMcfRzWmMvEeVcnrP8b1j6+6IjiHefsRjvS+HNH63lr22mI5mvwtH1xPE+sc8ceky7LN2bVcVJPKcf6DiImr7s7p+fcjw5NTp8mlz30+aIi1J4njzifhMT74n1ifg403ExMaw2JE674AHLkAAAAAAAAAAAAAAAAW58mjwpt4meIGHPuOlnJsexzXWa+bR9DJbn9bwz/CmJmf8ABrb6lU6LRavctbp9u0Gnvn1Oqy0w4cVI5tkyWmIrWI+MzMQ9H/BLww0nhR0Ho+noil9wzR853LNWI/XNRaI7oiffWscVj6o59ZlS9t8/+pcvm3an+9uaxT2R01d3CO2Y6lg2cyv6wxUV1x6lG+e3qj59ifAPPDaoAAAAAAAAAAAAAAAAAAAAAAAAAAAAAAAAAAAAAAAAAAAAAAAAAAAAAAAAAAAAAAAAAAAAAAAAAAAAAAAAAAAAAAAAAAAAAAAAAAAAAAAAxW8dKdL9Q5ceff8Apva9yyYqzTHfWaPHmtSvPPETeJ4hlUP6l8V+iulNxttO57hktq8cROTHgxTf2fMcxFpjyiePdzy+arsWo5VU6MfE12Kbf/qdOT26aebufpaeHH/Z/wBN/wCasH9k/S08OP8As/6b/wA1YP7KO/p+eHv/AFnXfyWf6z9Pzw9/6zrv5LP9b49Ot/xPNHc7lH/D8KUr27oforaNXTX7T0fsmi1OP8TNp9vxY8lfstWsTDNoHtfjZ4f7rrsO349yzYMme0UpbPgmlO6fSJt6R9s+SePum9Te301as/CV4aqmfReTp/p0+AI7+mL4ffos/QF+jvp79E3HP4F/CmD5/wDid/8A6v3e0/E+l+L6efo4+rfE/wANegdRp9J114h9M9OZ9XScmnxbtu2n0d8tInibUjLes2iJ8uYfTKSYRrqjxL8OOh8Oj1HWniB03sGLcazbR33TdcGlrqYiImZxzkvEXiItXnjn1j4s1tO77Tv+2abeti3TSbjt+tx1zabV6TPXNhz4584vS9Zmtqz7pieAdsAAAAAAAAAAAAAAAAAAAAAAAAAAAAAAAAAAAAAAAAAAAAAAAAAAAAAAAAAAAAAAAAAAAAAAAAAAAAAAAAAAAAAGtHyofC+cGePEjZdNPss01xbpSlfKl/KKZvv8q2+vtn3y12ei+47dot20Go2vctNTUaXVY7Yc2K8c1vS0cTEtGvFbw71vht1Xn2bL35NFm5z6DUTHlkwzPlEz+6r6T+X0mE7l2J5dPNVcY4expnbzZ70O/wDWWHj1K59bsq6/ZV7/AGwhoCTa6AAAAAAAAAAAAAAAAAAAAIiZniGJ3bPGbWWpS8Wx4I9lSYmJiePWYn3xNptMfayt8/zXDk1cTxbFX6HnxPfPlXj64n6XHwrKOrrslg/v4uqP9Me+fh5sDH3NIi3HtAF2RgAAAAAAAAAAAAAAAAADg3LTRqdN84pH69g8renNsfx+ua/fPE+6KsMkWO847xesRPHrExzEx74mPfEx5TDD7jpK6TUcYuZw5I78czPM8fCfrieY9I5459JhI4O9rHNz3Lts/j+ftej1z61PDtj9Pk6oDPWIAAAAAAAAAAAAAABPfBXwr3Hxa620+wYO/Ft+DjUblqYjyw4InziJ/d2/FrHxnn0iWPi8VawNivEX50opjWZdtizXiLlNq3GtUzpC6/kc+Dk6nUz4sdQaWfY4Jth2bHkr5Xv51yZ/P3V861+vun9rDbt1Nq2rbtj23S7PtOkx6XRaLFXBgw444rjpWOIiPudt5mz/ADm7nuOrxdzdHCmOqmOEfGe2ZbgyvL6Msw1Nijj0z1z0z8uwAQqQAAAAAAAAAAAAAAAAAAAAAAAAAAAAAAAAAAAAAAAAAAAAAAAAAAAAAAAAAAAAAAAAAAAAAAAAAAAAAAAAAAAAAAAAAAAAAAAAAAAAAAAAGn3iDa1uuuoJtMzP4S1Eefw9pLcFrJ4l+HPWGDrLc9Zo9i1u4abcNTk1WHLpNPfLHF7Tbtt2xPbMTPHn68cwjMzoqqtxyY6Vb2ltXLliiaImdJ6PYroZz9AvW/7zt8/zdm/sn6Bet/3nb5/m7N/ZQvN19UqX6Pe/JPhLBtvt/wBx3HbPD7cd22uk5dfpNmzajTV9Zvmrgm1I8/jaIazbb4a9d7nrcWix9K7ngnLaI9pqdLfDjpHxta0RERH5W22m08afS4tLz3xix1x8zHrxHCWyuiqnlTMdS2bMWblublVdMxE6ce9rT4PdTeInhz0N4UareMfS+t6e68zabS59NoNFnjcsGt1uG2eNZl1ds1seqte8Xtl/WcUxN/Kbdv0pL4E5d7yeF27dcbFsO07t15vO97h+H/wtrsmhm+fDq8uKMGTNTDnvSuHFWtcePsmIrEfi90zM+6f8FfDfpffcHUOy7FqMWp0ds19Dgy7nq8+j2+2aZ9pbSaTJltg0s25tEzhx08rWj0tMT8754J+Hm/b1rOosmh3fa9w3KK/P82xdQbhs/wA9tWJit9RXRZ8Vc14ie2L5ItaK8RzxEQl1sUfh6v33qfrXwJ6r8POgOntFqNd071BbFseo3a+j0Wlxx82ratM+HSZJnjt8ojDWJ59yx/kvV02h6M3/AKeyaSdJvO09U7nTfNNjpWulw6/Nl+cXrpe21udPFc1OyZ7bTHnatLTNYkm5+BXhlumm6d0kbNuG206U0uXR7PfZt71215NLhyRWMlIyaTNjvaLdlee6Z5mOZ85nmS9IdG9NdB7LTp7pXbI0WipkyZ7ROW+bJly3tNsmXLlyWtky5LWmZte9rWmfWZBmgAAAAAAAAAAAAAAAAAAAAAAAAAAAAAAAAAAAAAAAAAAAAAAAAAAAAAAAAAAAAAAAAAAAAAAAAAAAAAAAAAAAAAEM8VvDnQeJfS2XZ801xa3Dzm0OomP2LLEek/4NvSY+/wBYhMx9UVzbqiqnjDoxWFtY2zVh78a01RpMPOnddr1+yblqdo3TS30+r0mS2LNivHE1tE+f/wCf3uq20+UR4PT1ft9usuntPzvOgxf3RhpXz1eGvw+N6x6fGPL3Q1LWbDYinEUcqOPS88bQZHeyLFzYr30zvpnrj5x0/KYAGQggAAAAAAAAAAAAAAAAH1jrFrxFrdtY87W457ax5zPEfCOZcxE1TpAx+85u2mLR1n1/XcnnPrPlWJj6o5mJ+F2Kcur1E6rU5NRMdvfaZivMz2x7q8z7ojiPucTbuXYSMFhaLEdEb/b0+aCv3OduTUAM11AAAAAAAAAAAAAAAAAABl0/z7Tzo/28z3YZmfS/w/xvT3ecVmZ4gHNNU0zyo4u/DYivC3ab1HGEfGT3jT98xuFI/ZJiub1/ZPPz/wAaImfX1i3pHDGJu1ci7TFUNlYe/RirVN2jhIA7HeAAAAAAAAAAAA7uzbNufUO7aTY9m0eTVa7XZa4MGHHHNr3tPER/XPpEeb0Y8FfCjbfCPozDsOnmmfcNRMajctVEfs2eY9I9/ZX0rH2z6zKuPkr+BE9DbXXr7qnS8b9ueH+5sGSvnodPb4xPpkvHr8I8vKZtDYVovbzamMzvfV2Eq/uqJ3zH4qo+EdHXO/qbJ2ZyX0O36Vfj16uEdUfOfKN3WANcLYAAAAAAAAAAAAAAAAAAAAAAAAAAAAAAAAAAAAAAAAAAAAAAAAAAAAAAAAAAAAAAAAAAAAAAAAAAAAAAAAAAAAAAAAAAAAAAAAAAAAAAAAAAArrqjxZts+759q23bKZ40tpx5MuTJMc3j1iIj4T5cozNc4weS2ovY2vkxM6RumZmfZDKwuDvY2vkWY1mFiio/wBOrdP7yaX/AClj9OrdP7yaX/KWV/7f5F/Fn+Wr5JD6gx/5Y8YW4Kr0HjTmtqsddy2bFXT2ni9sWSZtWPjET6/YtKMlLY4y1nurNe6JiOeYTeU59gM8pqnBV8rk6a7piY14cWDi8BfwMxF+nTXg+hAtl8XNHuPWGi6M3norqfpzU7vhz6jZ9RuuDT1w7ljw8Tk9n7HNkyYrRS1b+z1FMV+J/F5i0R1tx8atHse9aXRdR9A9W7Rs2u3SuzabqDWafS10OTVXvOPFE44zzqsdMmSOyt8mCtJmazz22raZhhrGEZ8Sevtq8L+iN1683vQ6/W6LaMdMmXT6DHS+oy9160itK3tWszzePW0OTbev+l906DxeJWHca49hy7dO6W1GWO2cWCKd9u+PdasRMTHumJgEiFQ6b5SvTW49GdKdYbL0R1buN+st21Gy7btWPFo8WtjU4fbd8ZPbammKkR83yeftOfTy5nhMPDzxJ2rxEw7tTS7Tuuz7nsGvttu67XumLHXU6PPFa3iLTivkxXral6XrbHkvWYtHnzzEBLgAAAAAAAAAAAAAAAAAAAAAAAAAAAAAAAAAAAAAAAAAAAAAAAAAAAAAAAAAAAAAAAAAAAAAAAAAAAAAAAAAAAAAGr/yjPBj8FZs3X/Sui/uLNabblpsVfLBef8Anqx+5mfxo90+fpM8bQPjLixZ8V8GfHXJjyVml6XiJrasxxMTE+sO/D36sPXyqUPnmS2M8wk4a9unjTPTE9fzjph5xC3/AB58F8nQevt1J09p726f1mTzrHM/Mskz+JP+BM/iz90+fHNQLLau03qIrp4PPWZZdiMqxNWFxMaVR4THRMdkgDsYIAAAAAAAAAAAAAA4dwzfN9BeY8rZ59lXyn0jibTE/kjj3xaXMxe85ZtrPm0emmj2c+XH0vW3PxmJ5jn4RCd2dwfpWNpqnhR63y8/c6MVc5u1M9e50AGzkIAAAAAAAAAAAAAAAAAAAAAA+q+ztFsOaJnFljsyRHrxzE8x9cTETHu5jz8mC1OnyaTPfT5eO6k+sc8Wj3THPumOJj6pZtw7hpvnel9pSP13TVmeIjztj55n8kzM+npNuZ8oZWFvc3XyZ4T71j2fx/M3PRq53VcPb+vvYUBLLqAAAAAAAAAANnvkp+AH4a1GDxO602+Z2/BaL7RpMtfLUZIn9ntE+tKz+LHvmOfSI7ov8mr5P+XxK3OnVnVOlvTpjQ5fKlua/hDLWf2Os/8ARxP41o/gx58zG9WHDh02HHp9PipixYqxTHjpWK1pWI4iIiPKIiPc1Zt3td6NTVleBq9ed1dUfhj8sds9PVG7jwuezWRc9MY3Ex6sfdjr7Z7Orr9nH7AaXbCAAAAAAAAAAAAAAAAAAAAAAAAAAAAAAAAAAAAAAAAAAAAAAAAAAAAAAAAAAAAAAAAAAAAAAAAAAAAAAAAAAAAAAAAAAAAAAAAAAAAAAAAAAAAGufV3/tVu/wD8dm/15bGKx6r8J9w3TetRueza7S1x6q85clNRa1ZreZ5niYrPMTPM+7hQtv8AKcZmuDtRg6OXNNWsxHHSYT2QYuzhb1U3qtImFVCe/pM9Uf8AX9r/AMrk/sH6TPVH/X9r/wArk/sNU/ZLO/8ALVfvvWz62wX8SECbL4M9NLtOPU5K5LUxaeL2jHjtkvMRXme2tYm1p+EREzPuhVmi8F97tqccbjuehpp+Y75w2va/HwiJrELdpSuOlcdI4rWIrEfCIbJ+j3JcdlU37mMtzRyuTEa8Z01198K1tDjbGK5umzVrprr5NdNn6l6f6h8dukNy6K8SsHifktG549dTLbT5cnSukyYu7urOipix4Jtkpjw9uqx3z25mK3r25ItisPi74f8Ajj1tpb9X+LvQ3T3SHT2+1ttPTeTfNJG7b1uGmzTXFn1db35w4Yy1i2LBSO+89tr2iOKNohspWlU/Kk/5Cepv/wBy/wDyzAgWs2zfMXiVqfk249vzT0xve6T1jbVcTOKuzzecur0MzNvLu10Vr2+k4tRaOOIbJgNH8Ws23bfCnwb1m6dbx0do8PiVvk5N7jLpcXzKO/c4i3dqqXwRzPFfp0mPpfHiV4fJs1+PU7p4gYtk3ynVnT1t5xarR9YT22yb1qcmGvziLZcfGDNGGa0xVtgpTFEVikV7qWmbwAAAAAAAAAAAAAAAAAAAAAAAAAAAAAAAAAAAAAAAAAAAAAAAAAAAAAAAAAAAAAAAAAAAAAAAAAAAAAAAAAAAAAAAAAdfcNv0W66LPtu5aXHqdLqcc4s2LJXuresxxMTDTnxr8Ftd4ca+267TTLqentVfjFln6VtNaf8Am8k/6tvf9vruc6247doN30GfbN00mLVaTU0nHmw5K81vWfWJhk4bE1YarWOHTCvbRbPWM/w/Ir3XI+7V1dk9cT0+LzoFqeNPgjuHh1rLbxs9Mur6ez3+hk/GvpbT6Y8n1fC3v9J8/Wq1jt3KbtPLonc0FmGX4jLMRVhsTTpVHn2x1xIA7GEAAAAAAAAAAAA/YyRgpk1VqxMYKzfiYiYmfSsTHvibTET9UyjczMzzM8zLL7xlimnxaaI88k+2t6T5RzWvHvjz7+Y+xiGx9mMH6Pg+dq417+6OHxnvRWOucquKI6PiALIwgAAAAAAAAAAAAAAAAAAAAAB9UvbHeL145rPPnETH5J9XyBEzE6wxe56Oumz9+Gsxgzc2x+/t+Nftj8sxxPvdNIMmGurwX0t5iJn6WK08R23+2fSJ9J84j0mfRgLVtS01tWYtE8TEx5xKWwt7naNJ4w2LlWOjHYeKp+9G6fn3vwBlJMAAAAAAXL8nz5P24+LG513re6ZdJ0to8nGfNHNbau8euHFP+tb3ekefp9/J++Txunirr6b9v1M2i6W02T9czcdt9baJ88eL6vda/u9I8/TfDadp23Ytt02z7PosOj0WjxxiwYMVe2mOkekRDW22e2lOWU1YDAVa3p41fk//ANe72rbs/s/OMmMTio/u+iPzfp737tm2bfsu3abadp0eLSaPSY64cGDFXtpjpEcREQ7QNHVVTVM1VTrMtjxEUxpAA4cgAAAAAAAAAAAAAAAAAAAAAAAAAAAAAAAAAAAAAAAAAAAAAAAAAAAAAAAAAAAAAAAAAAAAAAAAAAAAAAAAAAAAAAAAAAAAAAAAAAAAAAAAAAAANePELxS6wr1XuO3bXuuTQ6TQZ76bHjwxETPZPE2tPHMzMx9keTpv36bFOtSTyvKr2bXZt2piNI1mZbDjVP8ATO6+/fTrf40f1H6Z3X376db/ABo/qYv1jb6pT32Mxf8AEp8/k2sGru2eLfXm367Fq8m+5tXTHaJvgz8Wpkr74ny5j7Y82yuovr9btGTJs+o0+l1mfTzbTZdTgtnxYsk1+ja+Ot6TesTMc1i9Zn05j1ZFjE04jXk9CGzbJb+UTTzsxMVa6adjuindN1H42aLxY2LoHWdW9Eb5p8umybnvtdF0tq9Dl0OhjmmK0ZL7jmr7TLmjtrWaT5UyW/a8T0+nPHDL151zXa9j8SvDzYNF+Ecui0WxblWdVvm8YsGS9MufFSurwzp62tjyxjicOb6NPaT5W7IyEOu4UL114zeJ+yavrne9l0XTOn2foLWaPSTs2v02ovue++2rjt3YM1ctKaf2k5fZYY9jn9pkx2jmPSLO8Turdy6M8Lup+t9r0uGdds2yarcsGDV1m2P2uLDa9a5IraJmOYiJiLR9UglgrHw48YPw54Va7rbrvDpNs3PpquoxdRYNPM+yw5sFe+bY4ta1opkxzjyUiZme3JWOZ9VbbX8obxV3jwrjqW+1dObT1FqfEHB0hTFqNDqM+DSYMubHSJy4oz0vkzUjJxbi9Kzas8REA2XFa+F3W/Wu89XdZ9C9aW2Pcc/SmbRxTeNl02XS6fP84w+0nBfBky5pxZsfETaPa25rkxzxXnhZQAAAAAAAAAAAAAAAAAAAAAAAAAAAAAAAAAAAAAAAAAAAAAAAAAAAAAAAAAAAAAAAAAAAAAAAAAAAAAAAAAAAAAAAAOHWaPS7hpcuh12mx6jT56Tjy4slYtW9Z9YmJ8phqh42+AOp6Ptm6o6Qw5dTsczN8+njm2TRfGfjbH9frHv+LbV+WrW9ZpesWraOJiY5iYZGHxNeHq1p4dSDz3IMLn1jmr8aVR92qOMT8Y64+O95wDZbxl+ThGpvm6o8OtJWuSecmp2qnlFp9Zth+E/4H8X4Na8uLJgyXw5sdseTHaa3paOJrMeUxMT6SsVi/RiKeVQ0PnGS4vJL/M4mn2THCY7J98cYfIDuRAAAAAAAAA/aU9petItWO6Yjm08RH2y/HFq8/wA20WbJFuL5I9lTzjn6X408e+O3mPq7oZGEw9WLv0WKeNU6fOe5xVVFETVPQxGu1MavV5M9e7tmeKd3HMUiOK88e/iIcANwW6KbVEUUcIjSO5X6qpqmap6QB9uAAAAAAAAAAAAAAAAAAAAAAAAB0940/tIjcK+tpimaOf23Hlb7+J59fOJmZ84dx9Umn0seWs2xZKzTJWJ9az/THlMfXEOy1cm1XFUJHK8dOBxEVz92d0+z9EdHNq9NfSai+nvMTNeOLR6WiY5ifviYlwpuJiqNYbGiYqjWOAA5cgPvDhy6jLTT6fFfLlyWilKUrNrWtM8RERHrMz7nEzpvkfDYT5PPyZNZ15fB1j11p82k6diYyafTTzTLuHwn41xf4Xrb3eX0k08Avkn/ADS+n6x8VtDS+WOMmk2a/nFJ9YvqPjP/ALv0/de+sbVVrWlYpSsVrWOIiI4iIan2t28ptxVgcpq1nhVXHR2U9v8Aq6Ojfvi75FszNemJx0buin5/Lx6nDodDots0eHbtu0mLTaXTUjFhw4qRWmOkRxFaxHlEQ5waemZqnWeK+xERGkADhyAAAAAAAAAAAAAAAAAAAAAAAAAAAAAAAAAAAAAAAAAAAAAAAAAAAAAAAAAAAAAAAAAAAAAAAAAAAAAAAAAAAAAAAAAAAAAAAAAAAAAAAAAAAAAANSevP/bbfv8AvLUf7SW2yD9U+EHSXVe6W3fVzrNJqcsfrs6TJWsZJ/dTFq28/s4597Exliq/TEU9CxbOZpZyu/VVf10qjTc1kGwn6nvov++e9f5bF/wz9T30X/fPev8ALYv+GjvQLy4/azLeufBr23K2yJjbdJE/9Bj/ANWEC27wG6I0GsxavJl3LWRitFvY6jNScdpj91FaRMx9XPCxmdg8PXY1mvpVXaXOMPmnN04fX1dddd3HT5K38JelOpNt3vrnrTrPQ20u69Tb/knT4rZqZfZbXpqxh0dYmlpiItStsvbzzE5bcxE8qow+DXWO3+H9/APbPDm2n009U/hjD1jh1mjrpMeD59GrjUTScvzuNZWkexiIw9vdET7WK+cbPjOVZqv154Hb5veo670G4eC2Dqfqvqbc8mq6f69trdFSNnxW7I0vdlyZa63SzpeyJ7NNiyVt2xMTze8Rdnif0v1Fv/gh1N0bt8zu2+a/prVbdimbVxTqtVbTWpE82mK17rz75iI585TwBQe/eDfWuv696dpoK48fR2+abbs/WentmiJjV7bEW08ViLfS9tPs8eTiJjs08c+sIx1V4Ndc67w737ZtZ4efh+NX4sfonttHzjRX+f7T85x3tPGfLXDPdSto9nktWZ9JiG0YCm/BjobeOn+tuo+oNu6ByeHXR+s0el0uh6VnNpe2dZSbWza6NPo8uTTafvramPilptf2fdeInjm5AAAAAAAAAAAAAAAAAAAAAAAAAAAAAAAAAAAAAAAAAAAAAAAAAAAAAAAAAAAAAAAAAAAAAAAAAAAAAAAAAAAAAAAAAAAAVb4teBGw+ImPJum2ey2vfo841MV/W9R9WWI9f4UecfXHktIfdu5Vaq5VE6Sw8fl+GzOxOHxVEVUz+9Ynonth57dUdJ9QdGbtk2XqPbcuk1OOfLuj6OSv7qlvS1Z+MMQ9A+sOiemuu9qttHUu201OHznHf8XJhtx+NS3rWfzT74mGpvil4B9T+H9su6bfF922OvNvnOOn65gr8MtY9P4UfR+PHonsLj6L3q17qmltoti8VlGt/Da3LPX+Kn2x1dsd+irgGepIAAAAAAxu9Z5tmppIn6OCv0oieY77edvsnjtrMfGrJ1tTHFs2WsTTFWb2iZmInj9rzHpzPEc/GYR3JkyZsl82W82ve02tafWZn1lb9k8Hy7teKqjdTuj2zx8vewsdc5NEUR0/v9+x8gL4igAAAAAAAAAAAAAAAAAAAAAAAAAAAHFr9P8APNJzWOc2mibV9fPH5zaPu87e79t9TCJFS9sd65KTxasxaJ+EwxW6aOumzVy4a8Yc0d1PXis/tq8z8PtmeJrM+rPwV7/457lz2ex/O0ei1zvp4ez9Pd7HSBcvg38mbrDxPth3jdK5Nk6dtxeNXlx/ruprz6YaT6/w5+j8O70feYZjhcrsTiMXXFNMdfT2RHGZ7IW3C4S9jbkWrFOs/vj1K26O6J6n6+3vD0/0ptObXavLPn2RxTFX33yW9KVj4z/P5N4vBH5NnTXhXix7zu/sd46lmOZ1dqfrWl/wcFZ9PrvP0p93bEzCwehPDzpLw22WuxdI7Tj0mDytlyfjZc94jjvyXnztP5o9IiI8kkaP2n25xOc64bCa27P9VXt6o7I75lsfJtm7WX6Xr/rXPKPZ29vgAKEswAAAAAAAAAAAAAAAAAAAAAAAAAAAAAAAAAAAAAAAAAAAAAAAAAAAAAAAAAAAAAAAAAAAAAAAAAAAAAAAAAAAAAAAAAAAAAAAAAAAAAAAAAAAAAAAAAA62r3Hb9B2/Ptfp9N3/i+2y1pz9nMuy0j8XNz126eJHUOTXai+WdPr82mxd0+VMWO81rWPhERH5Zmfem8iyf65vVW5r5MUxrw1+TmN7cv9EfT39/du/lVP6z9EfT39/du/lVP62gotP2Gt/wAaf5f1NG/+m3jadbl9ho900mfJMc9mLPW1uPsiXcefeh12s2zWYdw2/U5NPqdPeMmLLjtxalo9JiW/egzZdVt2m1FprGTNgpeZ48u6axPormfZF9S8iYr5UVa9GnDT29ZMaOyKX8Ntb1vp/H/rrpnqvrfV77i0vT2zazDh9hXTaTS5c2XV+0jT4K89lZ7K+eS+TJMREWyWiI4wviThxdL+IXTG19A9e9Vbj4h7vv2n1uq2zLv2q1elrs1ss/O76jQ906XTaeuKZpjyRipab1p22tfuma84bBDUDxb8QNTt2/8AiXrs3XnWuLqDYN02/SdNazaL7hHTu0VvXDMU3C2CsaLmuTJe2o+d99ox2pFOZ4rGwPjXum5bZ4G9a7xtm55NNr9L0zrtRg1mjy2x3x5a6a01yY71nmsxPnExPMeXmCfChOgfFLdeifCbfdr6w3HUbx1L0dOHR6S+qy9+o3aurrW22Wta1pte+SctMNrzPM3x5Jn0mVVfoj622rwP1mDq/rrqzW63S+LmHZtz1m3bhrp1uTTTqcVc+DBOmn5xGOebxXFi84iYisegN0BSHyf95+d9Zdf7RtPUXUefp3Q5tBO2bV1TqNXfdtLe2CZz5Zpr5nW00+S3b7P2/HNqZZpHbxzd4AAAAAAAAAAAAAAAAAAAAAAAAAAAAAAAAAAAAAAAAAAAAAAAAAAAAAAAAAAAAAAAAAAAAAAAAAAAAAAAAAAAAAAAAAAAAD8mItE1tETE+UxPvfoClfE75NXT/VHtt36Pti2bdLc3tg440ue31xH7HP11jj6ve1h6p6P6k6L3K21dS7Vm0WeOZp3xzTLWP21LR5Wj64l6EMb1B03sPVW3X2nqHatPr9Lf1x5a88T8az61n64mJSGHzCu16te+PNRs+2GweZ63sJ/d3P6Z9sdHtjwl54jYHxE+SvuOhnLufh7q51uCObTt+ptEZq/VS/lF/snifrmVD7jtu4bRrMu3broc+j1WGe3Jhz45pes/XE+aas37d+NaJaizTJcdk9zkYuiY6p4xPsnh8ex1gHcigH7Slsl646VmbWmIiI98jl1N2zey0lMETMXz27p9Y+hX0+qYm356MM7W56mup1l747d2OnFMc8TETWPLnifTn14+My6rbOUYP0HB0Wp48Z9s/Lh3IPE3OduTMcABJOgAAAAAAAAAAAAAAAAAAAAAAAAAAB2ts2rc9612LbNo0Go1urz27ceDBjm97z9UR5uKqopjlVTpDmmmquYppjWZdVmumOh+pfEDVX2DpjZc+v1Foi/OOv0cMxzxa95mK0rPnHMzx5++Yhe/hn8kPc9fOLdfErWToNPPFo23S3i2e/1ZMnnWn1xXmfrrLZ3pzpfp7pDbKbP01tGm27R4/THhpxzPxtPrafrmZlSM425wuAmbeB/vK46fwx39Pdu7Wz9l/o8zHE3aMXjZmzRG/T8c934Y9u/sUj4P/JH6Y6NnT7713bDv2804vXT9vOj01/qrP7LMfG0RH+D72wVa1rWK1iIiI4iI9Ih+jVuZ5tjM4vc/jK5qno6o7IjhDeWDwOHwFvm8PTpHnPtnpAEcywAAAAAAAAAAAAAAAAAAAAAAAAAAAAAAAAAAAAAAAAAAAAAAAAAAAAAAAAAAAAAAAAAAAAAAAAAAAAAAAAAAAAAAAAAAAAAAAAAAAAAAAAAAAAAAAAAAABpB4r6LV6HxI6jxazT3w2ybjnz0i0cd2O95tS0fVNZiW77Gbt0x01v2THm3zp7bNxyYq9tL6vSY800j14ibRPEJ3Ic4jJ71VyqnlRVGjmGg43p/S68Pv3idPf5rwf2T9Lrw+/eJ09/mvB/ZWv7cYf8AhVeMOdWjOHDm1Gamn0+K+XLltFKUpWbWtaZ4iIiPWZn3N/8AbcOTTbdpdPlji+LDSlo554mKxEsft/RfR206quu2vpPZtHqKfi5tPoMWO9fstWsTDMq3tBntOc83FFHJinXjPXp8nEzqh20+Hv4L8VOovEz8L+1/D+1bftnzL5v2+x+a3z27/ad093d7fjjtjjt9Z58oT0D4O+KPh7rtz1m1+IfROry75ueTcd212r6L1V9x13dkmYpk1EbnET2Un2eP6HbSsRxX1ibnFbcKc3vwJ6l1mk6p6S2LxG023dHdaavUavdtDm2P5xuGKdTP91U0ur9vXHjrkjnj2mDNak2txMx2xWc9Y9B6Xqbwy3fwz0OsnbdNuWy5tlw55xzmnT0vhnFW3bNom/bExPHdHPHqlQCsN18Cto3bxB6N6+z7znpfpbRV0mp0dMcxi3O2KJ+a5Mn0vKcN75b1ji3nf1jthhN2+TxuOp6X3HZdn6402l12q68jrnTarU7RbPiw5Iz1y1098Vc9JyV5pETaMlJnn0hdQCAdEeG297N1lu/iN1v1To996j3XRafa6W2/a7bdo9LosNrXrjphvmzXm9smS9rXvlt6xFYrEec/AAAAAAAAAAAAAAAAAAAAAAAAAAAAAAAAAAAAAAAAAAAAAAAAAAAAAAAAAAAAAAAAAAAAAAAAAAAAAAAAAAAAAAAAAAAAAAAAABH+rugukuutH8z6n2bBq+2JjHm47c2L+BePpR8eOeJ98SkA5pqmmdaZ0l1XrNvEUTavUxVTPGJjWPBqz138lXfdsnJruhdwjdNNHNo0eomMeorHwi3lS/8Aoz9UqQ3Tad02TW5Nu3jb9RotVini+HPjml4+6fd9b0VYnqLpPprq3R/MOpNl0m4Yf2sZsfNqfXW341Z+uJiUnZzOujdcjX3tf5v9HmExOtzAVc3V1Tvp+cefseer51GWdNo82pj1iPZ05jn6VuY+6YiLTE/GIbN9Z/JM0Of2mr6F3y2mvPnGj1/N8f2VyVjuj74t9rX/AMRfDTrzoqcePfumtXh02LutbV0x+0wTaZ/6WnNeOIjiJ4nmZ8lp2fmxmGOt0TVGkb9J3cOjt1lrHOtnszyW3VXftTyY/FG+n26xw79EDAbeUUAAAAAAAAAAAAAAAAAAAAAAAABLejfCjxB69vX9DPTOrz4LT56rJX2Wnj/+5fis/ZEzP1Om/iLWGom5eqimmOmZ0jzd+Gwt/GXItYeia6p6IiZnwhEnc2nZt237XY9s2TbdTr9XlnimHT4rZLz90e7620HQ/wAjbb9P7PWeIPUFtVeOJnQ7fzTH9lsto7rR9la/av7pjo3pbozRfg/pbYdHtuH9tGDHEWv9d7T9K8/XaZlS8z27wWF1owkTcq6+FPjxnujvbFyb6McyxulzH1RZo6uNXhG6O+dY6mr3h58kDqDdZxbh4g7jG0aWeLTotNNcmptHwtbzpj/0p+qGy3Rfh30b4faL5l0psWn0fdERlzcd2bL/AA8k82n48c8R7ohJBrnNNoMfm86Yiv1fyxup8Onv1beyTZTK8giJwtvWv81W+rx6O6IgAQixgAAAAAAAAAAAAAAAAAAAAAAAAAAAAAAAAAAAAAAAAAAAAAAAAAAAAAAAAAAAAAAAAAAAAAAAAAAAAAAAAAAAAAAAAAAAAAAAAAAAAAAAAAAAAAAAAAAAAAAACF9UeLvQ/SO5W2jdNxyX1mOInJiwYZyez5jmItPpE8e7nlNGmPiNa1uvuoptMzP4T1MefwjJZP7P5XazS9VRemdKY13K9tFm17KbFFdiImap03+xsF+qF8OP+s6/+Sz/AFn6oXw4/wCs6/8Aks/1tWxbPslgOurxj5Kf9sMx6qfCfm2w2rx08O921+HbsW559Pkz2ilL6jBNKd0+kTb0j7Z8lgND28u2c5Nq0nfa0zbT4+Z5nnzrHvVnaHJ7GV83VYmdKtePZp81p2bzq/m3OU34jWnTh26/J+03Pbcm45dnx7hpra/BhpqMulrmrObHivNope1Oe6K2ml4iZjiZrbj0liv0f9B/or/QJ+jbYf0S9ntPwN+EsPz7t7e/u9h3e047fpc9vp5+ipvDDpfY+kPlK+I+29ObdXT48nTOw6jLa2S+XLqc9sut7subLeZyZsluI5yXta08RzMq7wUjUfJB2vqetcduqMnV2DdY1M4otmnebb5GO1p4iZ7/ADnHPHn2fR9PJWlobO7n1/0HsvUWi6P3nrbYNBv25RWdFtep3LDi1epi0zFZx4bWi9+ZiYjtieZifgy+47jt+0aDUbru2u0+i0WjxWz6jU6jLXHiw46xza972mIrWIiZmZniIat7hg0O7eAHyhd36gx48m6/h7f5zZr44nLjyaStY0PE8TPOOtME0+E+ccStnxiy6/P8mXq/Nus863J0XrLameJj9dnR2m/lPp58gsna902ze9u0277NuOl1+g1mKubTarS5q5cObHaOa3peszW1ZjziYniWD1fid4baDY9T1PrvELprT7Po9Xbb9TuGXdtPTTYdVW3bbBfLN+yuSJ8ppM90T5cKF2LqvXeFXTe5eCGyZPZ7zvU6PN0TSZ/F0+58+1mvNvONLmjVZJiOOMcY49/KCafZ8vSfg/n2DpfS4NVk2jxx0uk0OLV6icFMs4tXgrSMmWtLzXntjuvFLT5zPE+gNw+l+sekeuNtneeiuqtn6g0Fck4Z1W167Fq8MZIiJmnfjtNe6ImOY5584ZhR/hFk3DSeOPiLg602XR7T1bvOh2rc7abatROq2+23465MGK9dRauPJlz+0jLF5vhx8VjHFe6I7pvAAAAAAAAAAAAAAAAAAAAAAAAAAAAAAAAAAAAAAAAAAAAAAAAAAAAAAAAAAAAAAAAAAAAAAAAAAAAAAAAAAAAAAAAAAAAAAAAAAAAAB+WrW9ZpesWraOJiY5iY+D9AVr1j8njwq6ym+bU9O023V35/unbJjT25n3zWInHafrmsypPqz5GnUejm+o6M6l0m444840+tpODLx8ItHdW0/XPa22E/gNp80y/SLd2Zp6qt8ee+O6YVbNNjMlzbWq9YimqfxU+rPlunviXnN1R4V+InRk3nqPpHcdLipzznri9rh/ylOafnRV6hof1J4Q+GnVvfffejNszZb/jZ8eL2OaftyY+20/lW/B/SHHDGWe+mfhPzUHMPomnfVl+I7q4/+1P/AGvOwbh9QfI36E182ydPb/uu03t6UydupxV+yJ7bflsrjffkceIOhm19j3vZ90xx6Vte+nyz90xNf9JZsLthlGK3c7yZ6qomPPh5qZjdgM/wWs8zy466ZifL73koMT7efAbxe2ObfPOg9yy1r+20la6qJj4/rU2QzcNp3Xacvsd12zV6PJ6dmow2x2/JaIT1jGYfFRrYuU1eyYn3KvicvxeCnTE2qqP91Mx74dQBksQAAAAAAAAB2tv2ndN2yex2vbdVrMnp2afDbJP5KxL5qqimNap0hzTTVXPJpjWXVE92bwH8Xt9mvzPoPcsVbfttXWuljj4/rs1T/Y/kceIOumt983vZ9rxz61re+oyx90RFf9JF4nPsswn+Lfpj2TrPhGspzCbMZzjv8DDVzHXMTEeM6R5qDG4fT/yN+hNBNcnUO/7ru16+tMfbpsVvtiO635LLR6b8IvDTpKaX2LozbMOWn4ufJi9tmj7MmTutH5Vcxe3uXWd1imqufZpHnv8AJbsB9Fub4jScVVTbj28qfCN39TRXpfwr8ROs5pPTnSO46rFfjjPbF7LD/lL8U/OuPpP5GnUesmmo6y6m0m3Y5850+ipOfLMfCbT21rP2d0NthVMbt5mOI1pw8Rbjxnxnd5Lzlv0X5RhNKsXVVdnt9Wnwjf8A1SrXo75PHhV0bNM2m6dpuWrpx/dO5zGotz8YrMRjrP1xWJWRSlcdYpSsVrWOIiI4iI+D6FRxWMxGNr5zEVzVPbOq+4LL8Jl1vmsJbpop6oiI8evvAGMzAAAAAAAAAAAAAAAAAAAAAAAAAAAAAAAAAAAAAAAAAAAAAAAAAAAAAAAAAAAAAAAAAAAAAAAAAAAAAAAAAAAAAAAAAAAAAAAAAAAAAAAAAAAAAAAAAAAAAAAAAAAABqx4oeGnWeDrXdNbo9g1246XcdTk1eHNo9PfNXtvabdtu2J7ZiZ48/XjmPJtOJTKs1uZVdm5biJ1jSYlFZtlNrN7UW7kzGk6xMNLf0A9d/vK37/Nub+yfoB67/eVv3+bc39lukJ77ZX/AOFHjKvfYrD/AMWfCGm+2eGHX+6a7FocXSW6YJy2iPa6rS5MOKkfG1rREREfl+HLcPSYI0ulw6aLd0YcdcfPHHPEccuUQubZzdzaaeXTERTrw7f/AAnMnyS1k8V83VNU1acez/yw2k6Q6d0PVW49baXbuzet20mn0Os1Ptsk+1wYJvOKvZNuyvbOW/nERM93nM8RxgNP4KeGml6pnrDB0/lrrp19t1jB+EdVOgrrrV7Z1ddDOT5rXPMcz7WMUX5mbd3MzKcCHTSD7v4KeGm+9S5erNz6ey5Nbqc2DUavFj3HVYtFrc2Hj2WXU6OmSNPqL04rxfLjtaOynn9GvEn6i2DaOq9h3Hpjf9J862zdtLl0Wswe0tT2uHJWa3r3UmLV5iZjmJifhLIgI/n6A6P1O/bD1PqNjw5N06Y0+bS7TqbXvNtLiy0rTJWPPiea0rHNomY8+OOZ5w26eCfhrvGx63p3WbFqaaLcN8nqTPGm3TV6bL+Eu+L/ADimbFlrkx2i1YmIpaKxx5RCcgIx0Z4bdIdBZNw1PTui1k6zdb4767XbhuWq3HWajsr24631GqyZMtqVjmK0m3bXmeIjmeZOAAAAAAAAAAAAAAAAAAAAAAAAAAAAAAAAAAAAAAAAAAAAAAAAAAAAAAAAAAAAAAAAAAAAAAAAAAAAAAAAAAAAAAAAAAAAAAAAAAAAAAAAAAAAAD4zYcOoxziz4qZKW9a3rExP3S+widOBMa7pRncvDHw53fmdy6F2HPafW9tvxRf+NFefzo1rvk3+C+v5nJ0ThxWn34NVnxcfdW8R+ZZYzrWZ42x/hXqqfZVMfFG38my7E772Hoq9tFM++FL6v5JHhFqOfY4d30vP/Ra3nj+PWzFZ/kZ+HF5mdP1D1Hj+q2bBaP8AZQv0ZtG0mbUcMRV3zr70bc2PyK597C0d0ae7Rrtk+Rd0fP7F1hvFf4WPFP8ARDj/AFFnS/79d1/k+NsaO6Nq85j/AOefCPkx52G2en/+NHjV82u1PkXdHx+y9Ybzb+DjxR/RLuYPkaeHFOJ1HUPUeT6q5sFY/wBlK/R81bU5xVxvz5fJ9U7E7P0cMLT5z75UvpPkk+EWn49th3fVcf8AS63jn+JWrO6H5N/gvoOJx9E4cto9+fVZ8vP3WvMfmWWMW5nuZ3fvYiv+aY90s61sxktjfRhbf8lM++EZ23wx8OdomLbb0LsOC8el67fim/8AGmvP50jw4cOnxxh0+KmLHX0rSsViPuh9iPu37t6dblUz7ZmUrZw1nDxpZoimOyIj3ADqd4AAAAAAAAAAAAAAAAAAAAAAAAAAAAAAAAAAAAAAAAAAAAAAAAAAAAAAAAAAAAAAAAAAAAAAAAAAAAAAAAAAAAAAAAAAAAAAAAAAAAAAAAAAAAAAAAAAAAAAAAAAAAAAAAAAAAqTrTx0t0/v2p2TaNmxamNFecWXNmyzETkj8aKxEekT5czPx8lttR+vf/bff/8AvLUf7SyZyXCWsVdqi7GsRCRy2xbv1zFyNdIT/wDVF73+9zQ/5W5+qL3v97mh/wArdUQsf1Tg/wCH7/mmfQMN+X3rn2z5RWotrsVN36fw00lrRGS+DLab0j91ET68fDyXZXLjtijPF49nNe+Lc+XHHPLSxuZtf/1ZpP8A7jH/AKsIHO8FZwvImzGmuvwRWZ4a3Y5M24011RLozxi6I8QOq946S6U1Wr1uXZdJptbm1nza1NJnxZ7ZK47afLbj29Z9lafaY4tjmJjtvaeYjET4/dMxu+PD+hvqKen8u8fofp1RGnwTtc7h3+y9l+y/OO320ex9r7H2XtPLv97FdKxNvlS+ItYtxM9KdPxz8P13Wqd0G4bbrPk/bf8AJwrqsUeI2HqLFtufYe/t1+Ls3WNTbWzj4m1cHsI9tGfjsmJji0zPCBRTZ/xJ6+2rwv6I3Xrze9Dr9botox0yZdPoMdL6jL3XrSK0re1azPN49bQ5Nt6/6X3ToPF4lYdxrj2HLt07pbUZY7ZxYIp327491qxExMe6YmEL+VJ/yE9Tf/uX/wCWYEC1m2b5i8StT8m3Ht+aemN73SesbariZxV2ebzl1ehmZt5d2uite30nFqLRxxAJrpvlK9Nbj0Z0p1hsvRHVu436y3bUbLtu1Y8Wjxa2NTh9t3xk9tqaYqRHzfJ5+059PLmeEw8PPEnavETDu1NLtO67Puewa+227rte6YsddTo88VreItOK+TFetqXpetseS9Zi0efPMRqbi1m27b4U+Des3TreOjtHh8St8nJvcZdLi+ZR37nEW7tVS+COZ4r9Okx9L48SvD5Nmvx6ndPEDFsm+U6s6etvOLVaPrCe22TetTkw1+cRbLj4wZowzWmKtsFKYoisUivdS0yF4AAAAAAAAAAAAAAAAAAAAAAAAAAAAAAAAAAAAAAAAAAAAAAAAAAAAAAAAAAAAAAAAAAAAAAAAAAAAAAAAAAAAAAAAAAAAAAAAAAAAAAAAAAAAAAAAAAAAAAAAAAAAAAAAAAAAAAAAAAAAAAAAAAAAAAAAAAAAAAAAAAAAAAAAAAAAAAAAAAAAAAAAAAAAAAAAAAAAAAAAAAAAAAAAAAAAAAAAAAAAAAAAAAAAAAAAAAAAAAAAAAAAAAAAAAAAAAAAAAKZ648DN13rqLVbz0/ueipi12S2fLj1dr1mmS0827ZrW3MTPM+7jnjzXMMnC4u7g6+Xal3WMRXh6uVblrz+p560/vpsn+Xy/8ADP1PPWn99Nk/y+X/AIbYYZ/17i+uPBl/WmI648FBbd8nfqO2sxRu287bj0ndHtJ098l8nHvisWpEc/XM/dK+8eOmHHTFjr20pWK1j4RHo+hhYvHXsbMc7PBjX8VcxOnOTwAGIxwAAAAAAAAAAAAAAAAAAAAAAAAAAAAAAAAAAAAAAAAAAAAAAAAAAAAAAAAAAAAAAAAAAAAAAAAAAAAAAAAAAAAAAAAAAAAAAAAAAAAAAAAAAAAAAAAAAAAAAAAAAAAAAAAAAAAAAAAAAAAAAAAAAAAAAAAAAAAAAAAAAAAAAAAAAAAAAAAAAAAAAAAAAAAAAAAAAAAAAAAAAAAAAAAAAAAAAAAAAAAAAAAAAAAAAAAAAAAAAAAAAAAAAAAAAAAAAAAAAAAABpl4y+PviTTxC3nZth6gz7Tt+06vJosOHTVrE2nHaa2va3HMzMxM+vERx5eszua86/Fv/lS6u/771v8AtrNh/R1gsNjMbdnEURVyad2sROms9Uum9MxG53/09vF79/26fx6/1H6e3i9+/wC3T+PX+pBBt/6oy7+BR/LT8mNyp61lbH8orxb2bdNPuGbqzU7hixXicml1UVvjzV99Z8uY5+McTDeHcupNu2fpbVdXbja2LQ6LQX3HPPrNcVMc5LfbPES81Ho1unTuPq3w21XSmoyzhpvGyX0F8nHM0jLgmndx9Xdy1f8ASRl+FwkYe5h7cUTPKidIiNdOTpw9rIszM66q22DxZ8S9Ln6B6k640vTlOm/EfUU0uk0ei0uox63Z8ufDbPpK5s98t6arurSaXmuLD23tHHdDK+PPizr/AA01fRu26PqvpPpjH1NumfR6neOpsFsuj0mLHpcmXmYjUaeO6160pHOWPxvSUa6c6P8AE/qbB4ZdG9Y9EZNj0vhzqsGt3Hdr67SZ9NumXSae+DTxo6Y72zdt5vGWZzY8M0ivbEWmVi4+tPEbB0/p943Lwa3HJrb6vU4M+07bvOhzarHirkmuDPW2bJhw2rkpHfaPaRendWO2/wBKa6td7PdFa3cdy6Y0O47n1NsfUOTV4/b03LZNLbT6LU4rTzS2Kls+fy7Zjz9raJ9Y454QqnWfiH4g9R75tfhfqunNn2fpnW22vV7vvOgzblOt11a1tlw4dPh1Gn7KY++ItltlmbX5rFIiO+ebwC6G3roTo7cMG+7Totmzb1veu3vHs2jyxkxbVj1N++uli1Yik2r5zbsjs7rW7ZtH0pjlelepugtd1h03q/CnN4j9FdY7pqN5x6fSZ9BbLpsmeKTn02p0+vzYcV8U3i16Wpe8+cxakcRawZHxG638V+kNq6H2jT5+k8PUXU/UuPYdTrb6DU6rRVxWxZ7xnpp4z4r1taMVZ9nOW0U7pr334i05fwh646t6p1nV/T3WFNn1Ws6S3n8FRuuz4cmDSa/nDTLPbhyZMtsWTH7SMd6+1vxas+cfixS2t8DOo9P4X9HbNn8GdNuu36DxD1nUut6QwW220afa81tXbHgnHmy00lrUjNiiaVyWpE/izMRytPwN6K33pneerN1/Qjk6I6W3TLpa7J0lbUYLxoJx0t7fPGPTZMmn0/tr3ifZ4bzE9nfbi1piAtwAAAAAAAAAAAAAAAAAAAAAAAAAAAAAAAAAAAAAAAAAAAAAAAAAAAAAAAAAAAAAAAAAAAAAAAAAAAAAAAAAAAAAAAAAAAAAAAAAAAAAAAAAAAAAAAAAAAAAAAAAAAAAAAAAAAAAAAAAAAAAAAAAAAAAAAAAAAAAAAAAAAAAAAAAAAAAAAAAAAAAAAAAAAAAAAAAAAAAAAAAAAAAAAAAAAAAAAAAAAAAAAAAAAAAAAAAAAAAAAAAAAAAAAAAAAAAAAAABVfX3ybvDvxC37J1JuNtz2/W54j5xbb82Olc9o8u+1b0tHdxHHMcc+/mfNajqa/d9p2vs/Ce6aTR+057Pb564+7j4d0xyzcBjsXgLvOYKuaap3bup81cnT1uCkv1G3hj/f3qj+Vaf/gH6jbwx/v71R/KtP8A8BcP6Luk/wB8+0/y3F/aP0XdJ/vn2n+W4v7Sa+0m0H8av99zq1s9ceKq9m+SR4V7RuWDcc2fe9yrgtF/m2t1GK2G8xPMd0Ux1mY+rniffyutj9H1BsO45o02373oNVmmJmMeHU0vbiPWeInlkETmOY47MK4nHV1VTHDXo9kOyjk6a0gCOfYAAAAAAAAAAAAAAAAAAAAAAAAAAAAAAAAAAAAAAAAAAAAAAAAAAAAAAAAAAAAAAAAAAAAAAAAAAAAAAAAAAAAAAAAAAAAAAAAAAAAAAAAAAAAAAAAAAAAAAAAAAAAAAAAAAAAAAAAAAAAAAAAAAAAAAAAAAAAAAAAAAAAAAAAAAAAAAAAAAAAAAAAAAAAAAAAAAAAAAAAAAAAAAAAAAAAAAAAAAAAAAAAAAAAAAAAAAAAAAAAAAAAAAAAAAAAAAAAAAAAAA82vHredz3vxg6rzbnq8me2l3TUaLD3WmYx4cWS1KUrHuiIj3e+Zn3vSV5reOe3a7bPF/q/DuGkyae+bd9TqccXrx3YsmSb0vHxia2iY+1s36L4o9PvTPHkbuvjGvwU7bKavRrenDlfBBQG7mu3Z2zc9w2bcNPu206zLpNZpMlc2DPitNb47xPMTEvU3bM+bX7NpNTkyTTLqdNjyWvSI5ra1ImZiJ5j1n3w8rdPp8+rz49LpcGTNmzXjHjx46za17TPEViI85mZ8oiHqRG27jbpONn0ut/B+vnbvm2PUxT2nzfN7Lti/bzHd228+OY549Yai+lOKNMLP4vX9unqrzsXNWt6Oj1fipbTY8HTvjp0x0d4adddU79rtNXU5eusG479q9002n0dsEzhtmrlvfDpNRfPFJx48NcUzScn0OzjjG7HqtX0X19qN18adj8TNBbdusdTg2Te46s1GbYYxZc0xocGTSabXTXFW8dtYjLpa4+60RaeZTbwk8JvEXwr27b+nNP1p0Tqdmw5Jzbh836P1Wn1+45rR+uajLqbblki2e9uLWyWx25+HHHHf6l8LOsetd40Ol6s8RdNqektu3bDvGLbNLsvzfXajLgyRlwYtRrPbWpbFTJFZ4x4MVrRSkTefpTbUK+Kp3XxP0/UvVHXHVHWGzeJur6V6I3rJs/tumN0y7boNrxYIp7bU6mMOr0+o1lpta17RSmeuPFSsRWJm/dcnjVvWfSeBnWvUPTu65sGbF0zrtXotbpM80vSY01rY8uPJWeYn0mLRPPpLAdSeB2/blbqrYtg690+1dJdc6i+p33bsuzfOdXF8tK49V801Ptq1wRlpWOfaYc3babWrMcxETbrXoXTdVeGu8+G+i1cbZp902bPs+HNGL2saal8M4q27O6O7tiY8u6OePWAVZ0D4pbr0T4Tb7tfWG46jeOpejpw6PSX1WXv1G7V1da22y1rWtNr3yTlphteZ5m+PJM+kyqr9EfW21eB+swdX9ddWa3W6Xxcw7Nues27cNdOtyaadTirnwYJ00/OIxzzeK4sXnETEVj0bA7r4FbRu3iD0b19n3nPS/S2irpNTo6Y5jFudsUT81yZPpeU4b3y3rHFvO/rHbDCbt8njcdT0vuOy7P1xptLrtV15HXOm1Wp2i2fFhyRnrlrp74q56TkrzSIm0ZKTPPpAOL5P+8/O+suv9o2nqLqPP07oc2gnbNq6p1Grvu2lvbBM58s018zraafJbt9n7fjm1Ms0jt45u9AOiPDbe9m6y3fxG636p0e+9R7rotPtdLbftdtu0el0WG1r1x0w3zZrze2TJe1r3y29YisViPOfgAAAAAAAAAAAAAAAAAAAAAAAAAAAAAAAAAAAAAAAAAAAAAAAAAAAAAAAAAAAAAAAAAAAAAAAAAAAAAAAAAAAAAAAAAAAAAAAAAAAAAAAAAAAAAAAAAAAAAAAAAAAAAAAAAAAAAAAAAAAAAAAAAAAAAAAAAAAAAAAAAAAAAAAAAAAAAAAAAAAAAAAAAAAAAAAAAAAAAAAAAAAAAAAAAAAAAAAAAAAAAAAAAAAAAAAAAAAAAAAAAAAAAAAAAAAAAAAAMNvvRfR3VGbFqOpuk9m3fLgrNMV9doMWotSszzMVm9ZmI590Myrrrbx98M+gt4vsG+bxmvr8URObDpdPbLOHmOYi0x5RPHnxzz6cx5wzMFYxd+7ycHTVNf+nXXTuYWPxmDwVrnMdXTTRrprVMRGvf0sx+lH4Uf9mPSf+ZdN/YP0o/Cj/sx6T/zLpv7CD/qs/CD/AK5un8ht/Wfqs/CD/rm6fyG39aY+r9oPyXf6kL9odnP49rxpWJtXh14fbFrablsnQnT236vF+JqNLteDFkr9lq1iYSFVOxfKc8JN+3XT7Rh3nU6XLqrxjx31Wmtjx90+URNvOK8/GeI+tayKx+HxtiuPTqaomeHK14dmqXy7H4DHUTVgLlNURx5MxOk9ugOrTc9tybjl2fHuGmtr8GGmoy6Wuas5seK82il7U57oraaXiJmOJmtuPSWH3jxF8Pund/0XSnUHXfT22b3uPZ8z23Wbpgw6rU99prT2eK9ovfutExHETzMcQwEgkQIttXip4Yb91Hl6P2PxH6X3HfsNslMm16TeNPm1lLY+faRbDW83ia8T3RMeXE8glIiX6bvhP+ib9BX6Z/SX6IvnHzT8EfhrTfPfb/8ARew7+/v/AMHjlLQAAAAAAAAAAAAAAAAAAAAAAAAAAAAAAAAAAAAAAAAAAAAAAAAAAAAAAAAAAAAAAAAAAAAAAAAAAAAAAAAAAAAAAAAAAAAAAAAAAAAAAAAAAAAAAAAAAAAAAAAAAAAAAAAAAAAAAAAAAAAAAAAAAAAAAAAAAAAAAAAAAAAAAAAAAAAAAAAAAAAAAAAAAAAAAAAAAAAAAAAAAAAAAAAAAAAAAAAAAAAAAAAAAAAAAAAAAAAAAAAAAAAAAAAAAAAAAAAAAHnV4u2tfxT6um9ptP4a1kczPPlGa0R+Z6KtH/Gzwa8RdL4j73uW3dK7nu2i3fWZtfp9Rt+kyaivbkvNu23ZEzW1ZnjieOeOY8l82BxNmxjLsXaop1p3azprvav+lLB4jFZfZmxRNUU179I101jdwU4JR+lX4n/9nHVH+Z9R/YP0q/E//s46o/zPqP7DavpuG/iU+MfNo76txv8ABq/ln5Iu9Ndlmcux6CclrTN9Ji7p5nmeaR58tANl8FfFXfNywbZh6D3vS2z2ivttbocunw44587WvesRER6/H4RL0G0OljRaLT6KL98afFTF3ccc9sRHP5mt/pBxVi/Fii1XFUxytdJ1015LcH0U4LE4acVcvW5ppnkRGsTGsxytdNerXzUf4XdLbD0j8pjxF2zp/b402HJ01sOozXtkvlzajNbLrYtlzZbzOTNktxHOS9rWniOZlA/DvrbxU6I8NNd4067T9MajQbn1ZqZ37bp0WfJu+rrbcbaOL11kZox1viiMdKYJwWiKYor7SJt9HZrSdIdO6HqrcettLt3ZvW7aTT6HWan22Sfa4ME3nFXsm3ZXtnLfziIme7zmeI4wF/BXw2ydSz1XbYtR86nXxuttL+E9XG3210R5aqdD7X5rObmIt7WcXf3RFue6OWtm4WA+U3uGr0HhTmpj1OfTbfrt22vb94z4bTW2LbM+txY9VM3iYmlZxWtW1uY4raZ5j1ffX+938OcnRuy7f4Y9L63o/Ju+2bTpbfhCcGbbNRky9mG+DSRpb4prjjiYtGalo84iI45mzNx27b930Go2rdtDp9botZitg1Gm1GKuTFmx2ji1L0tExasxMxMTHEwgm0+Anhls2u23W6Tbt6y02bPXU7dodZ1JuWr2/R5KRMY7YtHm1FtPj7ImeyK44inl29vEcBrf1HTqjV9DeNeDWdM7TqOiNF4g6vct53DHuFrbthwafJps2adLo74a4bXiuOO29tTWY5mYpaYittzNFqsGu0Wn1umtNsOoxUy45mJiZraImPX6pV/qvk9eFOu3XcN21ezbrm/C24/hbX6G/UO4zt2r1fdW3tMuh9v82yedKzxbHNfox5eSxoiIiIiOIgH6AAAAAAAAAAAAAAAAAAAAAAAAAAAAAAAAAAAAAAAAAAAAAAAAAAAAAAAAAAAAAAAAAAAAAAAAAAAAAAAAAAAAAAAAAAAAAAAAAAAAAAAAAAAAAAAAAAAAAAAAAAAAAAAAAAAAAAAAAAAAAAAAAAAAAAAAAAAAAAAAAAAAAAAAAAAAAAAAAAAAAAAAAAAAAAAAAAAAAAAAAAAAAAAAAAAAAAAAAAAAAAAAAAAAAAAAAAAAAAAAAAAAAAAAAAAAAAAAAAChPEb5Tt+lOqdZ01sHTuHWxt2ScGfUajNNYtlj8ata1j0ifLmZ85ifL3z22bNd+eTRCNzTN8Jk9qL2Mq5MTOkbpnWfZC+xq5+q86k/ehtv+XyH6rzqT96G2/5fIyfq7EdXmgft3kn8Sf5avk2jGtWy/K61d9ywY9/6T0+PQ3vFc2TTZrTkx1n9tEWji3Hw8ufi2K1muvg2vNuWh0GfcrUwTmw6bTWxxl1E9vMUpOS1KRa3pHdatfPzmI82Pew9yxpy44prKs8wOdU1Tg6+VyeO6YmNeHF2xWWn8atfTq/YOjN98G+t9k1fUeXNj0mbV5tnzYqxixzfJkyRptflyVpWOObdkxzasetoicrofGTofdfEfH4X7Rq9Vrt2tpNXq758GmtOixxp8mPHlx/OJ4pfJW+SK2pjm00mtov2TxE9KWTgVb1t44bp0Do9du2+eCHXl9r0WeuCNdp9Rsl6aib5Ix45xY53GMtu+1qxWvZF57ojtifJNurOrdD0Z0Zu3W+8aPV/M9m27NuWpwYq0tn9njxze1KxNorN+ImPxuOff7wZwRjoLxD6d8ROidF17st82DbtXive+PWVrjzaW+O01y480RMxW9LVtFoiZjy8pmPNBNH8p/ovdOgP0wtl6Z6m3DSZOpKdL6XR48Gmx6nVavJetMV6Rlz0xxiv31mLXvWeJ84gFxCGdB+J+3dc7pvfTuXp3e+nd+6etg/CG1bvTB7bHjzUm2HLW+ny5cOSl4i0RNMkzE0tExEwmYAAAAAAAAAAAAAAAAAAAAAAAAAAAAAAAAAAAAAAAAAAAAAAAAAAAAAAAAAAAAAAAAAAAAAAAAAAAAAAAAAAAAAAAAAAAAAAAAAAAAAAAAAAAAAAAAAAAAAAAAAAAAAAAAAAAAAAAAAAAAAAAAAAAAAAAAAAAAAAAAAAAAAAAAAAAAAAAAAAAAAAAAAAAAAAAAAAAAAAAAAAAAAAAAAAAAAAAAAAAAAAAAAAAAAAAAAAAAAAAAAAAAAAAAAAAAAAAADQfxS/5Suqf++NX/tbN+GuviZ8mPfOpOrdd1F0pvO3Y8G55banPh118lLY8tp5t2zSlu6szzPnxxzx5+qQy69RZrnlzprCjbd5Vi80wluMJRyppq1mI46TDWkXZ+pK8R/79dN/ynP/AME/UleI/wDfrpv+U5/+Cl/TLH5oat+yuc/5epSb0T2T/wCpdB/8Li/1IaybR8kjq++4YY37qHZ8Oh7onNbSXy5Mvbz5xWLY6xzPxmfL4T6NpcOHHp8NMGGvbjx1ila/CIjiIRmY37d3kxROumrYuwOTY3LJv14u3NHK5MRrxnTXX3wqXwjz3668Q+vPFHVRXJp9JuF+kdjn/o9Jo7f3TaPhOTVTk5n3xix/CHF1F/8ArYdFf/gVvf8A+VaJcQi2xlRdRZ79c/KE2Poq8RfaOhtr/RRrsc+mTcM974NDE/HsrXU5I+FuyfWIZv5Q3/IP4h//AIMbl/8Ak11hANXN00vUey79p/BjY9Lqa7R4vYNHuUazFz26ClMVK7xTnujs9phpimsx/wA5qLz6+aFdRV2zZ/CbfaW3unTW36Lx0x1/CFLYMdduxU1mKPaxOatsVYpEc/TrNY484mG7AChPAPc9LrPFDrv9DHWVPEHYdVptv1WbrG18OXJk18VtSdB7bTRTS5KYsUUyRXBjp2Tmt382tzN9gAAAAAAAAAAAAAAAAAAAAAAAAAAAAAAAAAAAAAAAAAAAAAAAAAAAAAAAAAAAAAAAAAAAAAAAAAAAAAAAAAAAAAAAAAAAAAAAAAAAAAAAAAAAAAAAAAAAAAAAAAAAAAAAAAAAAAAAAAAAAAAAAAAAAAAAAAAAAAAAAAAAAAAAAAAAAAAAAAAAAAAAAAAAAAAAAAAAAAAAAAAAAAAAAAAAAAAAAAAAAAAAAAAAAAAAAAAAAAAAAAAAAAAAAAAAAAAAAADW/wARvFfrOvV25bbtW75dBpNBqL6bHjwxWJtNJ7ZtaeOZmZifqiOGPiMRThqeVUwMwzC1l1uK7kTOs6bmyA1J/TT8Qv32a7+NH9R+mn4hfvs138aP6mH9a2/yyiPtRhvyVeXzbbDVPa/GHxA27XYdZk3/ADazHjtE3wZ4i1MlffWfLmPtjzbT4M/zjS49Tjr+y44vWszx6xzETLLw2KoxOvJ6Epl2aWsyirm4mJjr7XKKq0fW/iRsHitsHQnWeo6X3LTdU6HX63Fj2jRajT59pjTRSf16+TNkrqcdvaRj9r2YPp8fQ+l21i36efXs9NafxojB07+l5qN9rtnzCdJqI3Ouhtqvmldf869r7P8AZOMnsfYfsc8e07mSkl/CCeOXW3UHh14Vb/1l0tg0Gbdtvx4fmlNfjvfTzkyZ8eP6daWraY+nPpaHR23xi0+TwbzeJm6bd7PcNvwZtPrtrxXibxuuLJOC+jp5zza2or7Ovvnur8QWSNb9m8dfFjqPoHw21uljpPbeoutOqdf09rc+Xa9TqdHp6af559PHhjU48kzPzWsfSy/tpnj3LM8Huuequr/0V7R1di2nPrOld9y7P+FNox5MWj3CK48eTvpiyXyWxXp7T2d6e0vxelvP3QFiAAAAAAAAAAAAAAAAAAAAAAAAAAAAAAAAAAAAAAAAAAAAAAAAAAAAAAAAAAAAAAAAAAAAAAAAAAAAAAAAAAAAAAAAAAAAAAAAAAAAAAAAAAAAAAAAAAAAAAAAAAAAAAAAAAAAAAAAAAAAAAAAAAAAAAAAAAAAAAAAAAAAAAAAAAAAAAAAAAAAAAAAAAAAAAAAAAAAAAAAAAAAAAAAAAAAAAAAAAAAAAAAAAAAAAAAAAAAAAAAAAAAAAAAAAAAAAAAAANPvED/ANueoP8AvPU/7SzcFBOq/Bro/q7db7zrJ1uk1OWP16dJkpWMs/urRatvPj4cc+9hY7D14iiIo4whc7y+7j7VNNnTWJ6WrQ2M/U5dEf303z/L4f8AhH6nLoj++m+f5fD/AMJF/Vt/s8VZ+zmO6o8WubdLRzqKbJgnS4seTPXS1nHTJeaVtfs8otaImaxz6zETx8J9EC235P8A0Jt+txazJl3PWxitFvY6nNScdpj91FaVmY+rnhZaQwGFrw/KmvpWDI8svZfy6r2m/Th2aqJ6c6K33VeJuydQ9MeD+fwv0OlzavV9U5aavQY8XUF8uK9KY/Y6HLkjUTGW/tPb6iuPJWI+j53tEYDQ+F/iX+l1pPk56vo7LTZ9HvtMtuqvnuktosu0013zysVw+0nU/OJjjDNLYeyLc29pMcc7KiRWBX/j30tv3WvhNvvTPTOh+eblrPmvsMHtaY+/s1OK9vpXmKxxWtp859yJazwl6ty+OVdZitjnw61Wqx9WavDOWO78O4cfsKY4p3c+zt+taifKa+0wR6TK7QGqGr8Fes6+GnhzsvUfhP8Aosx9P9b7rvG87D7Xbs3tdFmvrpxW7dTmpgyc+3w27ZvzHPpzHC1vArovf+l9d1XuObpbJ0b01uurwW2HpK2pw5I2umPH25skU0976fT+2yTN/ZYb2rHHdM917RFsgAAAAAAAAAAAAAAAAAAAAAAAAAAAAAAAAAAAAAAAAAAAAAAAAAAAAAAAAAAAAAAAAAAAAAAAAAAAAAAAAAAAAAAAAAAAAAAAAAAAAAAAAAAAAAAAAAAAAAAAAAAAAAAAAAAAAAAAAAAAAAAAAAAAAAAAAAAAAAAAAAAAAAAAAAAAAAAAAAAAAAAAAAAAAAAAAAAAAAAAAAAAAAAAAAAAAAAAAAAAAAAAAAAAAAAAAAAAAAAAAAAAAAAAAAAAAAAAAAAAAAi/U3X21dM9RbJ0/rLR7Tdss1taZ/YacTFLT/CvxH2RZKAAY7qHqPYOktm1XUXVG9aHadr0VO/UazW564cOKvPETa9piI5mYiPjMxAMiMf0/v209VbFt/Uuw6uNVtu66bHrNJnilqe1w5Kxalu20RaOYmJ4mIlEtR44+G2LRYNfpdz3TdMeq1Gr02Gm0bDuG45b20uX2We8YtNhvf2Vcn0fa9vs5mYiLTzAJ6MX0x1PsHWew6PqfpfdMO47ZuGP2un1GKZ4tHPExMTxNbRMTE1mImsxMTETEwygA8+/FT/6QHx58JfELfPDvqHw96PtrNl1VsHtYx6qtc+KfpY81YnL5VvSa3j6rIp/+lG8Xf8As+6P/Jqv+KyIwtyY1hjTi7cTpL0vED8DuqOu+t/DDZOsfEbadu2rd96wRro0Oix5K10+nv54q29pa1pvNOLT6cd3bx5TMzx0TGk6MiJ1jUAcOQAAAAAAAAAAAAAAAAAAAAAAAAAAAAAAAAAAAAAAAAAAAAAAAAAAAAAAAAAAAAAAAAAAAAAAAAAAAAAAAAAAAAAAAAAAAAAAAAAAAAAAAAAAAAAAAAAAAAAAAAAAAAAAAAAAAAAAAAAAAAAAAAAAAAAAAAAAAAAAAAAAAAAAAAAAAAAAAAAAAAAAAAAAAAAAAAAAAAAAAAAAAAAAAAAAAAAAAAAAAAAAAAAAAAAAAAAAAAAAAAAAAAAAAAAAAAABxanUYNHp8ur1OWuPDgpbJkvb0rWI5mZ+yIcqD+Lmg6u3npidi6S2y2qya6/bqrxnx4+zFHnx9O0c908R5e6J59Qa5db9U6jq/qjW79km1aZcnbp6zPnjxV8qR9vHnP1zLZbws6wjrLpHS67Nki2t039zauOfOclYj6X+NHE/bM/BQn6SXif+9n/8d0//ABE98HujvEfonqK8brsFse16/H7PUzGrwW7LV5ml+2t5meJ5jyj0tILtRXxO2natx6K3nV7htmk1Wfbtt1uo0eXNhre+myzpslJvjmY5pbttavMcTxaY9JlKnHqNPp9Xp8uk1eDHmwZqWx5cWSsWpekxxNbRPlMTE8TEgoLa+r9y6R+SL0PHTtq/oi33p7Z9i2Ok8czr9Vhx4sduOY5indbJPn+LjtKSblveq8INg6V8FPCnpj9EPVF9tjFoMGq1E4NJpdNh7aZdfrc3E2jHF7xM1pFsmS1u2setqzHWeGnTWr33pXeaUy6XT9G481dp2rSxjxaHFfJijFGT2Vac92PH30pETFaxkt9GZ4mOTqzwt8MuvdVg1/XXh10x1HqdNj9jgzbttGn1l8VOee2tstLTWOZmeI8uQdXwk8Pp8MehdH0rn3SNy1kZtRrdfrK4vZV1Gr1Ga+bNeuPmeys3yW7a8zxHEcymTFdNdJ9LdF7XXY+jumtq2LbaXtkro9s0ePS4K3tPNrRjxxFYmffPHmyoNF//AKTHwS/CmxbX45bHo+dTtPZte99lfO2mvb9YzW4j9pktNJmfOYy0j0q1T+SJ4KW8cPGjadi1+lnLsO1T+Fd6ma/Rtpsdo4xT7v1y81px69s2mPxXr91Z0vs3W3TG69IdQ6WNTtm8aTLotVjnjmceSs1niZ9LRzzE+6Yifcpr5IXybY+Tt0bu+h3XJg1W/wC87nmvqtXj4mLaXFe1NLWJ+E05y8T5xbNaJ9GXbxHJtTT09DDuYblXoq6OlfVa1pWKUrFa1jiIiOIiH6DEZ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/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ACAwEBAQAAAAAAAAAAAAQHCAUGCQMCAf/EAFwQAQAABAEDDwcIBwcCBAQFBQABAgMEBQYRdAcIEhQhNDU3VXKTsbKz0hMVM1RzdZQYIjEyVpHC0xY2QVGDtNEXI1dhkpXBUnFCQ1OiJIGC8CU4Y6HxJkRidoT/xAAcAQEBAAIDAQEAAAAAAAAAAAAAAQQIAgMHBQb/xABEEQEAAQEDBwkGBAUEAQUBAQAAAQIDETEEBRIyNVGyBgcTQXFyc7HRFiEzNFSRF2GSwiIlU4HSFVKi4kIjJEOCoWLh/9oADAMBAAIRAxEAPwD1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Hi+LYbgOGXOM4xeU7Wys6c1avWqRzSySQ+mP+f/aG7GO5BhqprwdSuSpNJLYZQ1ISzRhCeW0pZpofvhnqwjm/7whF2HXNcSGUn/8Ax/zdFoe9J5Gck8hz5kdeVZXNV8VaMRE3YRE3/wD7/wDjotbSaJuhub8sPUt5Myj+Eo/mnyw9S3kzKP4Sj+a0yH7D8PMy7qv1f/46+mqehGptqyZFaqcLmnk1cXNO6tIQnq2t3ShTqwkjHNCeEIRjCMufc3IxzbmfNng7tUqSUpJqtWeWSSSEZpppo5oQhD6Yxi0v1oMYw1Vq0IRju4RcQj/n8+kzjrpsr6mT+pjNkzYbemxLLa8pZO28tjZV7y5ko1s+2qtOjQlmqTxp20tafNLLGOeENx5XyszRYZkzlOTZPM6N0TF+MX9TIs6pqpvllLA8ewLKfC6GOZNY1YYtht1CMaF5Y3MlehVhCMYRjLUkjGWbNGEYbkfphFe1TyByhxfBrLVU1JtR2TF8BubC3hlTkVJiuT1xh39zUhDy9tJQvaEk00m2Kc8uyhJGEIXG5GEYbnM5V64zKG7wfFdUbU9nkuMCyayLtsVubSpSpxp3GK4hNTjbUqs02aaWWhS2VSeEs8mfyksJpoZs8PzTm2TGueHZSa4bAaeUOI4vY5XTYDSySxC+jiOU8mT0tWyxSjT2dHasmGVZ9nRnhGbPLWknjDycnz454wjTYZa5XYXqQZH4plRql5VYnlbqgUbCeytcCwbDZruNaa38rVpWMtWjLQpS5vn1Kt3NPJLLLPmjJspdiGwY1aya1ZtVLGLH+zi6xe+wvKCvqgT5JwxnFbTD5sRtbKFnt2aaenaxnsp7qEkJqUsZYRp/VmmkjGE0q/KrVR1StSDG9UuwustKmWtDJfJDDsYwqniNnZ0a9O5ubqvSjG5mtpKEk8sNjLHchThsJYZ80dlUiGyzruVuqNqe5AQto5d5d5O5NwvdltbzvilCz8vsc2y2HlZpdlm2UM+b6M8P3sa6leIau8uXdK1yrwrK64yUu8KnqXV5lPDJ+nVtsQlnl2EtrDCq00ZqNSWafPLVlmjLsJM1SOeMI15d/wD5mtSv3LlH2bQGRJcucj6uSFfL6yyksL/J23tat7PiVhWhdUI0KUIxqTyTUtls82xm+rnjnhGH0r8DxrDMo8GsMocFudsYfidtTu7WtsJpPKUqksJpJtjNCE0M8IwjmjCEf3wYJyyvv0I1Z8sbrU+qUbK4r6nd/juP07aSXycmI0p81jdVaexjLGtPLCvLnm3Z5aUM+eEsHE4lqo6pWHYdkTlllllLlLgeRV3kpYYheY/gWCWd/Rjik9ONSt5zpxo1K1G22MskITUJKcsI1JtlUk+bmDZoYfwrGMudUzVFyuw/CdUKtkzhGRl3aWVta4bZWlapiNWpbUriardTXNOpHyMfKQklkoxpTZoTx8pnjLseOt8V1SdUW+y/xnCNU+5yTt8j8VuMGw3DbLD7KvSrT21GSpNWvo3FGpVmhUmn3JaNSjmpwhmm2UdlAM4jCOo7qu5Uao2V+CRxbydjZ4zqeYdlHNhktOWEKd3WuJ5ak8s0YeUjLsYSwhCM0YZs37Y549MwjVR1WMp8mdS2jbZdRw6+ysyyxzB8TvpcMtas81nb7e8nLJJNJsJZ5ZaFPYz7GMNlLCM8tSGylmDaF/JppZZYzTTQhCEM8YxjuQg0+1ZMSy3xjUt1WMg8oNUPFr+OROUeD07bE9p2FK5vba5ja1ZaNxLJbwpf3c1SMYTUpKcY7GXPnhsoTbW2WH3eFZOww6/x2+xm4oUJ5Z7++koSV68d2OynhQp06UI/s+bJLDc+j9oOGyb1XtSbLHFvMGSGqhkljmJ7CaptLDcbtrmvsZfrTeTpzxmzQ/bHNuO3NQdSHDMsdUHUT1IsJstT/EsKsMk7y2x+rlHeXVlsKtG2mqTRpWclGtUuNnWz+Tj5SnShsI1M8Y7ks3YdTLVE1xGXc2R+qBY5P5T18KyhvKdXFbO5hk/JgVrhlTZQjPaz0riOI+Vp/Mj/AHuy2cYVM9OTPLLKGzo1hwvVP1WLTU2yn1S73LmW8u5Mr7zJXCLG6sLaTDrOlNi0LSlc3Hk6ctapNShNH6Ksks0sJYTQjNnnj3fVLxvVB1FdTK8xW3yyxXLXF7/EMOw2yq4lZYfSqW1a5uJKE00kKMttRmlhs4TSS1YwzT/WqRljmgGZxrFlBlrriMiMgdUrG8Ro5U2mHYXkxPiOCYxlTSwCe/t8SkjGE1KFPDJ5qFSjsdjPDylOEYTQmhGM0IwzdkkxPVLwXVHyayLxfVTxLFbXLzJrErqpPDDLChNhN5by0ZoVbPY0I/MjCtNCFO48vm2MsYzTbucM8jVDUZxy8yD1suR9GfVAyvucTyqvZ7HBrLDMMw64v4VYV6801GzhPQkoyZ5ZJqk9W7jPJJLLNuy7marAtWnVTucFxfIS7xK+sMooZfWuR9ri2OWuHzX1lbXNtLc+UrU7KaazqXEkkZ5JNjDYRjGnGeTPCaWIbSjXDKvVG1RdRzKzLSxvcurjLXD8n9T2tlPZ22J2dnRuYXctxGnDy09rSoyxp5pdyEJZNzZZ4xjDZQ5nUtxfV+rZbYRPlHhWVl1kvieHVqmK3OUMuT9KnZ3WxlnozWMMMrz1Y0p4xnljJWhUjCGwj5TPCbZBnYAAAAAAAAAAAAAAAAAAAAAAAAAAAAAAAAAAAAAAAAAAAAAAAAAAAAAAAAAAAAAAAAAAAAAAAAAAAAAAAAAAAAAAAAAAAAAAAAAAAAAAAAAAAAAAAAAAAAAAAAAAAAAAAAAAAAAAAAAAAAAAAAAAAAAAAAAAAAAAAAAAAAAAAAAAAAAAAAAAAAAAAAAAAAAAAAAAAAAAAAAAAAAAAAAAAAAAAAAAAAAAAAAAAAAAAAAAAAAHTtV/I++y91OMbyUwypJJd3lKnNQ2cc0s09OrJUhLGP7M8ZM2f9mdpTV1DdVyjUmpT5AYvGMkYwjGWjsof/KMI5o//J6Dj9Zyf5XZXyesasnsaKaqap0vff7puiOqfyh112cVzfLz2/sR1W/8P8Z+Hif2I6rf+H+M/DxehI+9+JuX/wBGj/l6uHQRvay613Uey1yVynvcsMqsLqYXRls57OhQr5oVas880sYzbH9ksIS/tzZ4xhm+iLYDEsjsnMXylwjK/EcPmr4rgMlxTw6tNXqQlt4V5YS1Ywpwm2EZoyywhsoyxmhDPCEYZ45+aH4rPWd7fPmVzldvERMxEXRhEQ7aaYoi6HCX+ReTOJZWYVlzeYZs8cwW2uLSyu5a1SSNOjX2PlZIyyzQlnljGSSOaeEc0ZYRhmjuuPwHUr1Pcm8BxjJfCclrSXCMfubi7xOyrxmuKVzUrwhCrspasZobGMIQhsIfNhCGaEIQdrHynJ0jAdRjU+ydw69wmxsMVuLS+sJ8Lnp4jjt/f+Rs55djNQoRua08beSMISwjLSjJCOxk/wCmXN98Z1JMgsdydwPJa9wq6pWOTXko4RPZYndWd1ZRp0o0pY0rmhUkry/3c0ZY/P8AnQjHZZ3cAGJco9RPU9yeyMxPCcm9Setj1vimLUcYv7G1xiehf1LuSWWWF5b3FatJsLmEZJI7Ly1GM2eeaM8Z4xhPwepPqORhlblnlblRkFVwfBspcLtMDlwbH8RkxjEL2jRmrTVa9/XjVrwqRn8tCnLLGtVjCnTlhGMsM0kudgHUsi9S3I3ICp5XJy3xWM0tCFrRjiON32JbWoQzf3VDbVap5CSOxlzy09jCOwkzwjsZc38y11KsjNUDE8LxrKKhi0mIYLJXp2N3hmOX2GV6MlbY+Vl8paVqc0YTbCTPCMYw3HbgHVsG1MMhsAydxTJfDME2NljktWXFJ61zWr3V/GpJGSee4uqk81etPGSOx2c88ZoQhCEIwhCGbi8T1DNTTF7Sww69wfENoYdZUMNksKON31G0uLWjuU6VzQp1oUruWENzNXlqZ4RjCOeEYwd9AdMx3UgyAyhx+XKe9wu9tsR8hSta1TDcWvMPlu6FOMYyUrmnbVaclzTlzzQhJWlnl2M00ubNGMI/HKLUU1N8qcYuscxXBr2S5xGSnTxGSxxe9srfEpJIZpZby3t6slK6hsY7DNWknzyfMjnl3HeQHTsqNSLIHK6+wzFMVwq7t7zBraeysrjCsUu8MqU7aeMsZqEZrSrTjPSjsJf7ubPJufQ+eCajGpnk5YZOYZgmS9OztMkr64xHBaNO5rbG0uK8KkKs0IRn+dCMK1SGxmzyw2W5CGaGbuoDqOJ6k+p/jFvlVa4lk9LXpZaxpTY5LNc1obamp05adOaEYT56UZZZJc0aexjCMsJvrbrnsGwKxwLBqGA2VS9q2tvTjSkmvb+veV5pY5/r16889WeO79M00Y/s/ZByADiMk8lMAyGycsMkslrDaWE4ZS8ha2/lZ6nk5M8Y5tlPGaaO7GP0xi6/gOoxqdZMY157wHB7yzmluKl3SsZMWvI4bQrzxjGarSsI1Y2tKeMZpo7KSlLHPNNGEc8Y5+7gOr2upjkHaZK4pkRJk3b1cCxqvd3N/ZXE89anXqXNSapWmj5SaMYbKeaM2aEYQlj9XNmgitNRvU9t8msTyQu8KvsXwrGKctG8o43i95is09OX6kktS7q1J6cssfnSwkmhCWaOyhmm3XdQHRqWotqey5N4zkpd4fiuJYfj9ttLEPOmPX9/cVbfNGHkZbi4rT1qdOGeaMJJJ5YQjNNGEM8YxjztxkVkzdZQYNlTXwzZYpk/bV7TDq/lqkPIUa0JIVZdjCbYzZ4U5N2aEYwzbkYZ4ucAY6hrftSuXC44LQwfFLe0lxKOLW0lvlBiNGawuoxn2U9nPJXhNZwj5WpCMtCNOWMJ4wjCMHHY9qJanmT+ROUGEZPalk2P0MevaGI4ph8uLVJLu8ryQkl2zSuK9WGxuoQklnhPGrSjNUhso1JZoxnZWAYI1K9SOv8A2h5RZdY5kFe4Fg+IYDTydkw3KPFZcZxPEpY1Y1a1a8rRr3MJqeaMtKnTmr1PmSx3JIZpWR8jNSXIfICvLcZNWeJyRo0Nq21O9xq9v6VnR3P7u2p3NapJbSRzSwjLShJCMJZYZs0sIQ7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GyjyuwHJWW2883VaFW9nmp21tbWta6ua8ZYZ5vJ0aMs9SeEsN2MYSxhCG7HM5liHHcMxzFdXurQp5XXGAUZclpJ7OtbUKFSvUzXE/lpacbinUpwlhHyUZ80myjmp7sIZ89iL0l33EsvMmsIwqxxjEa99Qp4lPClaW8cMuY3lafNGOxltYU/LxmhCEYxhsM8IQjGOaG6uydykwTKvCqeNZP38t3aVZppITQlmkmknljmmknkmhCaSeWMIwjLNCE0IwzRhBhbIrKnGco8utTzHsrK9KpG4w3HMOtbuWWFOle3FOvJLLWklh82E1WjTjPCEsYwjDZbHcd11Hs9a+y8xG1njNh13lVdTWk0I55J4y0qUlWaSOfdhGrLPDP8AvhFZi4ib2Rx8Lm7ktdhCeSpPGpNGWWEkueOfNn/4fPzhL6nd9DFLpkvhWJPOEvqd30MTzhL6nd9DE0ZL4ViTzhL6nd9DE84S+p3fQxNGS+FYk84S+p3fQxPOEvqd30MTRkvhWJPOEvqd30MTzhL6nd9DE0ZL4ViTzhL6nd9DE84S+p3fQxNGS+FYk84S+p3fQxPOEvqd30MTRkvhWJPOEvqd30MTzhL6nd9DE0ZL4ViKbFKcs8tONrdbKfPmh5KP7H684S+p3fQxXRkvhWJPOEvqd30MTzhL6nd9DFNGS+FYk84S+p3fQxPOEvqd30MTRkvhWJPOEvqd30MTzhL6nd9DE0ZL4ViTzhL6nd9DE84S+p3fQxNGS+FYk84S+p3fQxPOEvqd30MTRkvhWJPOEvqd30MTzhL6nd9DE0ZL4ViTzhL6nd9DE84S+p3fQxNGS+FYijilOFSFKNrdbKMsZoQ8lH6If/zB+vOEvqd30MV0ZL4ViTzhL6nd9DE84S+p3fQxTRkvhWJPOEvqd30MTzhL6nd9DE0ZL4ViTzhL6nd9DE84S+p3fQxNGS+FYk84S+p3fQxPOEvqd30MTRkvhWJPOEvqd30MTzhL6nd9DE0ZL4ViTzhL6nd9DE84S+p3fQxNGS+FYk84S+p3fQxPOEvqd30MTRkvhWIvOlPynktq3Wy2OyzeSj9D9ecJfU7voYmjJfCsYhuNdPqSWtxVtbi/xKSrRnmpzy7RnjmmhHNGH3vn8q7Ue5SxH4Gd9mOTmd5i+Mmr/TKadO9mIYd+VdqPcpYj8DOfKu1HuUsR+BnX2bzx9NX+mfRNOnezEMO/Ku1HuUsR+BnPlXaj3KWI/Azns3nj6av9M+hp072Yhh35V2o9yliPwM58q7Ue5SxH4Gc9m88fTV/pn0NOnezEMO/Ku1HuUsR+BnPlXaj3KWI/Azns3nj6av8ATPoadO9mIYd+VdqPcpYj8DOfKu1HuUsR+BnPZvPH01f6Z9DTp3sxDF+TmuN1M8q8btMnsEusRr317PGSjTjZzS54whGMd2P+UIxZF84S+p3fQxfPyvIMqyCuLPKrOaJn33TF03b/AHrFUTgrEUMUpzVJqULW62UsIRjDyUfojnzdUX684S+p3fQxYujK3wrEnnCX1O76GJ5wl9Tu+hiaMl8KxJ5wl9Tu+hiecJfU7voYmjJfCsSecJfU7voYnnCX1O76GJoyXwrEnnCX1O76GJ5wl9Tu+hiaMl8KxJ5wl9Tu+hiecJfU7voYmjJfCsSecJfU7voYnnCX1O76GJoyXwrEnnCX1O76GJ5wl9Tu+hiaMl8KxFLilOaeaSFrdRjJmz/3UdzO/XnCX1O76GJoyXwrEnnCX1O76GJ5wl9Tu+hiaMl8KxJ5wl9Tu+hiecJfU7voYmjJfCsSecJfU7voYnnCX1O76GJoyXwrEnnCX1O76GJ5wl9Tu+hiaMl8KxJ5wl9Tu+hiecJfU7voYmjJfCsSecJfU7voYnnCX1O76GJoyXwrEnnCX1O76GJ5wl9Tu+hiaMl8KxFJilOeM0JbW6jGSbYzf3UdyObP/wAv15wl9Tu+hiujJfCsSecJfU7voYnnCX1O76GKaMl8KxJ5wl9Tu+hiecJfU7voYmjJfCsSecJfU7voYnnCX1O76GJoyXwrEnnCX1O76GJ5wl9Tu+hiaMl8KxJ5wl9Tu+hiecJfU7voYmjJfCsSecJfU7voYnnCX1O76GJoyXwrEnnCX1O76GJ5wl9Tu+hiaMl8KxFJilOpstha3UdjNGWP91H6YP15wl9Tu+hiujJfCsSecJfU7voYnnCX1O76GKaMl8KxJ5wl9Tu+hiecJfU7voYmjJfCsSecJfU7voYnnCX1O76GJoyXwrEnnCX1O76GJ5wl9Tu+hiaMl8KxJ5wl9Tu+hiecJfU7voYmjJfCsSecJfU7voYnnCX1O76GJoyXwrEnnCX1O76GL+TYlJLLGaNpd5oQzx/uomjJfCwRyYnJPLCeW0uowmhCMI+Sj9D++cJfU7voYmjJfCsSecJfU7voYnnCX1O76GJoyXwrEnnCX1O76GJ5wl9Tu+hiaMl8KxJ5wl9Tu+hiecJfU7voYmjJfCsSecJfU7voYnnCX1O76GJoyXwrEnnCX1O76GJ5wl9Tu+hiaMl8KxJ5wl9Tu+hiecJfU7voYmjJfCsSecJfU7voYvzPidOnJNUntbqEssIzRjGlHchA0ZL4WiSGIyxhCMLO73f/ANGJ5wl9Tu+hiaMl8KxJ5wl9Tu+hiecJfU7voYmjJfCsSecJfU7voYnnCX1O76GJoyXwrEnnCX1O76GJ5wl9Tu+hiaMl8KxJ5wl9Tu+hiecJfU7voYmjJfCsSecJfU7voYnnCX1O76GJoyXwrEnnCX1O76GJ5wl9Tu+hiaMl8KxJ5wl9Tu+hi/NTFKdKSNSe1uoSy/TGNKJoyXwtEnnCX1O76GJ5wl9Tu+hiaMl8KxJ5wl9Tu+hiecJfU7voYmjJfCsSecJfU7voYnnCX1O76GJoyXwrEnnCX1O76GJ5wl9Tu+hiaMl8KxJ5wl9Tu+hiecJfU7voYmjJfCsSecJfU7voYnnCX1O76GJoyXwrEnnCX1O76GJ5wl9Tu+hiaMl8KxJ5wl9Tu+hi/NTFKdKXZz2t1CGeEN2lH6YxzQNGS+Fok84S+p3fQxPOEvqd30MTRkvhWJPOEvqd30MTzhL6nd9DE0ZL4ViTzhL6nd9DE84S+p3fQxNGS+FYk84S+p3fQxPOEvqd30MTRkvhWJPOEvqd30MTzhL6nd9DE0ZL4ViTzhL6nd9DE84S+p3fQxNGS+FYk84S+p3fQxPOEvqd30MTRkvhWJPOEvqd30MX5nxSnT2OztbqGymhLD+6j9MTRkvhaJPOEvqd30MTzhL6nd9DE0ZL4ViTzhL6nd9DE84S+p3fQxNGS+FYk84S+p3fQxPOEvqd30MTRkvhWJPOEvqd30MTzhL6nd9DE0ZL4ViTzhL6nd9DE84S+p3fQxNGS+FYk84S+p3fQxPOEvqd30MTRkvhWJPOEvqd30MTzhL6nd9DE0ZL4ViTzhL6nd9DF+Z8UpyRlhNa3UIzzbGX+6juxzZ/+F0ZL4WiTzhL6nd9DE84S+p3fQxTRkvhWJPOEvqd30MTzhL6nd9DE0ZL4ViTzhL6nd9DE84S+p3fQxNGS+FYk84S+p3fQxPOEvqd30MTRkvhWJPOEvqd30MTzhL6nd9DE0ZL4ViTzhL6nd9DE84S+p3fQxNGS+FYk84S+p3fQxPOEvqd30MTRkvhWJPOEvqd30MX5mxSnLPLJG1uoRnz5v7qO7mXRkvhaJPOEvqd30MTzhL6nd9DFNGS+FYk84S+p3fQxPOEvqd30MTRkvhWJPOEvqd30MTzhL6nd9DE0ZL4ViTzhL6nd9DE84S+p3fQxNGS+FYk84S+p3fQxPOEvqd30MTRkvhWJPOEvqd30MTzhL6nd9DE0ZL4ViTzhL6nd9DE84S+p3fQxNGS+FYk84S+p3fQxfmGKU5qk1KFrdbKWEIxh5KP0Rz5uqJoyXwtEnnCX1O76GJ5wl9Tu+hiaMl8KxJ5wl9Tu+hiecJfU7voYmjJfCsSecJfU7voYnnCX1O76GJoyXwrEnnCX1O76GJ5wl9Tu+hiaMl8KxJ5wl9Tu+hiecJfU7voYmjJfCsSecJfU7voYnnCX1O76GJoyXwrEnnCX1O76GJ5wl9Tu+hiaMl8KxJ5wl9Tu+hi+ltdyXM1SWWnUkjTjCE0J5c0d2Gcukvh9wEUAAAAAAAAcXj+SuTGVdvStcqMnMLxihRn8pTp39nTuJJJ82bZSwnhGEI5tzPBygDjMUyZybxzC5MDxrJ/DcQw2nsNhZ3VpTq0JdjuS5qc0Iywzfs3NxZY2FjhdnRw7DLKhaWltJCnRoUKcKdOnJDchLLLLmhCEP3QfcBJd78sfaz93MrSXe/LH2s/dzK1nCEjrAEUAAAAAAAAAAABJccIWnNqdUFaS44QtObU6oK1nCEjrAEUAAAAAAAAAAABJPwtS0ep2pFaSfhalo9TtSK1nqSABFAAAAAAAAAAAASQ4Vm0eHairSQ4Vm0eHairWUh5n5R/rDimm1+3Fx7kMo/1hxTTa/bi49tbYfCp7IYEgDtAAAAAAAAGRNbzxzZMaTU7mdv40D1vPHNkxpNTuZ2/jxLnM2nZeHHFUyrDVSUeE7r2VLrnVpKPCd17Kl1zq3ndWLtgAcVAAAAAAAAAAAASW2/rznSdlWktt/XnOk7KtasUgARQAAAAAAAAAAAElj6W90j8EitJY+lvdI/BIrcqsUjAAcVAAAAAAAAAAAASYf8AVuNIqdatJh/1bjSKnWrWrFIwAEUAAAAAAAAAAfK53tV5k3U+r5XO9qvMm6ljEl+bLedD2UnVB93wst50PZSdUH3JxSMABFAAAAAAAAAAE2JcHXXsJ+zFSmxLg669hP2YrTjCTg+1L0UnNg/b8UvRSc2D9pKwAAAAAAAAAAAAJMV4Prc2HXBWkxXg+tzYdcFpxhJwVgIoAAAAAAAAAAAAkxTef8Wl3kqtJim8/wCLS7yVyp1oScFYDioAAAAAAAAAAAAkxD6tvpFPrVpMQ+rb6RT61pxSVYCKAAAAAAAAAAAAJL70tlpH4J1aS+9LZaR+CdacUlWAigAAAAAAAAAAACS539Z86fsq0lzv6z50/ZWnFJVgIoAAAAAAAAAAAAko8J3XsqXXOrSUeE7r2VLrncowlJVgOKgAAAAAAAAAAACS239ec6Tsq0ltv6850nZWMJSVYCKAAAAAAAAAAAAku9+WPtZ+7mVpLvflj7Wfu5lazhCR1gCKAAAAAAAAAAAAkuOELTm1OqCtJccIWnNqdUFazhCR1gCKAAAAAAAAAAAAkn4WpaPU7UitJPwtS0ep2pFaz1JAAigAAAAAAAAAAAJIcKzaPDtRVpIcKzaPDtRVrKQ8z8o/1hxTTa/bi49yGUf6w4pptftxce2tsPhU9kMCQB2gAAAAAAADImt545smNJqdzO38aB63njmyY0mp3M7fx4lzmbTsvDjiqZVhqpKPCd17Kl1zq0lHhO69lS651bzurF2wAOKgAAAAAAAAAAAJLbf15zpOyrSW2/rznSdlWtWKQAIoAAAAAAAAAAACSx9Le6R+CRWksfS3ukfgkVuVWKRgAOKgAAAAAAAAAAAJMP8Aq3GkVOtWkw/6txpFTrVrVikYACKAAAAAAAAAAPlc72q8ybqfV8rne9XmTdSxiS/NlvOh7KTqg+74WW86HspOqD7k4pGAAigAAAAAAAAACbEuDrr2E/ZipTYlwddewn7MVpxhJwfal6KTmwft+KXopObB+0lYAAAAAAAAAAAAEmK8H1ubDrgrSYrwfW5sOuC04wk4KwEUAAAAAAAAAAAASYpvP+LS7yVWkxTef8Wl3krlTrQk4KwHFQAAAAAAAAAAABJiH1bfSKfWrSYh9W30in1rTikqwEUAAAAAAAAAAAASX3pbLSPwTq0l96Wy0j8E604pKsBFAAAAAAAAAAAAElzv6z50/ZVpLnf1nzp+ytOKSrARQAAAAAAAAAAABJR4TuvZUuudWko8J3XsqXXO5RhKSrAcVAAAAAAAAAAAAEltv6850nZVpLbf15zpOysYSkqwEUAAAAAAAAAAABJd78sfaz93MrSXe/LH2s/dzK1nCEjrAEUAAAAAAAAAAABJccIWnNqdUFaS44QtObU6oK1nCEjrAEUAAAAAAAAAAABJPwtS0ep2pFaSfhalo9TtSK1nqSABFAAAAAAAAAAAASQ4Vm0eHairSQ4Vm0eHairWUh5n5R/rDimm1+3Fx7kMo/1hxTTa/bi49tbYfCp7IYEgDtAAAAAAAAGRNbzxzZMaTU7mdv40D1vPHNkxpNTuZ2/jxLnM2nZeHHFUyrDVSUeE7r2VLrnVpKPCd17Kl1zq3ndWLtgAcVAAAAAAAAAAAASW2/rznSdlWktt/XnOk7KtasUgARQAAAAAAAAAAAElj6W90j8EitJY+lvdI/BIrcqsUjAAcVAAAAAAAAAAAASYf9W40ip1q0mH/VuNIqdatasUjAARQAAAAAAAAAB8rne1XmTdT6vlc73q8ybqWMSX5st50PZSdUH3fCy3nQ9lJ1QfcnFIwAEUAAAAAAAAAATYlwddewn7MVKbEuDrr2E/ZitOMJOD7UvRSc2D9vxS9FJzYP2krAAAAAAAAAAAAAkxXg+tzYdcFaTFeD63N/5WnGEnBWAigAAAAAAAAAAACTFN5/xaXeSq0mKbz/i0u8lcqdaEnBWA4qAAAAAAAAAAAAJMQ+rb6RT61aTEPq2+kU+tacUlWAigAAAAAAAAAAACS+9LZaR+CdWkvvS2WkfgnWnFJVgIoAAAAAAAAAAAAkud/WfOn7KtJc7+s+dP2VpxSVYCKAAAAAAAAAAAAJKPCd17Kl1zq0lHhO69lS653KMJSVYDioAAAAAAAAAAAAktt/XnOk7KtJbb+vOdJ2VjCUlWAigAAAAAAAAAAAJLvflj7Wfu5laS735Y+1n7uZWs4QkdYAigAAAAAAAAAAAJLjhC05tTqgrSXHCFpzanVBWs4QkdYAigAAAAAAAAAAAJJ+FqWj1O1IrST8LUtHqdqRWs9SQAIoAAAAAAAAAAACSHCs2jw7UVaSHCs2jw7UVaykPM/KP9YcU02v24uPchlH+sOKabX7cXHtrbD4VPZDAkAdoAAAAAAAAyJreeObJjSanczt/Gget545smNJqdzO38eJc5m07Lw44qmVYaqSjwndeypdc6tJR4TuvZUuudW87qxdsADioAAAAAAAAAAACS239ec6Tsq0ltv6850nZVrVikACKAAAAAAAAAAAAksfS3ukfgkVpLH0t7pH4JFblVikYADioAAAAAAAAAAACTD/q3GkVOtWkw/wCrcaRU61a1YpGAAigAAAAAAAAAD5XO96vMm6n1fK53tV5k3UsYkvzZbzoeyk6oPu+FlvOh7KTqg+5OKRgAIoAAAAAAAAAAmxLg669hP2YqU2JcHXXsJ+zFacYScH2peik5sH7fil6KTmwftJWAAAAAAAAAAAABJivB9bm/8q0mK8H1ub/ytOMJOCsBFAAAAAAAAAAAAEmKbz/i0u8lVpMU3n/Fpd5K5U60JOCsBxUAAAAAAAAAAAASYh9W30in1q0mIfVt9Ip9a04pKsBFAAAAAAAAAAAAEl96Wy0j8E6tJfelstI/BOtOKSrARQAAAAAAAAAAABJc7+s+dP2VaS539Z86fsrTikqwEUAAAAAAAAAAAASUeE7r2VLrnVpKPCd17Kl1zuUYSkqwHFQAAAAAAAAAAABJbb+vOdJ2VaS239ec6TsrGEpKsBFAAAAAAAAAAAASXe/LH2s/dzK0l3vyx9rP3cytZwhI6wBFAAAAAAAAAAAASXHCFpzanVBWkuOELTm1OqCtZwhI6wBFAAAAAAAAAAAAST8LUtHqdqRWkn4WpaPU7UitZ6kgARQAAAAAAAAAAAEkOFZtHh2oq0kOFZtHh2oq1lIeZ+Uf6w4pptftxce5DKP9YcU02v24uPbW2HwqeyGBIA7QAAAAAAABkTW88c2TGk1O5nb+NA9bzxzZMaTU7mdv48S5zNp2XhxxVMqw1UlHhO69lS651aSjwndeypdc6t53Vi7YAHFQAAAAAAAAAAAEltv6850nZVpLbf15zpOyrWrFIAEUAAAAAAAAAAABJY+lvdI/BIrSWPpb3SPwSK3KrFIwAHFQAAAAAAAAAAAEmH/VuNIqdatJh/1bjSKnWrWrFIwAEUAAAAAAAAAAfK53vV5k3U+r5XO9qvMm6ljEl+bLedD2UnVB93wst50PZSdUH3JxSMABFAAAAAAAAAAE2JcHXXsJ+zFSmxLg669hP2YrTjCTg+1L0UnNg/b8UvRSc2D9pKwAAAAAAAAAAAAJMV4Prc3/AJVpMV4Prc2HXBacYScFYCKAAAAAAAAAAAAJMU3n/Fpd5KrSYpvP+LS7yVyp1oScFYDioAAAAAAAAAAAAkxD6tvpFPrVpMQ+rb6RT61pxSVYCKAAAAAAAAAAAAJL70tlpH4J1aS+9LZaR+CdacUlWAigAAAAAAAAAAACS539Z86fsq0lzv6z50/ZWnFJVgIoAAAAAAAAAAAAko8J3XsqXXOrSUeE7r2VLrncowlJVgOKgAAAAAAAAAAACS239ec6Tsq0ltv6850nZWMJSVYCKAAAAAAAAAAAAku9+WPtZ+7mVpLvflj7Wfu5lazhCR1gCKAAAAAAAAAAAAkuOELTm1OqCtJccIWnNqdUFazhCR1gCKAAAAAAAAAAAAkn4WpaPU7UitJPwtS0ep2pFaz1JAAigAAAAAAAAAAAJIcKzaPDtRVpIcKzaPDtRVrKQ8z8o/1hxTTa/bi49yGUf6w4pptftxce2tsPhU9kMCQB2gAAAAAAADImt545smNJqdzO38aB63njmyY0mp3M7fx4lzmbTsvDjiqZVhqpKPCd17Kl1zq0lHhO69lS651bzurF2wAOKgAAAAAAAAAAAJLbf15zpOyrSW2/rznSdlWtWKQAIoAAAAAAAAAAACSx9Le6R+CRWksfS3ukfgkVuVWKRgAOKgAAAAAAAAAAAJMP+rcaRU61aTD/AKtxpFTrVrVikYACKAAAAAAAAAAPlc72q8ybqfV8rne1XmTdSxiS/NlvOh7KTqg+74WW86HspOqD7k4pGAAigAAAAAAAAACbEuDrr2E/ZipTYlwddewn7MVpxhJwfal6KTmwft+KXopObB+0lYAAAAAAAAAAAAEmK8H1ubDrgrSYrwfW5sOuC04wk4KwEUAAAAAAAAAAAASYpvP+LS7yVWkxTef8Wl3krlTrQk4KwHFQAAAAAAAAAAABJiH1bfSKfWrSYh9W30in1rTikqwEUAAAAAAAAAAAASX3pbLSPwTq0l96Wy0j8E604pKsBFAAAAAAAAAAAAElzv6z50/ZVpLnf1nzp+ytOKSrARQAAAAAAAAAAABJR4TuvZUuudWko8J3XsqXXO5RhKSrAcVAAAAAAAAAAAAEltv6850nZVpLbf15zpOysYSkqwEUAAAAAAAAAAABJd78sfaz93MrSXe/LH2s/dzK1nCEjrAEUAAAAAAAAAAABJccIWnNqdUFaS44QtObU6oK1nCEjrAEUAAAAAAAAAAABJPwtS0ep2pFaSfhalo9TtSK1nqSABFAAAAAAAAAAAASQ4Vm0eHairSQ4Vm0eHairWUh5n5R/rDimm1+3Fx7kMo/1hxTTa/bi49tbYfCp7IYEgDtAAAAAAAAGRNbzxzZMaTU7mdv40D1vPHNkxpNTuZ2/jxLnM2nZeHHFUyrDVSUeE7r2VLrnVpKPCd17Kl1zq3ndWLtgAcVAAAAAAAAAAAASW2/rznSdlWktt/XnOk7KtasUgARQAAAAAAAAAAAElj6W90j8EitJY+lvdI/BIrcqsUjAAcVAAAAAAAAAAAASYf9W40ip1q0mH/VuNIqdatasUjAARQAAAAAAAAAB8rne1XmTdT6vlc73q8ybqWMSX5st50PZSdUH3fCy3nQ9lJ1QfcnFIwAEUAAAAAAAAAATYlwddewn7MVKbEuDrr2E/ZitOMJOD7UvRSc2D9vxS9FJzYP2krAAAAAAAAAAAAAkxXg+tzYdcFaTFeD63Nh1wWnGEnBWAigAAAAAAAAAAACTFN5/wAWl3kqtJim8/4tLvJXKnWhJwVgOKgAAAAAAAAAAACTEPq2+kU+tWkxD6tvpFPrWnFJVgIoAAAAAAAAAAAAkvvS2WkfgnVpL70tlpH4J1pxSVYCKAAAAAAAAAAAAJLnf1nzp+yrSXO/rPnT9lacUlWAigAAAAAAAAAAACSjwndeypdc6tJR4TuvZUuudyjCUlWA4qAAAAAAAAAAAAJLbf15zpOyrSW2/rznSdlYwlJVgIoAAAAAAAADr2UWXuTeS+I2uD4pUxGpfXlGpcUbawwq7vqkaUkZZZp4y29OeMssIzSwzxzfSYjsI4DFcuMnMEwyxxXE7i8oyYlNLJaW8MOuJ7ytPGGy2MtrLTjXjNCEIxjLsM8sIRjGEM0VmTuUmCZV4VTxrJ+/lu7SrNNJCaEs0k0k8sc00k8k0ITSTyxhGEZZoQmhGGaMIFwou9+WPtZ+7mVpLvflj7Wfu5lazhCR1gCKAAAAAAAAAAAAkuOELTm1OqCtJccIWnNqdUFazhCR1gCKAAAAAAAAAAAAkn4WpaPU7UitJPwtS0ep2pFaz1JAAigAAAAAAAAAAAJIcKzaPDtRVpIcKzaPDtRVrKQ8z8o/1hxTTa/bi49yGUf6w4pptftxce2tsPhU9kMCQB2gAAAAAAADImt545smNJqdzO38aB63njmyY0mp3M7fx4lzmbTsvDjiqZVhqpKPCd17Kl1zq0lHhO69lS651bzurF2wAOKgAAAAAAAAAAAJLbf15zpOyrSW2/rznSdlWtWKQAIoAAAAAAAAAAACSx9Le6R+CRWksfS3ukfgkVuVWKRgAOKgAAAAAAAAAAAJMP8Aq3GkVOtWkw/6txpFTrVrVikYACKAAAAAAAAAAPlc72q8ybqfV8rne9XmTdSxiS/NlvOh7KTqg+74WW86HspOqD7k4pGAAigAAAAAAAAACbEuDrr2E/ZipTYlwddewn7MVpxhJwfal6KTmwft+KXopObB+0lYAAAAAAAAAAAAEmK8H1ubDrgrSYrwfW5sOuC04wk4KwEUAAAAAAAAAAAASYpvP+LS7yVWkxTef8Wl3krlTrQk4KwHFQAAAAAAAAAAABJiH1bfSKfWrSYh9W30in1rTikqwEUAAAAAAAAAAAASX3pbLSPwTq0l96Wy0j8E604pKsBFAAAAAAAAAAAAElzv6z50/ZVpLnf1nzp+ytOKSrARQAAAAAAAAAAABJR4TuvZUuudWko8J3XsqXXO5RhKSrAcVAAAAAAAAAAAAEltv6850nZVpLbf15zpOysYSkqwEUAAAAAAAAdEy0yRs8UygjlVYaoV9k1jWFYPWownoRtKlKnbTz7ONWrSr0p/mbKlDPNCMueEkYZ4fS724jHskck8qoUIZUZMYTjG1YxmobfsqVx5KMc2eMuzljsc+aH0fugse4YhyTyrxTKnLTUvytyoko0J8WwDFaVKMks0lGe78pSzTSQmjubOlJGaWGePzYxzZ4brt2o9nrX2XmI2s8ZsOu8qrqa0mhHPJPGWlSkqzSRz7sI1ZZ4Z/wB8Iu74zk9gGUdh5qyhwPD8UstlLPta9tpK9LZS/RHYTwjDPD9m4psbCxwuzo4dhllQtLS2khTo0KFOFOnTkhuQllllzQhCH7oLMpc+GITTyXFlNTpRqTQqzZpYRhDP8yb9sX72ze8mzdLKXe/LH2s/dzKyZ90J1yk2ze8mzdLKbZveTZullViXxuW5Jtm95Nm6WU2ze8mzdLKrC+Nxck2ze8mzdLKbZveTZullVhfG4uSbZveTZullNs3vJs3SyqwvjcXJNs3vJs3Sym2b3k2bpZVYXxuLkm2b3k2bpZTbN7ybN0sqsL43FyTbN7ybN0sptm95Nm6WVWF8bi5xde4u431tGNhNCMIVM0PKS7u5BTtm95Nm6WUuOELTm1OqCtymYuj3JEJNs3vJs3Sym2b3k2bpZVY43xuW5Jtm95Nm6WU2ze8mzdLKrC+Nxck2ze8mzdLKbZveTZullVhfG4uSbZveTZullNs3vJs3SyqwvjcXJNs3vJs3Sym2b3k2bpZVYXxuLkm2b3k2bpZTbN7ybN0sqsL43FyTbN7ybN0sptm95Nm6WVWF8bi5xc1xd+cqc20Jtl5CeGx8pLuw2Uu6p2ze8mzdLKT8LUtHqdqRW5TMe73FyTbN7ybN0sptm95Nm6WVWON8bi5Jtm95Nm6WU2ze8mzdLKrC+Nxck2ze8mzdLKbZveTZullVhfG4uSbZveTZullNs3vJs3SyqwvjcXJNs3vJs3Sym2b3k2bpZVYXxuLkm2b3k2bpZTbN7ybN0sqsL43FyTbN7ybN0sptm95Nm6WVWF8bi5xcLi785Rm2hNsvIQhsfKS/Rso7qnbN7ybN0spDhWbR4dqKtymY3EQ8z8ooxjlBicYwzR25W3P/AK4uPchlH+sOKabX7cXHtq7H4VPZDAkAdoAAAAAAAAyFrfpp5NWLJmanTjPNC4qZpc8IZ/7mf97fPbN7ybN0srQ7W88c2TGk1O5nb+PE+cuf5nZeHHFUybHVcXSuLuGIXM0LCaM0adLPL5SXc3ZlO2b3k2bpZSjwndeypdc6t53VMX4O6ISbZveTZullNs3vJs3SyqxxvjcXJNs3vJs3Sym2b3k2bpZVYXxuLkm2b3k2bpZTbN7ybN0sqsL43FyTbN7ybN0sptm95Nm6WVWF8bi5Jtm95Nm6WU2ze8mzdLKrC+Nxck2ze8mzdLKbZveTZullVhfG4uSbZveTZullNs3vJs3SyqwvjcXOLt7i7heXUYWE0YxjJnh5SXc+ap2ze8mzdLKW2/rznSdlW5VTF+BEJNs3vJs3Sym2b3k2bpZVY43xuLkm2b3k2bpZTbN7ybN0sqsL43FyTbN7ybN0sptm95Nm6WVWF8bi5Jtm95Nm6WU2ze8mzdLKrC+Nxck2ze8mzdLKbZveTZullVhfG4uSbZveTZullNs3vJs3SyqwvjcXJNs3vJs3Sym2b3k2bpZVYXxuLnF2dxdwqXexsJps9fPH+8l3I7CXcU7ZveTZullLH0t7pH4JFblVMX4JEe5Jtm95Nm6WU2ze8mzdLKrHG+Ny3JNs3vJs3Sym2b3k2bpZVYXxuLkm2b3k2bpZTbN7ybN0sqsL43FyTbN7ybN0sptm95Nm6WVWF8bi5Jtm95Nm6WU2ze8mzdLKrC+Nxck2ze8mzdLKbZveTZullVhfG4uSbZveTZullNs3vJs3SyqwvjcXOLsbi7hCvsbCabPXnjH+8lhmjn+hTtm95Nm6WUw/6txpFTrVuVUxfgkR7km2b3k2bpZTbN7ybN0sqscb43Lck2ze8mzdLKbZveTZullVhfG4uSbZveTZullNs3vJs3SyqwvjcXJNs3vJs3Sym2b3k2bpZVYXxuLkm2b3k2bpZTbN7ybN0sqsL43FyTbN7ybN0sptm95Nm6WVWF8bi5Jtm95Nm6WV+Li4vI0KkI4dNCEZI7vlZdzcXPlc72q8ybqWJi/AuSWlxeQtaMJcOmmhCnLmj5WXd3H12zfcmzdLK+llvOh7KTqg+5MxfgRHuSbZvuTZullNs33Js3SyqxL43FyTbN9ybN0sptm+5Nm6WVWF8bi5Jtm+5Nm6WU2zfcmzdLKrC+Nxck2zfcmzdLKbZvuTZullVhfG4uSbZvuTZullNs33Js3SyqwvjcXJNs33Js3Sym2b7k2bpZVYXxuLkm2b7k2bpZXwv7i8msbmWbD5pZY0Z4Rm8rLHNDNHdckmxLg669hP2YuVMxfHuJj3PnTub2FOXNhs0dyH/myv1tm+5Nm6WVRS9FJzYP2l8bi5Jtm+5Nm6WU2zfcmzdLKrEvjcXJNs33Js3Sym2b7k2bpZVYXxuLkm2b7k2bpZTbN9ybN0sqsL43FyTbN9ybN0sptm+5Nm6WVWF8bi5Jtm+5Nm6WU2zfcmzdLKrC+Nxck2zfcmzdLKbZvuTZullVhfG4uSbZvuTZullTYlcXc1lVhPYTSQjDdj5SWObdcokxXg+tzYdcHKmYvj3Ex7jbN9ybN0sptm+5Nm6WVWON8bi5Jtm+5Nm6WU2zfcmzdLKrC+Nxck2zfcmzdLKbZvuTZullVhfG4uSbZvuTZullNs33Js3SyqwvjcXJNs33Js3Sym2b7k2bpZVYXxuLkm2b7k2bpZTbN9ybN0sqsL43FyTbN9ybN0sptm+5Nm6WVWF8bi5Jtm+5Nm6WVNiNxeTWuaewmlh5Snu+Ulj/45XKJMU3n/ABaXeSuVMxpR7iY9xtm+5Nm6WU2zfcmzdLKrHG+Nxck2zfcmzdLKbZvuTZullVhfG4uSbZvuTZullNs33Js3SyqwvjcXJNs33Js3Sym2b7k2bpZVYXxuLkm2b7k2bpZTbN9ybN0sqsL43FyTbN9ybN0sptm+5Nm6WVWF8bi5Jtm+5Nm6WU2zfcmzdLKrC+Nxck2zfcmzdLKmvri7mhR2VhNLmryRh/eSxzxz/Q5RJiH1bfSKfW5UzF+BMG2b7k2bpZTbN9ybN0sqscb43FyTbN9ybN0sptm+5Nm6WVWF8bi5Jtm+5Nm6WU2zfcmzdLKrC+Nxck2zfcmzdLKbZvuTZullVhfG4uSbZvuTZullNs33Js3SyqwvjcXJNs33Js3Sym2b7k2bpZVYXxuLkm2b7k2bpZTbN9ybN0sqsL43FyTbN9ybN0sqa8uLyNS02VhNLmr54f3ku7HYTbjlEl96Wy0j8E7lTMX4EwbZvuTZullNs33Js3SyqxxvjcXJNs33Js3Sym2b7k2bpZVYXxuLkm2b7k2bpZTbN9ybN0sqsL43FyTbN9ybN0sptm+5Nm6WVWF8bi5Jtm+5Nm6WU2zfcmzdLKrC+Nxck2zfcmzdLKbZvuTZullVhfG4uSbZvuTZullNs33Js3SyqwvjcXJNs33Js3Sypri4u43drGNhNCMIz5oeUl3fmuUSXO/rPnT9lyiYvwSYNs33Js3Sym2b7k2bpZVY43xuW5Jtm+5Nm6WU2zfcmzdLKrC+Nxck2zfcmzdLKbZvuTZullVhfG4uSbZvuTZullNs33Js3SyqwvjcXJNs33Js3Sym2b7k2bpZVYXxuLkm2b7k2bpZTbN9ybN0sqsL43FyTbN9ybN0sptm+5Nm6WVWF8bi5Jtm+5Nm6WVNSuLyGIXM0LCaM0adLPL5SXc3ZnKJKPCd17Kl1zuUTF0+4uNs33Js3Sym2b7k2bpZVY43xuLkm2b7k2bpZTbN9ybN0sqsL43FyTbN9ybN0sptm+5Nm6WVWF8bi5Jtm+5Nm6WU2zfcmzdLKrC+Nxck2zfcmzdLKbZvuTZullVhfG4uSbZvuTZullNs33Js3SyqwvjcXJNs33Js3Sym2b7k2bpZVYXxuLkm2b7k2bpZX4sJ6k91dzVaUac2yk+bGMI5vm/5Lkltv6850nZWJ90isBxUAAAAAAAAAAABJd78sfaz93MrSXe/LH2s/dzK1nCEjrAEUAAAAAAAAAAABJccIWnNqdUFaS44QtObU6oK1nCEjrAEUAAAAAAAAAAABJPwtS0ep2pFaSfhalo9TtSK1nqSABFAAAAAAAAAAAASQ4Vm0eHairSQ4Vm0eHairWUh5n5R/rDimm1+3Fx7kMo/1hxTTa/bi49tbYfCp7IYEgDtAAAAAAAAGRNbzxzZMaTU7mdv40D1vPHNkxpNTuZ2/jxLnM2nZeHHFUyrDVSUeE7r2VLrnVpKPCd17Kl1zq3ndWLtgAcVAAAAAAAAAAAASW2/rznSdlWktt/XnOk7KtasUgARQAAAAAAAAAAAElj6W90j8EitJY+lvdI/BIrcqsUjAAcVAAAAAAAAAAAASYf9W40ip1q0mH/VuNIqdatasUjAARQAAAAAAAAAB8rne9XmTdT6vlc73q8ybqWMSX5st50PZSdUH3fCy3nQ9lJ1QfcnFIwAEUAAAAAAAAAATYlwddewn7MVKbEuDrr2E/ZitOMJOD7UvRSc2D9vxS9FJzYP2krAAAAAAAAAAAAAkxXg+tzYdcFaTFeD63Nh1wWnGEnBWAigAAAAAAAAAAACTFN5/wAWl3kqtJim8/4tLvJXKnWhJwVgOKgAAAAAAAAAAACTEPq2+kU+tWkxD6tvpFPrWnFJVgIoAAAAAAAAAAAAkvvS2WkfgnVpL70tlpH4J1pxSVYCKAAAAAAAAAAAAJLnf1nzp+yrSXO/rPnT9lacUlWAigAAAAAAAAAAACSjwndeypdc6tJR4TuvZUuudyjCUlWA4qAAAAAAAAAAAAJLbf15zpOyrSW2/rznSdlYwlJVgIoAAAAAAAAAAACS735Y+1n7uZWku9+WPtZ+7mVrOEJHWAIoAAAAAAAAAAACS44QtObU6oK0lxwhac2p1QVrOEJHWAIoAAAAAAAAAAACSfhalo9TtSK0k/C1LR6nakVrPUkACKAAAAAAAAAAAAkhwrNo8O1FWkhwrNo8O1FWspDzPyj/AFhxTTa/bi49yGUf6w4pptftxce2tsPhU9kMCQB2gAAAAAAADImt545smNJqdzO38aB63njmyY0mp3M7fx4lzmbTsvDjiqZVhqpKPCd17Kl1zq0lHhO69lS651bzurF2wAOKgAAAAAAAAAAAJLbf15zpOyrSW2/rznSdlWtWKQAIoAAAAAAAAAAACSx9Le6R+CRWksfS3ukfgkVuVWKRgAOKgAAAAAAAAAAAJMP+rcaRU61aTD/q3GkVOtWtWKRgAIoAAAAAAAAAA+VzvarzJup9Xyud71eZN1LGJL82W86HspOqD7vhZbzoeyk6oPuTikYACKAAAAAAAAAAJsS4OuvYT9mKlNiXB117CfsxWnGEnB9qXopObB+34peik5sH7SVgAAAAAAAAAAAASYrwfW5sOuCtJivB9bmw64LTjCTgrARQAAAAAAAAAAABJim8/wCLS7yVWkxTef8AFpd5K5U60JOCsBxUAAAAAAAAAAAASYh9W30in1q0mIfVt9Ip9a04pKsBFAAAAAAAAAAAAEl96Wy0j8E6tJfelstI/BOtOKSrARQAAAAAAAAAAABJc7+s+dP2VaS539Z86fsrTikqwEUAAAAAAAAAAAASUeE7r2VLrnVpKPCd17Kl1zuUYSkqwHFQAAAAAAAAAAABJbb+vOdJ2VaS239ec6TsrGEpKsBFAAAAAAAAAAAASXe/LH2s/dzK0l3vyx9rP3cytZwhI6wBFAAAAAAAAAAAASXHCFpzanVBWkuOELTm1OqCtZwhI6wBFAAAAAAAAAAAAST8LUtHqdqRWkn4WpaPU7UitZ6kgARQAAAAAAAAAAAEkOFZtHh2oq0kOFZtHh2oq1lIeZ+Uf6w4pptftxce5DKP9YcU02v24uPbW2HwqeyGBIA7QAAAAAAABkTW88c2TGk1O5nb+NA9bzxzZMaTU7mdv48S5zNp2XhxxVMqw1UlHhO69lS651aSjwndeypdc6t53Vi7YAHFQAAAAAAAAAAAEltv6850nZVpLbf15zpOyrWrFIAEUAAAAAAAAAAABJY+lvdI/BIrSWPpb3SPwSK3KrFIwAHFQAAAAAAAAAAAEmH/AFbjSKnWrSYf9W40ip1q1qxSMABFAAAAAAAAAAHyud7VeZN1Pq+VzvarzJupYxJfmy3nQ9lJ1Qfd8LLedD2UnVB9ycUjAARQAAAAAAAAABNiXB117CfsxUpsS4OuvYT9mK04wk4PtS9FJzYP2/FL0UnNg/aSsAAAAAAAAAAAACTFeD63Nh1wVpMV4Prc2HXBacYScFYCKAAAAAAAAAAAAJMU3n/Fpd5KrSYpvP8Ai0u8lcqdaEnBWA4qAAAAAAAAAAAAJMQ+rb6RT61aTEPq2+kU+tacUlWAigAAAAAAAAAAACS+9LZaR+CdWkvvS2WkfgnWnFJVgIoAAAAAAAAAAAAkud/WfOn7KtJc7+s+dP2VpxSVYCKAAAAAAAAAAAAJKPCd17Kl1zq0lHhO69lS653KMJSVYDioAAAAAAAAAAAAktt/XnOk7KtJbb+vOdJ2VjCUlWAigAAAAAAAAAAAJLvflj7Wfu5laS735Y+1n7uZWs4QkdYAigAAAAAAAAAAAJLjhC05tTqgrSXHCFpzanVBWs4QkdYAigAAAAAAAAAAAJJ+FqWj1O1IrST8LUtHqdqRWs9SQAIoAAAAAAAAAAACSHCs2jw7UVaSHCs2jw7UVaykPM/KP9YcU02v24uPchlH+sOKabX7cXHtrbD4VPZDAkAdoAAAAAAAAyJreeObJjSanczt/Gget545smNJqdzO38eJc5m07Lw44qmVYaqSjwndeypdc6tJR4TuvZUuudW87qxdsADioAAAAAAAAAAACS239ec6Tsq0ltv6850nZVrVikACKAAAAAAAAAAAAksfS3ukfgkVpLH0t7pH4JFblVikYADioAAAAAAAAAAACTD/AKtxpFTrVpMP+rcaRU61a1YpGAAigAAAAAAAAAD5XO9qvMm6n1fK53vV5k3UsYkvzZbzoeyk6oPu+FlvOh7KTqg+5OKRgAIoAAAAAAAAAAmxLg669hP2YqU2JcHXXsJ+zFacYScH2peik5sH7fil6KTmwftJWAAAAAAAAAAAABJivB9bmw64K0mK8H1ubDrgtOMJOCsBFAAAAAAAAAAAAEmKbz/i0u8lVpMU3n/Fpd5K5U60JOCsBxUAAAAAAAAAAAASYh9W30in1q0mIfVt9Ip9a04pKsBFAAAAAAAAAAAAEl96Wy0j8E6tJfelstI/BOtOKSrARQAAAAAAAAAAABJc7+s+dP2VaS539Z86fsrTikqwEUAAAAAAAAAAAASUeE7r2VLrnVpKPCd17Kl1zuUYSkqwHFQAAAAAAAAAAABJbb+vOdJ2VaS239ec6TsrGEpKsBFAAAAAAAAAAAASXe/LH2s/dzK0l3vyx9rP3cytZwhI6wBFAAAAAAAAAAAASXHCFpzanVBWkuOELTm1OqCtZwhI6wBFAAAAAAAAAAAAST8LUtHqdqRWkn4WpaPU7UitZ6kgARQAAAAAAAAAAAEkOFZtHh2oq0kOFZtHh2oq1lIeZ+Uf6w4pptftxce5DKP9YcU02v24uPbW2HwqeyGBIA7QAAAAAAABkTW88c2TGk1O5nb+NA9bzxzZMaTU7mdv48S5zNp2XhxxVMqw1UlHhO69lS651aSjwndeypdc6t53Vi7YAHFQAAAAAAAAAAAEltv6850nZVpLbf15zpOyrWrFIAEUAAAAAAAAAAABJY+lvdI/BIrSWPpb3SPwSK3KrFIwAHFQAAAAAAAAAAAEmH/VuNIqdatJh/1bjSKnWrWrFIwAEUAAAAAAAAAAfK53tV5k3U+r5XO96vMm6ljEl+bLedD2UnVB93wst50PZSdUH3JxSMABFAAAAAAAAAAE2JcHXXsJ+zFSmxLg669hP2YrTjCTg+1L0UnNg/b8UvRSc2D9pKwAAAAAAAAAAAAJMV4Prc2HXBWkxXg+tzYdcFpxhJwVgIoAAAAAAAAAAAAkxTef8Wl3kqtJim8/4tLvJXKnWhJwVgOKgAAAAAAAAAAACTEPq2+kU+tWkxD6tvpFPrWnFJVgIoAAAAAAAAAAAAkvvS2WkfgnVpL70tlpH4J1pxSVYCKAAAAAAAAAAAAJLnf1nzp+yrSXO/rPnT9lacUlWAigAAAAAAAAAAACSjwndeypdc6tJR4TuvZUuudyjCUlWA4qAAAAAAAAAAAAJLbf15zpOyrSW2/rznSdlYwlJVgIoAAAAAAAAAAACS735Y+1n7uZWku9+WPtZ+7mVrOEJHWAIoAAAAAAAAAAACS44QtObU6oK0lxwhac2p1QVrOEJHWAIoAAAAAAAAAAACSfhalo9TtSK0k/C1LR6nakVrPUkACKAAAAAAAAAAAAkhwrNo8O1FWkhwrNo8O1FWspDzPyj/WHFNNr9uLj3IZR/rDimm1+3Fx7a2w+FT2QwJAHaAAAAAAAAMia3njmyY0mp3M7fxoHreeObJjSanczt/HiXOZtOy8OOKplWGqko8J3XsqXXOrSUeE7r2VLrnVvO6sXbAA4qAAAAAAAAAAAAktt/XnOk7KtJbb+vOdJ2Va1YpAAigAAAAAAAAAAAJLH0t7pH4JFaSx9Le6R+CRW5VYpGAA4qAAAAAAAAAAAAkw/6txpFTrVpMP+rcaRU61a1YpGAAigAAAAAAAAAD5XO96vMm6n1fK53vV5k3UsYkvzZbzoeyk6oPu+FlvOh7KTqg+5OKRgAIoAAAAAAAAAAmxLg669hP2YqU2JcHXXsJ+zFacYScH2peik5sH7fil6KTmwftJWAAAAAAAAAAAABJivB9bmw64K0mK8H1ubDrgtOMJOCsBFAAAAAAAAAAAAEmKbz/i0u8lVpMU3n/Fpd5K5U60JOCsBxUAAAAAAAAAAAASYh9W30in1q0mIfVt9Ip9a04pKsBFAAAAAAAAAAAAEl96Wy0j8E6tJfelstI/BOtOKSrARQAAAAAAAAAAABJc7+s+dP2VaS539Z86fsrTikqwEUAAAAAAAAAAAASUeE7r2VLrnVpKPCd17Kl1zuUYSkqwHFQAAAAAAAAAAABJbb+vOdJ2VaS239ec6TsrGEpKsBFAAAAAAAAAAAASXe/LH2s/dzK0l3vyx9rP3cytZwhI6wBFAAAAAAAAAAAASXHCFpzanVBWkuOELTm1OqCtZwhI6wBFAAAAAAAAAAAAST8LUtHqdqRWkn4WpaPU7UitZ6kgARQAAAAAAAAAAAEkOFZtHh2oq0kOFZtHh2oq1lIeZ+Uf6w4pptftxce5DKP8AWHFNNr9uLj21th8KnshgSAO0AAAAAAAAZE1vPHNkxpNTuZ2/jQPW88c2TGk1O5nb+PEuczadl4ccVTKsNVJR4TuvZUuudWko8J3XsqXXOred1Yu2ABxUAAAAAAAAAAABJbb+vOdJ2VaS239ec6Tsq1qxSABFAAAAAAAAAAAASWPpb3SPwSK0lj6W90j8EityqxSMABxUAAAAAAAAAAABJh/1bjSKnWrSYf8AVuNIqdatasUjAARQAAAAAAAAAB8rne9XmTdT6vlc73q8ybqWMSX5st50PZSdUH3fCy3nQ9lJ1QfcnFIwAEUAAAAAAAAAATYlwddewn7MVKbEuDrr2E/ZitOMJOD7UvRSc2D9vxS9FJzYP2krAAAAAAAAAAAAAkxXg+tzYdcFaTFeD63Nh1wWnGEnBWAigAAAAAAAAAAACTFN5/xaXeSq0mKbz/i0u8lcqdaEnBWA4qAAAAAAAAAAAAJMQ+rb6RT61aTEPq2+kU+tacUlWAigAAAAAAAAAAACS+9LZaR+CdWkvvS2WkfgnWnFJVgIoAAAAAAAAAAAAkud/WfOn7KtJc7+s+dP2VpxSVYCKAAAAAAAAAAAAJKPCd17Kl1zq0lHhO69lS653KMJSVYDioAAAAAAAAAAAAktt/XnOk7KtJbb+vOdJ2VjCUlWAigAAAAAAACDHsewjJjBrzKHHr6Szw/D6M1e4rzwjGEkkPpjmhCMYx/dCEIxjHcgvYa1ZKWVuN319Z3+QmL3+SeEYdVu6U9ndWUJLy98nNGWpWlq3FOeFKj9aEsJZozT/OzfNlhGxF8jId/qgZJ4dguGY/cYjVntMZhTjh8tvaVq9e62cmzl8nQpyTVZo7H50YQlzwhCMY5s0V+TuUmCZV4VTxrJ+/lu7SrNNJCaEs0k0k8sc00k8k0ITSTyxhGEZZoQmhGGaMIMK5B4hcT5SakV1i+HXWG29TJS6srOW7npRhUuYU7aMJpfJzzQ+fTlmjLCMYT5oRzywd21Hs9a+y8xG1njNh13lVdTWk0I55J4y0qUlWaSOfdhGrLPDP8AvhFZi5Il3y735Y+1n7uZWhxCeencWU9OlNUmhVmzSyxhCMfmTfv3H723eclVukp+IuviEv8AfKsSbbvOSq3SU/EbbvOSq3SU/EaMrerEm27zkqt0lPxG27zkqt0lPxGjJerEm27zkqt0lPxG27zkqt0lPxGjJerEm27zkqt0lPxG27zkqt0lPxGjJerEm27zkqt0lPxG27zkqt0lPxGjJerEm27zkqt0lPxG27zkqt0lPxGjJerEm27zkqt0lPxG27zkqt0lPxGjJeXHCFpzanVBW4uvc3Ub22mjhtWEYQqZpdnJu7kP81O27zkqt0lPxLNM3QkSrEm27zkqt0lPxG27zkqt0lPxJoyt6sSbbvOSq3SU/EbbvOSq3SU/EaMl6sSbbvOSq3SU/EbbvOSq3SU/EaMl6sSbbvOSq3SU/EbbvOSq3SU/EaMl6sSbbvOSq3SU/EbbvOSq3SU/EaMl6sSbbvOSq3SU/EbbvOSq3SU/EaMl6sSbbvOSq3SU/EbbvOSq3SU/EaMl5PwtS0ep2pFbiprm685U5vNtXZQoTw2Ozkzxhspd36c3/wDKrbd5yVW6Sn4lmmfcXqxJtu85KrdJT8Rtu85KrdJT8SaMl6sSbbvOSq3SU/EbbvOSq3SU/EaMl6sSbbvOSq3SU/EbbvOSq3SU/EaMl6sSbbvOSq3SU/EbbvOSq3SU/EaMl6sSbbvOSq3SU/EbbvOSq3SU/EaMl6sSbbvOSq3SU/EbbvOSq3SU/EaMl6sSbbvOSq3SU/EbbvOSq3SU/EaMl5DhWbR4dqKtxcLm684xm821dl5CENjs5M+bZR3fpzKdt3nJVbpKfiWaZIl5tZR/rDimm1+3Fx7kMoYxjlBicYwzR25W3P3fPi49tXY/Cp7IYEgDtAAAAAAAAGRNbzxzZMaTU7mdv40B1v000mrFkzNJTjUmhcVM0sIwhGP9zP8Av3G+e27zkqt0lPxPE+cuL852XhxxVMmxn+Eo8J3XsqXXOrcVSubqGIXE0MNqxjGnShGXZyZ4bs3+f/3mVbbvOSq3SU/E87qpm93RKsSbbvOSq3SU/EbbvOSq3SU/EmjJerEm27zkqt0lPxG27zkqt0lPxGjJerEm27zkqt0lPxG27zkqt0lPxGjJerEm27zkqt0lPxG27zkqt0lPxGjJerEm27zkqt0lPxG27zkqt0lPxGjJerEm27zkqt0lPxG27zkqt0lPxGjJerEm27zkqt0lPxG27zkqt0lPxGjJeW2/rznSdlW4u3ubqF3dTQw2rGMYyZ4bOT5vzf8Aup23eclVukp+JZpm8iVYk23eclVukp+I23eclVukp+JNGS9WJNt3nJVbpKfiNt3nJVbpKfiNGS9WJNt3nJVbpKfiNt3nJVbpKfiNGS9WJNt3nJVbpKfiNt3nJVbpKfiNGS9WJNt3nJVbpKfiNt3nJVbpKfiNGS9WJNt3nJVbpKfiNt3nJVbpKfiNGS9WJNt3nJVbpKfiNt3nJVbpKfiNGS8sfS3ukfgkVuKs7m6lqXcZcNqzZ6+eMITyfNjsJdz6f/vOq23eclVukp+JaqZvSJ9ysSbbvOSq3SU/EbbvOSq3SU/EmjK3qxJtu85KrdJT8Rtu85KrdJT8RoyXqxJtu85KrdJT8Rtu85KrdJT8RoyXqxJtu85KrdJT8Rtu85KrdJT8RoyXqxJtu85KrdJT8Rtu85KrdJT8RoyXqxJtu85KrdJT8Rtu85KrdJT8RoyXqxJtu85KrdJT8Rtu85KrdJT8RoyXmH/VuNIqdatxdjc3UsK+xw2rNnrzxjmnk3I5/o+lTtu85KrdJT8S1UzekT7lYk23eclVukp+I23eclVukp+JNGVvViTbd5yVW6Sn4jbd5yVW6Sn4jRkvViTbd5yVW6Sn4jbd5yVW6Sn4jRkvViTbd5yVW6Sn4jbd5yVW6Sn4jRkvViTbd5yVW6Sn4jbd5yVW6Sn4jRkvViTbd5yVW6Sn4jbd5yVW6Sn4jRkvVvlc73q8ybqfHbd5yVW6Sn4nzr3d3GhUhHDK0IRkju+Up7m5ziKZvL1FlvOh7KTqg+7jrS6u4WtGEuGVpoQpywhGE8m7uc59tt3nJVbpKfiJpm8ifcrEm27zkqt0lPxG27zkqt0lPxGjJerEm27zkqt0lPxG27zkqt0lPxGjJerEm27zkqt0lPxG27zkqt0lPxGjJerEm27zkqt0lPxG27zkqt0lPxGjJerEm27zkqt0lPxG27zkqt0lPxGjJerEm27zkqt0lPxG27zkqt0lPxGjJerTYlwddewn7MX523eclVukp+JPf3V1NY3Ms2G1pYRpTwjNGeTNDcju7ky00zfBM+5yFL0UnNg/aKnd3cKcsIYXWjuQ/wDMp+J+tt3nJVbpKfiTRkvViTbd5yVW6Sn4jbd5yVW6Sn4jRkvViTbd5yVW6Sn4jbd5yVW6Sn4jRkvViTbd5yVW6Sn4jbd5yVW6Sn4jRkvViTbd5yVW6Sn4jbd5yVW6Sn4jRkvViTbd5yVW6Sn4jbd5yVW6Sn4jRkvViTbd5yVW6Sn4jbd5yVW6Sn4jRkvVpMV4Prc2HXA23eclVukp+JNiNzdTWVWWfDaskIw3ZozyRzbv+UVppm+CZ9zlBJtu85KrdJT8Rtu85KrdJT8SaMl6sSbbvOSq3SU/EbbvOSq3SU/EaMl6sSbbvOSq3SU/EbbvOSq3SU/EaMl6sSbbvOSq3SU/EbbvOSq3SU/EaMl6sSbbvOSq3SU/EbbvOSq3SU/EaMl6sSbbvOSq3SU/EbbvOSq3SU/EaMl6sSbbvOSq3SU/EbbvOSq3SU/EaMl6tJim8/4tLvJTbd5yVW6Sn4kuI3N1Na5psNqyQ8pTjnjPJH/xy/uitNM3wTPucqJNt3nJVbpKfiNt3nJVbpKfiTRkvViTbd5yVW6Sn4jbd5yVW6Sn4jRkvViTbd5yVW6Sn4jbd5yVW6Sn4jRkvViTbd5yVW6Sn4jbd5yVW6Sn4jRkvViTbd5yVW6Sn4jbd5yVW6Sn4jRkvViTbd5yVW6Sn4jbd5yVW6Sn4jRkvViTbd5yVW6Sn4jbd5yVW6Sn4jRkvVpMQ+rb6RT6zbd5yVW6Sn4k19dXU0KOyw6rLmryRhnnk3Y5/o+laaZvJlygk23eclVukp+I23eclVukp+JNGS9WJNt3nJVbpKfiNt3nJVbpKfiNGS9WJNt3nJVbpKfiNt3nJVbpKfiNGS9WJNt3nJVbpKfiNt3nJVbpKfiNGS9WJNt3nJVbpKfiNt3nJVbpKfiNGS9WJNt3nJVbpKfiNt3nJVbpKfiNGS9WJNt3nJVbpKfiNt3nJVbpKfiNGS9WkvvS2WkfgnNt3nJVbpKfiS3lzdTVLSM2G1Zc1fPCEZ5PnR2E259P/wB5lppm8mXKiTbd5yVW6Sn4jbd5yVW6Sn4k0ZL1Yk23eclVukp+I23eclVukp+I0ZL1Yk23eclVukp+I23eclVukp+I0ZL1Yk23eclVukp+I23eclVukp+I0ZL1Yk23eclVukp+I23eclVukp+I0ZL1Yk23eclVukp+I23eclVukp+I0ZL1Yk23eclVukp+I23eclVukp+I0ZL1aS539Z86fsm27zkqt0lPxJri5uo3drNHDasIwjPmhs5PnfN/7rTTN6TLlBJtu85KrdJT8Rtu85KrdJT8SaMrerEm27zkqt0lPxG27zkqt0lPxGjJerEm27zkqt0lPxG27zkqt0lPxGjJerEm27zkqt0lPxG27zkqt0lPxGjJerEm27zkqt0lPxG27zkqt0lPxGjJerEm27zkqt0lPxG27zkqt0lPxGjJerEm27zkqt0lPxG27zkqt0lPxGjJerSUeE7r2VLrnNt3nJVbpKfiS0rm6hiFxNDDasYxp0oRl2cmeG7N/n/95limbpL3KiTbd5yVW6Sn4jbd5yVW6Sn4k0ZL1Yk23eclVukp+I23eclVukp+I0ZL1Yk23eclVukp+I23eclVukp+I0ZL1Yk23eclVukp+I23eclVukp+I0ZL1Yk23eclVukp+I23eclVukp+I0ZL1Yk23eclVukp+I23eclVukp+I0ZL1Yk23eclVukp+I23eclVukp+I0ZL1aS239ec6Tsm27zkqt0lPxPxYTz1Lq7mqUZqU0ZpPmzRhGMPm/5RzERdEl64BxUAAAAAAAAfivQo3NGpbXNGSrSqyxkqU55YTSzyxhmjCMI7kYRh+x+wHF4hkrkvi2D0snsVybwu9wqjCSFOxuLOnUt5ISQzSQlpzQjLDYw+jNDc/YtsbCxwuzo4dhllQtLS2khTo0KFOFOnTkhuQllllzQhCH7oPuAku9+WPtZ+7mVpLvflj7Wfu5lazhCR1gCKAAAAAAAAAAAAkuOELTm1OqCtJccIWnNqdUFazhCR1gCKAAAAAAAAAAAAkn4WpaPU7UitJPwtS0ep2pFaz1JAAigAAAAAAAAAAAJIcKzaPDtRVpIcKzaPDtRVrKQ8z8o/1hxTTa/bi49yGUf6w4pptftxce2tsPhU9kMCQB2gAAAAAAADImt545smNJqdzO38aB63njmyY0mp3M7fx4lzmbTsvDjiqZVhqpKPCd17Kl1zq0lHhO69lS651bzurF2wAOKgAAAAAAAAAAAJLbf15zpOyrSW2/rznSdlWtWKQAIoAAAAAAAAAAACSx9Le6R+CR969xb2tKavdV6dGlLm2U9SaEssM8c0M8Y/5vhY+lvdI/BI6Vq+8TuVOhw7crLyTJ4yvKrPJ5m7Tqpi/dfMQ433Re7h+kGA8t2HxMn9T9IMB5bsPiZP6vM8ep/hfZ/Uz+j/ALOnp/yemH6QYDy3YfEyf1P0gwHluw+Jk/q8zw/C+z+pn9H/AGOn/J6YfpBgPLdh8TJ/U/SDAeW7D4mT+rzPD8L7P6mf0f8AY6f8nph+kGA8t2HxMn9T9IMB5bsPiZP6vM8Pwvs/qZ/R/wBjp/yemH6QYDy3YfEyf1P0gwHluw+Jk/q8zw/C+z+pn9H/AGOn/J6YfpBgPLdh8TJ/U/SDAeW7D4mT+rzPD8L7P6mf0f8AY6f8npva4nht9PGnZYhbXE0sM8ZaVWWeMIfv3IqWqesq4Wyq0a17VRtY86z/AJqjMmcK8iirS0bvfddjETh797uoq0ovSYf9W40ip1q0mH/VuNIqdat8erFYwAEUAAAAAAAAAAfK53vV5k3U+r5XO96vMm6ljEl+bLedD2UnVB93wst50PZSdUH3JxSMABFAAAAAAAAAAE2JcHXXsJ+zFSmxLg669hP2YrTjCTg+1L0UnNg/b8UvRSc2D9pKwAAAAAAAAAAAAJMV4Prc2HXBWkxXg+tzYdcFpxhJwVgIoAAAAAAAAAAAAkxTef8AFpd5KrSYpvP+LS7yVyp1oScFYDioAAAAAAAAAAAAkxD6tvpFPrVpMQ+rb6RT61pxSVYCKAAAAAAAAAAAAJL70tlpH4J1aS+9LZaR+CdacUlWAigAAAAAAAAAAACS539Z86fsq0lzv6z50/ZWnFJVgIoAAAAAAAAAAAAko8J3XsqXXOrSUeE7r2VLrncowlJVgOKgAAAAAAAAAAACS239ec6Tsq0ltv6850nZWMJSVYCKAAAAAAAAAAAAku9+WPtZ+7mVpLvflj7Wfu5lazhCR1gCKAAAAAAAAAAAAkuOELTm1OqCtJccIWnNqdUFazhCR1gCKAAAAAAAAAAAAkn4WpaPU7UitJPwtS0ep2pFaz1JAAigAAAAAAAAAAAJIcKzaPDtRVpIcKzaPDtRVrKQ8z8o/wBYcU02v24uPchlH+sOKabX7cXHtrbD4VPZDAkAdoAAAAAAAAyJreeObJjSanczt/Gget545smNJqdzO38eJc5m07Lw44qmVYaqSjwndeypdc6tJR4TuvZUuudW87qxdsADioAAAAAAAAAAACS239ec6Tsq0ltv6850nZVrVikACKAAAAAAAAAAAAksfS3ukfgkdK1feJ3KnQ4duV3Wx9Le6R+CR0rV94ncqdDh25X080bSyfv0cUOM6svP8BtAwQAAAAAAAAAGymsq4Wyq0a17VRtY1T1lXC2VWjWvaqNrGvnLzb1t2U8MMyy1ISYf9W40ip1q0mH/AFbjSKnWrfkKsXOMABFAAAAAAAAAAHyud7VeZN1Pq+VzverzJupYxJfmy3nQ9lJ1Qfd8LLedD2UnVB9ycUjAARQAAAAAAAAABNiXB117CfsxUpsS4OuvYT9mK04wk4PtS9FJzYP2/FL0UnNg/aSsAAAAAAAAAAAACTFeD63Nh1wVpMV4Prc2HXBacYScFYCKAAAAAAAAAAAAJMU3n/Fpd5KrSYpvP+LS7yVyp1oScFYDioAAAAAAAAAAAAkxD6tvpFPrVpMQ+rb6RT61pxSVYCKAAAAAAAAAAAAJL70tlpH4J1aS+9LZaR+CdacUlWAigAAAAAAAAAAACS539Z86fsq0lzv6z50/ZWnFJVgIoAAAAAAAAAAAAko8J3XsqXXOrSUeE7r2VLrncowlJVgOKgAAAAAAAAAAACS239ec6Tsq0ltv6850nZWMJSVYCKAAAAAAAAAAAAku9+WPtZ+7mVpLvflj7Wfu5lazhCR1gCKAAAAAAAAAAAAkuOELTm1OqCtJccIWnNqdUFazhCR1gCKAAAAAAAAAAAAkn4WpaPU7UitJPwtS0ep2pFaz1JAAigAAAAAAAAAAAJIcKzaPDtRVpIcKzaPDtRVrKQ8z8o/1hxTTa/bi49yGUf6w4pptftxce2tsPhU9kMCQB2gAAAAAAADImt545smNJqdzO38aB63njmyY0mp3M7fx4lzmbTsvDjiqZVhqpKPCd17Kl1zq0lHhO69lS651bzurF2wAOKgAAAAAAAAAAAJLbf15zpOyrSW2/rznSdlWtWKQAIoAAAAAAAAAAACSx9Le6R+CR0rV94ncqdDh25XdbH0t7pH4JHStX3idyp0OHblfTzRtLJ+/RxQ4zqy8/wABtAwQAAAAAAAAAGymsq4Wyq0a17VRtY1T1lXC2VWjWvaqNrGvnLzb1t2U8MMyy1ISYf8AVuNIqdatJh/1bjSKnWrfkKsXOMABFAAAAAAAAAAHyud71eZN1Pq+VzvarzJupYxJfmy3nQ9lJ1Qfd8LLedD2UnVB9ycUjAARQAAAAAAAAABNiXB117CfsxUpsS4OuvYT9mK04wk4PtS9FJzYP2/FL0UnNg/aSsAAAAAAAAAAAACTFeD63Nh1wVpMV4Prc2HXBacYScFYCKAAAAAAAAAAAAJMU3n/ABaXeSq0mKbz/i0u8lcqdaEnBWA4qAAAAAAAAAAAAJMQ+rb6RT61aTEPq2+kU+tacUlWAigAAAAAAAAAAACS+9LZaR+CdWkvvS2WkfgnWnFJVgIoAAAAAAAAAAAAkud/WfOn7KtJc7+s+dP2VpxSVYCKAAAAAAAAAAAAJKPCd17Kl1zq0lHhO69lS653KMJSVYDioAAAAAAAAAAAAktt/XnOk7KtJbb+vOdJ2VjCUlWAigAAAAAAAAAAAJLvflj7Wfu5laS735Y+1n7uZWs4QkdYAigAAAAAAAAAAAJLjhC05tTqgrSXHCFpzanVBWs4QkdYAigAAAAAAAAAAAJJ+FqWj1O1IrST8LUtHqdqRWs9SQAIoAAAAAAAAAAACSHCs2jw7UVaSHCs2jw7UVaykPM/KP8AWHFNNr9uLj3IZR/rDimm1+3Fx7a2w+FT2QwJAHaAAAAAAAAMia3njmyY0mp3M7fxoHreeObJjSanczt/HiXOZtOy8OOKplWGqko8J3XsqXXOrSUeE7r2VLrnVvO6sXbAA4qAAAAAAAAAAAAktt/XnOk7KtJbb+vOdJ2Va1YpAAigAAAAAAAAAAAJLH0t7pH4JHStX3idyp0OHbld1sfS3ukfgkdK1feJ3KnQ4duV9PNG0sn79HFDjOrLz/AbQMEAAAAAAAAABsprKuFsqtGte1UbWNU9ZVwtlVo1r2qjaxr5y829bdlPDDMstSEmH/VuNIqdatJh/wBW40ip1q35CrFzjAARQAAAAAAAAAB8rne9XmTdT6vlc73q8ybqWMSX5st50PZSdUH3fCy3nQ9lJ1QfcnFIwAEUAAAAAAAAAATYlwddewn7MVKbEuDrr2E/ZitOMJOD7UvRSc2D9vxS9FJzYP2krAAAAAAAAAAAAAkxXg+tzYdcFaTFeD63Nh1wWnGEnBWAigAAAAAAAAAAACTFN5/xaXeSq0mKbz/i0u8lcqdaEnBWA4qAAAAAAAAAAAAJMQ+rb6RT61aTEPq2+kU+tacUlWAigAAAAAAAAAAACS+9LZaR+CdWkvvS2WkfgnWnFJVgIoAAAAAAAAAAAAkud/WfOn7KtJc7+s+dP2VpxSVYCKAAAAAAAAAAAAJKPCd17Kl1zq0lHhO69lS653KMJSVYDioAAAAAAAAAAAAktt/XnOk7KtJbb+vOdJ2VjCUlWAigAAAAAAAAAAAJLvflj7Wfu5laS735Y+1n7uZWs4QkdYAigAAAAAAAAAAAJLjhC05tTqgrSXHCFpzanVBWs4QkdYAigAAAAAAAAAAAJJ+FqWj1O1IrST8LUtHqdqRWs9SQ6XiGrNqW4Vf3OF4jlthtvd2lWehXpTzxhNTqSxjCaWO59MIwjBP/AG7akP2/wr/XH+jSbVZ40crvfl7307qj2LJebjILewotarWu+qIn/wAeuL9zHm2mJwegn9uupD9v8K/1x/of266kP2/wr/XH+jz7Hf8Ahnm/+tX/AMfQ6edz0E/t11Ift/hX+uP9D+3XUh+3+Ff64/0efYfhnm/+tX/x9Dp53PQT+3XUh+3+Ff64/wBD+3XUh+3+Ff64/wBHn2H4Z5v/AK1f/H0Onnc9BP7ddSH7f4V/rj/Q/t11Ift/hX+uP9Hn2H4Z5v8A61f/AB9Dp53PQT+3XUh+3+Ff64/0P7ddSH7f4V/rj/R59h+Geb/61f8Ax9Dp53PQzD9WbUtxW/tsMw7LbDbi6u6slChSknjGapUmjCEssNz6YxjCDujzp1KONDJD37Y9/I9Fn4PldyesOT1vZ2VhXNUVRM++7fd1RDts65ri+UkOFZtHh2oq0kOFZtHh2oq35KXOHmflH+sOKabX7cXHuQyj/WHFNNr9uLj21th8KnshgSAO0AAAAAAAAZE1vPHNkxpNTuZ2/jQPW88c2TGk1O5nb+PEuczadl4ccVTKsNVJR4TuvZUuudWko8J3XsqXXOred1Yu2ABxUAAAAAAAAAAABJbb+vOdJ2VaS239ec6Tsq1qxSABFAAAAAAAAAAAASWPpb3SPwSOlavvE7lTocO3K7rY+lvdI/BI6Vq+8TuVOhw7cr6eaNpZP36OKHGdWXn+A2gYIAAAAAAAAADZTWVcLZVaNa9qo2sap6yrhbKrRrXtVG1jXzl5t627KeGGZZakJMP+rcaRU61aTD/q3GkVOtW/IVYucYACKAAAAAAAAAAPlc72q8ybqfV8rne9XmTdSxiS/NlvOh7KTqg+74WW86HspOqD7k4pGAAigAAAAAAAAACbEuDrr2E/ZipTYlwddewn7MVpxhJwfal6KTmwft+KXopObB+0lYAAAAAAAAAAAAEmK8H1ubDrgrSYrwfW5sOuC04wk4KwEUAAAAAAAAAAAASYpvP+LS7yVWkxTef8Wl3krlTrQk4KwHFQAAAAAAAAAAABJiH1bfSKfWrSYh9W30in1rTikqwEUAAAAAAAAAAAASX3pbLSPwTq0l96Wy0j8E604pKsBFAAAAAAAAAAAAElzv6z50/ZVpLnf1nzp+ytOKSrARQAAAAAAAAAAABJR4TuvZUuudWko8J3XsqXXO5RhKSrAcVAAAAAAAAAAAAEltv6850nZVpLbf15zpOysYSkqwEUAAAAAAAAAAABJd78sfaz93MrSXe/LH2s/dzK1nCEjrAEUAAAAAAAAAAABJccIWnNqdUFaS44QtObU6oK1nCEjrAEUAAAAAAAAAAABJPwtS0ep2pFaSfhalo9TtSK1nqSHnVqs8aOV3vy976d1R2vVZ40crvfl7307qjaXN3ydl3afKGDOIAzUAAAAAAAAdq1KONDJD37Y9/I9FnnTqUcaGSHv2x7+R6LPGuc75uw7s+bJsMJSQ4Vm0eHairSQ4Vm0eHaireZS7oeZ+Uf6w4pptftxce5DKP9YcU02v24uPbW2HwqeyGBIA7QAAAAAAABkTW88c2TGk1O5nb+NA9bzxzZMaTU7mdv48S5zNp2XhxxVMqw1UlHhO69lS651aSjwndeypdc6t53Vi7YAHFQAAAAAAAAAAAEltv6850nZVpLbf15zpOyrWrFIAEUAAAAAAAAAAABJY+lvdI/BI6Vq+8TuVOhw7crutj6W90j8EjpWr7xO5U6HDtyvp5o2lk/fo4ocZ1Zef4DaBggAAAAAAAAANlNZVwtlVo1r2qjaxqnrKuFsqtGte1UbWNfOXm3rbsp4YZllqQkw/6txpFTrVpMP+rcaRU61b8hVi5xgAIoAAAAAAAAAA+VzverzJup9Xyud7VeZN1LGJL82W86HspOqD7vhZbzoeyk6oPuTikYACKAAAAAAAAAAJsS4OuvYT9mKlNiXB117CfsxWnGEnB9qXopObB+34peik5sH7SVgAAAAAAAAAAAASYrwfW5v/KtJivB9bm/8rTjCTgrARQAAAAAAAAAAABJim8/4tLvJVaTFN5/xaXeSuVOtCTgrAcVAAAAAAAAAAAAEmIfVt9Ip9atJiH1bfSKfWtOKSrARQAAAAAAAAAAABJfelstI/BOrSX3pbLSPwTrTikqwEUAAAAAAAAAAAASXO/rPnT9lWkud/WfOn7K04pKsBFAAAAAAAAAAAAElHhO69lS651aSjwndeypdc7lGEpKsBxUAAAAAAAAAAAASW2/rznSdlWktt/XnOk7KxhKSrARQAAAAAAAAAAAEl3vyx9rP3cytJd78sfaz93MrWcISOsARQAAAAAAAAAAAElxwhac2p1QVpLjhC05tTqgrWcISOsARQAAAAAAAAAAAEk/C1LR6nakVpJ+FqWj1O1IrWepIedWqzxo5Xe/L3vp3VHa9VnjRyu9+XvfTuqNpc3fJ2Xdp8oYM4gDNQAAAAAAAB2rUo40MkPftj38j0WedOpRxoZIe/bHv5Hos8a5zvm7Duz5smwwlJDhWbR4dqKtJDhWbR4dqKt5lLuh5n5R/rDimm1+3Fx7kMo/1hxTTa/bi49tbYfCp7IYEgDtAAAAAAAAGRNbzxzZMaTU7mdv40D1vPHNkxpNTuZ2/jxLnM2nZeHHFUyrDVSUeE7r2VLrnVpKPCd17Kl1zq3ndWLtgAcVAAAAAAAAAAAASW2/rznSdlWktt/XnOk7KtasUgARQAAAAAAAAAAAElj6W90j8EjpWr7xO5U6HDtyu62Ppb3SPwSOlavvE7lTocO3K+nmjaWT9+jihxnVl5/gNoGCAAAAAAAAAA2U1lXC2VWjWvaqNrGqesq4Wyq0a17VRtY185ebetuynhhmWWpCTD/q3GkVOtWkw/6txpFTrVvyFWLnGAAigAAAAAAAAAD5XO96vMm6n1fK53vV5k3UsYkvzZbzoeyk6oPu+FlvOh7KTqg+5OKRgAIoAAAAAAAAAAmxLg669hP2YqU2JcHXXsJ+zFacYScH2peik5sH7fil6KTmwftJWAAAAAAAAAAAABJivB9bm/8AKtJivB9bm/8AK04wk4KwEUAAAAAAAAAAAASYpvP+LS7yVWkxTef8Wl3krlTrQk4KwHFQAAAAAAAAAAABJiH1bfSKfWrSYh9W30in1rTikqwEUAAAAAAAAAAAASX3pbLSPwTq0l96Wy0j8E604pKsBFAAAAAAAAAAAAElzv2z50/ZVpLnf1nzp+ytOKSrARQAAAAAAAAAAABJR4TuvZUuudWko8J3XsqXXO5RhKSrAcVAAAAAAAAAAAAEltv6850nZVpLbf15zpOysYSkqwEUAAAAAAAABwGU+XOTeSGbz3cXkI+SmuJ5bTDrm8mpUpfpqVIUKc8acn0/OnzS7kd3ciDnxwOLZdZK4NhdjjF1isK1tikZZbDaVGpeVLyM0uyh5GnQlnnqfNhGb5ssc0IRjHc3VeTuUmCZV4VTxrJ+/lu7SrNNJCaEs0k0k8sc00k8k0ITSTyxhGEZZoQmhGGaMIFwou9+WPtZ+7mVpLvflj7Wfu5lazhCR1gCKAAAAAAAAAAAAkuOELTm1OqCtJccIWnNqdUFazhCR1gCKAAAAAAAAAAAAkn4WpaPU7UitJPwtS0ep2pFaz1JDzq1WeNHK735e99O6o7Xqs8aOV3vy976d1RtLm75Oy7tPlDBnEAZqAAAAAAAAO1alHGhkh79se/keizzp1KONDJD37Y9/I9FnjXOd83Yd2fNk2GEpIcKzaPDtRVpIcKzaPDtRVvMpd0PM/KP9YcU02v24uPchlH+sOKabX7cXHtrbD4VPZDAkAdoAAAAAAAAyJreeObJjSanczt/Gget545smNJqdzO38eJc5m07Lw44qmVYaqSjwndeypdc6tJR4TuvZUuudW87qxdsADioAAAAAAAAAAACS239ec6Tsq0ltv6850nZVrVikACKAAAAAAAAAAAAksfS3ukfgkdK1feJ3KnQ4duV3Wx9Le6R+CR0rV94ncqdDh25X080bSyfv0cUOM6svP8AAbQMEAAAAAAAAABsprKuFsqtGte1UbWNU9ZVwtlVo1r2qjaxr5y829bdlPDDMstSEmH/AFbjSKnWrSYf9W40ip1q35CrFzjAARQAAAAAAAAAB8rne1XmTdT6vlc73q8ybqWMSX5st50PZSdUH3fCy3nQ9lJ1QfcnFIwAEUAAAAAAAAAATYlwddewn7MVKbEuDrr2E/ZitOMJOD7UvRSc2D9vxS9FJzYP2krAAAAAAAAAAAAAkxXg+tzf+VaTFeD63N/5WnGEnBWAigAAAAAAAAAAACTFN5/xaXeSq0mKbz/i0u8lcqdaEnBWA4qAAAAAAAAAAAAJMQ+rb6RT61aTEPq2+kU+tacUlWAigAAAAAAAAAAACS+9LZaR+CdWkvvS2WkfgnWnFJVgIoAAAAAAAAAAAAkud/WfOn7KtJc7+s+dP2VpxSVYCKAAAAAAAAAAAAJKPCd17Kl1zq0lHhO69lS653KMJSVYDioAAAAAAAAAAAAktt/XnOk7KtJbb+vOdJ2VjCUlWAigAAAAAAADquXE2N39heYbk3lVguGVqFnUq30l5bxq1ZaM8s0JZ5Z4VZYUPqz5qk9OrLuRjsY7GMI9qcNj2RmR+VU9CrlRkpg+MT2ueFCa/saVxGlnzZ9jGeWOxz5ofR+6CwMO5C39hUyk1I72jYV8Nwqvkvf2eHULm48rGW4l8jmh5TNLCeaanJNNCOaEZpc8djD6Id01Hs9a+y8xG1njNh13lVdTWk0I55J4y0qUlWaSOfdhGrLPDP8AvhF3fGcnsAyjsPNWUOB4fillspZ9rXttJXpbKX6I7CeEYZ4fs3FNjYWOF2dHDsMsqFpaW0kKdGhQpwp06ckNyEsssuaEIQ/dBZm9LnwxCpGlcWU8tKepGFWb5smbPH5k374wfvb1Xky7+6TxF3vyx9rP3cysvi6E65Sbeq8mXf3SeI29V5Mu/uk8SsL43Lck29V5Mu/uk8Rt6ryZd/dJ4lYXxuLkm3qvJl390niNvVeTLv7pPErC+Nxck29V5Mu/uk8Rt6ryZd/dJ4lYXxuLkm3qvJl390niNvVeTLv7pPErC+Nxck29V5Mu/uk8Rt6ryZd/dJ4lYXxuLkm3qvJl390niNvVeTLv7pPErC+Nxc4uveVI3ttN5vuYRlhU3I7DPHch9HzlO3qvJl390niLjhC05tTqgrWZi6PckQk29V5Mu/uk8Rt6ryZd/dJ4lYl8bluSbeq8mXf3SeI29V5Mu/uk8SsL43FyTb1Xky7+6TxG3qvJl390niVhfG4uSbeq8mXf3SeI29V5Mu/uk8SsL43FyTb1Xky7+6TxG3qvJl390niVhfG4uSbeq8mXf3SeI29V5Mu/uk8SsL43FyTb1Xky7+6TxG3qvJl390niVhfG4ucVNeVPOVOfzfc54UJ4bHNJnj86Xd+sq29V5Mu/uk8RPwtS0ep2pFazMe73EQ86NVaaM+qdlbPGSaWMcbvY7Gb6Yf3025F1Z2vVZ40crvfl7307qjaPN3ydl3afKGDOIAzUAAAAAAAAdo1K5oyapuSU0JYzRhjljHYw+mP9/JuQehu3qvJl390nieempRxoZIe/bHv5Hos8a5zZ/wDd2HdnzZNhhLi4XlTzjGfzfc5/IQhsfmZ/rR3frKdvVeTLv7pPEQ4Vm0eHaireaTMbnbEPM/KGOfKDE45owz3lbcjz4uPchlH+sOKabX7cXHtq7H4VPZDBkAdoAAAAAAAAyFrfp409WLJmeFOapGFxU+bLmzx/uZ/3t89vVeTLv7pPE0O1vPHNkxpNTuZ2/jxPnLmP9TsvDjiqZNjquKpXlSGIXE/m+5jGNOlDYwhJnhmjN9Pzv/vMq29V5Mu/uk8RR4TuvZUuudW87qmL8HdEJNvVeTLv7pPEbeq8mXf3SeJWJfG4uSbeq8mXf3SeI29V5Mu/uk8SsL43FyTb1Xky7+6TxG3qvJl390niVhfG4uSbeq8mXf3SeI29V5Mu/uk8SsL43FyTb1Xky7+6TxG3qvJl390niVhfG4uSbeq8mXf3SeI29V5Mu/uk8SsL43FyTb1Xky7+6TxG3qvJl390niVhfG4ucXb3lSF3dTeb7mOyjJuQ2GeHzf2/OU7eq8mXf3SeItt/XnOk7KtZmL8CISbeq8mXf3SeI29V5Mu/uk8SsS+Nxck29V5Mu/uk8Rt6ryZd/dJ4lYXxuLkm3qvJl390niNvVeTLv7pPErC+Nxck29V5Mu/uk8Rt6ryZd/dJ4lYXxuLkm3qvJl390niNvVeTLv7pPErC+Nxck29V5Mu/uk8Rt6ryZd/dJ4lYXxuLkm3qvJl390niNvVeTLv7pPErC+Nxc4qzvKktS7jDD7mbZV8+5CTc+ZLuR+c6Xq83dSpqQ5TyRsLmSEbOHzpoS5ofPl/dM79Y+lvdI/BI6Vq+8TuVOhw7cr6eaJj/AFLJ/d/50cUOM6svP8Bs8wgAAAAAAAAAGx+syrzUcVypjLbVa2e3tdynm3PnVP3xg2m29V5Mu/uk8TV7WVcLZVaNa9qo2sa+8u5j/Xrb3dVPDDLstVxdjeVJYV82H3M2evPHc2G5u/R9ZTt6ryZd/dJ4jD/q3GkVOt9bm7tLKl5a8uqVCnnzbOrPCWXP+7PF+Rn31XRDnGD5beq8mXf3SeI29V5Mu/uk8T4/pFk/y7h/xUn9T9Isn+XcP+Kk/q59Faf7J+0r/d9tvVeTLv7pPEbeq8mXf3SeJ8f0iyf5dw/4qT+p+kWT/LuH/FSf1OitP9k/aT+77beq8mXf3SeI29V5Mu/uk8T4/pFk/wAu4f8AFSf1P0iyf5dw/wCKk/qdFaf7J+0n93229V5Mu/uk8Rt6ryZd/dJ4nx/SLJ/l3D/ipP6n6RZP8u4f8VJ/U6K0/wBk/aT+77beq8mXf3SeI29V5Mu/uk8T4/pFk/y7h/xUn9T9Isn+XcP+Kk/qdFaf7J+0n93229V5Mu/uk8Rt6ryZd/dJ4nx/SLJ/l3D/AIqT+p+kWT/LuH/FSf1OitP9k/aT+77beq8mXf3SeJ87i9qxoVIebbqGeSO7GEm5uc597TEcPv8AZ7Qvre58nm2fkass+xz/AEZ80dz6I/c/dzvarzJupwmNGbpi4R2l7VltaMsMOups1OWGeEJM0dznPtt6ryZd/dJ4n0st50PZSdUH3SZi/AiPck29V5Mu/uk8Rt6ryZd/dJ4lYXxuLkm3qvJl390niNvVeTLv7pPErC+Nxck29V5Mu/uk8Rt6ryZd/dJ4lYXxuLkm3qvJl390niNvVeTLv7pPErC+Nxck29V5Mu/uk8Rt6ryZd/dJ4lYXxuLkm3qvJl390niNvVeTLv7pPErC+Nxck29V5Mu/uk8Se/vas9jcyxw66lhGlPDZRhJmhuR3Y/OcmmxLg669hP2YrTMXx7iY9z5076rCnLDzbdx3Ifsk8T9beq8mXf3SeJRS9FJzYP2l8bi5Jt6ryZd/dJ4jb1Xky7+6TxKwvjcXJNvVeTLv7pPEbeq8mXf3SeJWF8bi5Jt6ryZd/dJ4jb1Xky7+6TxKwvjcXJNvVeTLv7pPEbeq8mXf3SeJWF8bi5Jt6ryZd/dJ4jb1Xky7+6TxKwvjcXJNvVeTLv7pPEbeq8mXf3SeJWF8bi5Jt6ryZd/dJ4k2I3lWeyqyxw+5kzw+maEmaG7znKJMU4Prc3/laZi+PcTHuNvVeTLv7pPEbeq8mXf3SeJWJfG4uSbeq8mXf3SeI29V5Mu/uk8SsL43FyTb1Xky7+6TxG3qvJl390niVhfG4uSbeq8mXf3SeI29V5Mu/uk8SsL43FyTb1Xky7+6TxG3qvJl390niVhfG4uSbeq8mXf3SeI29V5Mu/uk8SsL43FyTb1Xky7+6TxG3qvJl390niVhfG4uSbeq8mXf3SeJLiN5UntdjHD7mX+8pxzzQkzfXl//AMnKpMU3n/Fpd5KtMxfHuJj3G3qvJl390niNvVeTLv7pPErEvjcXJNvVeTLv7pPEbeq8mXf3SeJWF8bi5Jt6ryZd/dJ4jb1Xky7+6TxKwvjcXJNvVeTLv7pPEbeq8mXf3SeJWF8bi5Jt6ryZd/dJ4jb1Xky7+6TxKwvjcXJNvVeTLv7pPEbeq8mXf3SeJWF8bi5Jt6ryZd/dJ4jb1Xky7+6TxKwvjcXJNvVeTLv7pPEmvrypNCjnw+5lzV5I7uw3d36PrOUSYh9W30in1rTMX4JMG3qvJl390niNvVeTLv7pPErEvjctyTb1Xky7+6TxG3qvJl390niVhfG4uSbeq8mXf3SeI29V5Mu/uk8SsL43FyTb1Xky7+6TxG3qvJl390niVhfG4uSbeq8mXf3SeI29V5Mu/uk8SsL43FyTb1Xky7+6TxG3qvJl390niVhfG4uSbeq8mXf3SeI29V5Mu/uk8SsL43FyTb1Xky7+6TxJby8qTVLSMcPuZdjXz7sJN35k25D5zlUl96Wy0j8E60zF+BMG3qvJl390niNvVeTLv7pPErEvjcXJNvVeTLv7pPEbeq8mXf3SeJWF8bi5Jt6ryZd/dJ4jb1Xky7+6TxKwvjcXJNvVeTLv7pPEbeq8mXf3SeJWF8bi5Jt6ryZd/dJ4jb1Xky7+6TxKwvjcXJNvVeTLv7pPEbeq8mXf3SeJWF8bi5Jt6ryZd/dJ4jb1Xky7+6TxKwvjcXJNvVeTLv7pPEmuLyrG7tZvN9zDYxn3Iwkzx+b+z5zlElzv2z50/ZisTF+CTBt6ryZd/dJ4jb1Xky7+6TxKxL43Lck29V5Mu/uk8Rt6ryZd/dJ4lYXxuLkm3qvJl390niNvVeTLv7pPErC+Nxck29V5Mu/uk8Rt6ryZd/dJ4lYXxuLkm3qvJl390niNvVeTLv7pPErC+Nxck29V5Mu/uk8Rt6ryZd/dJ4lYXxuLkm3qvJl390niNvVeTLv7pPErC+Nxck29V5Mu/uk8SWleVIYhcT+b7mMY06UNjCEmeGaM30/O/wDvM5VJR4TuvZUuudYmLp9xcbeq8mXf3SeI29V5Mu/uk8SsS+Nxck29V5Mu/uk8Rt6ryZd/dJ4lYXxuLkm3qvJl390niNvVeTLv7pPErC+Nxck29V5Mu/uk8Rt6ryZd/dJ4lYXxuLkm3qvJl390niNvVeTLv7pPErC+Nxck29V5Mu/uk8Rt6ryZd/dJ4lYXxuLkm3qvJl390niNvVeTLv7pPErC+Nxck29V5Mu/uk8T8WFSardXc81KenGM0nzZ82eHzf8AKMVyS239ec6TskTF0isBxUAAAAAAAAAAABJd78sfaz93MrSXe/LH2s/dzK1nCEjrAEUAAAAAAAAAAABJccIWnNqdUFaS44QtObU6oK1nCEjrAEUAAAAAAAAAAABJPwtS0ep2pFaSfhalo9TtSK1nqSHnVqs8aOV3vy976d1R2vVZ40crvfl7307qjaXN3ydl3afKGDOIAzUAAAAAAAAdq1KONDJD37Y9/I9FnnTqUcaGSHv2x7+R6LPGuc75uw7s+bJsMJSQ4Vm0eHairSQ4Vm0eHaireZS7oeZ+Uf6w4pptftxce5DKP9YcU02v24uPbW2HwqeyGBIA7QAAAAAAABkTW88c2TGk1O5nb+NA9bzxzZMaTU7mdv48S5zNp2XhxxVMqw1UlHhO69lS651aSjwndeypdc6t53Vi7YAHFQAAAAAAAAAAAEltv6850nZVpLbf15zpOyrWrFIAEUAAAAAAAAAAABJY+lvdI/BI6Vq+8TuVOhw7crutj6W90j8EjpWr7xO5U6HDtyvp5o2lk/fo4ocZ1Zef4DaBggAAAAAAAAANlNZVwtlVo1r2qjaxqnrKuFsqtGte1UbWNfOXm3rbsp4YZllqQkw/6txpFTrYv103Exi2kWnfSsoYf9W40ip1sX66biYxbSLTvpXyeT+2Mm8SjihatSWjQDZlhAAAAAAAAAANr9ZZwBlPplv2JmxlzvarzJuprnrLOAMp9Mt+xM2Mud7VeZN1NdeWe3so7Y4aWZZ6kPzZbzoeyk6oPu+FlvOh7KTqg+78vOLnGAAigAAAAAAAAACbEuDrr2E/ZipTYlwddewn7MVpxhJwfal6KTmwft+KXopObB+0lYAAAAAAAAAAAAEmKcH1ub/yrSYpwfW5v/K04wk4KwEUAAAAAAAAAAAASYpvP+LS7yVWkxTef8Wl3krlTrQk4KwHFQAAAAAAAAAAABJiH1bfSKfWrSYh9W30in1rTikqwEUAAAAAAAAAAAASX3pbLSPwTq0l96Wy0j8E604pKsBFAAAAAAAAAAAAElzv2z50/ZirSXO/bPnT9mK04pKsBFAAAAAAAAAAAAElHhO69lS651aSjwndeypdc7lGEpKsBxUAAAAAAAAAAAASW2/rznSdlWktt/XnOk7KxhKSrARQAAAAAAAAAAAEl3vyx9rP3cytJd78sfaz93MrWcISOsARQAAAAAAAAAAAElxwhac2p1QVpLjhC05tTqgrWcISOsARQAAAAAAAAAAAEk/C1LR6nakVpJ+FqWj1O1IrWepIedWqzxo5Xe/L3vp3VHa9VnjRyu9+XvfTuqNpc3fJ2Xdp8oYM4gDNQAAAAAAAB2rUo40MkPftj38j0WedOpRxoZIe/bHv5Hos8a5zvm7Duz5smwwlJDhWbR4dqKtJDhWbR4dqKt5lLuh5n5R/rDimm1+3Fx7kMo/1hxTTa/bi49tbYfCp7IYEgDtAAAAAAAAGRNbzxzZMaTU7mdv40D1vPHNkxpNTuZ2/jxLnM2nZeHHFUyrDVSUeE7r2VLrnVpKPCd17Kl1zq3ndWLtgAcVAAAAAAAAAAAASW2/rznSdlWktt/XnOk7KtasUgARQAAAAAAAAAAAElj6W90j8EjpWr7xO5U6HDtyu62Ppb3SPwSOlavvE7lTocO3K+nmjaWT9+jihxnVl5/gNoGCAAAAAAAAAA2U1lXC2VWjWvaqNrGqesq4Wyq0a17VRtY185ebetuynhhmWWpCTD/q3GkVOti/XTcTGLaRad9Kyhh/1bjSKnWxfrpuJjFtItO+lfJ5P7YybxKOKFq1JaNANmWEAAAAAAAAAA2v1lnAGU+mW/YmbGXO9qvMm6muess4Ayn0y37EzYy53tV5k3U115Z7eyjtjhpZlnqQ/NlvOh7KTqg+74WW86HspOqD7vy84ucYACKAAAAAAAAAAJsS4OuvYT9mKlNiXB117CfsxWnGEnB9qXopObB+34peik5sH7SVgAAAAAAAAAAAASYpwfW5v/KtJinB9bm/8rTjCTgrARQAAAAAAAAAAABJim8/4tLvJVaTFN5/xaXeSuVOtCTgrAcVAAAAAAAAAAAAEmIfVt9Ip9atJiH1bfSKfWtOKSrARQAAAAAAAAAAABJfelstI/BOrSX3pbLSPwTrTikqwEUAAAAAAAAAAAASXO/bPnT9mKtJc79s+dP2YrTikqwEUAAAAAAAAAAAASUeE7r2VLrnVpKPCd17Kl1zuUYSkqwHFQAAAAAAAAAAABJbb+vOdJ2VaS239ec6TsrGEpKsBFAAAAAAAAAAAASXe/LH2s/dzK0l3vyx9rP3cytZwhI6wBFAAAAAAAAAAAASXHCFpzanVBWkuOELTm1OqCtZwhI6wBFAAAAAAAAAAAAST8LUtHqdqRWkn4WpaPU7UitZ6kh51arPGjld78ve+ndUdr1WeNHK735e99O6o2lzd8nZd2nyhgziAM1AAAAAAAAHatSjjQyQ9+2PfyPRZ506lHGhkh79se/keizxrnO+bsO7PmybDCUkOFZtHh2oq0kOFZtHh2oq3mUu6HmflH+sOKabX7cXHuQyj/WHFNNr9uLj21th8KnshgSAO0AAAAAAAAZE1vPHNkxpNTuZ2/jQPW88c2TGk1O5nb+PEuczadl4ccVTKsNVJR4TuvZUuudWko8J3XsqXXOred1Yu2ABxUAAAAAAAAAAABJbb+vOdJ2VaS239ec6Tsq1qxSABFAAAAAAAAAAAASWPpb3SPwSOlavvE7lTocO3K7rY+lvdI/BI6Vq+8TuVOhw7cr6eaNpZP36OKHGdWXn+A2gYIAAAAAAAAADZTWVcLZVaNa9qo2sap6yrhbKrRrXtVG1jXzl5t627KeGGZZakJMP+rcaRU62L9dNxMYtpFp30rKGH/VuNIqdbF+um4mMW0i076V8nk/tjJvEo4oWrUlo0A2ZYQAAAAAAAAADa/WWcAZT6Zb9iZsZc72q8ybqa56yzgDKfTLfsTNjLne1XmTdTXXlnt7KO2OGlmWepD82W86HspOqD7TTSywzzTQhD/OL42W86HspOqDCOvF4rrD35Q7iu+PmrIP8AU8us8j0tHTm6+6+7+18eblM6NN7OXlqX/qyf6oHlqX/qyf6oPMIek/hdH1X/AA/7unp/yenvlqX/AKsn+qB5al/6sn+qDzCD8Lo+q/4f9zp/yenvlqX/AKsn+qB5al/6sn+qDzCD8Lo+q/4f9zp/yenvlqX/AKsn+qB5al/6sn+qDzCD8Lo+q/4f9zp/yenvlqX/AKsn+qB5al/6sn+qDzCD8Lo+q/4f9zp/yenvlqX/AKsn+qB5al/6sn+qDzCD8Lo+q/4f9zp/yen8s0s0M8s0Iw/yinxLg669hP2YsJaznivxD35X7igzbiXB117Cfsxeb50yD/S8vtMj0tLQm6+66/8AtfPm7onSpvfal6KTmwft+KXopObB+3zZcoAAAAAAAAAAAAEmKcH1ub/yrSYpwfW5v/K04wk4KwEUAAAAAAAAAAAASYpvP+LS7yVWkxTef8Wl3krlTrQk4KwHFQAAAAAAAAAAABJiH1bfSKfWrSYh9W30in1rTikqwEUAAAAAAAAAAAASX3pbLSPwTq0l96Wy0j8E604pKsBFAAAAAAAAAAAAElzv2z50/ZirSXO/bPnT9mK04pKsBFAAAAAAAAAAAAElHhO69lS651aSjwndeypdc7lGEpKsBxUAAAAAAAAAAAASW2/rznSdlWktt/XnOk7KxhKSrARQAAAAAAAAAAAEl3vyx9rP3cytJd78sfaz93MrWcISOsARQAAAAAAAAAAAElxwhac2p1QVpLjhC05tTqgrWcISOsARQAAAAAAAAAAAEk/C1LR6nakVpJ+FqWj1O1IrWepIedWqzxo5Xe/L3vp3VHa9VnjRyu9+XvfTuqNpc3fJ2Xdp8oYM4gDNQAAAAAAAB2rUo40MkPftj38j0WedOpRxoZIe/bHv5Hos8a5zvm7Duz5smwwlJDhWbR4dqKtJDhWbR4dqKt5lLuh5n5R/rDimm1+3Fx7kMo/1hxTTa/bi49tbYfCp7IYEgDtAAAAAAAAGRNbzxzZMaTU7mdv40D1vPHNkxpNTuZ2/jxLnM2nZeHHFUyrDVSUeE7r2VLrnVpKPCd17Kl1zq3ndWLtgAcVAAAAAAAAAAAASW2/rznSdlWktt/XnOk7KtasUgARQAAAAAAAAAAAElj6W90j8EjpWr7xO5U6HDtyu62Ppb3SPwSOlavvE7lTocO3K+nmjaWT9+jihxnVl5/gNoGCAAAAAAAAAA2U1lXC2VWjWvaqNrGqesq4Wyq0a17VRtY185ebetuynhhmWWpCTD/q3GkVOti/XTcTGLaRad9Kyhh/1bjSKnWxfrpuJjFtItO+lfJ5P7YybxKOKFq1JaNANmWEAAAAAAAAAA2v1lnAGU+mW/YmbGXO9qvMm6muess4Ayn0y37EzYy53tV5k3U115Z7eyjtjhpZlnqQ/NlvOh7KTqgwjrxeK6w9+UO4rs3WW86HspOqDCOvF4rrD35Q7iux+Su28m70FepLTQBskwwAAAAAAAAAG5Ws54r8Q9+V+4oM24lwddewn7MWEtZzxX4h78r9xQZtxLg669hP2YtbuVW3Mo7zNo1Ifal6KTmwft+KXopObB+352XOAAAAAAAAAAAABJinB9bm/8q0mKcH1ub/ytOMJOCsBFAAAAAAAAAAAAEmKbz/i0u8lVpMU3n/Fpd5K5U60JOCsBxUAAAAAAAAAAAASYh9W30in1q0mIfVt9Ip9a04pKsBFAAAAAAAAAAAAEl96Wy0j8E6tJfelstI/BOtOKSrARQAAAAAAAAAAABJc79s+dP2Yq0lzv2z50/ZitOKSrARQAAAAAAAAAAABJR4TuvZUuudWko8J3XsqXXO5RhKSrAcVAAAAAAAAAAAAEltv6850nZVpLbf15zpOysYSkqwEUAAAAAAAAAAABJd78sfaz93MrSXe/LH2s/dzK1nCEjrAEUAAAAAAAAAAABJccIWnNqdUFaS44QtObU6oK1nCEjrAEUAAAAAAAAAAABJPwtS0ep2pFaSfhalo9TtSK1nqSHnVqs8aOV3vy976d1R2vVZ40crvfl7307qjaXN3ydl3afKGDOIAzUAAAAAAAAdq1KONDJD37Y9/I9FnnTqUcaGSHv2x7+R6LPGuc75uw7s+bJsMJSQ4Vm0eHairSQ4Vm0eHaireZS7oeZ+Uf6w4pptftxce5DKP9YcU02v24uPbW2HwqeyGBIA7QAAAAAAABkTW88c2TGk1O5nb+NA9bzxzZMaTU7mdv48S5zNp2XhxxVMqw1UlHhO69lS651aSjwndeypdc6t53Vi7YAHFQAAAAAAAAAAAEltv6850nZVpLbf15zpOyrWrFIAEUAAAAAAAAAAABJY+lvdI/BI6Vq+8TuVOhw7crutj6W90j8EjpWr7xO5U6HDtyvp5o2lk/fo4ocZ1Zef4DaBggAAAAAAAAANlNZVwtlVo1r2qjaxqnrKuFsqtGte1UbWNfOXm3rbsp4YZllqQkw/6txpFTrYv103Exi2kWnfSsoYf9W40ip1sX66biYxbSLTvpXyeT+2Mm8SjihatSWjQDZlhAAAAAAAAAANr9ZZwBlPplv2JmxlzvarzJuprnrLOAMp9Mt+xM2Mud7VeZN1NdeWe3so7Y4aWZZ6kPzZbzoeyk6oMI68XiusPflDuK7N1lvOh7KTqgwjrxeK6w9+UO4rsfkrtvJu9BXqS00AbJMMAAAAAAAAABuVrOeK/EPflfuKDNuJcHXXsJ+zFhLWc8V+Ie/K/cUGbcS4OuvYT9mLW7lVtzKO8zaNSH2peik5sH7fil6KTmwft+dlzgAAAAAAAAAAAASYpwfW5v/KtJinB9bm/8rTjCTgrARQAAAAAAAAAAABJim8/4tLvJVaTFN5/xaXeSuVOtCTgrAcVAAAAAAAAAAAAEmIfVt9Ip9atJiH1bfSKfWtOKSrARQAAAAAAAAAAABJfelstI/BOrSX3pbLSPwTrTikqwEUAAAAAAAAAAAASXO/bPnT9mKtJc79s+dP2YrTikqwEUAAAAAAAAAAAASUeE7r2VLrnVpKPCd17Kl1zuUYSkqwHFQAAAAAAAAAAABJbb+vOdJ2VaS239ec6TsrGEpKsBFAAAAAAAAAAAASXe/LH2s/dzK0l3vyx9rP3cytZwhI6wBFAAAAAAAAAAAASXHCFpzanVBWkuOELTm1OqCtZwhI6wBFAAAAAAAAAAAAST8LUtHqdqRWkn4WpaPU7UitZ6kh51arPGjld78ve+ndUdr1WeNHK735e99O6o2lzd8nZd2nyhgziAM1AAAAAAAAHatSjjQyQ9+2PfyPRZ506lHGhkh79se/keizxrnO+bsO7PmybDCUkOFZtHh2oq0kOFZtHh2oq3mUu6HmflH+sOKabX7cXHuQyj/WHFNNr9uLj21th8KnshgSAO0AAAAAAAAZE1vPHNkxpNTuZ2/jQPW88c2TGk1O5nb+PEuczadl4ccVTKsNVJR4TuvZUuudWko8J3XsqXXOred1Yu2ABxUAAAAAAAAAAABJbb+vOdJ2VaS239ec6Tsq1qxSABFAAAAAAAAAAAASWPpb3SPwSOlavvE7lTocO3K7rY+lvdI/BI6Vq+8TuVOhw7cr6eaNpZP36OKHGdWXn+A2gYIAAAAAAAAADZTWVcLZVaNa9qo2sap6yrhbKrRrXtVG1jXzl5t627KeGGZZakJMP+rcaRU62L9dNxMYtpFp30rKGH/VuNIqdbF+um4mMW0i076V8nk/tjJvEo4oWrUlo0A2ZYQAAAAAAAAADa/WWcAZT6Zb9iZsZc72q8ybqa56yzgDKfTLfsTNjLne1XmTdTXXlnt7KO2OGlmWepD82W86HspOqDCOvF4rrD35Q7iuzdZbzoeyk6oMI68XiusPflDuK7H5K7bybvQV6ktNAGyTDAAAAAAAAAAblaznivxD35X7igzbiXB117CfsxYS1nPFfiHvyv3FBm3EuDrr2E/Zi1u5VbcyjvM2jUh9qXopObB+34peik5sH7fnZc4AAAAAAAAAAAAEmKcH1ub/yrSYpwfW5v/K04wk4KwEUAAAAAAAAAAAASYpvP+LS7yVWkxTef8Wl3krlTrQk4KwHFQAAAAAAAAAAABJiH1bfSKfWrSYh9W30in1rTikqwEUAAAAAAAAAAAASX3pbLSPwTq0l96Wy0j8E604pKsBFAAAAAAAAAAAAElzv2z50/ZirSXO/bPnT9mK04pKsBFAAAAAAAAAAAAElHhO69lS651aSjwndeypdc7lGEpKsBxUAAAAAAAAAAAASW2/rznSdlWktt/XnOk7KxhKSrARQAAAAAAAAAAAEl3vyx9rP3cytJd78sfaz93MrWcISOsARQAAAAAAAAAAAElxwhac2p1QVpLjhC05tTqgrWcISOsARQAAAAAAAAAAAEk/C1LR6nakVpJ+FqWj1O1IrWepIedWqzxo5Xe/L3vp3VHa9VnjRyu9+XvfTuqNpc3fJ2Xdp8oYM4gDNQAAAAAAAB2rUo40MkPftj38j0WedOpRxoZIe/bHv5Hos8a5zvm7Duz5smwwlJDhWbR4dqKtJDhWbR4dqKt5lLuh5n5R/rDimm1+3Fx7kMo/1hxTTa/bi49tbYfCp7IYEgDtAAAAAAAAGRNbzxzZMaTU7mdv40D1vPHNkxpNTuZ2/jxLnM2nZeHHFUyrDVSUeE7r2VLrnVpKPCd17Kl1zq3ndWLtgAcVAAAAAAAAAAAASW2/rznSdlWktt/XnOk7KtasUgARQAAAAAAAAAAAElj6W90j8EjpWr7xO5U6HDtyu62Ppb3SPwSOlavvE7lTocO3K+nmjaWT9+jihxnVl5/gNoGCAAAAAAAAAA2U1lXC2VWjWvaqNrGqesq4Wyq0a17VRtY185ebetuynhhmWWpCTD/q3GkVOti/XTcTGLaRad9Kyhh/1bjSKnWxfrpuJjFtItO+lfJ5P7YybxKOKFq1JaNANmWEAAAAAAAAAA2v1lnAGU+mW/YmbGXO9qvMm6muess4Ayn0y37EzYy53tV5k3U115Z7eyjtjhpZlnqQ/NlvOh7KTqgwjrxeK6w9+UO4rs3WW86HspOqDCOvF4rrD35Q7iux+Su28m70FepLTQBskwwAAAAAAAAAG5Ws54r8Q9+V+4oM24lwddewn7MWEtZzxX4h78r9xQZtxLg669hP2YtbuVW3Mo7zNo1Ifal6KTmwa569KMYZP5M5oxh/8ZX7ErYyl6KTmwa5a9P8AV/JnTK/Yld3IzbuT9s8MpaaktUNnP/1R+82c/wD1R+9/BsVdDDf3Zz/9UfvNnP8A9UfvfwLoH92c/wD1R+82c/8A1R+9/Augf3Zz/wDVH7zZz/8AVH738C6B/dnP/wBUfvNnP/1R+9/Augf3Zz/9UfvNnP8A9UfvfwLoG8utZjGOo1hUYxz/APxF130zKGKcH1ub/wAsX61jiZwrSLvvpmUMU4Prc3/lrRyh2xlPiVcUs2nUhWA+I5gAAAAAAAAAAACTFN5/xaXeSq0mKbz/AItLvJXKnWhJwVgOKgAAAAAAAAAAACTEPq2+kU+tWkxD6tvpFPrWnFJVgIoAAAAAAAAAAAAkvvS2WkfgnVpL70tlpH4J1pxSVYCKAAAAAAAAAAAAJLnftnzp+zFWkud+2fOn7MVpxSVYCKAAAAAAAAAAAAJKPCd17Kl1zq0lHhO69lS653KMJSVYDioAAAAAAAAAAAAktt/XnOk7KtJbb+vOdJ2VjCUlWAigAAAAAAADr2UeXmTeStxLaYtVxCevNRjcxpWOF3V9PTowjm8pUhb05405c8IwhGbNCOaObPmjm7C6RltlljlDFaWQuQmEUsQyjvLWNzUq3U8adnhttGMZJa9eaHzp4xmhGEtKSGym2M27LCGdY945W/1QckMPwbD8enxiFzZ4vGWGHxsaFS7qXkZpdlCFKlRlmqVPmwjGOxljmhCMY5oQivydykwTKvCqeNZP38t3aVZppITQlmkmknljmmknkmhCaSeWMIwjLNCE0IwzRhBinCslrbU71RdTXJirfT17K1wLFLK2uKsNhCtfTTUqk8YQz5pZppfKRhLnjuQjCH0Oxaj2etfZeYjazxmw67yquprSaEc8k8ZaVKSrNJHPuwjVlnhn/fCKzEXJe75d78sfaz93MrQ4hNVluLKNGnLPP5WbNLNNsYR+ZN+3NF+/LYn6hR+Ij4S6+IS/3yrEnlsT9Qo/ER8J5bE/UKPxEfCaMrerEnlsT9Qo/ER8J5bE/UKPxEfCaMl6sSeWxP1Cj8RHwnlsT9Qo/ER8JoyXqxJ5bE/UKPxEfCeWxP1Cj8RHwmjJerEnlsT9Qo/ER8J5bE/UKPxEfCaMl6sSeWxP1Cj8RHwnlsT9Qo/ER8JoyXqxJ5bE/UKPxEfCeWxP1Cj8RHwmjJeXHCFpzanVBW4uvVxCN7bRjZUoTQhU2MPLx3dyGfd2O4p8tifqFH4iPhWaZuhIlWJPLYn6hR+Ij4Ty2J+oUfiI+FNGVvViTy2J+oUfiI+E8tifqFH4iPhNGS9WJPLYn6hR+Ij4Ty2J+oUfiI+E0ZL1Yk8tifqFH4iPhPLYn6hR+Ij4TRkvViTy2J+oUfiI+E8tifqFH4iPhNGS9WJPLYn6hR+Ij4Ty2J+oUfiI+E0ZL1Yk8tifqFH4iPhPLYn6hR+Ij4TRkvJ+FqWj1O1IrcVNVxDzlTjGypbPyE8IS+XjmzbKXdz7H/sq8tifqFH4iPhWaZ9xe89dVnjRyu9+XvfTuqO06q0Z46p2VsaksJZo43e54QjnhCPlpv2urNo83fJ2Xdp8oYM4gDNQAAAAAAAB2rUo40MkPftj38j0Wec+pXGaGqbklGSWE00Mcsc0IxzQjHy8n7Xob5bE/UKPxEfC8b5zYvyuw7s+bJsJ90kOFZtHh2oq3Fwq4h5xjHaVLZ+QhDY+XjmzbKO7n2Kny2J+oUfiI+F5nNMu6JebWUf6w4pptftxce5DKHP+kGJ54Zo7crZ4f/XFx7aux+FT2QwJAHaAAAAAAAAMia3njmyY0mp3M7fxoDrfo1JdWLJmNKSE88LipmljNsYR/uZ/27rfPy2J+oUfiI+F4nzlxfnOy8OOKpk2M/wlHhO69lS651biqVXEPOFxGFlSjNGnSzw8vHNCGebNu7H/ALqvLYn6hR+Ij4XndVM3u6JViTy2J+oUfiI+E8tifqFH4iPhTRkvViTy2J+oUfiI+E8tifqFH4iPhNGS9WJPLYn6hR+Ij4Ty2J+oUfiI+E0ZL1Yk8tifqFH4iPhPLYn6hR+Ij4TRkvViTy2J+oUfiI+E8tifqFH4iPhNGS9WJPLYn6hR+Ij4Ty2J+oUfiI+E0ZL1Yk8tifqFH4iPhPLYn6hR+Ij4TRkvLbf15zpOyrcXb1cQhd3UZbKlGaMZNlDy8dz5vN3VPlsT9Qo/ER8KzTN5EqxJ5bE/UKPxEfCeWxP1Cj8RHwpoyXqxJ5bE/UKPxEfCeWxP1Cj8RHwmjJerEnlsT9Qo/ER8J5bE/UKPxEfCaMl6sSeWxP1Cj8RHwnlsT9Qo/ER8JoyXqxJ5bE/UKPxEfCeWxP1Cj8RHwmjJerEnlsT9Qo/ER8J5bE/UKPxEfCaMl6sSeWxP1Cj8RHwnlsT9Qo/ER8JoyXlj6W90j8EjpWr7xO5U6HDtyu12dXEIVLvYWVKMY1882evGGaOwl3Pq7v7HS9XmrfzakOU8KtnSkkjZwzzQr54w+fL+zYvp5pif9Syfv0cUOMz/AAtCAGzzCAAAAAAAAAAbKayrhbKrRrXtVG1jU7WZT3MmK5U7XoSVIxt7XPsqmxzfOqf5RbTeWxP1Cj8RHwtfeXcX5+tuynhhl2U/wmH/AFbjSKnWxfrpuJjFtItO+lZHsauIQhX2FlSmz154xz14wzRz/R9VjDXQVb6bUcxWFe0pU5PL2ueaWtso+ml/ZsYPlcn4/nGTeJRxQtU/wS0iAbLsMAAAAAAAAABtfrLOAMp9Mt+xM2Mud7VeZN1NbdZnUupMByl2vbyVIRu7fPGapsc3zJv8otiLitiUaFSE1jRhDYRzx2xH93Na7cs4/n2UdscNLLs5/ghRZbzoeyk6oMI68XiusPflDuK7MlpWxGFrRhLY0Yywpy5oxrxhnhm5rCmu/qXk+pjYQuLWnTl890N2Wrso5/I1/wBmaDo5Kx/Osn70LXP8EtOwGyDDAAAAAAAAAAblaznivxD35X7igzbiXB117CfsxYL1oFS8k1McQhb21OpL57r54zVdjHP5Ch+zNFmq/rYjGxuYT2VGWWNKfPGFeMYwhmj+zYtb+VMfzvKO8zKJ/ghyFL0UnNg1y16f6v5M6ZX7ErYOnWxLycuawo5s0P8A+4j4Wu2vMqXU+AZNbYt6dOELyvmjLV2Wf5kv+UHfyMj+e5P2zwylpP8ABLVUBsSxAAAAAAAAAAG8utY4mcK0i776ZlDFOD63N/5Yn1r1W9l1HcLhQtKVSTbF1mmmrbGPppv2bGLJ+I1cQjZVYVLKlLLm3Ywrxjm3f3bFrRyhj+cZT4lXFLMpn+CHKCTy2J+oUfiI+E8tifqFH4iPhfF0Zc71Yk8tifqFH4iPhPLYn6hR+Ij4TRkvViTy2J+oUfiI+E8tifqFH4iPhNGS9WJPLYn6hR+Ij4Ty2J+oUfiI+E0ZL1Yk8tifqFH4iPhPLYn6hR+Ij4TRkvViTy2J+oUfiI+E8tifqFH4iPhNGS9WJPLYn6hR+Ij4Ty2J+oUfiI+E0ZL1aTFN5/xaXeSnlsT9Qo/ER8KXEauIRtc1SypSw8pT3YV4x3dnLm/8P71ppm+CZ9zlRJ5bE/UKPxEfCeWxP1Cj8RHwpoyXqxJ5bE/UKPxEfCeWxP1Cj8RHwmjJerEnlsT9Qo/ER8J5bE/UKPxEfCaMl6sSeWxP1Cj8RHwnlsT9Qo/ER8JoyXqxJ5bE/UKPxEfCeWxP1Cj8RHwmjJerEnlsT9Qo/ER8J5bE/UKPxEfCaMl6sSeWxP1Cj8RHwnlsT9Qo/ER8JoyXq0mIfVt9Ip9Z5bE/UKPxEfCmvquIRhR2dlSlzV5IwzV4xzxz/R9VaaZvJlygk8tifqFH4iPhPLYn6hR+Ij4U0ZL1Yk8tifqFH4iPhPLYn6hR+Ij4TRkvViTy2J+oUfiI+E8tifqFH4iPhNGS9WJPLYn6hR+Ij4Ty2J+oUfiI+E0ZL1Yk8tifqFH4iPhPLYn6hR+Ij4TRkvViTy2J+oUfiI+E8tifqFH4iPhNGS9WJPLYn6hR+Ij4Ty2J+oUfiI+E0ZL1aS+9LZaR+Cc8tifqFH4iPhS3lXEI1LTZ2VKEYV88uavGOeOwm3Pq7n7Vppm8mXKiTy2J+oUfiI+E8tifqFH4iPhTRkvViTy2J+oUfiI+E8tifqFH4iPhNGS9WJPLYn6hR+Ij4Ty2J+oUfiI+E0ZL1Yk8tifqFH4iPhPLYn6hR+Ij4TRkvViTy2J+oUfiI+E8tifqFH4iPhNGS9WJPLYn6hR+Ij4Ty2J+oUfiI+E0ZL1Yk8tifqFH4iPhPLYn6hR+Ij4TRkvVpLnftnzp+zE8tifqFH4iPhTXFXEI3drGaypQmhGfYw8vHd+bzdxaaZvSZcoJPLYn6hR+Ij4Ty2J+oUfiI+FNGVvViTy2J+oUfiI+E8tifqFH4iPhNGS9WJPLYn6hR+Ij4Ty2J+oUfiI+E0ZL1Yk8tifqFH4iPhPLYn6hR+Ij4TRkvViTy2J+oUfiI+E8tifqFH4iPhNGS9WJPLYn6hR+Ij4Ty2J+oUfiI+E0ZL1Yk8tifqFH4iPhPLYn6hR+Ij4TRkvVpKPCd17Kl1znlsT9Qo/ER8KWlVxDzhcRhZUozRp0s8PLxzQhnmzbux/7rFM3SXuVEnlsT9Qo/ER8J5bE/UKPxEfCmjJerEnlsT9Qo/ER8J5bE/UKPxEfCaMl6sSeWxP1Cj8RHwnlsT9Qo/ER8JoyXqxJ5bE/UKPxEfCeWxP1Cj8RHwmjJerEnlsT9Qo/ER8J5bE/UKPxEfCaMl6sSeWxP1Cj8RHwnlsT9Qo/ER8JoyXqxJ5bE/UKPxEfCeWxP1Cj8RHwmjJerSW2/rznSdk8tifqFH4iPhfiwmqzXV3GvTlkn2UmeWWbZQ+r+/NAiLokvXAOKgAAAAAAADgMc1P8gsp7yGI5S5EYBi13LJCnCvfYbRr1ISQzxhLsp5YxzQzx3P8ANz4DhKmQ+RVbAqeS1XI/BJ8FpTbOnh02H0Y2sk2eMc8KWx2EI54xjnzfTGLlLGwscLs6OHYZZULS0tpIU6NChThTp05IbkJZZZc0IQh+6D7gJLvflj7Wfu5laS735Y+1n7uZWs4QkdYAigAAAAAAAAAAAJLjhC05tTqgrSXHCFpzanVBWs4QkdYAigAAAAAAAAAAAJJ+FqWj1O1IrST8LUtHqdqRWs9SQ86tVnjRyu9+XvfTuqO16rPGjld78ve+ndUbS5u+Tsu7T5QwZxAGagAAAAAAADtWpRxoZIe/bHv5Hos86dSjjQyQ9+2PfyPRZ41znfN2HdnzZNhhKSHCs2jw7UVaSHCs2jw7UVbzKXdDzPyj/WHFNNr9uLj3IZR/rDimm1+3Fx7a2w+FT2QwJAHaAAAAAAAAMia3njmyY0mp3M7fxoHreeObJjSanczt/HiXOZtOy8OOKplWGqko8J3XsqXXOrSUeE7r2VLrnVvO6sXbAA4qAAAAAAAAAAAAktt/XnOk7KtJbb+vOdJ2Va1YpAAigAAAAAAAAAAAJLH0t7pH4JHStX3idyp0OHbld1sfS3ukfgkdK1feJ3KnQ4duV9PNG0sn79HFDjOrLz/AbQMEAAAAAAAAABsprKuFsqtGte1UbWNU9ZVwtlVo1r2qjaxr5y829bdlPDDMstSEmH/VuNIqdbF+um4mMW0i076VlDD/AKtxpFTrYv103Exi2kWnfSvk8n9sZN4lHFC1aktGgGzLCAAAAAAAAAAbX6yzgDKfTLfsTNjLne1XmTdTXPWWcAZT6Zb9iZsZc72q8ybqa68s9vZR2xw0syz1Ifmy3nQ9lJ1QYR14vFdYe/KHcV2brLedD2UnVBhHXi8V1h78odxXY/JXbeTd6CvUlpoA2SYYAAAAAAAAADcrWc8V+Ie/K/cUGbcS4OuvYT9mLCWs54r8Q9+V+4oM24lwddewn7MWt3KrbmUd5m0akPtS9FJzYNcten+r+TOmV+xK2Npeik5sGuWvT/V/JnTK/Yld3IzbuT9s8MpaaktTwGxbDAAAAAAAAAAby61jiZwrSLvvpmUMU4Prc3/li/WscTOFaRd99MyhinB9bm/8tZ+UO2Mp8Srilm06kKwHxHMAAAAAAAAAAAASYpvP+LS7yVWkxTef8Wl3krlTrQk4KwHFQAAAAAAAAAAABJiH1bfSKfWrSYh9W30in1rTikqwEUAAAAAAAAAAAASX3pbLSPwTq0l96Wy0j8E604pKsBFAAAAAAAAAAAAElzv2z50/ZirSXO/bPnT9mK04pKsBFAAAAAAAAAAAAElHhO69lS651aSjwndeypdc7lGEpKsBxUAAAAAAAAAAAASW2/rznSdlWktt/XnOk7KxhKSrARQAAAAAAAAAAAEl3vyx9rP3cytJd78sfaz93MrWcISOsARQAAAAAAAAAAAElxwhac2p1QVpLjhC05tTqgrWcISOsARQAAAAAAAAAAAEk/C1LR6nakVpJ+FqWj1O1IrWepIedWqzxo5Xe/L3vp3VHa9VnjRyu9+XvfTuqNpc3fJ2Xdp8oYM4gDNQAAAAAAAB2rUo40MkPftj38j0WedOpRxoZIe/bHv5Hos8a5zvm7Duz5smwwlJDhWbR4dqKtJDhWbR4dqKt5lLuh5n5R/rDimm1+3Fx7kMo/1hxTTa/bi49tbYfCp7IYEgDtAAAAAAAAGRNbzxzZMaTU7mdv40D1vPHNkxpNTuZ2/jxLnM2nZeHHFUyrDVSUeE7r2VLrnVpKPCd17Kl1zq3ndWLtgAcVAAAAAAAAAAAASW2/rznSdlWktt/XnOk7KtasUgARQAAAAAAAAAAAElj6W90j8EjpWr7xO5U6HDtyu62Ppb3SPwSOlavvE7lTocO3K+nmjaWT9+jihxnVl5/gNoGCAAAAAAAAAA2U1lXC2VWjWvaqNrGqesq4Wyq0a17VRtY185ebetuynhhmWWpCTD/q3GkVOti/XTcTGLaRad9Kyhh/1bjSKnWxfrpuJjFtItO+lfJ5P7YybxKOKFq1JaNANmWEAAAAAAAAAA2v1lnAGU+mW/YmbGXO9qvMm6muess4Ayn0y37EzYy53tV5k3U115Z7eyjtjhpZlnqQ/NlvOh7KTqgwjrxeK6w9+UO4rs3WW86HspOqDCOvF4rrD35Q7iux+Su28m70FepLTQBskwwAAAAAAAAAG5Ws54r8Q9+V+4oM24lwddewn7MWEtZzxX4h78r9xQZtxLg669hP2YtbuVW3Mo7zNo1Ifal6KTmwa5a9P9X8mdMr9iVsbS9FJzYNcten+r+TOmV+xK7uRm3cn7Z4ZS01JangNi2GAAAAAAAAAA3l1rHEzhWkXffTMoYpwfW5v/ACxfrWOJnCtIu++mZQxTg+tzf+Ws/KHbGU+JVxSzadSFYMEa5TVcy01McQwKhkpdW1KTEKNeetCtby1M8ZJpIQzZ/o+tFi5qzZbZ4yqnI8nu0qr7r/dHui/89zlVVFMXyzuNIPlX6sPKOG/AyHyr9WHlHDfgZH638OM8b6P1T/i6umpbvjSD5V+rDyjhvwMh8q/Vh5Rw34GQ/DjPG+j9U/4nTUt3xpB8q/Vh5Rw34GQ+Vfqw8o4b8DIfhxnjfR+qf8TpqW740g+Vfqw8o4b8DIfKv1YeUcN+BkPw4zxvo/VP+J01Ld8aQfKv1YeUcN+BkPlX6sPKOG/AyH4cZ430fqn/ABOmpbvjSD5V+rDyjhvwMh8q/Vh5Rw34GQ/DjPG+j9U/4nTUt30mKbz/AItLvJXXNSbKLFMrNTrA8o8arS1b2/t41a00skJJYx2c0NyENyEM0IQdjxTef8Wl3kr8TbWFWS5RVYV40zMT2xNztvvi9WAx1AAAAAAAAAAAAEmIfVt9Ip9atJiH1bfSKfWtOKSrARQAAAAAAAAAAABJfelstI/BOrSX3pbLSPwTrTikqwEUAAAAAAAAAAAASXO/bPnT9mKtJc79s+dP2YrTikqwEUAAAAAAAAAAAASUeE7r2VLrnVpKPCd17Kl1zuUYSkqwHFQAAAAAAAAAAABJbb+vOdJ2VaS239ec6TsrGEpKsBFAAAAAAAAAAAASXe/LH2s/dzK0l3vyx9rP3cytZwhI6wYG1XdcpiWpllrcZKW+Sttf06VGlWhWnupqcY7OXPmzQlj9Dpfy1MY+wNn8fP4H6jJeRmecssaMosbKJpqiJidKnCe2XGbSmJumW1o1S+WpjH2Bs/j5/AfLUxj7A2fx8/gd/sHn7+jH6qfVOlo3trRql8tTGPsDZ/Hz+A+WpjH2Bs/j5/Aewefv6Mfqp9TpaN7a0apfLUxj7A2fx8/gPlqYx9gbP4+fwHsHn7+jH6qfU6Wje2tGqXy1MY+wNn8fP4D5amMfYGz+Pn8B7B5+/ox+qn1Olo3trRql8tTGPsDZ/Hz+A+WpjH2Bs/j5/Aewefv6Mfqp9TpaN7a0apfLUxj7A2fx8/gbS2Fee6sba6qQhCetSkqTQl+iEYwhGOZ8jOuYMvzJFE5bRo6V93vicLr8JnfDlTXFWD8XHCFpzanVBWkuOELTm1OqCt8ecIWOsARQAAAAAAAAAAAEk/C1LR6nakVpJ+FqWj1O1IrWepIedWqzxo5Xe/L3vp3VHa9VnjRyu9+XvfTuqNpc3fJ2Xdp8oYM4gDNQAAAAAAAB2rUo40MkPftj38j0WedOpRxoZIe/bHv5Hos8a5zvm7Duz5smwwlJDhWbR4dqKtJDhWbR4dqKt5lLuh5n5R/rDimm1+3Fx7kMo/1hxTTa/bi49tbYfCp7IYEgDtAAAAAAAAGRNbzxzZMaTU7mdv40D1vPHNkxpNTuZ2/jxLnM2nZeHHFUyrDVSUeE7r2VLrnVpKPCd17Kl1zq3ndWLtgAcVAAAAAAAAAAAASW2/rznSdlWktt/XnOk7KtasUgARQAAAAAAAAAAAElj6W90j8EjpWr7xO5U6HDtyu62Ppb3SPwSOlavvE7lTocO3K+nmjaWT9+jihxnVl5/gNoGCAAAAAAAAAA2U1lXC2VWjWvaqNrGqesq4Wyq0a17VRtY185ebetuynhhmWWpCTD/q3GkVOti/XTcTGLaRad9Kyhh/1bjSKnWxfrpuJjFtItO+lfJ5P7YybxKOKFq1JaNANmWEAAAAAAAAAA2v1lnAGU+mW/YmbGXO9qvMm6muess4Ayn0y37EzYy53tV5k3U115Z7eyjtjhpZlnqQ/NlvOh7KTqgwjrxeK6w9+UO4rs3WW86HspOqDCOvF4rrD35Q7iux+Su28m70FepLTQBskwwAAAAAAAAAG5Ws54r8Q9+V+4oM24lwddewn7MWEtZzxX4h78r9xQZtxLg669hP2YtbuVW3Mo7zNo1Ifal6KTmwa5a9P9X8mdMr9iVsbS9FJzYNcten+r+TOmV+xK7uRm3cn7Z4ZS01JangNi2GAAAAAAAAAA3l1rHEzhWkXffTMoYpwfW5v/ACxfrWOJnCtIu++mZQxTg+tzf+Ws/KHbGU+JVxSzadSFbVTXq8K5KaPd9qm2raqa9XhXJTR7vtU31eQe3rHsq4ZS11Ja1ANg2GAAAAAAAAAA9ANQHidyX0OPeTO64pvP+LS7yV0rUB4ncl9Dj3kzuuKbz/i0u8lav522nb+JVxSzo1VYD5jkAAAAAAAAAAAAJMQ+rb6RT61aTEPq2+kU+tacUlWAigAAAAAAAAAAACS+9LZaR+CdWkvvS2WkfgnWnFJVgIoAAAAAAAAAAAAkud+2fOn7MVaS537Z86fsxWnFJVgIoAAAAAAAAAAAAko8J3XsqXXOrSUeE7r2VLrncowlJVgOKgAAAAAAAAAAACS239ec6Tsq0ltv6850nZWMJSVYCKAAAAAAAAAAAAku9+WPtZ+7mVpLvflj7Wfu5lazhCR1tH9dbxw3uhWvYYfZg11vHDe6Fa9hh9svya2Pk3cp8mHaa0gD7bgAAAAAAAAPTTB+CLHRqXZg8y3ppg/BFjo1LsweUc6GpkvbX+1kWHW/txwhac2p1QVpLjhC05tTqgreSThDvjrAEUAAAAAAAAAAABJPwtS0ep2pFaSfhalo9TtSK1nqSHnVqs8aOV3vy976d1R2vVZ40crvfl7307qjaXN3ydl3afKGDOIAzUAAAAAAAAdq1KONDJD37Y9/I9FnnTqUcaGSHv2x7+R6LPGuc75uw7s+bJsMJSQ4Vm0eHairSQ4Vm0eHaireZS7oeZ+Uf6w4pptftxce5DKP9YcU02v24uPbW2HwqeyGBIA7QAAAAAAABkTW88c2TGk1O5nb+NA9bzxzZMaTU7mdv48S5zNp2XhxxVMqw1UlHhO69lS651aSjwndeypdc6t53Vi7YAHFQAAAAAAAAAAAEltv6850nZVpLbf15zpOyrWrFIAEUAAAAAAAAAAABJY+lvdI/BI6Vq+8TuVOhw7crutj6W90j8EjpWr7xO5U6HDtyvp5o2lk/fo4ocZ1Zef4DaBggAAAAAAAAANlNZVwtlVo1r2qjaxqnrKuFsqtGte1UbWNfOXm3rbsp4YZllqQkw/6txpFTrYv103Exi2kWnfSsoYf9W40ip1sX66biYxbSLTvpXyeT+2Mm8SjihatSWjQDZlhAAAAAAAAAANr9ZZwBlPplv2JmxlzvarzJuprnrLOAMp9Mt+xM2Mud7VeZN1NdeWe3so7Y4aWZZ6kPzZbzoeyk6oMI68XiusPflDuK7N1lvOh7KTqgwjrxeK6w9+UO4rsfkrtvJu9BXqS00AbJMMAAAAAAAAABuVrOeK/EPflfuKDNuJcHXXsJ+zFhLWc8V+Ie/K/cUGbcS4OuvYT9mLW7lVtzKO8zaNSH2peik5sGuWvT/V/JnTK/YlbG0vRSc2DXLXp/q/kzplfsSu7kZt3J+2eGUtNSWp4DYthgAAAAAAAAAN5daxxM4VpF330zKGKcH1ub/yxfrWOJnCtIu++mZQxTg+tzf8AlrPyh2xlPiVcUs2nUhW1U16vCuSmj3faptq2qmvV4VyU0e77VN9XkHt6x7KuGUtdSWtQDYNhgAAAAAAAAAPQDUB4ncl9Dj3kzuuKbz/i0u8ldK1AeJ3JfQ495M7rim8/4tLvJWr+dtp2/iVcUs6NVWA+Y5AAAAAAAAAAAACTEPq2+kU+tWkxD6tvpFPrWnFJVsOapWuTwTU0yrr5KYhk1fXlWjSp1fLUa0kJZoTywj9Ed2EYMxtH9dbxxX2h2vdv1nIzNOS55zjOT5XTfTozOMx74mN3a4WlU003wyr8tHJb7F4r09M+Wjkt9i8V6em1KHqfsDmL+lP6qvV0dNW21+Wjkt9i8V6emfLRyW+xeK9PTalB7A5i/pT+qr1Omrba/LRyW+xeK9PTPlo5LfYvFenptSg9gcxf0p/VV6nTVttflo5LfYvFenpny0clvsXivT02pQewOYv6U/qq9Tpq22vy0clvsXivT0z5aOS32LxXp6bUoPYHMX9Kf1Vep01bbX5aOS32LxXp6Z8tHJb7F4r09NqUHsDmL+lP6qvU6at6dWlxtq0o3Ww2PlqctTY58+bPDPmzvlfelstI/BOYRwTZaPT7MC+9LZaR+Cd4HMRFcxH5srqVgOtQAAAAAAAAAAABJc79s+dP2Yq0lzv2z50/ZitOKSrARQAAAAAAAAAAABJR4TuvZUuudWko8J3XsqXXO5RhKSrAcVAAAAAAAAAAAAEltv6850nZVpLbf15zpOysYSkqwEUAAAAAAAAAAABJd78sfaz93MrSXe/LH2s/dzK1nCEjraP663jhvdCteww+zBrreOG90K17DD7Zfk1sfJu5T5MO01pAH23AAAAAAAAAemmD8EWOjUuzB5lvTTB+CLHRqXZg8o50NTJe2v8AayLDrf244QtObU6oK0lxwhac2p1QVvJJwh3x1gCKAAAAAAAAAAAAkn4WpaPU7UitJPwtS0ep2pFaz1JDzq1WeNHK735e99O6o7Xqs8aOV3vy976d1RtLm75Oy7tPlDBnEAZqAAAAAAAAO1alHGhkh79se/keizzp1KONDJD37Y9/I9FnjXOd83Yd2fNk2GEpIcKzaPDtRVpIcKzaPDtRVvMpd0PM/KP9YcU02v24uPchlH+sOKabX7cXHtrbD4VPZDAkAdoAAAAAAAAyJreeObJjSanczt/Gget545smNJqdzO38eJc5m07Lw44qmVYaqSjwndeypdc6tJR4TuvZUuudW87qxdsADioAAAAAAAAAAACS239ec6Tsq0ltv6850nZVrVikACKAAAAAAAAAAAAksfS3ukfgkdK1feJ3KnQ4duV3Wx9Le6R+CR0rV94ncqdDh25X080bSyfv0cUOM6svP8BtAwQAAAAAAAAAGymsq4Wyq0a17VRtY1T1lXC2VWjWvaqNrGvnLzb1t2U8MMyy1ISYf9W40ip1sX66biYxbSLTvpWUMP8Aq3GkVOti/XTcTGLaRad9K+Tyf2xk3iUcULVqS0aAbMsIAAAAAAAAABtfrLOAMp9Mt+xM2Mud7VeZN1Nc9ZZwBlPplv2JmxlzvarzJuprryz29lHbHDSzLPUh+bLedD2UnVBhHXi8V1h78odxXZust50PZSdUGEdeLxXWHvyh3Fdj8ldt5N3oK9SWmgDZJhgAAAAAAAAANytZzxX4h78r9xQZtxLg669hP2YsJaznivxD35X7igzbiXB117Cfsxa3cqtuZR3mbRqQ+1L0UnNg1y16f6v5M6ZX7ErY2l6KTmwa5a9P9X8mdMr9iV3cjNu5P2zwylpqS1PAbFsMAAAAAAAAABvLrWOJnCtIu++mZQxTg+tzf+WL9axxM4VpF330zKGKcH1ub/y1n5Q7YynxKuKWbTqQraqa9XhXJTR7vtU21bVTXq8K5KaPd9qm+ryD29Y9lXDKWupLWoBsGwwAAAAAAAAAHoBqA8TuS+hx7yZ3XFN5/wAWl3krpWoDxO5L6HHvJndcU3n/ABaXeStX87bTt/Eq4pZ0aqt0TLzVpyC1N8Wo4LlVf3NC6uLeW6klpW09SEacZppYRzyw/fJNuO9tOdeVxk4T7jpfzFd9Hkrmmwz1nGMkymZimYmfd7p939pS0qmmm+GZ/lV6jnLF98BU/ofKr1HOWL74Cp/Ro8PUPw3zP/ur/VH+Lo6apvD8qvUc5YvvgKn9D5Veo5yxffAVP6NHg/DfM/8Aur/VH+J01TeH5Veo5yxffAVP6Hyq9Rzli++Aqf0aPB+G+Z/91f6o/wATpqm8Pyq9Rzli++Aqf0PlV6jnLF98BU/o0eD8N8z/AO6v9Uf4nTVN4flV6jnLF98BU/ofKr1HOWL74Cp/Ro8H4b5n/wB1f6o/xOmqbw/Kr1HOWL74Cp/Q+VXqOcsX3wFT+jR4Pw3zP/ur/VH+J01T01wjFLPHMJssaw+eaa1xC3p3VCaaXYxjTqSwmljGEfo3Iw3DEPq2+kU+twmpjxbZJ+47D+Xkc3iH1bfSKfW8TyizixyiuzpwiZj7SycYVtH9dbxxX2h2vdt4Gj+ut44r7Q7Xu37fm42xV3KvOl122qw+A90YgAAAAAAAAAD01wjgmy0en2YF96Wy0j8E5hHBNlo9PswL70tlpH4J2qFfxJ/uz+pWA61AAAAAAAAAAAAElzv2z50/ZirSXO/bPnT9mK04pKsBFAAAAAAAAAAAAElHhO69lS651aSjwndeypdc7lGEpKtoTjOrnqt2mMX1rb5d4lJSo3NWnJLnljmlhNGEIZ4wz/Q32eZ+UPD+J6ZW7cXpfNvkmT5XaZRGUWdNV0U3XxE3a29020zF1zt39verD9vcS/8AZ4T+3vVh+3uJf+zwugj1T/R83fT0fop9HRpVb3fv7e9WH7e4l/7PCf296sP29xL/ANnhdBD/AEfN309H6KfQ0qt7v39verD9vcS/9nhP7e9WH7e4l/7PC6CH+j5u+no/RT6GlVvd+/t71Yft7iX/ALPCf296sP29xL/2eF0EP9Hzd9PR+in0NKre79/b3qw/b3Ev/Z4T+3vVh+3uJf8As8LoIf6Pm76ej9FPoaVW937+3vVh+3uJf+zwu76imq/ql5SaqWT+CY5lhf3djdV54VqM8ZYSzwhSnmhCOaEI/TCDBTIut445smNIq9zUfOzxmnILPN2UV0WFETFFcxMU0+7+GfyWmqdKPe37SW2/rznSdlWktt/XnOk7LXCMJZkqwEUAAAAAAAAAAABJd78sfaz93MrSXe/LH2s/dzK1nCEjraP663jhvdCteww+zBrreOG90K17DD7Zfk1sfJu5T5MO01pAH23AAAAAAAAAemmD8EWOjUuzB5lvTTB+CLHRqXZg8o50NTJe2v8AayLDrf244QtObU6oK0lxwhac2p1QVvJJwh3x1g0U1fsocfsdWDKS1sscxC3oyXFPY06VzPJLLnoyRjmhCOaG7GMWP/0syp+0uK/GVP6vSci5uLXLMms8pjKIjTpiq7Rn3XxE73TNtdN1z0rHmp+lmVP2lxX4yp/U/SzKn7S4r8ZU/qyvwwtvqY/TP+SdPG56VjzU/SzKn7S4r8ZU/qfpZlT9pcV+Mqf1PwwtvqY/TP8AkdPG56VjzU/SzKn7S4r8ZU/qfpZlT9pcV+Mqf1PwwtvqY/TP+R08bnpWPNT9LMqftLivxlT+p+lmVP2lxX4yp/U/DC2+pj9M/wCR08bnpWPNT9LMqftLivxlT+p+lmVP2lxX4yp/U/DC2+pj9M/5HTxuelY84cDyoylrY1h9KrlFic8k91Slmlmu6kYTQjPDPCMM+7B6PPyfKXkzXycqs6a7SK9O/quuuu/Od7sor00k/C1LR6nakVpJ+FqWj1O1IrfmJ6nOHnVqs8aOV3vy976d1R2vVZ40crvfl7307qjaXN3ydl3afKGDOIAzUAAAAAAAAdq1KONDJD37Y9/I9FnnTqUcaGSHv2x7+R6LPGuc75uw7s+bJsMJSQ4Vm0eHairSQ4Vm0eHaireZS7oeZ+Uf6w4pptftxce5DKP9YcU02v24uPbW2HwqeyGBIA7QAAAAAAABkTW88c2TGk1O5nb+NA9bzxzZMaTU7mdv48S5zNp2XhxxVMqw1UlHhO69lS651aSjwndeypdc6t53Vi7YAHFQAAAAAAAAAAAEltv6850nZVpLbf15zpOyrWrFIAEUAAAAAAAAAAABJY+lvdI/BI6Vq+8TuVOhw7crutj6W90j8EjpWr7xO5U6HDtyvp5o2lk/fo4ocZ1Zef4DaBggAAAAAAAAANlNZVwtlVo1r2qjaxqnrKuFsqtGte1UbWNfOXm3rbsp4YZllqQkw/6txpFTrYv103Exi2kWnfSsoYf9W40ip1sX66biYxbSLTvpXyeT+2Mm8SjihatSWjQDZlhAAAAAAAAAANr9ZZwBlPplv2JmxlzvarzJuprnrLOAMp9Mt+xM2Mud7VeZN1NdeWe3so7Y4aWZZ6kPzZbzoeyk6oMI68XiusPflDuK7N1lvOh7KTqgwjrxeK6w9+UO4rsfkrtvJu9BXqS00AbJMMAAAAAAAAABuVrOeK/EPflfuKDNuJcHXXsJ+zFhLWc8V+Ie/K/cUGbcS4OuvYT9mLW7lVtzKO8zaNSH2peik5sGuWvT/V/JnTK/YlbG0vRSc2DXLXp/q/kzplfsSu7kZt3J+2eGUtNSWp4DYthgAAAAAAAAAN5daxxM4VpF330zKGKcH1ub/wAsX61jiZwrSLvvpmUMU4Prc3/lrPyh2xlPiVcUs2nUhW1U16vCuSmj3faptq2qmvV4VyU0e77VN9XkHt6x7KuGUtdSWtQDYNhgAAAAAAAAAPQDUB4ncl9Dj3kzuuKbz/i0u8ldK1AeJ3JfQ495M7rim8/4tLvJWr+dtp2/iVcUs6NVW0515XGThPuOl/MV24zTnXlcZOE+46X8xXfpOb7bdPdq8nC21GBQHvjEAAAAAAAAAAejWpjxbZJ+47D+Xkc3iH1bfSKfW4TUx4tsk/cdh/LyObxD6tvpFPrasZb83ad6fOWdGCto/rreOK+0O17tvA0f11vHFfaHa92/Z83G2Ku5V50uFtqsPgPdGIAAAAAAAAAA9NcI4JstHp9mBfelstI/BOYRwTZaPT7MC+9LZaR+CdqhX8Sf7s/qVgOtQAAAAAAAAAAABJc79s+dP2Yq0lzv2z50/ZitOKSrARQAAAAAAAAAAABJR4TuvZUuudWko8J3XsqXXO5RhKSreZ+UPD+J6ZW7cXpg8z8oeH8T0yt24vU+a/4uU9lH7nRb9TjwHrzHAAAAAAAAGRdbxxzZMaRV7mox0yLreOObJjSKvc1Hy897Mynw6+GXKjWhv2ktt/XnOk7KtJbb+vOdJ2WsMYSzZVgIoAAAAAAAAAAACS735Y+1n7uZWku9+WPtZ+7mVrOEJHW0f11vHDe6Fa9hh9mDXW8cN7oVr2GH2y/JrY+TdynyYdprSAPtuAAAAAAAAA9NMH4IsdGpdmDzLemmD8EWOjUuzB5RzoamS9tf7WRYdb+3HCFpzanVBWkuOELTm1OqCt5JOEO+OtoLriOOfKfSKXcU2OWRtcRxz5T6RS7imxy2ezJszJvDo4YYVWtIA+o4gAAAAAAAL8n+HsN0yj24PTF5nZP8PYbplHtwemLyHnQ+Jk3ZX+1kWHWkn4WpaPU7UitJPwtS0ep2pFbyuep3w86tVnjRyu9+XvfTuqO16rPGjld78ve+ndUbS5u+Tsu7T5QwZxAGagAAAAAAADtWpRxoZIe/bHv5Hos86dSjjQyQ9+2PfyPRZ41znfN2HdnzZNhhKSHCs2jw7UVaSHCs2jw7UVbzKXdDzPyj/WHFNNr9uLj3IZR/rDimm1+3Fx7a2w+FT2QwJAHaAAAAAAAAMia3njmyY0mp3M7fxoHreeObJjSanczt/HiXOZtOy8OOKplWGqko8J3XsqXXOrSUeE7r2VLrnVvO6sXbAA4qAAAAAAAAAAAAktt/XnOk7KtJbb+vOdJ2Va1YpAAigAAAAAAAAAAAJLH0t7pH4JHStX3idyp0OHbld1sfS3ukfgkdK1feJ3KnQ4duV9PNG0sn79HFDjOrLz/AbQMEAAAAAAAAABsprKuFsqtGte1UbWNU9ZVwtlVo1r2qjaxr5y829bdlPDDMstSEmH/VuNIqdbF+um4mMW0i076VlDD/AKtxpFTrYv103Exi2kWnfSvk8n9sZN4lHFC1aktGgGzLCAAAAAAAAAAbX6yzgDKfTLfsTNjLne1XmTdTXPWWcAZT6Zb9iZsZc72q8ybqa68s9vZR2xw0syz1Ifmy3nQ9lJ1QYR14vFdYe/KHcV2brLedD2UnVBhHXi8V1h78odxXY/JXbeTd6CvUlpoA2SYYAAAAAAAAADcrWc8V+Ie/K/cUGbcS4OuvYT9mLCWs54r8Q9+V+4oM24lwddewn7MWt3KrbmUd5m0akPtS9FJzYNcten+r+TOmV+xK2Npeik5sGuWvT/V/JnTK/Yld3IzbuT9s8MpaaktTwGxbDAAAAAAAAAAby61jiZwrSLvvpmUMU4Prc3/li/WscTOFaRd99MyhinB9bm/8tZ+UO2Mp8Srilm06kK2qmvV4VyU0e77VNtW1U16vCuSmj3fapvq8g9vWPZVwylrqS1qAbBsMAAAAAAAAAB6AagPE7kvoce8md1xTef8AFpd5K6VqA8TuS+hx7yZ3XFN5/wAWl3krV/O207fxKuKWdGqrac68rjJwn3HS/mK7cZpzryuMnCfcdL+Yrv0nN9tunu1eThbajAoD3xiAAAAAAAAAAPRrUx4tsk/cdh/LyObxD6tvpFPrcJqY8W2SfuOw/l5HN4h9W30in1tWMt+btO9PnLOjBW0f11vHFfaHa923gaP663jivtDte7fs+bjbFXcq86XC21WHwHujEAAAAAAAAAAemuEcE2Wj0+zAvvS2WkfgnMI4JstHp9mBfelstI/BO1Qr+JP92f1KwHWoAAAAAAAAAAAAkud+2fOn7MVaS537Z86fsxWnFJVgIoAAAAAAAAAAAAko8J3XsqXXOrSUeE7r2VLrncowlJVvM/KHh/E9MrduL0weZ+UPD+J6ZW7cXqfNf8XKeyj9zot+px4D15jgAAAAAAADIut445smNIq9zUY6ZF1vHHNkxpFXuaj5ee9mZT4dfDLlRrQ37SW2/rznSdlWktt/XnOk7LWGMJZsqwEUAAAAAAAABw2VOWOS+RWHy4plVjdrhttPUhSpzVp/nVakfokklhnmnm/ylhGOaEY/sBzI4fKTKzAsk6FvXxu6qyRu6vkLahb21W5r16maMdjTo0ZZqk8YQhGMdjLHNCEYxzQg+uTuUmCZV4VTxrJ+/lu7SrNNJCaEs0k0k8sc00k8k0ITSTyxhGEZZoQmhGGaMIFwou9+WPtZ+7mVpLvflj7Wfu5lazhCR1tH9dbxw3uhWvYYfZg11vHDe6Fa9hh9svya2Pk3cp8mHaa0gD7bgAAAAAAAAPTTB+CLHRqXZg8y3ppg/BFjo1LsweUc6GpkvbX+1kWHW/txwhac2p1QVpLjhC05tTqgreSThDvjraC64jjnyn0il3FNjlkbXEcc+U+kUu4psctnsybMybw6OGGFVrSAPqOIAAAAAAAC/J/h7DdMo9uD0xeZ2T/D2G6ZR7cHpi8h50PiZN2V/tZFh1pJ+FqWj1O1IrST8LUtHqdqRW8rnqd8POrVZ40crvfl7307qjteqzxo5Xe/L3vp3VG0ubvk7Lu0+UMGcQBmoAAAAAAAA7VqUcaGSHv2x7+R6LPOnUo40MkPftj38j0WeNc53zdh3Z82TYYSkhwrNo8O1FWkhwrNo8O1FW8yl3Q8z8o/1hxTTa/bi49yGUf6w4pptftxce2tsPhU9kMCQB2gAAAAAAADImt545smNJqdzO38aB63njmyY0mp3M7fx4lzmbTsvDjiqZVhqpKPCd17Kl1zq0lHhO69lS651bzurF2wAOKgAAAAAAAAAAAJLbf15zpOyrSW2/rznSdlWtWKQAIoAAAAAAAAAAACSx9Le6R+CR0rV94ncqdDh25XdbH0t7pH4JHStX3idyp0OHblfTzRtLJ+/RxQ4zqy8/wG0DBAAAAAAAAAAbKayrhbKrRrXtVG1jVPWVcLZVaNa9qo2sa+cvNvW3ZTwwzLLUhJh/1bjSKnWxfrpuJjFtItO+lZQw/6txpFTrYv103Exi2kWnfSvk8n9sZN4lHFC1aktGgGzLCAAAAAAAAAAbX6yzgDKfTLfsTNjLne1XmTdTXPWWcAZT6Zb9iZsZc72q8ybqa68s9vZR2xw0syz1Ifmy3nQ9lJ1QYR14vFdYe/KHcV2brLedD2UnVBhHXi8V1h78odxXY/JXbeTd6CvUlpoA2SYYAAAAAAAAADcrWc8V+Ie/K/cUGbcS4OuvYT9mLCWs54r8Q9+V+4oM24lwddewn7MWt3KrbmUd5m0akPtS9FJzYNcten+r+TOmV+xK2Npeik5sGuWvT/AFfyZ0yv2JXdyM27k/bPDKWmpLU8BsWwwAAAAAAAAAG8utY4mcK0i776ZlDFOD63N/5Yv1rHEzhWkXffTMoYpwfW5v8Ay1n5Q7YynxKuKWbTqQraqa9XhXJTR7vtU21bVTXq8K5KaPd9qm+ryD29Y9lXDKWupLWoBsGwwAAAAAAAAAHoBqA8TuS+hx7yZ3XFN5/xaXeSulagPE7kvoce8md1xTef8Wl3krV/O207fxKuKWdGqrac68rjJwn3HS/mK7cZpzryuMnCfcdL+Yrv0nN9tunu1eThbajAoD3xiAAAAAAAAAAPRrUx4tsk/cdh/LyObxD6tvpFPrcJqY8W2SfuOw/l5HN4h9W30in1tWMt+btO9PnLOjBW0f11vHFfaHa923gaP663jivtDte7fs+bjbFXcq86XC21WHwHujEAAAAAAAAAAemuEcE2Wj0+zAvvS2WkfgnMI4JstHp9mBfelstI/BO1Qr+JP92f1KwHWoAAAAAAAAAAAAkud+2fOn7MVaS537Z86fsxWnFJVsFZS67PJTJnKLFMnLnJfFq1bC7ytZ1KlOensZ5qc8ZYxhnjnzRzM6vOnVY40crvfl93879tyIzJkee8otbPLKZmKaYmLpmOv8nXa1TTHubH/LPyN+yGM/66XiPln5G/ZDGf9dLxNRh6R7AZj/pz+qfV09NW25+Wfkb9kMZ/10vEfLPyN+yGM/66XiajB7AZj/pz+qfU6attz8s/I37IYz/rpeI+Wfkb9kMZ/wBdLxNRg9gMx/05/VPqdNW25+Wfkb9kMZ/10vEfLPyN+yGM/wCul4mowewGY/6c/qn1Omrbc/LPyN+yGM/66XiPln5G/ZDGf9dLxNRg9gMx/wBOf1T6nTVtufln5G/ZDGf9dLxOSya12eSmU2UWF5OW2S+LUa2KXlGzp1Kk9PYyTVJ4SwjHNHPmhnaaO1ak/Gjkj78se/kY2WchMy2OT2lpRZzfFMzH8U9Udqxa1TNz0WSUeE7r2VLrnVpKPCd17Kl1zvC4wlkyreZ+UPD+J6ZW7cXpg8z8oeH8T0yt24vU+a/4uU9lH7nRb9TjwHrzHAAAAAAAAGRdbxxzZMaRV7mox0yLreOObJjSKvc1Hy897Mynw6+GXKjWhv2ktt/XnOk7KtJbb+vOdJ2WsMYSzZVgIoAAAAAAAAxbrjMOw+bUxxfFo2FvG+l2nby3MaUvlYUo3lGaMkJ82fY54Qjmz5s8M7KSXEcMw3GLOfD8Xw+2vrWpGWM9C5pS1ac0ZYwjDPLNCMI5owhGH+cILE3TeMf5UVNrauuRVa+qbC1r4Tiltaxnjml23GNGbYw/Zso05Zs37YwhF+9R7PWvsvMRtZ4zYdd5VXU1pNCOeSeMtKlJVmkjn3YRqyzwz/vhF3jG8AwHKWxjhmUeCWGK2cZoTxt722kr0ozQ+iOxnhGGeH78yixsLHC7Ojh2GWVC0tLaSFOjQoU4U6dOSG5CWWWXNCEIfugX+5LnwxCapJcWU1KnCpNCrNml2WbP8yb9r97YxDk6Xpof0Lvflj7Wfu5lazPuhOuWjmuomqz6r15NWpQpzbTtvmwm2X/g/exEzBrreOG90K17DD7Zbk3sfJu5T5MOvWkAfbcQAAAAAAAB6VYRXv8AzTZZsPljDa9P/wA6H/TD/J5qvTTB+CLHRqXZg8p50J/gyXtr/a77DrT1697G9toxsZYTQhUzQ8rDd3If5KdsYhydL00P6Fxwhac2p1QVvJZmLo9zviGgWuEmqTaseUs1WnsJo16WeXPnzf3NP9rHjI2uI458p9IpdxTY5bOZk2Zk3h0cMMOrWkAfUcQAAAAAAAF2AZ4Y7h0YQzx23R3P/rg9J9sYhydL00P6PNnJ/h7DdMo9uD0xeRc58/8AqZN2V/tZFh1uLmr3vnKnNtGXZeQnhCXysPo2Uu7nzKdsYhydL00P6E/C1LR6nakVvLJmPd7nfc86dVaM02qdlbGeXYzRxu9zwz580fLTftdVdr1WeNHK735e99O6o2jzd8nZd2nyhgziAM1AAAAAAAAHaNSuM0NU3JKMkuymhjljmhnzZ4+Xkehu2MQ5Ol6aH9HnpqUcaGSHv2x7+R6LPGuc2f8A3dh3Z82TYYS4uFe985Rm2jLsvIQhsfKw+jZR3c+ZTtjEOTpemh/QhwrNo8O1FW80mY3O6IeZ+UWeOUGJxjDNHblbc/8Ari49yGUf6w4pptftxce2rsfhU9kMCQB2gAAAAAAADIWt+mqS6sWTM1Kns5oXFTNLnzZ/7mf9rfPbGIcnS9ND+jQ7W88c2TGk1O5nb+PE+cuf5nZeHHFUybHVcXSr3vnC5jCxljNGnSzy+Vhubs2bdzKdsYhydL00P6FHhO69lS651bzuqYvwd0Qk2xiHJ0vTQ/obYxDk6Xpof0VjjfG4uSbYxDk6Xpof0NsYhydL00P6KwvjcXJNsYhydL00P6G2MQ5Ol6aH9FYXxuLkm2MQ5Ol6aH9DbGIcnS9ND+isL43FyTbGIcnS9ND+htjEOTpemh/RWF8bi5JtjEOTpemh/Q2xiHJ0vTQ/orC+Nxck2xiHJ0vTQ/obYxDk6Xpof0VhfG4ucXb172F3dRhYyxjGMmeHlYbnzf8Asp2xiHJ0vTQ/oW2/rznSdlW5VTF+BEJNsYhydL00P6G2MQ5Ol6aH9FY43xuLkm2MQ5Ol6aH9DbGIcnS9ND+isL43FyTbGIcnS9ND+htjEOTpemh/RWF8bi5JtjEOTpemh/Q2xiHJ0vTQ/orC+Nxck2xiHJ0vTQ/obYxDk6Xpof0VhfG4uSbYxDk6Xpof0NsYhydL00P6KwvjcXJNsYhydL00P6G2MQ5Ol6aH9FYXxuLnF2de9hUu9jYyzRjXzx/vYQzR2Eu59DpWrzWvZtSHKeWpZSySxs4Z5vKwjm+fL+zM79Y+lvdI/BI6Vq+8TuVOhw7cr6eaZ/mWT+7/AM6OKHGY/hef4DZ9hAAAAAAAAAANj9ZjUryYtlT5C3hVz29rnzz7HN86o2m2xiHJ0vTQ/o1e1lXC2VWjWvaqNrGvvLuf59be7qp4YZdlquLsa97CFfYWMs2evPGP97CGaOf6PoYx10Na8n1HMVlq2cKcu2LXPNCrCP8A50v7MzK+H/VuNIqdbF+um4mMW0i076V8nk/P84yb3f8AyUcULVH8EtGgGzDDAAAAAAAAAAbU6zOpcyYDlLChbQqwjd2+eMamxzfMm/ybEXFe/jQqQjYSwhsI54+Whubn/Zr7rLOAMp9Mt+xM2Mud7VeZN1NduWc/z7KPd1xw0suzj+CElpXvoWtGEthLGEKcuaPloQzwzf8AZhPXf1bqfUxsIV7SFKXz3Q3YVITbvka/+TOtlvOh7KTqgwjrxeK6w9+UO4rsfkrP87yf3f8AlC16ktNAGyLDAAAAAAAAAAbh6z+rdSamOIQoWsKsvnuvuxqQl3fIUP8AJmu/r30bG5hPYyyyxoz54+WhHNDNHd+hhvWc8V+Ie/K/cUGbcS4OuvYT9mLW/lTP87yj3f8AkzKI/gh86dxf+TlzYfLGGaH/AJ0P6NdteZUuZ8AyahXtoUoQvK+aMKmyz/Ml/wAmydL0UnNg1y16f6v5M6ZX7Eru5GT/AD3J/d1zwylpqS1PAbFMQAAAAAAAAABu7rXq13JqO4XLRs4VJdsXWaaNWEv/AJ037MzJ+I176ayqwnsZZZYw3Y+WhHNu/wDZjjWscTOFaRd99MyhinB9bm/8taOUM/zjKfd/8lXFLMpj+CDbGIcnS9ND+jVrXnVK8+KZLeXt4Us1vdZs0+yz/OptsGqmvV4VyU0e77VN9XkJP8+sfd1VcMpax/BLWoBsExAAAAAAAAAAG++oLWvZdSDJiWnZSzyws45pvKwhn/vJv2ZndcRr3s1rmnsZZYeUp7vlYR/8cub9jqeoDxO5L6HHvJndcU3n/Fpd5K1gztP8zt/d/wDJVxSzYj+E2xiHJ0vTQ/o1A14c9afVHwqNejClN5kpZoQm2W55evutymnOvK4ycJ9x0v5iu/Sc30/zunu1eTjax/CwKA97YgAAAAAAAAAD0R1NK99DU4yUhJYSzSwwSxzR8tCGeHkJP8nN31e9jChs7GWXNXkjD+9hHPHP9H0ON1MeLbJP3HYfy8jm8Q+rb6RT62rOWz/7u093/lPnLOu9xtjEOTpemh/RpPrp5qs+q/ezVqUKc207X5sJtl/5f728bR/XW8cV9odr3b9nzcT/ADeruVedLrttVh8B7mxQAAAAAAAAAHpVhNe/81WebD5Yw2vT/wDOh/0w/wAn6vK97GpabKxlljCvnh/ewjnjsJtz6FOEcE2Wj0+zAvvS2WkfgnapVz/6k+7ezrvcbYxDk6Xpof0NsYhydL00P6K2p2q9rhtU7I7VIxzJrBMTtJLGxrSSUZalnJPNCEacs0c8Ywzx3ZovqZkzJlOfrerJ8l0YqiL/AHzMe6+I6r96VVRRF8tptsYhydL00P6G2MQ5Ol6aH9GlPyq9WPlew+Ap/wBD5VerHyvYfAU/6P034c5332f6qv8AFw6aluttjEOTpemh/Q2xiHJ0vTQ/o0p+VXqx8r2HwFP+h8qvVj5XsPgKf9D8Oc777P8AVV/idNS3W2xiHJ0vTQ/obYxDk6Xpof0aU/Kr1Y+V7D4Cn/Q+VXqx8r2HwFP+h+HOd99n+qr/ABOmpbrbYxDk6Xpof0NsYhydL00P6NKflV6sfK9h8BT/AKHyq9WPlew+Ap/0Pw5zvvs/1Vf4nTUt1tsYhydL00P6G2MQ5Ol6aH9GlPyq9WPlew+Ap/0PlV6sfK9h8BT/AKH4c5332f6qv8TpqW622MQ5Ol6aH9DbGIcnS9ND+jSn5VerHyvYfAU/6KsK10Wq/fYpZ2VbGLKFO4uKdKaMtjTzwhNNCEc259O6lXN1namJqmbP3f8A9Vf4nTUtzNsYhydL00P6JrivfRu7WMbGWEYRnzQ8tDd+b/2cokud+2fOn7MX4OJi/B2TBtjEOTpemh/R556qsZo6p2VsZ5djNHG73PDPnzR8vPuPRd506rHGjld78vu/nel82U/+8t+7Hm6rfCHVQHsrGAAAAAAAAHadSqM0NU7JKMkuymhjdlmhnzZ4+XkdWdq1J+NHJH35Y9/Iw84/J2vdq8pWnGHoXtjEOTpemh/RNSr3vnC5jCxljNGnSzy+Vhubs2bdzOUSUeE7r2VLrnatxMXT7mdcbYxDk6Xpof0ebOUGeOPYlGMM0duVtz/64vTF5n5Q8P4nplbtxepc2E/+rlPZR+50W/U48B68xwAAAAAAABkPW+zVJdWPJmalT2c0Lipmlz5s/wDcz/tY8ZF1vHHNkxpFXuaj5ee9mZR4dfDLlRrQ3w2xiHJ0vTQ/o/FhNVnuruatShTm2UmeWE2y/wDD+9cktt/XnOk7LWKJ90s1WA4qAAAAAAAAAAAAku9+WPtZ+7mVpLvflj7Wfu5lazhCR1tH9dbxw3uhWvYYfZg11vHDe6Fa9hh9svya2Pk3cp8mHaa0gD7bgAAAAAAAAPTTB+CLHRqXZg8y3ppg/BFjo1LsweUc6GpkvbX+1kWHW/txwhac2p1QVpLjhC05tTqgreSThDvjraC64jjnyn0il3FNjlkbXEcc+U+kUu4psctnsybMybw6OGGFVrSAPqOIAAAAAAAC/J/h7DdMo9uD0xeZ2T/D2G6ZR7cHpi8h50PiZN2V/tZFh1pJ+FqWj1O1IrST8LUtHqdqRW8rnqd8POrVZ40crvfl7307qjteqzxo5Xe/L3vp3VG0ubvk7Lu0+UMGcQBmoAAAAAAAA7VqUcaGSHv2x7+R6LPOnUo40MkPftj38j0WeNc53zdh3Z82TYYSkhwrNo8O1FWkhwrNo8O1FW8yl3Q8z8o/1hxTTa/bi49yGUf6w4pptftxce2tsPhU9kMCQB2gAAAAAAADImt545smNJqdzO38aB63njmyY0mp3M7fx4lzmbTsvDjiqZVhqpKPCd17Kl1zq0lHhO69lS651bzurF2wAOKgAAAAAAAAAAAJLbf15zpOy4rVBvLrD8gspb+xuKlC5tsIvK1GrTmzTU55aM8ZZoR/ZGEYQi5W239ec6TsuF1TeLbKz3Hf/wAvOy8jiKsqs4n/AHU+cJ1NGP7aNVj/ABCxz4uY/to1WP8AELHPi5nSxsz/AKXkP9Gj9MejB0p3u6f20arH+IWOfFzH9tGqx/iFjnxczpYf6XkP9Gj9MehpTvd0/to1WP8AELHPi5j+2jVY/wAQsc+LmdLD/S8h/o0fpj0NKd7un9tGqx/iFjnxcx/bRqsf4hY58XM6WH+l5D/Ro/THoaU73dP7aNVj/ELHPi5j+2jVY/xCxz4uZ0sP9LyH+jR+mPQ0p3u6f20arH+IWOfFzH9tGqx/iFjnxczpYf6XkP8ARo/THoaU72zWtW1QMtsrMvsSw/KXKnEsStqWD1K0lK5rxnllnhWowhNCEf25pow/+cW0zTnWa8ZWK+46v8xQbjPDuXljZ2GeaqLKmKY0afdEXRh+TKspvpSWPpb3SPwSOlavvE7lTocO3K7rY+lvdI/BI6Vq+8TuVOhw7cr8/mjaWT9+jihznVl5/gNoGCAAAAAAAAAA2U1lXC2VWjWvaqNrGqesq4Wyq0a17VRtY185ebetuynhhmWWpCTD/q3GkVOti/XTcTGLaRad9Kyhh/1bjSKnWxfrpuJjFtItO+lfJ5P7YybxKOKFq1JaNANmWEAAAAAAAAAA2v1lnAGU+mW/YmbGXO9qvMm6muess4Ayn0y37EzYy53tV5k3U115Z7eyjtjhpZlnqQ/NlvOh7KTqgwjrxeK6w9+UO4rs3WW86HspOqDCOvF4rrD35Q7iux+Su28m70FepLTQBskwwAAAAAAAAAG5Ws54r8Q9+V+4oM24lwddewn7MWEtZzxX4h78r9xQZtxLg669hP2YtbuVW3Mo7zNo1Ifal6KTmwa5a9P9X8mdMr9iVsbS9FJzYNcten+r+TOmV+xK7uRm3cn7Z4ZS01JangNi2GAAAAAAAAAA3l1rHEzhWkXffTMoYpwfW5v/ACxfrWOJnCtIu++mZQxTg+tzf+Ws/KHbGU+JVxSzadSFbVTXq8K5KaPd9qm2raqa9XhXJTR7vtU31eQe3rHsq4ZS11Ja1ANg2GAAAAAAAAAA9ANQHidyX0OPeTO64pvP+LS7yV0rUB4ncl9Dj3kzuuKbz/i0u8lav522nb+JVxSzo1VbTnXlcZOE+46X8xXbjNOdeVxk4T7jpfzFd+k5vtt092rycLbUYFAe+MQAAAAAAAAAB6NamPFtkn7jsP5eRzeIfVt9Ip9bhNTHi2yT9x2H8vI5vEPq2+kU+tqxlvzdp3p85Z0YK2j+ut44r7Q7Xu28DR/XW8cV9odr3b9nzcbYq7lXnS4W2qw+A90YgAAAAAAAAAD01wjgmy0en2YF96Wy0j8E5hHBNlo9PswL70tlpH4J2qFfxJ/uz+pW0E1w/HNlPpFLuabftoJrh+ObKfSKXc03oXNntO18OeKl1W+qx0A9tYoAAAAAAAA5DJ7h/DNMo9uDj3IZPcP4ZplHtwdVt8Orskh6YJLnftnzp+zFWkud+2fOn7MWqVOLPlW86dVjjRyu9+X3fzvRZ506rHGjld78vu/nemc2Pzlv3Y83Tb4Q6qA9mYwAAAAAAAA7VqT8aOSPvyx7+R1V2rUn40ckfflj38jDzj8na92rylacYeiySjwndeypdc6tJR4TuvZUuudq1GEs6VbzPyh4fxPTK3bi9MHmflDw/iemVu3F6nzX/Fynso/c6LfqceA9eY4AAAAAAAAyLreOObJjSKvc1GOmRdbxxzZMaRV7mo+XnvZmU+HXwy5Ua0N+0ltv6850nZVpLbf15zpOy1hjCWbKsBFAAAAAAAAAAAASXe/LH2s/dzK0l3vyx9rP3cytZwhI62j+ut44b3QrXsMPswa63jhvdCteww+2X5NbHybuU+TDtNaQB9twAAAAAAAAHppg/BFjo1LsweZb00wfgix0al2YPKOdDUyXtr/ayLDrf244QtObU6oK0lxwhac2p1QVvJJwh3x1tBdcRxz5T6RS7imxyyNriOOfKfSKXcU2OWz2ZNmZN4dHDDCq1pAH1HEAAAAAAABfk/w9humUe3B6YvM7J/h7DdMo9uD0xeQ86HxMm7K/2siw60k/C1LR6nakVpJ+FqWj1O1IreVz1O+HnVqs8aOV3vy976d1R2vVZ40crvfl7307qjaXN3ydl3afKGDOIAzUAAAAAAAAdq1KONDJD37Y9/I9FnnTqUcaGSHv2x7+R6LPGuc75uw7s+bJsMJSQ4Vm0eHairSQ4Vm0eHaireZS7oeZ+Uf6w4pptftxce5DKP8AWHFNNr9uLj21th8KnshgSAO0AAAAAAAAZE1vPHNkxpNTuZ2/jQPW88c2TGk1O5nb+PEuczadl4ccVTKsNVJR4TuvZUuudWko8J3XsqXXOred1Yu2ABxUAAAAAAAAAAABJbb+vOdJ2XC6pvFtlZ7jv/5edzVtv6850nZcLqm8W2VnuO//AJedmZF83Zd6nzhOp5yANp2AAAAAAAAAAAz1rNeMrFfcdX+YoNxmnOs14ysV9x1f5ig3GeB84O26u7T5Mux1Ulj6W90j8EjpWr7xO5U6HDtyu62Ppb3SPwSOlavvE7lTocO3K/N5o2lk/fo4oc51Zef4DaBggAAAAAAAAANlNZVwtlVo1r2qjaxqnrKuFsqtGte1UbWNfOXm3rbsp4YZllqQkw/6txpFTrYv103Exi2kWnfSsoYf9W40ip1sX66biYxbSLTvpXyeT+2Mm8SjihatSWjQDZlhAAAAAAAAAANr9ZZwBlPplv2JmxlzvarzJuprnrLOAMp9Mt+xM2Mud7VeZN1NdeWe3so7Y4aWZZ6kPzZbzoeyk6oMI68XiusPflDuK7N1lvOh7KTqgwjrxeK6w9+UO4rsfkrtvJu9BXqS00AbJMMAAAAAAAAABuVrOeK/EPflfuKDNuJcHXXsJ+zFhLWc8V+Ie/K/cUGbcS4OuvYT9mLW7lVtzKO8zaNSH2peik5sGuWvT/V/JnTK/YlbG0vRSc2DXLXp/q/kzplfsSu7kZt3J+2eGUtNSWp4DYthgAAAAAAAAAN5daxxM4VpF330zKGKcH1ub/yxfrWOJnCtIu++mZQxTg+tzf8AlrPyh2xlPiVcUs2nUhW1U16vCuSmj3faptq2qmvV4VyU0e77VN9XkHt6x7KuGUtdSWtQDYNhgAAAAAAAAAPQDUB4ncl9Dj3kzuuKbz/i0u8ldK1AeJ3JfQ495M7rim8/4tLvJWr+dtp2/iVcUs6NVW0515XGThPuOl/MV24zTnXlcZOE+46X8xXfpOb7bdPdq8nC21GBQHvjEAAAAAAAAAAejWpjxbZJ+47D+Xkc3iH1bfSKfW4TUx4tsk/cdh/LyObxD6tvpFPrasZb83ad6fOWdGCto/rreOK+0O17tvA0f11vHFfaHa92/Z83G2Ku5V50uFtqsPgPdGIAAAAAAAAAA9NcI4JstHp9mBfelstI/BOYRwTZaPT7MC+9LZaR+CdqhX8Sf7s/qVtBNcPxzZT6RS7mm37aCa4fjmyn0il3NN6FzZ7TtfDnipdVvqsdAPbWKAAAAAAAAOQye4fwzTKPbg49yGT3D+GaZR7cHVbfDq7JIemCS537Z86fsxVpLnftnzp+zFqlTiz5VvOnVY40crvfl93870WedOqxxo5Xe/L7v53pnNj85b92PN02+EOqgPZmMAAAAAAAAO1ak/Gjkj78se/kdVdq1J+NHJH35Y9/Iw84/J2vdq8pWnGHosko8J3XsqXXOrSUeE7r2VLrnatRhLOlW8z8oeH8T0yt24vTB5n5Q8P4nplbtxep81/xcp7KP3Oi36nHgPXmOAAAAAAAAMi63jjmyY0ir3NRjpkXW8cc2TGkVe5qPl572ZlPh18MuVGtDftJbb+vOdJ2VaS239ec6TstYYwlmyrARQAAAAAAAAAAAEl3vyx9rP3cytJd78sfaz93MrWcISOto/rreOG90K17DD7MGut44b3QrXsMPtl+TWx8m7lPkw7TWkAfbcAAAAAAAAB6aYPwRY6NS7MHmW9NMH4IsdGpdmDyjnQ1Ml7a/wBrIsOt/bjhC05tTqgrSXHCFpzanVBW8knCHfHW0F1xHHPlPpFLuKbHLI2uI458p9IpdxTY5bPZk2Zk3h0cMMKrWkAfUcQAAAAAAAF+T/D2G6ZR7cHpi8zsn+HsN0yj24PTF5DzofEybsr/AGsiw60k/C1LR6nakVpJ+FqWj1O1IreVz1O+HnVqs8aOV3vy976d1R2vVZ40crvfl7307qjaXN3ydl3afKGDOIAzUAAAAAAAAdq1KONDJD37Y9/I9FnnTqUcaGSHv2x7+R6LPGuc75uw7s+bJsMJSQ4Vm0eHairSQ4Vm0eHaireZS7oeZ+Uf6w4pptftxce5DKP9YcU02v24uPbW2HwqeyGBIA7QAAAAAAABkTW88c2TGk1O5nb+NA9bzxzZMaTU7mdv48S5zNp2XhxxVMqw1UlHhO69lS651aSjwndeypdc6t53Vi7YAHFQAAAAAAAAAAAEltv6850nZcLqm8W2VnuO/wD5edzVtv6850nZcLqm8W2VnuO//l52ZkXzdl3qfOE6nnIA2nYAAAAAAAAAADPWs14ysV9x1f5ig3Gac6zXjKxX3HV/mKDcZ4Hzg7bq7tPky7HVSWPpb3SPwSOlavvE7lTocO3K7rY+lvdI/BI6Vq+8TuVOhw7cr83mjaWT9+jihznVl5/gNoGCAAAAAAAAAA2U1lXC2VWjWvaqNrGqesq4Wyq0a17VRtY185ebetuynhhmWWpCTD/q3GkVOti/XTcTGLaRad9Kyhh/1bjSKnWxfrpuJjFtItO+lfJ5P7YybxKOKFq1JaNANmWEAAAAAAAAAA2v1lnAGU+mW/YmbGXO9qvMm6muess4Ayn0y37EzYy53tV5k3U115Z7eyjtjhpZlnqQ/NlvOh7KTqgwjrxeK6w9+UO4rs3WW86HspOqDCOvF4rrD35Q7iux+Su28m70FepLTQBskwwAAAAAAAAAG5Ws54r8Q9+V+4oM24lwddewn7MWEtZzxX4h78r9xQZtxLg669hP2YtbuVW3Mo7zNo1Ifal6KTmwa5a9P9X8mdMr9iVsbS9FJzYNcten+r+TOmV+xK7uRm3cn7Z4ZS01JangNi2GAAAAAAAAAA3l1rHEzhWkXffTMoYpwfW5v/LF+tY4mcK0i776ZlDFOD63N/5az8odsZT4lXFLNp1IVtVNerwrkpo932qbatqpr1eFclNHu+1TfV5B7eseyrhlLXUlrUA2DYYAAAAAAAAAD0A1AeJ3JfQ495M7rim8/wCLS7yV0rUB4ncl9Dj3kzuuKbz/AItLvJWr+dtp2/iVcUs6NVW0515XGThPuOl/MV24zTnXlcZOE+46X8xXfpOb7bdPdq8nC21GBQHvjEAAAAAAAAAAejWpjxbZJ+47D+Xkc3iH1bfSKfW4TUx4tsk/cdh/LyObxD6tvpFPrasZb83ad6fOWdGCto/rreOK+0O17tvA0f11vHFfaHa92/Z83G2Ku5V50uFtqsPgPdGIAAAAAAAAAA9NcI4JstHp9mBfelstI/BOYRwTZaPT7MC+9LZaR+CdqhX8Sf7s/qVtBNcPxzZT6RS7mm37aCa4fjmyn0il3NN6FzZ7TtfDnipdVvqsdAPbWKAAAAAAAAOQye4fwzTKPbg49yGT3D+GaZR7cHVbfDq7JIemCS537Z86fsxVpLnftnzp+zFqlTiz5VvOnVY40crvfl93870WedOqxxo5Xe/L7v53pnNj85b92PN02+EOqgPZmMAAAAAAAAO1ak/Gjkj78se/kdVdq1J+NHJH35Y9/Iw84/J2vdq8pWnGHosko8J3XsqXXOrSUeE7r2VLrnatRhLOlW8z8oeH8T0yt24vTB5n5Q8P4nplbtxep81/xcp7KP3Oi36nHgPXmOAAAAAAAAMi63jjmyY0ir3NRjpkXW8cc2TGkVe5qPl572ZlPh18MuVGtDftJbb+vOdJ2VaS239ec6TstYYwlmyrARQAAAAAAAAAAAEl3vyx9rP3cytJd78sfaz93MrWcISOto/rreOG90K17DD7MGut44b3QrXsMPtl+TWx8m7lPkw7TWkAfbcAAAAAAAAB6aYPwRY6NS7MHmW9NMH4IsdGpdmDyjnQ1Ml7a/2siw639uOELTm1OqCtJccIWnNqdUFbyScId8dbQXXEcc+U+kUu4pscsja4jjnyn0il3FNjls9mTZmTeHRwwwqtaQB9RxAAAAAAAAX5P8PYbplHtwemLzOyf4ew3TKPbg9MXkPOh8TJuyv9rIsOtJPwtS0ep2pFaSfhalo9TtSK3lc9Tvh51arPGjld78ve+ndUdr1WeNHK735e99O6o2lzd8nZd2nyhgziAM1AAAAAAAAHatSjjQyQ9+2PfyPRZ506lHGhkh79se/keizxrnO+bsO7PmybDCUkOFZtHh2oq0kOFZtHh2oq3mUu6HmflH+sOKabX7cXHuQyj/WHFNNr9uLj21th8KnshgSAO0AAAAAAAAZE1vPHNkxpNTuZ2/jQPW88c2TGk1O5nb+PEuczadl4ccVTKsNVJR4TuvZUuudWko8J3XsqXXOred1Yu2ABxUAAAAAAAAAAABJbb+vOdJ2XC6pvFtlZ7jv/AOXnc1bb+vOdJ2XC6pvFtlZ7jv8A+XnZmRfN2Xep84TqecgDadgAAAAAAAAAAM9azXjKxX3HV/mKDcZpzrNeMrFfcdX+YoNxngfODturu0+TLsdVJY+lvdI/BI6Vq+8TuVOhw7crutj6W90j8EjpWr7xO5U6HDtyvzeaNpZP36OKHOdWXn+A2gYIAAAAAAAAADZTWVcLZVaNa9qo2sap6yrhbKrRrXtVG1jXzl5t627KeGGZZakJMP8Aq3GkVOti/XTcTGLaRad9Kyhh/wBW40ip1sX66biYxbSLTvpXyeT+2Mm8SjihatSWjQDZlhAAAAAAAAAANr9ZZwBlPplv2JmxlzvarzJuprnrLOAMp9Mt+xM2Mud7VeZN1NdeWe3so7Y4aWZZ6kPzZbzoeyk6oMI68XiusPflDuK7N1lvOh7KTqgwjrxeK6w9+UO4rsfkrtvJu9BXqS00AbJMMAAAAAAAAABuVrOeK/EPflfuKDNuJcHXXsJ+zFhLWc8V+Ie/K/cUGbcS4OuvYT9mLW7lVtzKO8zaNSH2peik5sGuWvT/AFfyZ0yv2JWxtL0UnNg1y16f6v5M6ZX7Eru5GbdyftnhlLTUlqeA2LYYAAAAAAAAADeXWscTOFaRd99MyhinB9bm/wDLF+tY4mcK0i776ZlDFOD63N/5az8odsZT4lXFLNp1IVtVNerwrkpo932qbatqpr1eFclNHu+1TfV5B7eseyrhlLXUlrUA2DYYAAAAAAAAAD0A1AeJ3JfQ495M7rim8/4tLvJXStQHidyX0OPeTO64pvP+LS7yVq/nbadv4lXFLOjVVtOdeVxk4T7jpfzFduM0515XGThPuOl/MV36Tm+23T3avJwttRgUB74xAAAAAAAAAAHo1qY8W2SfuOw/l5HN4h9W30in1uE1MeLbJP3HYfy8jm8Q+rb6RT62rGW/N2nenzlnRgraP663jivtDte7bwNH9dbxxX2h2vdv2fNxtiruVedLhbarD4D3RiAAAAAAAAAAPTXCOCbLR6fZgX3pbLSPwTmEcE2Wj0+zAvvS2WkfgnaoV/En+7P6lbQTXD8c2U+kUu5pt+2gmuH45sp9IpdzTehc2e07Xw54qXVb6rHQD21igAAAAAAADkMnuH8M0yj24OPchk9w/hmmUe3B1W3w6uySHpgkud+2fOn7MVaS537Z86fsxapU4s+Vbzp1WONHK735fd/O9FnnTqscaOV3vy+7+d6ZzY/OW/djzdNvhDqoD2ZjAAAAAAAADtWpPxo5I+/LHv5HVXatSfjRyR9+WPfyMPOPydr3avKVpxh6LJKPCd17Kl1zq0lHhO69lS652rUYSzpVvM/KHh/E9MrduL0weZ+UPD+J6ZW7cXqfNf8AFynso/c6LfqceA9eY4AAAAAAAAyLreOObJjSKvc1GOmRdbxxzZMaRV7mo+XnvZmU+HXwy5Ua0N+0ltv6850nZVpLbf15zpOy1hjCWbKsBFAAAAAAAAAAAASXe/LH2s/dzK0l3vyx9rP3cytZwhI62j+ut44b3QrXsMPswa63jhvdCteww+2X5NbHybuU+TDtNaQB9twAAAAAAAAHppg/BFjo1LsweZb00wfgix0al2YPKOdDUyXtr/ayLDrf244QtObU6oK0lxwhac2p1QVvJJwh3x1tBdcRxz5T6RS7imxyyNriOOfKfSKXcU2OWz2ZNmZN4dHDDCq1pAH1HEAAAAAAABfk/wAPYbplHtwemLzOyf4ew3TKPbg9MXkPOh8TJuyv9rIsOtJPwtS0ep2pFaSfhalo9TtSK3lc9Tvh51arPGjld78ve+ndUdr1WeNHK735e99O6o2lzd8nZd2nyhgziAM1AAAAAAAAHatSjjQyQ9+2PfyPRZ506lHGhkh79se/keizxrnO+bsO7PmybDCUkOFZtHh2oq0kOFZtHh2oq3mUu6HmflH+sOKabX7cXHuQyj/WHFNNr9uLj21th8KnshgSAO0AAAAAAAAZE1vPHNkxpNTuZ2/jQPW88c2TGk1O5nb+PEuczadl4ccVTKsNVJR4TuvZUuudWko8J3XsqXXOred1Yu2ABxUAAAAAAAAAAABJbb+vOdJ2XC6pvFtlZ7jv/wCXnc1bb+vOdJ2XC6pvFtlZ7jv/AOXnZmRfN2Xep84TqecgDadgAAAAAAAAAAM9azXjKxX3HV/mKDcZpzrNeMrFfcdX+YoNxngfODturu0+TLsdVJY+lvdI/BI6Vq+8TuVOhw7crutj6W90j8EjpWr7xO5U6HDtyvzeaNpZP36OKHOdWXn+A2gYIAAAAAAAAADZTWVcLZVaNa9qo2sap6yrhbKrRrXtVG1jXzl5t627KeGGZZakJMP+rcaRU62L9dNxMYtpFp30rKGH/VuNIqdbF+um4mMW0i076V8nk/tjJvEo4oWrUlo0A2ZYQAAAAAAAAADa/WWcAZT6Zb9iZsZc72q8ybqa56yzgDKfTLfsTNjLne1XmTdTXXlnt7KO2OGlmWepD82W86HspOqDCOvF4rrD35Q7iuzdZbzoeyk6oMI68XiusPflDuK7H5K7bybvQV6ktNAGyTDAAAAAAAAAAblaznivxD35X7igzbiXB117CfsxYS1nPFfiHvyv3FBm3EuDrr2E/Zi1u5VbcyjvM2jUh9qXopObBrlr0/1fyZ0yv2JWxtL0UnNg1y16f6v5M6ZX7Eru5GbdyftnhlLTUlqeA2LYYAAAAAAAAADeXWscTOFaRd99MyhinB9bm/8ALF+tY4mcK0i776ZlDFOD63N/5az8odsZT4lXFLNp1IVtVNerwrkpo932qbatqpr1eFclNHu+1TfV5B7eseyrhlLXUlrUA2DYYAAAAAAAAAD0A1AeJ3JfQ495M7rim8/4tLvJXStQHidyX0OPeTO64pvP+LS7yVq/nbadv4lXFLOjVVtOdeVxk4T7jpfzFduM0515XGThPuOl/MV36Tm+23T3avJwttRgUB74xAAAAAAAAAAHo1qY8W2SfuOw/l5HN4h9W30in1uE1MeLbJP3HYfy8jm8Q+rb6RT62rGW/N2nenzlnRgraP663jivtDte7bwNH9dbxxX2h2vdv2fNxtiruVedLhbarD4D3RiAAAAAAAAAAPTXCOCbLR6fZgX3pbLSPwTmEcE2Wj0+zAvvS2WkfgnaoV/En+7P6lbQTXD8c2U+kUu5pt+2gmuH45sp9IpdzTehc2e07Xw54qXVb6rHQD21igAAAAAAADkMnuH8M0yj24OPchk9w/hmmUe3B1W3w6uySHpgkud+2fOn7MVaS537Z86fsxapU4s+Vbzp1WONHK735fd/O9FnnTqscaOV3vy+7+d6ZzY/OW/djzdNvhDqoD2ZjAAAAAAAADtWpPxo5I+/LHv5HVXatSfjRyR9+WPfyMPOPydr3avKVpxh6LJKPCd17Kl1zq0lHhO69lS652rUYSzpVvM/KHh/E9MrduL0weZ+UPD+J6ZW7cXqfNf8XKeyj9zot+px4D15jgAAAAAAADIut445smNIq9zUY6ZF1vHHNkxpFXuaj5ee9mZT4dfDLlRrQ37SW2/rznSdlWktt/XnOk7LWGMJZsqwEUAAAAAAAAAAABJd78sfaz93MrSXe/LH2s/dzK1nCEjraP663jhvdCteww+zBrreOG90K17DD7Zfk1sfJu5T5MO01pAH23AAAAAAAAAemmD8EWOjUuzB5lvTTB+CLHRqXZg8o50NTJe2v9rIsOt/bjhC05tTqgrSXHCFpzanVBW8knCHfHW0F1xHHPlPpFLuKbHLI2uI458p9IpdxTY5bPZk2Zk3h0cMMKrWkAfUcQAAAAAAAF+T/D2G6ZR7cHpi8zsn+HsN0yj24PTF5DzofEybsr/ayLDrST8LUtHqdqRWkn4WpaPU7Uit5XPU74edWqzxo5Xe/L3vp3VHa9VnjRyu9+XvfTuqNpc3fJ2Xdp8oYM4gDNQAAAAAAAB2rUo40MkPftj38j0WedOpRxoZIe/bHv5Hos8a5zvm7Duz5smwwlJDhWbR4dqKtJDhWbR4dqKt5lLuh5n5R/rDimm1+3Fx7kMo/wBYcU02v24uPbW2HwqeyGBIA7QAAAAAAABkTW88c2TGk1O5nb+NA9bzxzZMaTU7mdv48S5zNp2XhxxVMqw1UlHhO69lS651aSjwndeypdc6t53Vi7YAHFQAAAAAAAAAAAEltv6850nZcLqm8W2VnuO//l53NW2/rznSdlwuqbxbZWe47/8Al52ZkXzdl3qfOE6nnIA2nYAAAAAAAAAADPWs14ysV9x1f5ig3Gac6zXjKxX3HV/mKDcZ4Hzg7bq7tPky7HVSWPpb3SPwSOlavvE7lTocO3K7rY+lvdI/BI6Vq+8TuVOhw7cr83mjaWT9+jihznVl5/gNoGCAAAAAAAAAA2U1lXC2VWjWvaqNrGqesq4Wyq0a17VRtY185ebetuynhhmWWpCTD/q3GkVOti/XTcTGLaRad9Kyhh/1bjSKnWxfrpuJjFtItO+lfJ5P7YybxKOKFq1JaNANmWEAAAAAAAAAA2v1lnAGU+mW/YmbGXO9qvMm6muess4Ayn0y37EzYy53tV5k3U115Z7eyjtjhpZlnqQ/NlvOh7KTqgwjrxeK6w9+UO4rs3WW86HspOqDCOvF4rrD35Q7iux+Su28m70FepLTQBskwwAAAAAAAAAG5Ws54r8Q9+V+4oM24lwddewn7MWEtZzxX4h78r9xQZtxLg669hP2YtbuVW3Mo7zNo1Ifal6KTmwa5a9P9X8mdMr9iVsbS9FJzYNcten+r+TOmV+xK7uRm3cn7Z4ZS01JangNi2GAAAAAAAAAA3l1rHEzhWkXffTMoYpwfW5v/LF+tY4mcK0i776ZlDFOD63N/wCWs/KHbGU+JVxSzadSFbVTXq8K5KaPd9qm2raqa9XhXJTR7vtU31eQe3rHsq4ZS11Ja1ANg2GAAAAAAAAAA9ANQHidyX0OPeTO64pvP+LS7yV0rUB4ncl9Dj3kzuuKbz/i0u8lav522nb+JVxSzo1VbTnXlcZOE+46X8xXbjNOdeVxk4T7jpfzFd+k5vtt092rycLbUYFAe+MQAAAAAAAAAB6NamPFtkn7jsP5eRzeIfVt9Ip9bhNTHi2yT9x2H8vI5vEPq2+kU+tqxlvzdp3p85Z0YK2j+ut44r7Q7Xu28DR/XW8cV9odr3b9nzcbYq7lXnS4W2qw+A90YgAAAAAAAAAD01wjgmy0en2YF96Wy0j8E5hHBNlo9PswL70tlpH4J2qFfxJ/uz+pW0E1w/HNlPpFLuabftoJrh+ObKfSKXc03oXNntO18OeKl1W+qx0A9tYoAAAAAAAA5DJ7h/DNMo9uDj3IZPcP4ZplHtwdVt8Orskh6YJLnftnzp+zFWkud+2fOn7MWqVOLPlW86dVjjRyu9+X3fzvRZ506rHGjld78vu/nemc2Pzlv3Y83Tb4Q6qA9mYwAAAAAAAA7VqT8aOSPvyx7+R1V2rUn40ckfflj38jDzj8na92rylacYeiySjwndeypdc6tJR4TuvZUuudq1GEs6VbzPyh4fxPTK3bi9MHmflDw/iemVu3F6nzX/Fynso/c6LfqceA9eY4AAAAAAAAyLreOObJjSKvc1GOmRdbxxzZMaRV7mo+XnvZmU+HXwy5Ua0N+0ltv6850nZVpLbf15zpOy1hjCWbKsBFAAAAAAAAAAAASXe/LH2s/dzK0l3vyx9rP3cytZwhI62j+ut44b3QrXsMPswa63jhvdCteww+2X5NbHybuU+TDtNaQB9twAAAAAAAAHppg/BFjo1LsweZb00wfgix0al2YPKOdDUyXtr/AGsiw639uOELTm1OqCtJccIWnNqdUFbyScId8dbQXXEcc+U+kUu4pscsja4jjnyn0il3FNjls9mTZmTeHRwwwqtaQB9RxAAAAAAAAX5P8PYbplHtwemLzOyf4ew3TKPbg9MXkPOh8TJuyv8AayLDrST8LUtHqdqRWkn4WpaPU7Uit5XPU74edWqzxo5Xe/L3vp3VHa9VnjRyu9+XvfTuqNpc3fJ2Xdp8oYM4gDNQAAAAAAAB2rUo40MkPftj38j0WedOpRxoZIe/bHv5Hos8a5zvm7Duz5smwwlJDhWbR4dqKtJDhWbR4dqKt5lLuh5n5R/rDimm1+3Fx7kMo/1hxTTa/bi49tbYfCp7IYEgDtAAAAAAAAGRNbzxzZMaTU7mdv40D1vPHNkxpNTuZ2/jxLnM2nZeHHFUyrDVSUeE7r2VLrnVpKPCd17Kl1zq3ndWLtgAcVAAAAAAAAAAAASW2/rznSdlwuqbxbZWe47/APl53NW2/rznSdlwuqbxbZWe47/+XnZmRfN2Xep84TqecgDadgAAAAAAAAAAM9azXjKxX3HV/mKDcZpzrNeMrFfcdX+YoNxngfODturu0+TLsdVJY+lvdI/BI6Vq+8TuVOhw7crutj6W90j8EjpWr7xO5U6HDtyvzeaNpZP36OKHOdWXn+A2gYIAAAAAAAAADZTWVcLZVaNa9qo2sap6yrhbKrRrXtVG1jXzl5t627KeGGZZakJMP+rcaRU62L9dNxMYtpFp30rKGH/VuNIqdbF+um4mMW0i076V8nk/tjJvEo4oWrUlo0A2ZYQAAAAAAAAADa/WWcAZT6Zb9iZsZc72q8ybqa56yzgDKfTLfsTNjLne1XmTdTXXlnt7KO2OGlmWepD82W86HspOqDCOvF4rrD35Q7iuzdZbzoeyk6oMI68XiusPflDuK7H5K7bybvQV6ktNAGyTDAAAAAAAAAAblaznivxD35X7igzbiXB117CfsxYS1nPFfiHvyv3FBm3EuDrr2E/Zi1u5VbcyjvM2jUh9qXopObBrlr0/1fyZ0yv2JWxtL0UnNg1y16f6v5M6ZX7Eru5GbdyftnhlLTUlqeA2LYYAAAAAAAAADeXWscTOFaRd99MyhinB9bm/8sX61jiZwrSLvvpmUMU4Prc3/lrPyh2xlPiVcUs2nUhW1U16vCuSmj3faptq2qmvV4VyU0e77VN9XkHt6x7KuGUtdSWtQDYNhgAAAAAAAAAPQDUB4ncl9Dj3kzuuKbz/AItLvJXStQHidyX0OPeTO64pvP8Ai0u8lav522nb+JVxSzo1VbTnXlcZOE+46X8xXbjNOdeVxk4T7jpfzFd+k5vtt092rycLbUYFAe+MQAAAAAAAAAB6NamPFtkn7jsP5eRzeIfVt9Ip9bhNTHi2yT9x2H8vI5vEPq2+kU+tqxlvzdp3p85Z0YK2j+ut44r7Q7Xu28DR/XW8cV9odr3b9nzcbYq7lXnS4W2qw+A90YgAAAAAAAAAD01wjgmy0en2YF96Wy0j8E5hHBNlo9PswL70tlpH4J2qFfxJ/uz+pW0E1w/HNlPpFLuabftoJrh+ObKfSKXc03oXNntO18OeKl1W+qx0A9tYoAAAAAAAA5DJ7h/DNMo9uDj3IZPcP4ZplHtwdVt8Orskh6YJLnftnzp+zFWkud+2fOn7MWqVOLPlW86dVjjRyu9+X3fzvRZ506rHGjld78vu/nemc2Pzlv3Y83Tb4Q6qA9mYwAAAAAAAA7VqT8aOSPvyx7+R1V2rUn40ckfflj38jDzj8na92rylacYeiySjwndeypdc6tJR4TuvZUuudq1GEs6VbzPyh4fxPTK3bi9MHmflDw/iemVu3F6nzX/Fynso/c6LfqceA9eY4AAAAAAAAyLreOObJjSKvc1GOmRdbxxzZMaRV7mo+XnvZmU+HXwy5Ua0N+0ltv6850nZVpLbf15zpOy1hjCWbKsBFAAAAAAAAAAdfypyys8l6thYQwy/xXE8VqT07LDrCWnGvW2EuyqTZ6s8lOWWWG7GaeeWG7CEM8YwhH65I5W4bllhU+J4dQuraahcVLO6tbunCSva3FOOaelUhCMYbKEf2yxjLGEYRhGMIwi6Tl7fWeSuq3kllnlDdUrLA/NmIYXVv7iaElva3FSalPT8pPH5smzhTmlhGMYQjGGbPuwgr1HKUbqbK/KqhJNDDsocoa15h08YRhLXt5aVKnCtLCMIfNnmpzTQj/4oZow3IwjHld7kv97vd3vyx9rP3cyt03VByuxHJe9yctcHyaq43fYvf1bWhbU7qnbxzy2tWrNHZ1Pm7ktOb6Yw/wCEP6b6qP8Agnd/7/ZeIuviDBq/rreOG90K17DD7YvVa1INVzVOyzr5V08gq2HS1qNKjChNiNnVjDYS5s+y8rD6f+zpvyX9V/7L1Pi7P897tmPlVmfJM22FhbW8RVTRTExdPumI7GLXRVNUzEMTDLPyX9V/7L1Pi7P88+S/qv8A2XqfF2f576vtjmP6iPtV6OPR1bmJhln5L+q/9l6nxdn+efJf1X/svU+Ls/zz2xzH9RH2q9Do6tzEwyz8l/Vf+y9T4uz/ADz5L+q/9l6nxdn+ee2OY/qI+1XodHVuYmGWfkv6r/2XqfF2f558l/Vf+y9T4uz/ADz2xzH9RH2q9Do6tzEwyz8l/Vf+y9T4uz/PPkv6r/2XqfF2f557Y5j+oj7Veh0dW5iZ6aYPwRY6NS7MGknyX9V/7L1Pi7P89tDZZX6qVpZ0LWOordzRo0pacY+frLdzQhDP9Z55y+zzkOd6cnjIrSK9HSvxi6/Ruxu3O6ypmm+93u44QtObU6oK2KMR1T9UGzykwbB7jUau5bvEZLqa3p+fLSOzhTlkjPuwjmhmhND6Yw+nczuX/TfVR/wTu/8Af7LxPOJpn3O6Jai64jjnyn0il3FNjln7VH1DtVzL3LbFMrpMiK1lLiNSSeFCOIWdSMmxkll+t5aGf6uf6P2utfJf1X/svU+Ls/z3vWauVmZsnyCwsbS3iKqaKYmLp90xTET1MSqiqZn3MTDLPyX9V/7L1Pi7P88+S/qv/Zep8XZ/nvoe2OY/qI+1XonR1bmJhln5L+q/9l6nxdn+efJf1X/svU+Ls/zz2xzH9RH2q9Do6tzEwyz8l/Vf+y9T4uz/ADz5L+q/9l6nxdn+ee2OY/qI+1XodHVuYmGWfkv6r/2XqfF2f558l/Vf+y9T4uz/ADz2xzH9RH2q9Do6tzEwyz8l/Vf+y9T4uz/PPkv6r/2XqfF2f557Y5j+oj7Veh0dW5jXJ/h7DdMo9uD0xaQYfratV+xv7a+/ROpPtetJV2O3bOGy2M0I5s/ltz6Gz/6b6qP+Cd3/AL/ZeJ5ty+ztkWd67CcitIr0Yqvxi6/Ruxud1lTNN97us/C1LR6nakVsUVtU/VBp5X2mAT6jV3C+uMNuLynS8+Wm7Sp1aMk02fPm3JqkkM2fPu7kNyObl/031Uf8E7v/AH+y8Tz6aZ9zuvaVarPGjld78ve+ndUZwyu1vmq7lRlVjGUkuRtW2lxW+r3kKMb6zmjThUnjNsc/loZ82fNnzQcR8l/Vf+y9T4uz/PbAZFyuzLZZNZ0V5RETFMRPunGIj8mJNnVfgxMMs/Jf1X/svU+Ls/zz5L+q/wDZep8XZ/nsr2xzH9RH2q9E6OrcxMMs/Jf1X/svU+Ls/wA8+S/qv/Zep8XZ/nntjmP6iPtV6HR1bmJhln5L+q/9l6nxdn+efJf1X/svU+Ls/wA89scx/UR9qvQ6OrcxMMs/Jf1X/svU+Ls/zz5L+q/9l6nxdn+ee2OY/qI+1XodHVuYmGWfkv6r/wBl6nxdn+efJf1X/svU+Ls/zz2xzH9RH2q9Do6tzqGpRxoZIe/bHv5Hos0uyS1veq7kxlVg+Uk2R1W4lwq/t72NGF9ZyxqQp1JZ9jn8tHNnzZs+aLZH9N9VH/BO7/3+y8TzDl7nTI87ZTY15FaRXFNMxPV1/nc77KJpj3u6w4Vm0eHairYol1T9UGOV9TJ+Go1d7ekw2S8jS8+Wm5SjVmkhNnz7H60sYZs+f/Jy/wCm+qj/AIJ3f+/2XifhJpl2xLQ/KP8AWHFNNr9uLj2YsR1tWq/iGIXV/wDonUp7ZrT1tht2zjsdlNGObP5bd+lN8l/Vf+y9T4uz/PbDWXLDMlNFMTlEYR1T6MPo6tzEwyz8l/Vf+y9T4uz/ADz5L+q/9l6nxdn+e7PbHMf1Efar0Ojq3MTDLPyX9V/7L1Pi7P8APPkv6r/2XqfF2f557Y5j+oj7Veh0dW5iYZZ+S/qv/Zep8XZ/nnyX9V/7L1Pi7P8APPbHMf1Efar0Ojq3MTDLPyX9V/7L1Pi7P88+S/qv/Zep8XZ/nntjmP6iPtV6HR1bmJhln5L+q/8AZep8XZ/nnyX9V/7L1Pi7P889scx/UR9qvQ6Orc4rW88c2TGk1O5nb+NPNTrUN1Xcg8tcKyunyIrXsuG1ZqkaEMQs6cZ88k0ubZeWjm+tn+j9jYP9N9VH/BO7/wB/svE8q5d5yyTO2X2dtkdcVUxRETP56VU9d2932UTTF0u60eE7r2VLrnVsUWOqfqg3OVOLYHR1Grua8sbSzr16fny0hsJKsa0Kcc8Y5o540p/ojGMM27mzwz8v+m+qj/gnd/7/AGXifiqo97tiWQBj/wDTfVR/wTu/9/svEfpvqo/4J3f+/wBl4k0ZL2QBj/8ATfVR/wAE7v8A3+y8R+m+qj/gnd/7/ZeI0ZL2QBj/APTfVR/wTu/9/svEfpvqo/4J3f8Av9l4jRkvZAGP/wBN9VH/AATu/wDf7LxH6b6qP+Cd3/v9l4jRkvZAGP8A9N9VH/BO7/3+y8R+m+qj/gnd/wC/2XiNGS9kAY//AE31Uf8ABO7/AN/svEfpvqo/4J3f+/2XiNGS9kAY/wD031Uf8E7v/f7LxH6b6qP+Cd3/AL/ZeI0ZL3dbbf15zpOy4XVN4tsrPcd//Lzum4Vqn6oN9j2N4VbajV3Pc4ZPby3Mnny0hsIz0oTy7sY5o55YwjuRi+mVGPaqeUWTOL5Py6jV1QmxOwuLOFWOOWU0KcalOaTZZtlDPm2WfNnZOSzFnlFnXVPuiaZ//YTqaJDLPyX9V/7L1Pi7P88+S/qv/Zep8XZ/ntgvbHMf1Efar0YnR1bmJhln5L+q/wDZep8XZ/nnyX9V/wCy9T4uz/PPbHMf1Efar0Ojq3MTDLPyX9V/7L1Pi7P88+S/qv8A2XqfF2f557Y5j+oj7Veh0dW5iYZZ+S/qv/Zep8XZ/nnyX9V/7L1Pi7P889scx/UR9qvQ6OrcxMMs/Jf1X/svU+Ls/wA8+S/qv/Zep8XZ/nntjmP6iPtV6HR1bmJhln5L+q/9l6nxdn+efJf1X/svU+Ls/wA89scx/UR9qvQ6Orc7DrNeMrFfcdX+YoNxmrGotqY6rWpLlPd5Q1tT2vict1YT2XkpcTs6UZYzVKc+yz+Vmz/UzZs37WZ/031Uf8E7v/f7LxPHuWeXZPnPOtWUZJXFVGjTF/ZH53Mmyiaabpd1sfS3ukfgkdK1feJ3KnQ4duVxGAap+qDit3jlvY6jV3UnwzEo2dzDz5aQ2FXyFGpsd2MM/wA2pJHPDPDd+nPngl1QrzVVy4yMxXJOnqQXVnNiVGFGFebG7KeFP50I59js4Z/o/e+Jm20pscusbW0m6mmqmZn8omL16rmkAyz8l/Vf+y9T4uz/ADz5L+q/9l6nxdn+e989scx/UR9qvRi9HVuYmGWfkv6r/wBl6nxdn+efJf1X/svU+Ls/zz2xzH9RH2q9Do6tzEwyz8l/Vf8AsvU+Ls/zz5L+q/8AZep8XZ/nntjmP6iPtV6HR1bmJhln5L+q/wDZep8XZ/nnyX9V/wCy9T4uz/PPbHMf1Efar0Ojq3MTDLPyX9V/7L1Pi7P88+S/qv8A2XqfF2f557Y5j+oj7Veh0dW5iYZZ+S/qv/Zep8XZ/nnyX9V/7L1Pi7P889scx/UR9qvQ6Orc73rKuFsqtGte1UbWNZtRDIPVZ1ILzFrqtqb18UhidKlThCXFbOj5PYRmjn9JNnz7L/L6GWf031Uf8E7v/f7LxPGeV+WWGcc72uU5LVFVE6N09lMROP5smzjRpul3XD/q3GkVOti/XTcTGLaRad9K+mTeqfqg4zTxGfD9Rq7qws8SubOt/wDjlpLsatObNPLuxhnzR/bDc/dFw+qvR1VtUrIq7yRpak1zh811UpT+XmxmyqQl2E8Jvq7OGfPmzfS+dma1oybOdhb2s3U010zM7oiYvWffTc0uGWfkv6r/ANl6nxdn+efJf1X/ALL1Pi7P897v7Y5j+oj7VejF6OrcxMMs/Jf1X/svU+Ls/wA8+S/qv/Zep8XZ/nntjmP6iPtV6HR1bmJhln5L+q/9l6nxdn+efJf1X/svU+Ls/wA89scx/UR9qvQ6OrcxMMs/Jf1X/svU+Ls/zz5L+q/9l6nxdn+ee2OY/qI+1XodHVuYmGWfkv6r/wBl6nxdn+efJf1X/svU+Ls/zz2xzH9RH2q9Do6tzEwyz8l/Vf8AsvU+Ls/zz5L+q/8AZep8XZ/nntjmP6iPtV6HR1bmVtZZwBlPplv2JmxlzvarzJuprzqIZK6rGpDYYpY19TG4xTzjWp1YTSYtZ0dhsZYwzZo1Js/0shYpqgapVjhl3e3OoteSUrehUq1JvP1nHNLLLGMY7k2f6IPFOVGVWOX53tsoyeqKqKpi6f8A6xHWyaPdTdLIVlvOh7KTqgwjrxeK6w9+UO4ruz4Dqi6o+KYHh2J2WoveVLe7tKNejP59s4bKSeSE0sc0ZoRhuRh9MM7qGrPg+qtqsZK2+TdHUsucMmoX9O88tNi9lVhGEtOpLsc0Kkv/AF58+f8AY6eT2UWWR51sMot6rqKar5ncVe+m6Gngyz8l/Vf+y9T4uz/PPkv6r/2XqfF2f573H2xzH9RH2q9GN0dW5iYZZ+S/qv8A2XqfF2f558l/Vf8AsvU+Ls/zz2xzH9RH2q9Do6tzEwyz8l/Vf+y9T4uz/PPkv6r/ANl6nxdn+ee2OY/qI+1XodHVuYmGWfkv6r/2XqfF2f558l/Vf+y9T4uz/PPbHMf1Efar0Ojq3MTDLPyX9V/7L1Pi7P8APPkv6r/2XqfF2f557Y5j+oj7Veh0dW5iYZZ+S/qv/Zep8XZ/nnyX9V/7L1Pi7P8APPbHMf1Efar0Ojq3M46znivxD35X7igzbiXB117CfsxYL1F8H1VtSbJW5ybrallzic1e/qXvlpcXsqUIQmp05djmjUm/9PPnz/tdryo1StUTBMmsWxnEtRm8pWlhY17qvU8+2c2wpyU5ppo5pYxjHNCEdyEIxeHcoMosssztbZRYVX0VVXxO9lU+6m6WT6XopObBrlr0/wBX8mdMr9iVky1y71Tq9rRrU9RS8jJUpyzSx8/WW7CMM8P/ABMcat2SuqxqvYfhdhQ1MbjC/N1apWjPPi1nW2eylhDNmhUlzfQ7eS+VWOQZ3scoyiqKaKZm+f8A6zHUlfvpuhqUMs/Jf1X/ALL1Pi7P88+S/qv/AGXqfF2f572z2xzH9RH2q9GN0dW5iYZZ+S/qv/Zep8XZ/nnyX9V/7L1Pi7P889scx/UR9qvQ6OrcxMMs/Jf1X/svU+Ls/wA8+S/qv/Zep8XZ/nntjmP6iPtV6HR1bmJhln5L+q/9l6nxdn+efJf1X/svU+Ls/wA89scx/UR9qvQ6OrcxMMs/Jf1X/svU+Ls/zz5L+q/9l6nxdn+ee2OY/qI+1XodHVuYmGWfkv6r/wBl6nxdn+efJf1X/svU+Ls/zz2xzH9RH2q9Do6tzYzWscTOFaRd99MyhinB9bm/8sN6k9HVV1NcirTJGrqTXOITW1WrU8vLjNlThNs54zZtjs45s2fN9LmMrtU/VByfybvsYxTUau6Npa04TVanny0m2MIzQh9EsYxjux/ZB4Tnm2s8qznb29lN9NVdUxO+Jn3Mqn3U3MrtVNerwrkpo932qbNn6b6qP+Cd5/v1l4mJdW/IPVZ1X7vCbmjqb3GFwwynWpxhNilnW8ps4yxz7lSXNm2P+f0vockMssM3Z3sspyqqKaI0r57aZiMPzS0/ipmIasDLPyX9V/7L1Pi7P88+S/qv/Zep8XZ/nvZvbHMf1Efar0Y3R1bmJhln5L+q/wDZep8XZ/nnyX9V/wCy9T4uz/PPbHMf1Efar0Ojq3MTDLPyX9V/7L1Pi7P88+S/qv8A2XqfF2f557Y5j+oj7Veh0dW5iYZZ+S/qv/Zep8XZ/nnyX9V/7L1Pi7P889scx/UR9qvQ6OrcxMMs/Jf1X/svU+Ls/wA8+S/qv/Zep8XZ/nntjmP6iPtV6HR1bmJhln5L+q/9l6nxdn+efJf1X/svU+Ls/wA89scx/UR9qvQ6Orc2n1AeJ3JfQ495M7rim8/4tLvJWKdT281VMh8i8KyTq6kF1dzYbRjSjXlxuykhP86Mc+x2cc30/vVZWap+qDgWDRxHE9Rq7o0Nt2lDZefLSb59W4p05IZpYxjuzzyw/dDPu5obrwPONdNtl9ta2c30zXVMT+U1TMMqNW5ldpzryuMnCfcdL+Yrth/031Uf8E7z/frLxML6tWpjqtarWU1plDR1Pa+GS2thJZeSmxOzqxmjCpUn2WeFWXN9fNmzfsfb5GZdk+bM605RldcU0aNUX9sflelpE1U3Q1mGWfkv6r/2XqfF2f558l/Vf+y9T4uz/Pew+2OY/qI+1Xoxujq3MTDLPyX9V/7L1Pi7P88+S/qv/Zep8XZ/nntjmP6iPtV6HR1bmJhln5L+q/8AZep8XZ/nnyX9V/7L1Pi7P889scx/UR9qvQ6OrcxMMs/Jf1X/ALL1Pi7P88+S/qv/AGXqfF2f557Y5j+oj7Veh0dW5iYZZ+S/qv8A2XqfF2f558l/Vf8AsvU+Ls/zz2xzH9RH2q9Do6tzEwyz8l/Vf+y9T4uz/PPkv6r/ANl6nxdn+ee2OY/qI+1XodHVubg6mPFtkn7jsP5eRzeIfVt9Ip9bG+S2PaqWTmTOEZPT6jd3Xmwuwt7KNWGOWUsKkadOWTZZtnHNn2OfNnfPKXVP1QcGp4dPiGo1d0oXmJW1nR//ABy0jsqtSbNJLuRjmzx/bHND98WvuVTFplNddM+6apn/APWX1MrtH9dbxxX2h2vdtof031Uf8E7z/frLxME6rWpBqt6puWlxlZSyCrYfLWo0qUKE2I2dWMNhLmz7LysPp/7P0/IfOGTZrzlNvllcU06Exf8AnfG69wtYmqm6Gugyz8l/Vf8AsvU+Ls/zz5L+q/8AZep8XZ/nvW/bHMf1Efar0Y/R1bmJhln5L+q/9l6nxdn+efJf1X/svU+Ls/zz2xzH9RH2q9Do6tzEwyz8l/Vf+y9T4uz/ADz5L+q/9l6nxdn+ee2OY/qI+1XodHVuYmGWfkv6r/2XqfF2f558l/Vf+y9T4uz/ADz2xzH9RH2q9Do6tzEwyz8l/Vf+y9T4uz/PPkv6r/2XqfF2f557Y5j+oj7Veh0dW5iYZZ+S/qv/AGXqfF2f558l/Vf+y9T4uz/PPbHMf1Efar0Ojq3N3MI4JstHp9mBfelstI/BO6LZ5X6qVrZ0LWOordzRo05acY+frLdzQzZ/rONx/VP1QcKu8Dt77Uau6c+J4lCztoefLSOzq+QrVNjuRjm+bTnjnjmhufTnzQjrvVF9czH5sy9ldoJrh+ObKfSKXc023n6b6qP+Cd5/v1l4mveqNqHarmXmWuKZXU8iK1lLiNSWpChHELOpGTNJLLm2XloZ/q5/o/a/Z8hM5ZJmnL7S2yyuKaZomIn89Kmeq/c6rWJqj3MBDLPyX9V/7L1Pi7P88+S/qv8A2XqfF2f571X2xzH9RH2q9HR0dW5iYZZ+S/qv/Zep8XZ/nnyX9V/7L1Pi7P8APPbHMf1Efar0Ojq3MTDLPyX9V/7L1Pi7P88+S/qv/Zep8XZ/nntjmP6iPtV6HR1bmJhln5L+q/8AZep8XZ/nnyX9V/7L1Pi7P889scx/UR9qvQ6OrcxMMs/Jf1X/ALL1Pi7P88+S/qv/AGXqfF2f557Y5j+oj7Veh0dW5iZyGT3D+GaZR7cGSfkv6r/2XqfF2f56jDtbVqv2GIW19+idSptatJV2G3bOGy2M0I5s/ltz6HXa8sMx1UTEZRGG6fQ6Orc3fSXO/bPnT9mLpf6b6qP+Cd5/v1l4nD4rqn6oNjj2CYVc6jV3Jc4nUuJbaTz5aR2cadKM827COaGaWEY7sYNeYpm9mTLK7zp1WONHK735fd/O3X/TfVR/wTvP9+svE1uyu1vmq7lPlVjGUkmR1W3lxW/r3sKMb6zmjThUqRm2Ofy0M+bPmz5oP3fILOmR5pym2ry20iiJpiI6+v8AK91WsTVEXMHjLPyX9V/7L1Pi7P8APPkv6r/2XqfF2f570/2xzH9RH2q9HR0dW5iYZZ+S/qv/AGXqfF2f558l/Vf+y9T4uz/PPbHMf1Efar0Ojq3MTDLPyX9V/wCy9T4uz/PPkv6r/wBl6nxdn+ee2OY/qI+1XodHVuYmGWfkv6r/ANl6nxdn+efJf1X/ALL1Pi7P889scx/UR9qvQ6OrcxMMs/Jf1X/svU+Ls/zz5L+q/wDZep8XZ/nntjmP6iPtV6HR1bmJnatSfjRyR9+WPfyO3/Jf1X/svU+Ls/z3L5I63zVdyYyqwfKSfI6rcS4Vf0L2NGF9ZyxqQp1ITbHP5aObPmzZ80WLlvK7Mtrk1pRRlETM0zEe6euOxYs6onBugko8J3XsqXXO6X+m+qj/AIJ3n+/WXicPY6p+qDc5U4tgdHUau5ryxtLOvXp+fLSGwkqxrQkjnjHNHPGlP9EYxhm3c2eGfX+I90su9ld5n5Q8P4nplbtxb4/pvqo/4J3n+/WXiav4jratV+/xC5vv0TqU9s1p6uw27Zx2OymjHNn8tu/S9B5A52yLNFdvVltpFGlFN2M33X34Xum2iarrmHhln5L+q/8AZep8XZ/nnyX9V/7L1Pi7P896T7Y5j+oj7Vejp6OrcxMMs/Jf1X/svU+Ls/zz5L+q/wDZep8XZ/nntjmP6iPtV6HR1bmJhln5L+q/9l6nxdn+efJf1X/svU+Ls/zz2xzH9RH2q9Do6tzEwyz8l/Vf+y9T4uz/ADz5L+q/9l6nxdn+ee2OY/qI+1XodHVuYmGWfkv6r/2XqfF2f558l/Vf+y9T4uz/ADz2xzH9RH2q9Do6tzEzIut445smNIq9zUcp8l/Vf+y9T4uz/Pdk1OdQ7VcyDy1wvK6pkRWvZcOqTVI0IYhZ04z55Jpc2y8tHN9bP9H7GBnXlZmbKMgt7Gzt4mqqiqIi6ffM0zEdTlTRVFUTc3DSW2/rznSdl0v9N9VH/BO8/wB+svEpyAyyxbKfG8pMMxvJOrgV3g9W1knpVLylcbPylLZw3ae5DNDY/tj9P+UXgcRdEsp3YBxUAAAAAAAAAAABxWK5OYfjGK4LjN3NWhXwG5q3drCSaEJYz1KFShNsoZt2Gwqzfu3czlQAAAABJiuLYVgVhVxTG8TtMPsqGaNW5uq0tKlJnjCENlPNGEIZ4xhDdj9MX6u8Sw7D7Crit/f21tZUaca1W5rVZZKUlOEM8Z5p4xzQlzbueMczEmrTimD47lbk5qb4zZYjeYTsauNYzSscLub6fycks1O2kmkt6c80ITVYxmzxhm/uof5Z+MyXs8e1UNR6xwCzuqdHKLIrGKNKNLGbOrTpXVSznhNQhcUpoQqSyVKUaU27LsoTZo5txy0fdel7LlnlxkViOEV8ocPyvwS6wu1n8nXvqOIUp7elPufNmqQm2MsfnS7kY/th+9yN7imGYbLQnxHEbW1luq0ltQjXrSyQq1Z/q05c8fnTRzbkIbsWDdUzLKOUepfl3hWOZIzZO5U4Zb2M2JW0atO4lqUI3EI0atOvJm8pTzQn+tCWMsdlCMIfTHuOrLJNXtMhaVKGymmywwuaWEI/TCGzjGP/AMoQjE0S93LEMtMjsIxehk/iuVmDWWKXWw8hY3F/Sp3FXZRzS7GnNNCabPHchmhuxcyw3i0uM6keI5T43jmTNplHkRlBfzYliN5RjLt3DoTyyyTQrUam5cUJc0mbYzbKWXZfNjCEGYqdSStTkrUpoTSTywmljD9sI/RFJi5X6AQAAcVf5OYfiOP4VlHcTVoXeDyXFO3hLNCEkYVpZYT7KGbd3JIZt2H7XKgAAAACO4xnB7TErXB7rFbOjf30s81ra1K8stavCSGeeMkkY7KaEIbsc0I5v2rGr+W2U9PGMospdU6ww7G7m/yTxK1t8BntcDva9Cpa2c823f8A4iSlNRlhUjUryxzzwzQpy5/3sn43lFlJlNqhZMYFkpljUwnA8ZyfucWq1KFtb1K9SEJ6Pk5qUask8ss2apu54TQ2MZtzPmmhy0UvZRcfj+PYTkvgt5lDjt3tbD8PpTV7it5OafYSQ+mOxlhGaP8A8oRiwtcZe6o21aWTNrlXRhiFnl7TybmxipY0Y7atJqUakdnJCXYeVl2WxjsISw2UsNyGeMIzaqOL5S4ZguqPqfYvlHcZQWdPJOGL293dW9CncW8008ac1GpGhJTpzQjsdnLHYQj9aGeOY0S9n+jVp3FGSvSm2UlSWE8sc2bPCMM8H7YQxXK7VGxnKHF8l8j7fKCjTyew6yhQnwenhU/lbitQ8pCa52/UhN5OG5CEKUIRjmnzz580IZbyXucevMnMNusqMPpWGMVbWnNfW1KeE8lKvGWGzlljCMYRhCOfNmjH/vFJi4iXKAIoADiquTmH1sqLXK6eatt60sK+G04Qmh5PyVapSqT54Zs+y2VCTNHP9GdyoAAAOGygy0yOyTmoyZU5WYNg01zCaNGGIX9K3jUhDNnjLs5oZ82eGfN+9zLFOpVNiNxgmU+VFjhljf5XXWPX1tfbfuZraMJaNeMlKjNUlp1ZpJJKOwjLLCSMN3PmhsozLEDJHnzBdlYSeeLLZYrDPYQ2xJnu4bHZ56W7/efN+d83Pubv0OPxzL3IbJi8kw7KXLTAsJu6kkKklC+xGjQqTSRjGEJoSzzQjGGeEYZ/8osT2+P0MpsY1IsYssnrXBZamK41JtG2qQnpUp5KNeSbYzQkkzwmmljNn2MPrO0agljh97qcxxO+tqVfFcZu7ybHp61KEate5hXqSTyVoR+nYw+ZCWO5CWEIZoQ3FuuS93/FMfwLA6VvXxrGrDD6d3Wlt7ee6uZKUtarN9WSSM0YbKaP7IQ3Yvrd4nhthWtbe+xC2tqt7V8hbSVqssk1epmjNsJIRjnmmzQjHNDdzQjFrHiuTeGZV5H4FkRczVamTVTVHu8LwuaSpH5tjCnXhJClN/0yT7OEmbPCGwhD6IOcmyhxeXKjU+1OcsbqNbKTJfKWWlUuJtzzjZxs7iFC7l/fsoQ2M305p5Zs/wBK6JezPW1SdTq3xaOAV8vsnKeJy1oW0bKfFaEK8KufN5PycZtlss+5sc2fOXOqTqdWWKzYDeZfZOUMTlqwoTWVXFaEteFWMc0JI04zbLZRjGG5mz7roGpNdZX08ocuKGGYHg9xhU2Wd9ti5r4rVo3FPcp7LYUZbeeWfNDNGGepLnjubn0mpfdZX0sr8vqOEYHg9zhk2V9bbFxc4rVoV6f9zR2Wwoy288s+aGaMM9SXPHc3PpS4vZiAcVAAcVLk5h8uVE+V0Jq23qlhLhsYbKHk/JS1JqkNzNn2Wymju5/ocqAAAIMbx/AcmrGOJ5R43YYVZwmhJG4vbmShShNH6IbKeMIZ4/uzv7g2O4HlHYS4rk9jNjillPNNLLc2VxJXpTRhHNGEJ5IxhGMI/Tuug4XLLimrhlNPi1CnXvMCwqyjgNOvuS0qVaWp5erT+nNGapLCSaeEM+aWEv8AlHhsX1S8oMMs8qbajktgeBZRW+L4VhVW9oXU15QmnvPJyy3FSaajRmmjTkmhCEJofTCEM+bcctG9L2ZRiXKHKnK3UvyhoWN5lDfZWWV/gmJYhsb62tqde2rWdOFTPLNbUqcvk54TQljCaWMYTbGMJt3MnqZQZeZOZPZJ5d3mWtTG/P8AfWFC9wradtLaQp3k0If/AAs1OnCtCNPZQzRnqVM8ss2eGeOeDRL2YnGW2UeC3eP3uS9vebPE8PoUbq5oeTnhsKVWM0JJtlGGxjnjJNuQjGMM27mYdxrKzVBxDU2ys1VMMy+nwibDq9/Tw/DJLO1qWlOlb1ZqMIVZqlONWarNGSM2eFSEsJppYbGMIRhGXKLLPE8jcrcv8r7C2p3WIUMl8CjSlqwhsI1atarJCaaGeWGaEZ88YbKWG5mzw+mDRL2fxjTIK61VZMq42uUNjj9bJ+tYRnnuschhMlajeSzQzS0oWFSOenPLGbPCeWMYRlh86OdktJi5QBAABxVnk5h9llJieVNGattzFba1tK8JpoRkhJbxqxp7GGbcj/fz593d3PozOVAAAAAEt/ieG4XJSqYniFtaSV60lvSmr1ZacKlWeOaSSWM0YZ5po7kIQ3Y/sfy9xbCsNq29DEcTtLWpdzzU7eSvWlkmrTQljNGWSEY/OjCWEYxhD9kIxY61wM15Jk3k7Ph9CjWuZcq8JjRp1qsaVOefy+5CaeEs0ZYRj9MYSzZv3R+hxOWV3ltc6omppLlRk9geH0IY3cRpz2GMVryeafadbcmlntaMJYZv2wjH/t+1yiL0vd4l1YNSSeeFOTVRyRmnmjsYSwxu2jGMf3Ztm5THMtsjMmLihaZSZXYLhNe6l2VClfX9KhPVlz5s8sJ5oRmhn3Nx0+x//MVi3/8AqFp/N1X81CaVniWSF5lHeyUq+OYxiN5DG608uerGtTrz05aM+fPGEtOSEsssn0Qh9EN2OddAyVCMIwzwjnhF/XytbW2sbalZWVvSt7ehJLTpUqUkJJKckIZoSyyw3IQhDchCD6uKgAAAOKw3JzD8KxrGMetpq0bnG56FS5hNNCMsI0qcKcuxhm3Pmwhn+ndcqAAAD43l7Z4daVr/ABC7o2trbyTVa1etUhJTpyQhnjNNNHchCEN2MYvs6dqx8U+WPuO97mYgc/ieUmTuC4VDHcZx7DrDDZoSRheXN1JSoRhP9X+8mjCXdzwzbu7nfrA8ocAynsvOWTeOYfi1pCeNPbFjcyV6ezhmzy7KSMYZ4Z4bn+bFWRlC3xLVQwSnjlOWr5qyJsLnBKdaSEZadSpNGW5q08//AI80KUsYw3YSzZvojuxartbEMn8t8TxDIXylHGL3IrFLjE4WsI7KbyOwha15pYQzRqQjGpLLNHdzQjCH0ZnLR6kvZUqZf5CUschkxVy1wGTGI1YUIYfNiVGFz5SP0SeS2Wz2Uc8NzNn3XJYvjOD4BYVcVx7FbPDbKjm8pc3deWjSkzxhCGynmjCEM8Ywhux+mLpmHZNZAx1F6WDTWlj+jNXBYV6s0ZZYSTSRpQnmrxj/ANef5+z+nZbufPuuhamtXEMosrcgI5dwqXNa2yJlxHDYXkuy2V5GtLLUr/O+mtCl5PdzZ4QnjHcz54ri9mrAcpcnMqbSe/yYygw3F7anPGlPWsLuncU5Z4QhGMsZpIxhCOaMI5v84OSY0x+hb2Ortkpc4LLCS9xTDMQkxmWlHN5W0pSyeQqVYQhu7GrNsZZo/wDVNCDJaTCgCAADisEycw/ALrGLuxmrRnxu/jiVz5SaEYQq+RpUfm7m5LsaMm5u7udyoAAAAAJbXE8Nvri6tLLELa4r2NSFK6p0qss89CeMsJoSzwhHPLGMsYRzRzRzRhFUxpqY7KGXeqjGWGePn23zf99pUVHb8ey6yJyVuaVnlPljgeD3FeTylKlf4hRt555M+bZSyzzQjGGeEYZ4OaknkqSS1Kc8JpZoQjLNCOeEYR/bBibUkq4n/ZpVyrwnCMOxLKfFr26q43HELue1mqV5K1SSaSpUlpVZoeTlhCSWTY5oQ3Pmu7amuN2mUmQWBY7YYLQwi2vbKnVpWFCaEadtLGG5JLGEssM0P8pYf9iYuR2UBFAAAAcVk/k5h+Tcl/Tw6atGGI39fEq3lJoTf3tabZT5s0IZpc/0QcqAAAP5NNCWEZpowhCEM8Yx/Ynw7EsOxeypYlhN/bXtpcS7KlcW9WWpTqQ+jPLNLGMIw/7P3eb0r+zm6mLdSPGZ8ndbjhWUFO2jcTYbglxdy0s+bykaflJtj/8APMtwywMM5C5QasWKYhk7jd1YY3c4Ri1vNXxWN9LhEllbSz0tnTqWe1qs1xGEJs0uxq7OMZZs8YwjBw2TuWuqPTyIyJ1RMVy4rYhNjWO0MMvMNmw+1pW09vVuKlHPspaflYVJc0JtlCeEsc0IbD6Yxuil7P4w5HKHLvH8mcrNUGxy2nwmGAXeIUrLCKdpbVLWaSymmhGW6jUpxrRmqbCOfYVKeaE0ubd3YzV9VzKXBqGNXOLxz1sZyfscayYtJqUsJpLivLLRmtc8JYRnzXE9KPzs8c1Tdjm+hoyXs2DFWDVsvcqMpMVyQuNUC8wmbJWxsaNe4sbOzmuL+7r0YVJ61SFajPJLThGGaWWnLLnjss8fohDs2pTlViuWORVtjGN06ML6S4ubOtUoyRkpV5qFael5WSEYxzSzbDZZs8fpikxcrt4CAmxGxoYph91hlzGaFG7oz0KmxjmjsZpYyxzR/fmipARYLhVrgOD2GB2MZ42+HW1K0oxqRzzbCnJCWXPH9sc0ILQAABDhGOYLlBaxvsBxeyxK2lqTUo1rS4krSQnljmml2UsYwzwj9MPpg/VtjOD3uIXeE2eK2de+w/YbbtqVeWarb7OGeTykkI55M8N2GeEM8Poa6alOU1lqRZMW2O4lsoYRlPh97d05IR+nFLWtVhGnLnjmhNWpbCEP3xpfvi/eAYjjupZe6p2UNzTo3WPUsIwnELmFfP5KF5cz1pp9lmjnjTpzVc3059hJCGdz0UvbKDFuIXOW2RuUGSmF3eXl/j9HKmtVw268tZWdOe1q7Xnqy3NtGlRlhCEsZI55asKsM0Ybu5HP0XIHE8pckNTCWbCcqLmrdY/lfcYHQq31C3mo4fNUvq0s9zLLJTkjNPHNGOxnmjJs4y5pYS/NjNEvbGDEeUOUeWeQmOYhk5NlVeY7Ru8l8Sxe1ur21tpbixubaEuaP9xSp05qc2zhuTSRjspfpjCOZFhWUOqBXwjU/wAMusuq8cRy8pS3V3iEbO1lhY06VtCtPTtZPJbHZ1M8IZ6vlIQzTRhCG5CDRL2V8ososGyTwa5ygygvNq4faQljWreTnn2MJpoSw+bJCM0d2aENyH7XIwjCaEJofRGGeDXzVWxrKK1yW1RMgMaxitjdDDcPwvEbXEbihSp14QrXUJZqNXyMklOaMI09lLGEksc0c0c+bO5TVT1SMocKkyhxDIjF8oa0+SVtSqXlO0sLDzZQqQlhUjSual1GWtVmmkju7WmzySzS7my+lol7OAmw272/h1rfbHY7ZoyVdj+7ZSwjm/8A3UuKjjsosDssp8n8TyaxKNWFpi1nWsbiNKaEs8KdWSMk2xjGEc0c00c0c0XIgPnbUJLW3pW1LPsKMktOXP8ATmhDNB9AAAAQ3ePYHYYjZ4PfYzY21/iGy2pa1biSStcbGGebyckY7KfND6c0I5lzBmrZkRDL7VUySwWhiNXDr+jg2JXuHX1OMdla3dKrbzUqmaH0whHcjD9sIxWIvJZpnxPDaeIUsIqYhbS31elNXpWs1WWFWenLGEJp5ZM+eMsIzQhGMIZoZ4fvVNesO1R6+Lao2GY3ieHRpY9k3knjVHGcNhH51O8oT0JppZf3yTwzTSTQ3Iyzwc/NlJl9geR+S+qVdZZ1MXmxu7w6F3g0tnbS2UKV5Ull2FtNJThXhNThUlzTT1Z8+xjnhu7l0UvZTwXKPBcoZsQkwe82xHC72ph93Dyc8nk7iTNspPnQhnzbKG7DPDd+l+cFynwPKG6xSzwe+2xWwa7jY30vkp5PJV4SwmjJnmhCE25NCOeXPDd+lgjIbKXHrvVLym1OcFxmOT0tzlZiWJXGIz0JJ6l5Tpwpwja2sKss1ONT6Jp4xhGMsmaMIRzxjDtVfVJxS2ny2ssUx/EKdW3ynpYLgtPDbCjXvJtnb0qkKFGWeXycZ4xjUjs62eWXdjNuQNEvZiGNNSDK3KfGcXyuyYyomxKetk/eW0KE+J07OW8hSrUYTwkq7TmjQjGEYRzRlzbkYZ4Z87JaTFygCA4rKjJzD8rsAvMnMVmrQtL6SFOrGjNCWfNCaEdyMYRzbsIfscqAAAAAONx7KXJzJa0kv8p8oMNwi2qTwpSVr+7p29OaeMIxhLCaeMIRjmhGOb/KLkmM8maFviGrjlld4zTlq3+FWWHUcI8rJDPQs6lOeNWaln+iE1XZQmjD6djCEY7maFiB3q1ymycvsFmylssoMNuMIlknqzYhSu6c9tCSTPs5o1YR2OaGaOeOfczRTYBlxkVlXWq22S2WGCYxVoSwnq08PxClcTU5YxzQjNCSaMYQz/tiw/qj0LfDsotVCzwKWFO0vMhat9i9KlHNTlv4+Ulp1JoQhmhUnpQjnj9MYSQjFzeSmE5SZXYxqf5RVclbvALHJjC5vKXV5Xtpq1/5a3lpy0qctCpUjClubObykZY54SZpYxz5rcl7v+F6oup9jmJy4LguXWT2IYhNGaEtpa4nQq1oxlhGM2aSWaM25CEc+5uZn2x/LjIrJStStsqcsMEwerXljPSp4hiFK3mqSwjmjGWE80Ixhn/bBgrU7wnKTLnUtyUyXw/JW7s7exx6OIz49cV7aFGnTo31SpNGhLJVmr+UmzRpw2VOSGaabPNm+nIeofb211huUmOX1KSpj17lBiFDFqtSSHlv7qtNJRpTfthJLS2Gxl+iEJs8IbueKYiC9kqhXo3NGnc21aSrSqywnp1JJoTSzyxhnhGEYbkYRh+1+2NdRelRsa2WmD4RDNgOHZSV6OGSSxj5OjCNOnNWpUoZs0sktaapCEsNyEdlBkpJi5QBAcVlNk5h+VeFeZsUmrQobZtbvPSmhLNs6FenXk3YwjubOlLn/wAs/wBDlQAAAAB1691RdT7DcXjgGI5dZPWuKQqS0o2VbE6ElxCebNsZfJxm2WeOeGaGbPHPB2FgGEuO4vjWrBkfg2RNxjE2N4hTtNtVK9rJZW01SxoybKt5SpCrGEufZ/3dKeO5DNurEXpLNuO5R5PZL2cuI5S49h2E2s08KUK99dSW9OM8YRjCWE08YQz5oR3P8ovpg+N4LlDYSYrgGL2WJ2VWMYSXNncSVqU0YRzRhCeSMYRzRhGH0sXan2CQs9VbFMMyjuPOGI5M5PYTaYTXuJc80KE1KeW4rUs+7nnqy5ppobu5CWMXDao95f5K5ZZdXuQ001vc1ciamI4lteEc1O8lqRlo14yw3PKxpeU3fpjCnD6cy6PUXsu/ptkZ5+/RX9LsF89bLY+bdv0ttZ9jss3ktls8+x3fo+jdfjHcvMh8lrqnY5TZZ4FhFzVk8pTo3+I0beeeTPGGyhLPNCMYZ4Rhn/yfDJDJzJO1yLwrCcFw+xrYP5CjcUYQpyz06s3zaktaOfPsp4zZp9lHPGM27nz7rquoLaWd5kTeYvf29OrjeLYnfQx2pVpw8rUuJK9STydT9uaSTYyyyx3IS/RDdS6BkySeSpJLUpzwmlmhCMs0I54RhH9sH6Y21DZZLbB8o8Mw6MY4Jh+Ul/a4P86MZJLaWaXPTp//AKctSNSWWENyGbND6GSSYuUAQHFZQZOYflJJYU8RmrQhh1/QxKj5OaEv97Rm2UmfPCOeXP8ATByoAAA/FevRtqNS5ua0lKlSljPUqTzQllklhDPGMYx3IQhD9r9urap2SF1l3kRiOTNje0bW5uPJVKM9xT8pRmnpVJakslWWH1qc0ZISzQ/dGO5H6CByeT+V2SmVlOtVyWynwnGZLaMJa02H3tO4hTjHPmhNGSaOaMc0c2f9yq3xnB7vErrB7XFbOtf2Msk11a068s1ahCeGeSM8kI7KWEYbsM8IZ/2OhYFqjy2d/i1hqi5KUMncoMEwmbEK1ahVkuLa7w6nNNCNWhVhCE8JNlCMfJTyyzS7KG5HdixVkLlHJgOVGS2qDfYbjltf5YXt1bZRzXGB3lvbyQu6kJrLNXq0paU0KcZaVOGxnjuTxzZ4OWil7ZG0xvBb+/vMKsMXsrm9w6MkLy2o3Ek9W3jNDPL5SSEc8meG7DPCGcq41g9DFKGB1sWs6eJXNOatRs5q8kK9WnL9aeWnGOymlh+2MIZoMFW1aTJHVVyo1SJp/J2dHKSlguMTRjmlltLi0tvJ1Zt3Nmp14Sbu7mlqTv5gFStlHq2ZLZf15qkkmUtrjG0ZYx3aeH0JKdO3jD92zz1Kv8X/ACNEvZqt8tMjrvHZ8l7XKzBq2M0ozQnw6nf0prqWMsM80I0oTbOGaG7Hc3F1li2FYjb1bzD8TtLqhRqVKVSrRrSzySTyRjCeWaMI5oRljCMIwjuwjDdYlyRqYtqSwwHU6y6yasbzBZsQha4JlFZRlmlmuqk1SalLc0JobOlWmhss9WSM8sYzbsYZ4xX6js0JNT3KeWeMJY08ex2E8I7mx/8Aiakd3925EmC9k7D8QsMWsqOJYXfW95aXEkKlG4t6stSnUlj9E0s0sYwjD/OCh0PUIpVKGo3kfTqyRlm800Js0f3Rlzw//aMHfEn3SoAgOKxvJzD8fusHu76atCfBL+GJW3k5oQhGr5GrR+dubsuxrT7m5u5nKgAAAAIr/GcHwqtaW+KYtZ2dW/rQt7SS4ry05rirHdhTpwmjCM83+UM8UGUmW+SeSNC4r5R4/aWUba0qX9SjNPsq+15NyepLSlzzzSwjGGeMssXB6tFDJytqcYtPlNeVbOjQlkrWlzQk2dxRvJZoRt5qMv8A4qnlNjCWG5nz5s8IRixlgOO4/h2QeqTl7jdfaeqXh9nNJeyT0pJvN9OnR2VtLSkm2UsaU0IxqfujPNPCMPmuURf70vbAW1xRu7eld28+zpVpJakk2aMM8sYZ4RzR3foi+rCeXmqDlHGxvJckccyknxPA8Cp4hfyYXh+HxtLarNS8pLNd1LzNsoTQzRhTt4wnhLCaMYRzy5uTwLKzKnVKx+1wuyykr5M2lDJzDsZrxw+hbz3NzXu4TRzQjc06sstKSEkYbkuyjGaHzs0M0WiXssjBX9oGqBilnk1gtPKGWwvquWN5kzfYlQsaU23KFClV/vpJKkJpZJ47CH0fNhPLHcjLnkfnEca1UrPDtUWpLqk3H/8AQUY1bGp5ts41L6EbeW42F3/dbGMIQjsIeRlpR3YxjGO5maJezFb5T4Hd5R3mSVvfbLFrC2pXdxb+SnhsKNSM0JJtlGGxjnjLNuQjGMM27ByrHWSOWmNY/qk3uFV7nNhccmcMxSjbeTkh5OtXnq7OOyzbKOeEssM0YxhDNuMipMXKAIDisSycw/FcawfHrmatC5wSevUtoSzQhLGNWnGnNsoZt35sY5vo3XKgAAAAAx5qr43lRh2JZF4PkxjkcKjjuObQu60tvSqzeQ2vVnm2MKks0ITQ2MIyxzZs8IZ4RhnhHqOL5Uaq2JY9lLk7kjUymuauS0KNna1rSlg2xvLmahLV8pe7ZmpzbGaM0IQhQkpwhLCaMIxjmhLYi9L2cXGRyjwWXKOXJKN5/wDi01lHEIW/k5923hPsIz7LNsfrbmbPn/yzMS5d6oGWMLG9p4LeZQ2mP4DgUl/i1lhFnh1WysLmNLymxuq15H+8ljm3JLebZwllmjHPnlzcbi2V2JXOVP6c2U0tpiFXUoq4pSjLJCaWlWjUhUhmhNnhGEJv2Rz/AEbudYpL2fxhGzxLVPnxDICyn1SripTy3w2rXv55sMs4TWc9OhTr7K0hClmljHPGWPlvKwzRjGEM+bNNU1T8u7PAo5O0rq6xXF/0zucl4YjQt7SndT0JJJqsJ5JKk1O28vGWEJIbLNJnhn2M0fmxaJezuOi6mdzqiz18ZtMtrDE5LGlVpTYTdYrGwhe1ZJpf7ySrLZTzUvmzQ+bGEJYxhNuwjGGd3pJi5QBAcVZ5OYfZZSYnlTRmrbcxW2tbSvCaaEZISW8asaexhm3I/wB/Pn3d3c+jM5UAAAAAB03VXxnKDJrJOOVOT915OGDXVC9xCj5OWfbFhLPDbFP50I5o+TjGaEYZo/N+kj3jnco8p8DySsKeJ5QX21barc0bSSfyU9TPWqzwkpy5pIRjuzRhDP8ARD9sYOVYSyt1SMrKkMfyjyYx3yOCWGNYRgVlsLejPLWqTXFOF5UzzSRmjuVYUobuaGxmjDd3VGJ5fZZYdHKHICOMQmyqq5QW9lglztelnlsbv+9kq7DY7CbyVKS4hGMYRzxpQz54x3eWil7MoxTa4lltljWywxHD8u7jAqWTV9WwyytLe0taslWehTlmmrXUatKaeMJ5pofNpzUs0kNyOeOd3XU9ylusschsCyqvrOW0uMVsKN1Voy59jLNNLCMdjn3djn3YZ/2RgkxcrsICAAA4rDcnMPwrGsYx62mrRucbnoVLmE00IywjSpwpy7GGbc+bCGf6d1yoAAAAAAAAAAAAAAAAAAAADi7PJrBbDHcQymtbOMuJ4rTo0rqvNVnnjPJShGFOWEJoxlkhDZTbksIQjGMYxzx3XG32pvkdiF7ieJ18LqyXmL1LetdXFveV6FWNWhLGSlUkmpzyxpTwljGXZU4yzRhGMIxjCLswt8jr+FZBZKYPZ4hZUMLjcyYtDY38+IXFW+q3cmx2MJKtW4mnnnkhLnhCWaaMIQjHNCGeKTAtS7IvJ2+s8Rw6wvKlbDqc1Kx27il1eSWck0IQjChJXqTy0fmwhLnkhLHY7n0bjtYXyOqYhqYZF4pfVr6+w+8qS3NeFzXs/Od1LY1queE2yqWkKkKE8YzQhNHZU47KO7HPHddqhCEIZoQzQg/ol4AAAAAAAAPzPJCpJNJNGMITQjCOaMYR/wDlGG7B+gHFYFkvgOTWAUcl8Fw+WhhlCSenJQmnmqfNmjGM2eaeMZpoxjNGMYxjGMc7HV7qN4fDLvJajhuD3VvkvgOBXtlSq22KVqNa1rT1qU0kslWWrCvDPLCpDPLNm2OeWMc0czLQt8wXMW5e6lNnd4Jklkvktk/LNheHZS21/fU4XOxnhRzVI1a01Sefyk9TZTQjGbZRqRjHPnz7rs9HUuyIpYPjGBz4VXuLfH5YSYnUur+5uLm6lhLsYSz3FSpNVjCEIZoQ2eaG7mzZ4u1hfJc6vi+prkfjWIU8WubG7t72nbwtI3FhiVzZVKtCH1adWahUkjVlh+yE+yhDPHN9MXZLa2t7O3pWlpQko0KEktOlTpywllkkhDNCWEIbkIQhDNmfQS8AAAAAAAAHWMW1NskcXxatjtS1v7LELqWWS5uMLxW7w6e5hLuS+VjbVKflYyw3IRnzxhDchmg7OGA67Z6n2R2HyYFTssFkoy5NTVJsMhJVqQ8hNUkjJPNH5395NNCabPGfZRjGMY/TupcU1LMicVxC8xOrYXtpXxHfsMOxW7sad3Hdhsq1O3qySVZowjGEZp4RjGG5GObcdsFvkcJcZFZK3Fvg9pHBLelb5P3Ml3hlG3z0adtVklmlljLJJGEM0ITTQ2MYRhu/Q+eM5CZJ4/lFhGVuLYNTr4vgMZ5sPu/KTyT0dlDNND5sYQnh9O5NCMIZ4xg58L5HUJNSrI+hil3jFnDHLO4v7ya/uZbTKHELejVrzRhGaeajTry04580M8NjmjCGbNmI6lWR8MVvcZtoY5Z3OI3Ub26hZZQ4hbUq1aMIQjPNSpV5aeeMJYQ+r9EHbwvkAEAAAAAAHA5R5EZM5V17W9xiwq7csdlta9tLutZ3VGE0M00stehPJUhLNCO7LCbNHczwjmgns9TbIuzwjE8Djg0bu1xqbZ4jt+5rXlW6jCWEssalWvNPUm2MJZdjnm+bmhsczswt8jruA5A5L5O3Va/sbS7uLqvQhbTXGI4hcX9aFGEc/kpZ7mpPNJJGMc8ZJYwljHNGMI5k2EaluQ+B39viGHYVXljZTz1LO3q39zWtbOebPnmt7apUjRoRzRmhCNOSXNCMYQzQjGDtYXyMHaoWppcZTyY9gOCamF7Z3ePXM3lcUjjkvmb52aEbye0hWhGavCWEI72z+UhCOzjm2bKH6A5J1at/cXuD0burithRw2/jXjNPJc29KE2wkmpxjGT/AMc30QhGOfd+iDsIXpc4DJrIbJzJOeNTB6V9GfyULeSe9xO5vZqVKGb+7pxuKk8acm5DPLJmhHYy54bkM35xvIHJLKPELjFcZwnbF1d4XVwWtU8vVk2VnUm2U9LNLNCEM8f/ABQhsofsi7CF8q4LA8iMl8m8RrYrguGbXuq9nbWFSp5apPsqFvLGWjJmmmjCGxhGMM+bPH9sYudBAAAAAAAABxmO5OYLlLRtbfG7PbNOyvKN/Qh5SeTYV6U2ypz/ADYwz5o7uaO5H9sImKZOYLjV/heKYnZ+WucGrzXVjP5SeXyVWaSaSM2aWMITfNmmhmmhGG7+9yYDjJMnMFp5R1crJLPNitezksKlx5SfdoSzxnlk2OfY7k00Y582fd+lxGJamWR2J4pc41NZX1leXsJduT4Zit3YQu4y580a0tvVklqzQhGMM88IxzbmfNuO1BePlaWlrYWtGysrenb29vJLSpUqUsJZKcksM0JZYQ3IQhDczPqAAAAAAAAACPGcIw7KDCbzA8Xt/L2OIUJ7a4pbOaXZ054RlmlzyxhGGeEY7sIwisAdexfIHJPHLHDrDEMLmzYRLLLh9ehc1be5tIQlhL/dXFOaWrJnlhCEc00NlDcjncDk9qVTZH5b3mVGTOUlxCwxijSp4rYYpCriFavPThGFOend1avlZM0I5oyzeUlzZ80Ibmbv4t8jpf8AY7qebKaSGCV5bKet5ebC5cRuoYZNPn2W7YwqbWjDZQ2UYeTzRm3c2fdc3lHkfk5lZb29vjuGwrRs6kK1rWpVZ6FxazwzfOo1qUZalKO5mjGSaEYw3I7m45kL5HBZO5FZN5LVrm7wmyrRvLzYwuLy8u615dVZZfqyTV6889SMkP2S7LYwzxzQhni50EAAAAAAAAAAB1K41LckLjGb7H5JcatL3Eqste7mscoMQtJK1SWWEsJpqdGtLJGOxlhD6v0QdtAdTxLUtyMxPELvFI2eI2Nzf5tuTYXi95h8t1NDPDZ1ZbarJLUnzRjDZTQjNm3M+aEHYcJwnDcCwy1wbB7OlaWVlSlo0KFOGaWnJLDNCEFYXgAAAAAAAAAD8zyS1JJqc8M8s0IwjD/J1PJ7UryOyVhQp4JTxmjbW0k1OnZ1Mev69pCSaEYRl2vUrTUow3Y7kZc37fpduC8dYyf1Ncjsl7mS5wTD7qjCjCeFvb1MRua1tawnz7LyFCpUmpUNyMYf3csuaEYwhuRjB+6WpzkbQyfwzJalg+xwzB7unfWVDbFWPkq8lSNSWbZbLZTZp4xjmmjGH7M2bcdkFvkdTxHUsyGxXEbnE7zCK0Zr6pLWvLelf3FK0vKkubNNXtpKkKNaMc0M8akk2eEIQjnhCDksZyOyaygxLCMXxfC5Li7wKtGvh9TZzy+Rnjm3c0sYQmh82WOaaEYQjLCObPCEXNBfI63lBqe5K5S4hDF8RtLyjfeRjbT3OH4lc2NWrRz5/J1J7epJGpLCOeMJZ4xhDPHNmzxc1hmGYfg2H2+FYTZUbOztacKVChRkhJJTkh9EIQhuQgqEvAAAAAAAAHWv7N8ivMeGZNzYFTnw7BryTELGhPVqTeRuJZ5p5Z9lGbZR+dNNHNGMYbubNm3Fk2R2TNTEcXxWthFGtcY7b0rTEfLRmqSXNGnCaWWSanNGMmbNPNCOaEM+fdzuZFvkdZyf1OMkcmb2jiGF2V3PcW1GNvaz3uJXN7tWlHNCMlCFepPCjLGEIQjCnsc8IQhHchB85dS/IeWzxfDo4NPUssdqzV720q3lee3jVmnjPGpTpTTxkoz7OOy2VKEsdlCEc+eEIw7UF8jrNhqc5I4dRxGjJY3dzNi1tNZXdxf4jc3lxUt4wjCNKFavUnqSyfOjHYyzQhCMYxhDPuvtfZB5KYjk/YZMXWFxjYYVCjtGFO4q061rGlCEKc1KtLNCrJPCEM2ylmhNmjGGfdi7AF8jq39mORM2A4jk3WwmrcWeLzyVL+a4vbitcXU0sYRkjUuJ541p9jsZYQzz7kIZobm4mx3Ug1PspbjEbjGcFr1oYvLLLf0JMRuqVvdRlkhJLPUoSVIU5p4QhLmnjLsoRlljCMIwhGHcgvkfK2t6Npb0rS3k2FKjJLTklzxjmlhDNCGeO79EH1BAAAAAAAcZc5OYLd4/ZZUXFns8Tw+hWtbav5SeGwpVYyxnl2MI7GOeMku7GEYwzbmZyYDgIZB5IwyxqZfy4LSlx+rZ7QqXkJ54RqUM8I7GaTPsJo7kIbKMM+aEIZ80MyLC9SzIbBr+3v7DCK0u06s1e0tal/c1bO0qTRjGM9C1nqRo0ZvnTZoySSxhso5s2eLtgt8jql7qWZCYhbXNtdYFnhdYrHG56kl1Wp1pL6ObPXp1ZZ4T0pvmw+pGWGbPDNmjF/b7UwyIxCnfSXOEVYTYjiFPFq9ale3FKtC8kllkkrU6sk8J6U0JZYQzyRl/b++OftQXyOv5L5B5K5G3GIXeTuGz29xi01OpfVql1Wr1LieSWMJZ55qs00Zps0Y55s+eaMc8YxjuuwAgAAAAAAAAOAyiyGyYypurbEMWsa0t9ZwjLb31nd1rO6pyRz7KSFehPJU2Ec+7JstjGOaMYbkHPhgOuWup7kfZ4BiWTVHCM9jjEtSXEY1LirUr3nlIRlmmq15po1ak0ZY5tlNPGaEM0IRhCEHOWVnbYdZ0MPs6fk7e1pS0aUmeMdjJLCEJYZ47sdyEPpfcBxmTmTmC5JYRRwHJ+z2rY28Z5qdLyk8+xjPPGeb508YxjnmmjHdj+1xWL6muSGNYpXxutaX1nf3cktO6uMLxW7w+e5hLDNL5aNtUp+VjCG5CM+eMIbkNx2gLxFg+DYTk9htDB8Dw23sLG2l2NK3t6cJJJIZ88c0IftjGMYxj+2MYxitAAAAAAAAABxmF5OYLgt/imKYZZ+RucZry3V9P5SebytWWSWSE2aaMYS/NllhmlhCG5+9yYDgco8iMmcq69re4xYVduWOy2te2l3Ws7qjCaGaaWWvQnkqQlmhHdlhNmjuZ4RzQfbJ7JHJ7Ja3uKGC4f5ON5P5S6r1qs9xcXM/0bKtWqzTVKsYQ3IRnmjmhmhDchmcwLfI6jY6lOQ2G3Mlawwy7oUKdbbEmHyYndQw+SpstlnlsvKbXhmm+dCEKeaE3zobu6/eK6l+RmL4ldYtVsb6zur+EIXs+G4rd2ELvNCMIRrS29WSWrNmjGGynhGObcz5tx2sL5EuGYXhuCYfQwrB8Pt7GytZPJ0be3pS06dOX90ssuaEIKgQAAAAAAEOM4NhuUGHVcKxa3jWtquxjGEtSanPLNLGE0s8k8kYTSTSzQhGE0sYTQjCEYRhGC4B1CbUnyFq4fiOG3eG3t7TxalLb3lW9xW7ubirRlm2UKXl6tWarCnn3dhCaEsc8c8N2OfmcoslsAyrwKrk1j2Hy3OG14SQnoQnmp/UmhNJmmkjCaWMIywjCMIw+hywt8jr9xkHknd2OPYbdYRCrbZTRjNisk9apHbMY05acY59lnl+ZJLD5ub6M/wBO6+36HZNQv8IxOGFyQuMCtalnh80Kk8JaFGpLLLNJCXPsZoRlklh86Ec2bczOaEvHVcP1McjMMxC2xG3sLypNYz+Us6Fzil1cWtpPmzQmo29WpNRoxlhGMJYySS7GEYwlzQ3HyxTUnyExi/vcRvMKupJsSmhPf0bbErq2tr2aG5nr0KVSWlWjGG5GM8s2yhuRzw3Hbxb5HA4lkLkpi19Z4lfYPJNXsLKvh1tGSpPTlpW1aWEtSnCWSMJc0ZZYQ+jPDNuZnywDU9yPyXvrbEsCwja1xaYXTwajPtirPsbOnNspKeaaaMI5pt3ZR+d/m7GF8gAgAAAAAA4jG8lMByju8Lvcasprmpg11C9spY16ktOSvCGaE8ZJZoSzxhnjm2UI7GMc8M0UOO6nORuUt/eYnjOETVrnEMNmwi7mkuq1KFe0mjGMac8sk8ITZoxjmmjDZQz7kYOyi3yOn4vqSZA47cV7jEsGrzbatadldUqWIXNGjdUacsZZJa1KSpCStGWEYwhGeWaMNzNHchm+15qY5GXlHDaUMPu7SfCLSWws7iwxK6s7iS2hCGajGtRqSVJ5NyEdjNNGGeGf6d12oL5HX6eQOSFG3wS0oYJSpUcna+2sNkpzzyQoVdjNLGeOaPz4xhPPnjPnzxmjGOeO6/dxkRkxdUcft6+GbKnlPDNisPLVIbYh5KFL9k3zPmSwh8zN9Gf6d1zol44bDMj8ncGxSbGsNw7yN7PY0MNjV8tUmz21GMY05M0Zow3NlHdzZ4592MXMgAAAAAAAADjMWycwXHLvDL/FLPy9fBrrbllP5SeXyVbYTSbLNLGEJvmzzQzTZ4bv0OLxnU2yPx7F6mO31hdUr64pS0LmrZYjc2e2qcv1ZK8tCpJLXlhCMYZqkJoZoxh9G47OLfI6jjmpRkFlFeXN7imC1Zpr22ktLulQvri3oXVKSEYSS1qNKpLTq7GEYwljPLGMNzNmzQzfeOppkTNJLTjgvzZcFjk9CG2a25h8fpo/W/8Ad9b/ADdnC+Rw1PI/J2lXwO5p4dmqZOUZ7fDJvLVP7inNThTmh9b52eSWEM82eO5n+ndQ3WppkRe4fiOGXOByz0MUxGOL3H9/VhPC9jm/v6dSE2zpTw2MM0acZc37M2eLs4l44rAMmcIyZoVaGFyXUY15/KVq13e1ruvUmhDNDZVa089SaEIQzQhGbNCH0ZnKgAAAAAAAAA+V1bUL22q2d1Slq0a8k1KpJN9E0s0M0YR/7wi+oDrFHU1yJt8lbTImjguxwWxr07mhbbYqxjLVkq+VlmjPstnNGFT527NHP9Ec8NxdcZH5OXWVNrlpcYZLPjNlbTWlC68pPDYUps+eGxhHYxj86bNGMIxhCaaEIwhGLmRb5HVcZ1Mci8exK5xXEMNuZa99LJJey22I3NtSvZZYRhLC4pUqktOvDNGMv95LNnl+bHc3HZ6FCjbUadtbUZKVKlLCSnTklhLLJLCGaEIQhuQhCH7H7Ev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//2Q==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QaCGYDASIAAhEBAxEB/8QAHQABAQACAwEBAQAAAAAAAAAAAAQHCAUGCQIDAf/EAFoQAQAABAEDDgkJBwMBBwMCBwABAgMEBQYHEQgSFTQ1N3JzdHWxsrPSExQhMjNRVJOUFjE2VVeRlbTCGCJBVnGDwSNh0xckQkOBlsTRJWKhUlOSpUSEY4Lx/8QAHAEBAQACAwEBAAAAAAAAAAAAAAECBAMHCAYF/8QARREBAAECAgYHBgMFBwQCAwEAAAECEQMxBBIyNUFRBQYHIXKxsjRxgpHC0RMzcxZSVGHBFBUXU4GS8CJCodKi4WLT4vH/2gAMAwEAAhEDEQA/APV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eL4thuA4Zc4zjF5TtbKzpzVq9apHRLJJD54/7/ANIeWMfJBhqpqwc1clSaSWwyhqQlmjCE8tpS0TQ9cNNWEdH9YQi7Dqmt5DKT/wDs/wA3RaHuyepnVPQenNDr0rS5qvFWrERNsoib/wDn/wAODFxJom0Nzf2w81v1ZlH8JR/5T9sPNb9WZR/CUf8AlaZD7D/DzoXlV/u/+nH+NU9CM22eTIrOnC5p5NXFzTurSEJ6trd0oU6sJIx0QnhCEYwjLp8nkjHR5NOjTB3apUkpSTVas8skkkIzTTTR0QhCHzxjFpfqQYxhnWrQhGPlwi4hH/f9+kzjqpsr6mT+bGbJmw8emxLLa8pZO28tjZV7y5ko1tPjVWnRoSzVJ407aWtPolljHTCHkdV9bOiMDoTpKdG0eZ1bRMXzi/BsYdU1U3llLA8ewLKfC6GOZNY1YYtht1CMaF5Y3MlehVhCMYRjLUkjGWbRGEYeSPzwivap5A5Q4vg1lnUzTZnZMXwG5sLeGVORUmK5PXGHf6NSEPD20lC9oSTTSeMU55ddCSMIQuPJGEYeTmcq9UZlDd4PiucbN7PJcYFk1kXbYrc2lSlTjTuMVxCanG2pVZptE0stClrqk8JZ5NPhJYTTQ0aYfNM2yY1zw7KTVDYDTyhxHF7HK6bAaWSWIX0cRynkyelq2WKUaevo+KyYZVn19GeEZtMtaSeMPByfvx0xhGmwy1yuwvNBkfimVGcvKrE8rc4FGwnsrXAsGw2a7jWmt/C1aVjLVoy0KUuj9+pVu5p5JZZZ9EZNdLrQ2DGrWTWebOljFj/04usXvsLygr5wJ8k4Yzitph82I2tlCz8dmmnp2sZ7Ke6hJCalLGWEafmzTSRjCaVflVnRzlZoMbzl2F1lpUy1oZL5IYdjGFU8Rs7OjXp3NzdV6UY3M1tJQknlhrZY+SFOGslhp0R11SIbLOGyqy0yOyFw+TFstsrMGyesalWFCS5xW/pWlKapGEYwkhPVmlhGaMIRjo06fJFizNXiGfeXLula5V4VldcZKXeFT1Lq8ynhk/Tq22ISzy6yW1hhVaaM1GpLNPplqyzRl1kmipHTGEeRzrZJZxLPLvAs8ObfBcIymvsBwy8wy4yexG68UnuKNaMk+vs7mMs0lGvrqcssYTwhJPJGMIzS6IRBlHC8UwzG8OtsXwbEbW/sLylLWtrq1rS1aNanNDTLPJPLGMs0sYeWEYR0RQ5RZXZPZJz4VTx/EPFZsbxGlhNhDwU8/hrqpCaMlP8AcljrdMJZv3ptEsNHliwXlHnwxDHcMyIwjNDk3j+GRytxHF6WI0cNtcLp4rYVrKaMbqjTkvastn4aNeM2vnmjVhGWFSaWWaMYTS8Pj17nUubDN/b51MJxC1rWudbD6eE3GJxsIX15YRpVJpJ7mWwqT28tSE008n+nrYRhJLHWyxjEGcf+sWbjX0Kfyj/euco58k6UPE6/72KywjGa38zyeSWP78f3PJ5zubVbJPK7KHJOStTwDEPFZcbz7XmE38PBST+GtakYxnp/vyx1umMsv70uiaGjyRfWM5wc8NDIHOZnVo50LmlLkHlZf2uH4NJhNj4rdWdvXpQjQuZ5qUas2mSaaWWenPSml06YxnjoBtOMJU8czgZxcsMuthM5FfJHDciKtCxtLS0srO4lu7ma0p3M9W8muKU8/gv9WSSElGajNrZZ46/TGEZe3ZgsqMdy2zLZGZW5TYhJfYri2D291eXMlOSnLWqzS6ZpoSyQhLCEfVCEIA5HCM8GaXKDH4ZKYDnRyRxLG4z1KcMNs8btq11GeSEYzy+CknjPplhLNpho8miOn5nYMcxrDMnMGv8AKHGrnxfD8Mtql3dVtZNP4OlTljNPNrZYRmjohCMdEIRj6oNTs2mC5Y5zczeDZvcIyDxCytbbLW6xObKu7urKW1tqdtjNavPNbSSV5rrw8YSxpS6aMkP35oxmhL53fbPK3ObieKZ6scqZwru2w/IK7vLfBcMt7Cz8HHRhVKtCNeeejNUnhLUn10kJZpY6ddCeM8sYSyhnTA8awzKPBrDKHBbnxjD8Ttqd3a1tZNJ4SlUlhNJNrZoQmhphGEdEYQj64Lmv+R2WWcbOniuTuSFPL65yZloZD4TlLieIYdZWc+IYjdXcJ5dEkLmjVoU6Msac002to66M08kITSQhGE0uW+XOeTFs4ePZu8jJcroxyUwixqRvcmbbAdfd3tzTnmhUuZMVrQ0UIayEISUJYRjHwmmpD92EA2KTYliNjg+H3OK4pdU7azs6U9evWqR0S06csNM00Y+qEIRcTkDe5XYjkVgl9l9g9DCspK9jRnxWyoVJalOhda2HhJZZpZppYw12nRomm/rH53WNUTGMMymVsYRjD/sOjycOVtaDo8aXpWFo8zaK6qY+cxDg0nFnAwa8WP8AtiZ+UXdKudWnmgoV6lGlaZRXEkk0YQq07KnCWeHrhrqkJtH9YQi/L9tjNH9VZT/B0f8AmaODvSOzjoSIyr/3f/TreetnSPOn5N4/22M0f1VlP8HR/wCZ3vNhn6zfZ2bq4w7Jq5u6F/bU/DTWl7RhTqzU9OiM8utmmlmhCMYadEdMNMPI84WaNSFGMM92GwhGMNNndwj/AL/6UX5XTnULorQ+jsbScDWiqimao77x3Re2XFu9G9Z9N0jS8PBxbTTVMRlzb9uOwLKLJ/Kiw2VyZx3D8XsvCT0fGbC6kuKXhJJoyzya+SMYa6WaEYRhp0wjCMIugapHLq8yDzS4tcYNC4nxvGo08EwinbWtW5rTXdzHwcJpKVKE088ZJYz1NbLCMY+D8kGIc1N78l8fy4zKZpqmPZPU8Yycp45klc4vk1d4dCjiVGhJbXUJaV/Qk8LCM8ttVm0STS/6s+ny/P0s7CbXDWy81RGU+LYBZ5XZMwhGlkvkNd5U5UWHg5IwqX2snpW9lPNNLGaSEK1C6mm1kZZoQow0x0R0RtyByj1QtTG8MxXF8MyrucnsSwm5ucWuMdkyep21lX8D4ShPh8MPrz1404zaZNZX8LHWxkjGfTCaMQ2GGt2RWcTLGhqfsms4OXmdDKK+yhy6t7K2w+1wfBLCev41UhNNLTsqUaMJIVqkksYzVLmaahLGWabW05PJDh8Lz1Z17e1ynzf3t/iVnj9LK7BsnMOxTKO1wya+sKGI0YVI1K0mHzzWlWpThJUjT1sIQjrqevljomhENqRrrlTl9nEzPZa5SYfe5e3eWuGYPm+v8qLe0xOzsqN143Sryyy+FqWtGjLGnGEIwhokl/7+mM0YQjC/NZjuqAvcr8AvMewrKu7yZxexq1sZr47Lk/StrOtGnCehPh8MOrz1405pozSayv4WOtjJHX6YTRiGXcrMvchcgraheZdZaYFk5b3U8aVCri2I0bOSrPCGmMss1WaWE0dHl0QWZO5TZN5X4TSx7JPKDDcawy4jNCle4dd07mhUjLGMJoS1KcYyx0RhGEdEfJGDD2f+4yitc6OZqvkphWHYlicuM4p4G2xC/nsqE/8A9Nq67XVpKNaaXRDTGGinNpjCEPJp0w63kFldhWSmQGcTODi2L3WT+UmUeVc1DE8GwzDpbu6wrFoy0reWyt6cddLcV6kJZZ5K88sKc8astSaSEmulBsu4TEstMmsIypwbIvEcS8FjOUFO5q4dbeBqTeHkt5ZZq0dfCWMkuthNLH96MNOnyaWpecXK/OLlDmxz45ucrsayvso5O5O2uMWtTGrfBIYlUo16daWpbV42EKltGlGajCaEZJadaEJowjNDRCMczQx3LDI/LfNNkNDLPEMWscbw/F6uI1b+2s4VrmNG2p1KMIxo0acssJIzRhDWSy6YQhrtd84M0jVfJPOJngo5t82+d3HM5tzik2UOUtrg2IYLHCbKjZVbW4u6tvCbXSUvDy15P3JtfLUhJHWQh4OGmMY8hlLltnWxrNbnIz0YFnWqZOwyar41b4Rg9PDrGtYy07CapR11zNWozV56081OaeGtqySSxjThrJoQmhOGzCPF8Xw3AcMusZxi8p2llZ0pq1etUj+7JJD54/7/ANIeWMfJB+eT91XvsBw29uqmvrXFnRq1JtEIa6aaSEYx0Q8kPLH+DH2qb3j8pP8A+z/N0W3oGjxpml4Wj1TaK6qafnMQ0OlNLq6P0HG0umLzh0VVRHPViZt/4deqasLNVJUmklscoakJZowhPLaUtE0PXDTVhHR/WEHz+2Jms+rco/hKP/K0wHb37C9E8qv93/06D/xN6e50f7f/ALbn/tiZrPq3KP4Sj/yu95ts8mROdOFzTyaubmS6tIQnq2t3ShTqwkjHRCeEIRjCMunyeSMdHk06NMHnqzhqP4xhnXrwhGPlwi4hH3lJ+X031O6O0PQMXSMDWiqmLx33y/0ft9XO0LpbpDpTB0TSdWaK5tNotPfxibtv8dyoyZyWp2tbKbKLDMIp31zJZWs9/d07eFe4n8ylJGeMNdPNojolhpjHR5IP3v8AGcHwu4srTE8Ws7SviVfxaypV68tOe5ra2M/g6cJowjPNrZZptbLpjoljH5oRYO1XWReCZxLHNxkPlHTqT4djWWlG0r+DnjJPLCayu9E0s0PmmljomhH1wg6NNlZj1PLbNNmhzh38bnLLIrLOWhWu54a2OL4fNht5C2xCSH8dfLLrakPLrask8I/PDT1U7wbbjXfG87OXdrqe84OW9plDCXHMBymxPDrK5hbUI+AoUsU8DTkjJGTWR0UowhpmljGOnTGMY+V95R5QZ18ey6zr4ZgOdG8yfssi8Gw/EMKtrXC7GrCe5qWdSrNLWnr0ak01GaaSGmWXWz//AKZ5YeQGwrh8ksrsnsusBt8p8lcQ8ewy6mqSUa/gp6WujTqTU5/3Z5ZZoaJpJoeWH8PJ5GE8jsuM51rlBmjxvKfLqbFbbOfZXE1/g0mG21Gyw+t4lC6pTWk8snjEIS6yaSMK1WrrtdGMNb5IQx/kBiGcfNxqasKzqYPnGnmo4XilXW5NS2FrNY3ttVxWelNRnnmpxuvGZvCxjCaStLLCaEkPBx/e1wbiDWLKHORn/wArsfy3q5sMByrnqZJ4xPhGE2VjJgGxV3UoyU554YhNe3Et7DwkZ4w00PBQlkjJGXXzaYx7rkpjecfKzPtlhgWI5Z3WE4DktbYJc08ItLS0mjUrXFvPPWpVa1SlPPGlGMv/AHIyz6fmnhDyRDNDjsococFyTwO+ylyjxKjYYZhtCa4urmtHRLTpyw0xj5PLGPqhDTGMdEIQjGLomdPKTKiXLDIrNtkxj/yemyrq3tS6xenQpVbmjQtaUtSNK2lrST0vCzxmhDTPJPCEks8YSxjojDCGfzEsuK2b/OtmtxzLvFcSo5L2uC4rbYz4nZU7m6o3dxGWNpdQkoQoxjJNThPLNSp0poy6yEdOiaM4bS4NlPhGOYBJlPbTXlph89OerGbE7Cvh9SnJLGOumnpXMlOpTh5Ix0zSw8nl+aMIqMEx3BMpsKtsdycxixxXDbyXX295Y3ElehWl0xhpkqSRjLNDTCMNMI/wddygw+7wrNPjOH32OXuMV6OB3ks99eyUJa9ePgZ46Z4UKdOnCPl0fuySw8nzafK14zX5a1sxubmhkdYUJatxlTk7heOZG2s02iWtiN3JRt7i2l0zfNLcz0q80IaP3a88YebEG02E5RZP4/UvqWBY7h+Iz4ZczWV7LaXUlaNrcSwhGalVhLGOsnhCMNMs2iMNMPI5FqJkHfYxmTyUzoYLktfW9TE5cvsJyfo4niEmvp0693b2FGpe1ZYRhr5tdVnqRhGMNdNGGmPliyFlVltl1mQypt8OxXLHE8u8MxPJvGcXjDFbSyoXVncYfSlqwjLPZ0KMngakJ9ZGE8k00JtZGE3ljKDMeP5U4Dkvsbs7feLbL4hRwqz/ANKefwt1V0+Dp/uwjrdOtj5Y6JYaPLGDlmr2VNjl/PhuZvK3K3OpVxubKDLDBbu5wuews6NnQqVZKlWWFlNSpSVtbJCMZf8AWqVozSw0+SPlfz/qVqh8tL7G8pM3uTuVNeGEZSXOE2WGUZcn5cDr21rdeBqwup7i4hiMK00ss82up+Dllj4OEJJoQjNOGxOCZX5O5RYpjeC4NiPjF5k5dyWOJ0vA1JPAV5qUlWWXTNLCE2mSpJHTLGMPLo06YRg5lq7NiOcfDMUz33ubTD7+4xKTLXC43suG07ariFOwhh1pG5mtKdzHwFS4hJCMJJZ4RhHTHRLNHRCObM0OVeG5X5HSX+HZWYtlD4rdV7K4ucXwyGH4hSr05tE9G5oQpUYSVZIx0R0UpIRhojoj50Q7sAAAAAAAAAAAAAAAAAAAAAAAAAAAAAAAAAAAAAAAAAAAAAAAAAAAAAAAAAAAAAAAAAAAAAAAAAAAAAAAAAAAAAAAAAAAAAAAAAAAAAAAAAAAAAAAAAAAAAAAAAAAAAAAAAAAAAAAAAAAAAAAAAAAAAAAAAAAAAAAAAAAAAAAAAAAAAAAAAAAAAAAAAAAAAAAAAAAAAAAAADp2d/I++y9zcY3kphlSSS7vKVOahr46JZp6dWSpCWMf4aYyaNP8NLSmrmNzuUak1KfIDF4xkjGEYy0ddD/AMowjoj/AOT0HH1nV/rdpfV7Bq0fBopqpqnW77902iOE/wAocdeHFc3l57f9Ec7f2f4z8PE/6I52/s/xn4eL0JH73+Jun/5NH/y+7D8CObWXUu5nstclcp73LDKrC6mF0ZbOezoUK+iFWrPPNLGM2t/hLCEv8dGmMYaPmi2AxLI7JzF8pcIyvxHD5q+K4DJcU8OrTV6kJbeFeWEtWMKcJtZGaMssIa6MsZoQ0whGGmOnmh8V010vj9OaXOl48REzERaMoiHLTTFEWhwl/kXkziWVmFZc3mGa/HMFtri0sruWtUkjTo19b4WSMss0JZ5YxkkjonhHRGWEYaI+Vx+A5q83uTeA4xkvhOS1pLhGP3Nxd4nZV4zXFK5qV4QhV10tWM0NbGEIQ1kP3YQhohCEHax+UydIwHMxm+ydw69wmxsMVuLS+sJ8Lnp4jjt/f+Bs55dbNQoRua08beSMISwjLSjJCOtk/wD0y6P3xnNJkFjuTuB5LXuFXVKxya8FHCJ7LE7qzurKNOlGlLGlc0KkleX/AE5oyx/f/ehGOu0u4AMS5R5k83uT2RmJ4Tk3mnrY9b4pi1HGL+xtcYnoX9S7klllheW9xWrSay5hGSSOu8NRjNpnmjPGeMYT8HmnzORhlblnlblRkFVwfBspcLtMDlwbH8RkxjEL2jRmrTVa9/XjVrwqRn8NCnLLGtVjCnTlhGMsNEkudgHUsi81uRuQFTwuTlvisZpaELWjHEcbvsS8WoQ0f6VDxqtU8BJHWy6ZaethHWSaYR1suj9src3GS+Wtzb32MQxe3u7WnNSkusJxu+wqvGnGMIxpz1bOtSnnk0w0wlmjGWEfLCEIuzgOl4hmbzbYlkxhuSNXJmWhh+DV4XWHTWd1Xtbq0uNMYxr0rqjPLXkqzRmm19SE8J59fProza6bT+1PNRkJJh+E4bUwm5uaeC4pTxu0q3WI3VxcRvpIRhLXq16lSarXmhLHW/6s08NEJYfNLCEO3AOnyZos3kng9bk9o8FlFNlXJ/2uv5MVm06bjz/94/ueZ/8Aa/txmlzfXWTOUGR1fANdg+VV5Xv8WtvG68PGa9aaWapPr4T66TTGWXySRlhDR5IQdvAYNzr5ByX2UeI4jhWYnGsfxK/w+lZU8RwvKinh+H3skssYSUsWoTXVGNenJGaaGtmoXUI046NEdMacMh5ociLjNtmvyWyCvLujdXGA4Vb2NatRljLTnqSSQhNGSEfLCXTp0eSHk0fM7eA4fJPJHJ3IbBZMnslsP8Sw+nWr3EtHws9TRUrVZqtSOunmmm8s880dGnRDTohohogkoZvMjrajlPQo4PrZMsatSvjcPGKsfGp56EtCaPlm/c00pJZf3NbDyafn8rsYDo2KZlc3WLWuCW0+FYhYz5OWUMNw26wvGr7DruhaQllh4CNzbVqdaen+5LGMs88YRjLCMYafK+sczMZvMfv7PFrjC7+xv7Gzlw6nd4RjN7hdee1ljCMtCrUtK1OatThGGmEtSM0IRjGMIQ0x093AfhY2VnhtnQw7D7WlbWtrTlo0aNKSEslOSWGiWWWEPJCEIQhCEHXc6OSl1lxm9x/JOxrSUrrErKelQmn8kvhIfvSwmj/CEYwhCMf4Qi7SOXAxq9GxacbD2qZiY98TeGGLh041FWHVlMTE/wCrzdudT9nota9S2qZusXmmpzRljGnShUljH/aaWMYRh/vCL8/+gueT7OMc+Gi9Jh2RHah0hbvwaP8A5fd8l+xui/5lX/j7PNn/AKC55Ps4xz4aLNepXzHZwcm8v/lplZgdbB7Kxta1KlJc6IVa9WpDW6ISadMJYQjGMYx0eXRCGny6Nuxo9Jdoen9JaJiaJOHRTFcWmYve052vLY0PqrouiY9OPFdUzTN4yz+ThcbyOycyjxfA8dxrD43N5k5c1LzDJo16kslCvPTmpzVI05ZoSTzayaaEIzwjrddGMNEY6X8xnIvJrH8fwPKjFcN8NimTdStVwy5lrVKc1CarT8HUhokmhCeWaWOiMs8Iw8kI6NMIRc2PgH1DrOAZtchsmflBDBsnbelJlVd1b3GKdSaetTu6tSEYVNdJUjNLCWbTNpklhCT96aOjTNHTBkpmcyAyKnmjk/h2IyU4W89pQt7rGr68t7OjN51O1o1609O2ljDRDRRlkhohCHzQhCHdQHTLnM9m8uciMJzdzYHWo4HgMaE2F07fEbmhcWU9H0U9K5p1IV5J5fLDXQqQmjCMYRjGEYuuY5mPzdYFkjlNZ4FmwmyijlHNbVsYsquL1fG8Smo6IS1pbi4qxj41LDTNLUmqU5pp4QjNVlj+/DKwDA2a/NLdTZzMYy9xfILEcn8HrYB8npLHKTGJcZxTE4T1YVatW6reHuYRowhCFKSnNXn8mv8A3ZIRhCOR8jc0eQmQN1LdZM2GI0vA0o0LWhdYze3lvZUo/PJa0birPTtpdEIQ1tKWSGiEJfmhCDuQDh8YyRydx7GsEyhxbD/D4hk5Wq3GGVvCzy+AqVaU1KeOtlmhLNpkmmhomhGENOmGiPlcBlBmXza5UYhjOK4zk9PUu8oJLOXEKtG/ubeapNaT6+2qy+CqS+DrU5vNrSa2pCEIQ12iEIO7gOg4ZmJzWYTTygkoZNVLibKuwkwzHK19iN1eVsRt5YTwlhWq16k8880IVJoa+Mdfo1sNdollhDkMLzVZE4RXyfurexxC4uMl6d1Swq4vsXvLytQkuJYS1ZY1K9WeapCMsIQhCeM2thCEJda7cA6fRzSZvbfJXBsiaOT+twXJ++o4lh1t43Xj4C5pVo1qc+v1+vm0VIxm0TRjCPzRhGHkYZzw5nbnLOOV2TeTmZHE7fEsrp56NXG4ZTSSZOTRqSwkhf3NhC5hGpcySQhNtKebwskkYVI6IVIbLAJcLsZcMwy0w2WpGpLaUKdCE8YaIzQllhDTo/8AJ1fPBkdfZfZt8byUwupJJd3lKnNQ18dEs09OrJUhLGP8NMZNGn+Gl3Ic2j49ei41GPh7VMxMe+JvDX0vRsPTdHr0bF2a4mmfdMWl57Vcxmd2lUmpT5v8XjGWOiMZaWuh/wCUYR0R/wDJ8/8ARDO59n2M/DxehY+6/wAQtN/yqP8Az93WU9k/RvDHr/8Aj9nnp/0QzufZ9jPw8WcNS5mdy1yUynvcsMq8LqYXRhZz2dChX0Qq1Z55pYxm1sPNlhCT+OjTGMNHzRbNjS6R67aZ0jo1eizRTTFXdMxe9v8AWX6XRHZx0f0TpuHptOJXVNE3iJta/wDO0X7nD5QZI5O5U3OD3eO4f41VwDEJcUw6bws8ngbqWSeSWpolmhCb92pPDRNph5fm8kHG5RZr8gsq8r8nsvsfydo3WUGSs1WbCL/wtSnUtvCS62eH7k0ITyxhGP7s8JoQjHTCEI+V2ofGOw2Nsf1OmaDKi8xe8xvJq7ryY9cy3uI2cmNX1KyuLqXWaLia0p1oUPDf6ckfCQkhPphp06fK7RJkBklTxLKDF5MJ0XeVNtRtMWqeHq/9ppUqc1OSXRrtEmiSaaGmSEsY6dMdMfK7CA6zTzb5F0o5Kxp4No+RUsZMC/7RV/7JLGhGhGHnf6n+lGMv7+u9fz+V1nBdThmcyfuLKrhmS91LQw68jiVtYVsZvq+HyXkZppvGPE6laa3jWhNNGaFSNOM0I6IwjCMIRhkwB0jFszGbvGso7nKu7we8o39/4LZCWyxa8s7bEfBwjCXxu2oVZKN1+7HWx8NJPpl/djpl8jnsNyQydwfKLGMrMOw7wOK49LbSYhX8LPN4aWhJGSlDWxmjLLrZZow/dhDT/HS5kBwGWOQuS+XthQw7KfDp68tpXlurWvQuatrdWleX5qtC4ozSVaM+iMYa6SeWMZZpoRjojGEeIlzM5uIZJYpkTWwGtc4XjlWWticbrEbq4u76pLGWMs9a7qVJripNDWSQhGapGMJZZZYfuwhB3YBNf4dZ4nh1xhN7R8Ja3dCe3rU9dGGupzSxlmhphHTDTCMfLCOl1/8A6YZBx+ScZsnaM8ch/o/NPVqTTWP+hGh5Ixm0z/6cdH7+u+aEfnhCLtIDq1TNfkDWtMprC6yatrm1yxufG8boXE09and1vByU4TRlnjGEkYS0qejWa2EIywjDy+V+OS+ajIjJC6ucQw2wv7y8u7bxOpd4zi95i1xC206Y0JKt5VqzyUoxjpjTljCWMdEYwjGDt4DG2F6nTNBg91hd1ZZMXUdgr2TEMIo18Yvq9vhdaWM0YeKUalaanbSfvR006UsskYQlhGWMJZYQ5KrmYzdVcpbjKuTB7y3vL25lvbyha4teW9jeXEujRWuLKnVltq9TyS6Z6lOaMYyyxjGMYQ0d3AdPvs0uQl9HGqk2G3ttXygv6WKX9zY4rd2lxNdU6UtGWrTrUastSjHwUsJI+DmlhGWM0IwjrptPLZJZHZOZDYRsJkxh81tbTVqlzVmqV6lxWuK08dM9WtWqzTVK1SaPzzzzTTR0Q8vkg5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O8vMQxTJfOFkblJLil1LguI16mT+IWnhZvAQqVoa62razTrYTQqSazXaNOifRpcRDLLGflTljlpTu7aGCYDUo5P2dPEsX2Pw2FWX9+5ua1SMs8IRhPNJSlmhJNHTDW6IQjGMLZLstjAmV2cezzkZvaF5QpWVOvheWuFYfceI38t7azzS3VKaWejXlhL4SSaWaWOmMssYR0wjDyO+3mdPxTJbLjKXYLX/Iy6urbwHjWjxvwNKSfXa7Wf6enX6NGibRo/iurJd34Ynyqz+YXgWIz4PZy5PS31rhtHEbunjWUVPDIR8LJr6dGhGanPGtUjCEYx0wklhpl0zaY6IZByRymw/LPJjDMq8Klqy2mK2tO6pS1YQhPLLNDTomhCMYaYfN5IxgkxMLdy4CAAAAAAAAAAAAAAAAAAAAAAAAAAAAAAAAAAAAAAAAAAAAAAAAAAAAAAAAAAAAAAAAAAAAAAAAAAAAAAAAAAAAAAAAAAAAAAAAAAAAAAAAAAAAAAAAAAAAAAAAAAAAAAAAAAAAAAAAAAAAAAAAAAAAAAAAAAAAAAAAAAAAAAAAAAAAAAAAAAAAAAAAAAAAAAAAAAAAAAAAAAAAAAAAAAAAAAAAAAAAAAAAAAAAAAAAAAAAAAAAAAAAAAAAAAAAAAAAAAAAAADgMuslKWW+SmIZMz3k1nPdySxoXUsmvmtq8k0J6VWEumGmMs8ss2jTDTo+d1CpmYqUcnslbDDsoqEcUyYxCpinjd/h3jNC8uqsJ41alShCpJHXRnqRnljCfTJGENEYsnC3mBiqnmRvamH4rb4llpG7usXyls8pK1xsfCSEs9CNKMaMskKnmx8Foljp0ywjCEddGGmP3lHmdx/FLfLDBsFy6oYbg2WU89e7t6uE+MV6FaelLJPGlV8NLLCSbWyxjLNJGOjTCWaWMYRhlINaUs6F/06ygwfHqmUORmV1rh9e+sLaxxKjf4XNeUK8aEutpVpJZK1KanPCWM0sdM00sYRh5NMNMe8WlGrb2tGhXuqlzUpySyz1qkssJqkYQ8s0YSwhLCMfn8kIQ9UH6he6g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xlNnKyNyRvY4bjeJ1oXUltNeVaNpY3F3PQt4R0RrVoUJJ/BU9P/fn1svkj5fJF2dhLKallLjOcDOBLkhlDg2Tk9jgFtaX9TEraa5mutdTq1KdeWHhJIUJJITzSa+MJ5Yx10Yyx1sFiLjJGN5xsjsAo2Va9xWpcQxGhNdWsmHWle/qVbeEIRjWhJbyTzeDhCMP39Gt8sPL5YOawvFcNxvDbbGMIvqN3Y3dKWtQuKM8JpKkkYaYTQjD+DB2ZHFLCOV1tdVrCOD211kJhc+G21erGMKdvRqVYVtbNNo10sIxkmjH1TSxj87kcg69WTMLd4XY30tLEMYtMcuMCto1IS16tCapWmpRpS6ddNCEs8kYRh80JpfXBZpSJZCwbOfkRlBi9LBMKxiepc3Pho2s1Szr0qF54KOip4vXnkhSr63+Pg5pvJCMfmhpfyTOfkPUx6XJyXGZ/Gp7ubD5KsbOvC1nuoQ0xoS3UZPATVYaIw8HCfXaYRho0w0MZz3Nni2R2ZO1yauJJrqa8sq1CFGaEZpaNGyqS3Ony+SWXzJvVGOiPl8jh7GrJc6nTJbBretGGNxyhs7OWnCb/AF5MQkxLX1dMIx06+EJak8YR+aGmMdEF1YLsyX+c/IfDMbmwC9xmencyXFO0q1YWdea1o3FSENZRqXMJI0adSOmXRJPPCb96XyfvQ09qa5161KGYDL7B7uprsZjlBiVpPS13+tNfVb3TbwhDTpjNHXUoy+uGiMGw9rLVktaMleeM1WWnLCeaP8ZtHlj97GYsQ/UTVb+nTrzW/ga080kITR1kmuhojp0dEXzshL7Jde5iasl4ViTZCX2S69zE2Ql9kuvcxNWS8KxJshL7Jde5ibIS+yXXuYmrJeFYk2Ql9kuvcxNkJfZLr3MTVkvCsSbIS+yXXuYmyEvsl17mJqyXhWJNkJfZLr3MTZCX2S69zE1ZLwrEmyEvsl17mJshL7Jde5iasl4ViTZCX2S69zEjiMsIRjG0uvJ//hiasl4ViOTE6dSSWpJa3UZZoQmhGFKPlhF/dkJfZLr3MV1ZLwrEmyEvsl17mJshL7Jde5imrJeFYk2Ql9kuvcxNkJfZLr3MTVkvCsSbIS+yXXuYmyEvsl17mJqyXhWJNkJfZLr3MTZCX2S69zE1ZLwrEmyEvsl17mJshL7Jde5iasl4ViTZCX2S69zE2Ql9kuvcxNWS8KxJshL7Jde5i+amKUqUuvntbqENMIeWlH54x0QNWS8LRJshL7Jde5ibIS+yXXuYmrJeFYk2Ql9kuvcxNkJfZLr3MTVkvCsSbIS+yXXuYmyEvsl17mJqyXhWJNkJfZLr3MTZCX2S69zE1ZLwrEmyEvsl17mJshL7Jde5iasl4ViTZCX2S69zE2Ql9kuvcxNWS8KxJshL7Jde5ibIS+yXXuYmrJeFYk2Ql9kuvcxfMMUpRqRpeK3WuhLCaMPBR+aP/wDyK6sl4WiTZCX2S69zE2Ql9kuvcxTVkvCsSbIS+yXXuYmyEvsl17mJqyXhWJNkJfZLr3MTZCX2S69zE1ZLwrEmyEvsl17mJshL7Jde5iasl4ViTZCX2S69zE2Ql9kuvcxNWS8KxJshL7Jde5ibIS+yXXuYmrJeFYk2Ql9kuvcxNkJfZLr3MTVkvCsSbIS+yXXuYvmnilKrTlq07W6jLNDTCMKUY6YLqyXhaJNkJfZLr3MTZCX2S69zFNWS8KxJshL7Jde5ibIS+yXXuYmrJeFYk2Ql9kuvcxNkJfZLr3MTVkvCsSbIS+yXXuYmyEvsl17mJqyXhWJNkJfZLr3MTZCX2S69zE1ZLwrEmyEvsl17mJshL7Jde5iasl4ViTZCX2S69zE2Ql9kuvcxNWS8KxFUxSnSkjUntbqEIaP/AAovrZCX2S69zE1ZLwrEmyEvsl17mJshL7Jde5iasl4ViTZCX2S69zE2Ql9kuvcxNWS8KxJshL7Jde5ibIS+yXXuYmrJeFYk2Ql9kuvcxNkJfZLr3MTVkvCsSbIS+yXXuYmyEvsl17mJqyXhWJNkJfZLr3MTZCX2S69zE1ZLwrEmyEvsl17mJshL7Jde5iasl4ViLZSn4TwXit1rtbrtHgo/M+tkJfZLr3MTVkvCsSbIS+yXXuYmyEvsl17mJqyXhWJNkJfZLr3MTZCX2S69zE1ZLwrEmyEvsl17mJshL7Jde5iasl4ViTZCX2S69zE2Ql9kuvcxNWS8KxJshL7Jde5ibIS+yXXuYmrJeFYk2Ql9kuvcxNkJfZLr3MTVkvCsSbIS+yXXuYmyEvsl17mJqyXhWIpMUp1NdrbW6jrJtbH/AEo/O+tkJfZLr3MTVkvCsSbIS+yXXuYmyEvsl17mJqyXhWJNkJfZLr3MTZCX2S69zE1ZLwrEmyEvsl17mJshL7Jde5iasl4ViTZCX2S69zE2Ql9kuvcxNWS8KxJshL7Jde5ibIS+yXXuYmrJeFYk2Ql9kuvcxNkJfZLr3MTVkvCsSbIS+yXXuYvmpilOlJGpPa3UJZfnj4KJqyXhaJNkJfY7v3MTZCX2O79zE1ZLwrEmyEvsd37mJshL7Hd+5iasl4ViTZCX2O79zE2Ql9ju/cxNWS8KxJshL7Hd+5ibIS+x3fuYmrJeFYk2Ql9ju/cxNkJfY7v3MTVkvCsSbIS+x3fuYmyEvsd37mJqyXhWJNkJfY7v3MTZCX2O79zE1ZLwrEmyEvsd37mL5mxSnJNJJNa3UIzxjCX/AEo+WOjT/hdWS8LRJshL7Hd+5ibIS+x3fuYpqyXhWJNkJfY7v3MTZCX2O79zE1ZLwrEmyEvsd37mJshL7Hd+5iasl4ViTZCX2O79zE2Ql9ju/cxNWS8KxJshL7Hd+5ibIS+x3fuYmrJeFYk2Ql9ju/cxNkJfY7v3MTVkvCsSbIS+x3fuYmyEvsd37mJqyXhWJNkJfY7v3MXzJilOeM0JbW6jGSbWzf6UfJHRp/yurJeFok2Ql9ju/cxNkJfY7v3MU1ZLwrEmyEvsd37mJshL7Hd+5iasl4ViTZCX2O79zE2Ql9ju/cxNWS8KxJshL7Hd+5ibIS+x3fuYmrJeFYk2Ql9ju/cxNkJfY7v3MTVkvCsSbIS+x3fuYmyEvsd37mJqyXhWJNkJfY7v3MTZCX2O79zE1ZLwrEVTFKdKnNVqWt1CWWGmMY0o+SD62Ql9ju/cxNWS8KxJshL7Hd+5ibIS+x3fuYmrJeFYk2Ql9ju/cxNkJfY7v3MTVkvCsSbIS+x3fuYmyEvsd37mJqyXhWJNkJfY7v3MTZCX2O79zE1ZLwrEmyEvsd37mJshL7Hd+5iasl4ViTZCX2O79zE2Ql9ju/cxNWS8KxJshL7Hd+5ibIS+x3fuYmrJeFYinxSnJGWE1rdQjPNrZf8ASj5Y6NP+H1shL7Hd+5iurJeFYk2Ql9ju/cxNkJfY7v3MU1ZLwrEmyEvsd37mJshL7Hd+5iasl4ViTZCX2O79zE2Ql9ju/cxNWS8KxJshL7Hd+5ibIS+x3fuYmrJeFYk2Ql9ju/cxNkJfY7v3MTVkvCsSbIS+x3fuYmyEvsd37mJqyXhWJNkJfY7v3MTZCX2O79zE1ZLwrEUuKU55p5JbW6jGSMITf6UfJHRp/wAvrZCX2O79zE1ZLwrEmyEvsd37mJshL7Hd+5iasl4ViTZCX2O79zE2Ql9ju/cxNWS8KxJshL7Hd+5ibIS+x3fuYmrJeFYk2Ql9ju/cxNkJfY7v3MTVkvCsSbIS+x3fuYmyEvsd37mJqyXhWJNkJfY7v3MTZCX2O79zE1ZLwrEmyEvsd37mJshL7Hd+5iasl4ViKnilOrJCpJa3UZZvmjClF9bIS+x3fuYrqyXhWJNkJfY7v3MTZCX2O79zFNWS8KxJshL7Hd+5ibIS+x3fuYmrJeFYk2Ql9ju/cxNkJfY7v3MTVkvCsSbIS+x3fuYmyEvsd37mJqyXhWJNkJfY7v3MTZCX2O79zE1ZLwrEmyEvsd37mJshL7Hd+5iasl4ViTZCX2O79zF8z4pTp63XWt1DXTa2H+lH511ZLwtEmyEvsd37mJshL7Hd+5imrJeFYk2Ql9ju/cxNkJfY7v3MTVkvCsSbIS+x3fuYmyEvsd37mJqyXhWJNkJfY7v3MTZCX2O79zE1ZLwrEmyEvsd37mJshL7Hd+5iasl4ViTZCX2O79zE2Ql9ju/cxNWS8KxJshL7Hd+5ibIS+x3fuYmrJeFYk2Ql9ju/cxfpbXclzNUllp1JI04whNCeXRHyw0lpLw/cBFAAAAAAAAHDY7kXkdlRXoXOU2SeDYvWtYRhQqX9hSuJqUIxhGOtjPLGMvlhD5vU5kBxWPZJ5LZVUaNvlPk1hWL0raaM9GS/s6dxLTmjDRGMsJ4RhCOj+MHzNkxh0+U1rlTGet4xZWFTD7ejCMsKNOnUnkmmmhLo0wmj4OWGnTo0Q0aHLhccThmSOSmC4ndY1g+TGE2GIX2ujdXdtZU6Vavpm10dfPLLCabTN5Y6Yx8vlKWSOSlvjtTKmhkxhNPGqsIy1MRksqULqeEYQhGEasJdfHyQhD5/mg5YLjiauSOSlxjtPKmvkxhNTGqUIS08RnsqUbqSEIRhCEKsZdfDyRjD5/mi5YASUd07riqXTOrSUd07riqXTOrZVZpAAxUAAAAAAAAAAfFX0U/Bi+3xV9FPwYkD8cN3OteIk6sFKbDdzrXiJOrBSs5pGQAigAAAAAAAAACTFNp/3aXaSq0mKbT/ALtLtJWVO1CTkrAYqAAAAAAAAAAAAJJN1qvJ6fWnVpJN1qvJ6fWnZRxSVYDFQAAAAAAAAAAABJhO5lrxUvQrSYTuZa8VL0LwTirARQAAAAAAAAAAAEmKbRn4UnWgrSYptGfhSdaCteCcQBFAAAAAAAAAAAASQ3Vm5PDrRVpIbqzcnh1oq1lIAEUAAAAAAAAAAABJYeddcom6IK0lh511yibogrWrNIAEUAAAAAAAAAASYrufW4MOmCtJiu59bgw6YLTnCTkrARQAAAAAAAAAAABJd7cseNn7OZWku9uWPGz9nMtOaSrARQAAAAAAAAAAABJY+lveUfokVpLH0t7yj9EjKMpSc1YDFQAAAAAAAAAAAEmLbmXXFTdCtJi25l1xU3QrZTswnEAYqAAAAAAAAAAAAkvvS2XKP0Tq0l96Wy5R+idWs5QkACKAAAAAAAAAAAAktNuX3GydnKrSWm3L7jZOzlVsqs0gAYqAAAAAAAAAAAAkwrc+jwY9MVaTCtz6PB/yrWrOUjIARQAAAAAAAAABJf8AnWvKJeiKtJf+da8ol6IrTmk5KwEUAAAAAAAAAAAASW23rzhSdVWkttvXnCk6qxlKSrARQAAAAAAAAAAAAAAAElHdO64ql0zq0lHdO64ql0zq2VWaQAMVAAAAAAAAAAHxV9FPwYvt8VfRT8GJA/HDdzrXiJOrBiDVV5TZQ5LZA4bf5N41eYZc1MYp0Z6trWmpzTSRo1oxljGH8NMsI6P9oMv4buda8RJ1YMG6sre2wnnyl+XrvoOq+HRi9NaPRXF4mrKcuLCvYa1f9Y86v2h4/wDH1P8A5P8ArHnV+0PH/j6n/wAunj0L/dmhf5NH+2Ps09aebuH/AFjzq/aHj/x9T/5b55B3NxeZD5O3l3XqV69fCbSpVq1JozTzzzUZYxmmjHyxjGMYxjF5uPR/N1vfZMczWXYSOte0nRcDR9HwJwaIpvVOURHCOTnwJmZl2EB1I2AAAAAABJim0/7tLtJVaTFNp/3aXaSsqdqEnJWAxUAAAAAAAAAAAASSbrVeT0+tOrSSbrVeT0+tOyjikqwGKgAAAAAAAAAAACTCdzLXipehWkwncy14qXoXgnFWAigAAAAAAAAAAAJMU2jPwpOtBWkxTaM/Ck60Fa8E4gCKAAAAAAAAAAAAkhurNyeHWirSQ3Vm5PDrRVrKQAIoAAAAAAAAAAACSw8665RN0QVpLDzrrlE3RBWtWaQAIoAAAAAAAAAAkxXc+twYdMFaTFdz63Bh0wWnOEnJWAigAAAAAAAAAAACS725Y8bP2cytJd7cseNn7OZac0lWAigAAAAAAAAAAACSx9Le8o/RIrSWPpb3lH6JGUZSk5qwGKgAAAAAAAAAAAJMW3MuuKm6FaTFtzLripuhWynZhOIAxUAAAAAAAAAAABJfelsuUfonVpL70tlyj9E6tZyhIAEUAAAAAAAAAAABJabcvuNk7OVWktNuX3GydnKrZVZpAAxUAAAAAAAAAAABJhW59Hgx6Yq0mFbn0eD/AJVrVnKRkAIoAAAAAAAAAAkv/OteUS9EVaS/8615RL0RWnNJyVgIoAAAAAAAAAAAAkttvXnCk6qtJbbevOFJ1VjKUlWAigAAAAAAAAAAAAAAAJKO6d1xVLpnVpKO6d1xVLpnVsqs0gAYqAAAAAAAAAAPir6Kfgxfb4q+in4MSB+OG7nWvESdWDBurK3tsJ58pfl67OWG7nWvESdWDBurK3tsJ58pfl676PqpvzR/F93HXsS06AekGmPR/N1vfZMczWXYSPOB6P5ut77Jjmay7CR1d2n+zaP4qvKHPgZy7CA6dbIAAAAAAkxTaf8AdpdpKrSYptP+7S7SVlTtQk5KwGKgAAAAAAAAAAACSTdaryen1p1aSTdaryen1p2UcUlWAxUAAAAAAAAAAAASYTuZa8VL0K0mE7mWvFS9C8E4qwEUAAAAAAAAAAABJim0Z+FJ1oK0mKbRn4UnWgrXgnEARQAAAAAAAAAAAEkN1ZuTw60VaSG6s3J4daKtZSABFAAAAAAAAAAAASWHnXXKJuiCtJYeddcom6IK1qzSABFAAAAAAAAAAEmK7n1uDDpgrSYrufW4P+VpzhJyVgIoAAAAAAAAAAAAku9uWPGz9nMrSXe3LHjZ+zmWnNJVgIoAAAAAAAAAAAAksfS3vKP0SK0lj6W95R+iRlGUpOasBioAAAAAAAAAAACTFtzLripuhWkxbcy64qboVsp2YTiAMVAAAAAAAAAAAASX3pbLlH6J1aS+9LZco/ROrWcoSABFAAAAAAAAAAAASWm3L7jZOzlVpLTbl9xsnZyq2VWaQAMVAAAAAAAAAAAASYVufR4MemKtJhW59Hg/5VrVnKRkAIoAAAAAAAAAAkv/ADrXlEvRFWkv/OteUS9EVpzSclYCKAAAAAAAAAAAAJLbb15wpOqrSW23rzhSdVYylJVgIoAAAAAAAAAAAAAAACSjundcVS6Z1aSjundcVS6Z1bKrNIAGKgAAAAAAAAAD4q+in4MX2+Kvop+DEgfjhu51rxEnVgwbqyt7bCefKX5euzlhu51rxEnVgwbqyt7bCefKX5eu+j6qb80fxfdx17EtOgHpBpj0fzdb32THM1l2Ejzgej+bre+yY5msuwkdXdp/s2j+Kryhz4GcuwgOnWyAAAAAAJMU2n/dpdpKrSYptP8Au0u0lZU7UJOSsBioAAAAAAAAAAAAkk3Wq8np9adWkk3Wq8np9adlHFJVgMVAAAAAAAAAAAAEmE7mWvFS9CtJhO5lrxUvQvBOKsBFAAAAAAAAAAAASYptGfhSdaCtJim0Z+FJ1oK14JxAEUAAAAAAAAAAABJDdWbk8OtFWkhurNyeHWirWUgARQAAAAAAAAAAAElh511yibogrSWHnXXKJuiCtas0gARQAAAAAAAAABJiu59bg/5VpMV3PrcH/K05wk5KwEUAAAAAAAAAAAASXe3LHjZ+zmVpLvbljxs/ZzLTmkqwEUAAAAAAAAAAAASWPpb3lH6JFaSx9Le8o/RIyjKUnNWAxUAAAAAAAAAAABJi25l1xU3QrSYtuZdcVN0K2U7MJxAGKgAAAAAAAAAAAJL70tlyj9E6tJfelsuUfonVrOUJAAigAAAAAAAAAAAJLTbl9xsnZyq0lpty+42Ts5VbKrNIAGKgAAAAAAAAAAAJMK3Po8GPTFWkwrc+jwY9MVa1ZykZACKAAAAAAAAAAJL/AM615RL0RVpL/wA615RL0RWnNJyVgIoAAAAAAAAAAAAkttvXnCk6qtJbbevOFJ1VjKUlWAigAAAAAAAAAAAAAAAJKO6d1xVLpnVpKO6d1xVLpnVsqs0gAYqAAAAAAAAAAPir6Kfgxfb4q+in4MSB+OG7nWvESdWDBurK3tsJ58pfl67OWG7nWvESdWDBurK3tsJ58pfl676PqpvzR/F93HXsS06AekGmPR/N1vfZMczWXYSPOB6P5ut77Jjmay7CR1d2n+zaP4qvKHPgZy7CA6dbIAAAAAAkxTaf92l2kqtJim0/7tLtJWVO1CTkrAYqAAAAAAAAAAAAJJN1qvJ6fWnVpJN1qvJ6fWnZRxSVYDFQAAAAAAAAAAABJhO5lrxUvQrSYTuZa8VL0LwTirARQAAAAAAAAAAAEmKbRn4UnWgrSYptGfhSdaCteCcQBFAAAAAAAAAAAASQ3Vm5PDrRVpIbqzcnh1oq1lIAEUAAAAAAAAAAABJYeddcom6IK0lh511yibogrWrNIAEUAAAAAAAAAASYrufW4P8AlWkxXc+twYdMFpzhJyVgIoAAAAAAAAAAAAku9uWPGz9nMrSXe3LHjZ+zmWnNJVgIoAAAAAAAAAAAAksfS3vKP0SK0lj6W95R+iRlGUpOasBioAAAAAAAAAAACTFtzLripuhWkxbcy64qboVsp2YTiAMVAAAAAAAAAAAASX3pbLlH6J1aS+9LZco/ROrWcoSABFAAAAAAAAAAAASWm3L7jZOzlVpLTbl9xsnZyq2VWaQAMVAAAAAAAAAAAASYVufR4MemKtJhW59Hgx6Yq1qzlIyAEUAAAAAAAAAASX/nWvKJeiKtJf8AnWvKJeiK05pOSsBFAAAAAAAAAAAAEltt684UnVVpLbb15wpOqsZSkqwEUAAAAAAAAAAAAAAABJR3TuuKpdM6tJR3TuuKpdM6tlVmkADFQAAAAAAAAAB8VfRT8GL7fFX0U/BiQPxw3c614iTqwYN1ZW9thPPlL8vXZyw3c614iTqwYN1ZW9thPPlL8vXfR9VN+aP4vu469iWnQD0g0x6P5ut77Jjmay7CR5wPR/N1vfZMczWXYSOru0/2bR/FV5Q58DOXYQHTrZAAAAAAEmKbT/u0u0lVpMU2n/dpdpKyp2oSclYDFQAAAAAAAAAAABJJutV5PT606tJJutV5PT607KOKSrAYqAAAAAAAAAAAAJMJ3MteKl6FaTCdzLXipeheCcVYCKAAAAAAAAAAAAkxTaM/Ck60FaTFNoz8KTrQVrwTiAIoAAAAAAAAAAACSG6s3J4daKtJDdWbk8OtFWspAAigAAAAAAAAAAAJLDzrrlE3RBWksPOuuUTdEFa1ZpAAigAAAAAAAAACTFdz63Bh0wVpMV3PrcGHTBac4SclYCKAAAAAAAAAAAAJLvbljxs/ZzK0l3tyx42fs5lpzSVYCKAAAAAAAAAAAAJLH0t7yj9EitJY+lveUfokZRlKTmrAYqAAAAAAAAAAAAkxbcy64qboVpMW3MuuKm6FbKdmE4gDFQAAAAAAAAAAAEl96Wy5R+idWkvvS2XKP0Tq1nKEgARQAAAAAAAAAAAElpty+42Ts5VaS025fcbJ2cqtlVmkADFQAAAAAAAAAAAEmFbn0eDHpirSYVufR4MemKtas5SMgBFAAAAAAAAAAEl/51ryiXoirSX/AJ1ryiXoitOaTkrARQAAAAAAAAAAABJbbevOFJ1VaS229ecKTqrGUpKsBFAAAAAAAAAAAAAAAASUd07riqXTOrSUd07riqXTOrZVZpAAxUAAAAAAAAAAfFX0U/Bi+3xV9FPwYkD8cN3OteIk6sGDdWVvbYTz5S/L12csN3OteIk6sGDdWVvbYTz5S/L130fVTfmj+L7uOvYlp0A9INMej+bre+yY5msuwkecD0fzdb32THM1l2Ejq7tP9m0fxVeUOfAzl2EB062QAAAAABJim0/7tLtJVaTFNp/3aXaSsqdqEnJWAxUAAAAAAAAAAAASSbrVeT0+tOrSSbrVeT0+tOyjikqwGKgAAAAAAAAAAACTCdzLXipehWkwncy14qXoXgnFWAigAAAAAAAAAAAJMU2jPwpOtBWkxTaM/Ck60Fa8E4gCKAAAAAAAAAAAAkhurNyeHWirSQ3Vm5PDrRVrKQAIoAAAAAAAAAAACSw8665RN0QVpLDzrrlE3RBWtWaQAIoAAAAAAAAAAkxXc+twYdMFaTFdz63Bh0wWnOEnJWAigAAAAAAAAAAACS725Y8bP2cytJd7cseNn7OZac0lWAigAAAAAAAAAAACSx9Le8o/RIrSWPpb3lH6JGUZSk5qwGKgAAAAAAAAAAAJMW3MuuKm6FaTFtzLripuhWynZhOIAxUAAAAAAAAAAABJfelsuUfonVpL70tlyj9E6tZyhIAEUAAAAAAAAAAABJabcvuNk7OVWktNuX3GydnKrZVZpAAxUAAAAAAAAAAABJhW59Hgx6Yq0mFbn0eDHpirWrOUjIARQAAAAAAAAABJf+da8ol6Iq0l/wCda8ol6IrTmk5KwEUAAAAAAAAAAAASW23rzhSdVWkttvXnCk6qxlKSrARQAAAAAAAAAAAAAAAElHdO64ql0zq0lHdO64ql0zq2VWaQAMVAAAAAAAAAAHxV9FPwYvt8VfRT8GJA/HDdzrXiJOrBg3Vlb22E8+Uvy9dnLDdzrXiJOrBg3Vlb22E8+Uvy9d9H1U35o/i+7jr2JadAPSDTHo/m63vsmOZrLsJHnA9H83W99kxzNZdhI6u7T/ZtH8VXlDnwM5dhAdOtkAAAAAASYptP+7S7SVWkxTaf92l2krKnahJyVgMVAAAAAAAAAAAAEkm61Xk9PrTq0km61Xk9PrTso4pKsBioAAAAAAAAAAAAkwncy14qXoVpMJ3MteKl6F4JxVgIoAAAAAAAAAAACTFNoz8KTrQVpMU2jPwpOtBWvBOIAigAAAAAAAAAAAJIbqzcnh1oq0kN1ZuTw60VaykACKAAAAAAAAAAAAksPOuuUTdEFaSw8665RN0QVrVmkACKAAAAAAAAAAJMV3PrcGHTBWkxXc+twYdMFpzhJyVgIoAAAAAAAAAAAAku9uWPGz9nMrSXe3LHjZ+zmWnNJVgIoAAAAAAAAAAAAksfS3vKP0SK0lj6W95R+iRlGUpOasBioAAAAAAAAAAACTFtzLripuhWkxbcy64qboVsp2YTiAMVAAAAAAAAAAAASX3pbLlH6J1aS+9LZco/ROrWcoSABFAAAAAAAAAAAASWm3L7jZOzlVpLTbl9xsnZyq2VWaQAMVAAAAAAAAAAAASYVufR4MemKtJhW59Hgx6Yq1qzlIyAEUAAAAAAAAAASX/nWvKJeiKtJf8AnWvKJeiK05pOSsBFAAAAAAAAAAAAEltt684UnVVpLbb15wpOqsZSkqwEUAAAAAAAAAAAAAAABJR3TuuKpdM6tJR3TuuKpdM6tlVmkADFQAAAAAAAAAB8VfRT8GL7fFX0U/BiQPxw3c614iTqwYN1ZW9thPPlL8vXZyw3c614iTqwYN1ZW9thPPlL8vXfR9VN+aP4vu469iWnQD0g0x6P5ut77Jjmay7CR5wPR/N1vfZMczWXYSOru0/2bR/FV5Q58DOXYQHTrZAAAAAAEmKbT/u0u0lVpMU2n/dpdpKyp2oSclYDFQAAAAAAAAAAABJJutV5PT606tJJutV5PT607KOKSrAYqAAAAAAAAAAAAJMJ3MteKl6FaTCdzLXipeheCcVYCKAAAAAAAAAAAAkxTaM/Ck60FaTFNoz8KTrQVrwTiAIoAAAAAAAAAAACSG6s3J4daKtJDdWbk8OtFWspAAigAAAAAAAAAAAJLDzrrlE3RBWksPOuuUTdEFa1ZpAAigAAAAAAAAACTFdz63Bh0wVpMV3PrcGHTBac4SclYCKAAAAAAAAAAAAJLvbljxs/ZzK0l3tyx42fs5lpzSVYCKAAAAAAAAAAAAJLH0t7yj9EitJY+lveUfokZRlKTmrAYqAAAAAAAAAAAAkxbcy64qboVpMW3MuuKm6FbKdmE4gDFQAAAAAAAAAAAEl96Wy5R+idWkvvS2XKP0Tq1nKEgARQAAAAAAAAAAAElpty+42Ts5VaS025fcbJ2cqtlVmkADFQAAAAAAAAAAAEmFbn0eDHpirSYVufR4MemKtas5SMgBFAAAAAAAAAAEl/51ryiXoirSX/AJ1ryiXoitOaTkrARQAAAAAAAAAAABJbbevOFJ1VaS229ecKTqrGUpKsBFAAAAAAAAAAAAAAAASUd07riqXTOrSUd07riqXTOrZVZpAAxUAAAAAAAAAAfFX0U/Bi+3xV9FPwYkD8cN3OteIk6sGDdWVvbYTz5S/L12csN3OteIk6sGDdWVvbYTz5S/L130fVTfmj+L7uOvYlp0A9INMej+bre+yY5msuwkecD0fzdb32THM1l2Ejq7tP9m0fxVeUOfAzl2EB062QAAAAABJim0/7tLtJVaTFNp/3aXaSsqdqEnJWAxUAAAAAAAAAAAASSbrVeT0+tOrSSbrVeT0+tOyjikqwGKgAAAAAAAAAAACTCdzLXipehWkwncy14qXoXgnFWAigAAAAAAAAAAAJMU2jPwpOtBWkxTaM/Ck60Fa8E4gCKAAAAAAAAAAAAkhurNyeHWirSQ3Vm5PDrRVrKQAIoAAAAAAAAAAACSw8665RN0QVpLDzrrlE3RBWtWaQAIoAAAAAAAAAAkxXc+twYdMFaTFdz63Bh0wWnOEnJWAigAAAAAAAAAAACS725Y8bP2cytJd7cseNn7OZac0lWAigAAAAAAAAAAACSx9Le8o/RIrSWPpb3lH6JGUZSk5qwGKgAAAAAAAAAAAJMW3MuuKm6FaTFtzLripuhWynZhOIAxUAAAAAAAAAAABJfelsuUfonVpL70tlyj9E6tZyhIAEUAAAAAAAAAAABJabcvuNk7OVWktNuX3GydnKrZVZpAAxUAAAAAAAAAAABJhW59Hgx6Yq0mFbn0eDHpirWrOUjIARQAAAAAAAAABJf+da8ol6Iq0l/wCda8ol6IrTmk5KwEUAAAAAAAAAAAASW23rzhSdVWkttvXnCk6qxlKSrARQAAAAAAAAAAAAAAAElHdO64ql0zq0lHdO64ql0zq2VWaQAMVAAAAAAAAAAHxV9FPwYvt8VfRT8GJA/HDdzrXiJOrBg3Vlb22E8+Uvy9dnLDdzrXiJOrBg3Vlb22E8+Uvy9d9H1U35o/i+7jr2JadAPSDTHo/m63vsmOZrLsJHnA9H83W99kxzNZdhI6u7T/ZtH8VXlDnwM5dhAdOtkAAAAAASYptP+7S7SVWkxTaf92l2krKnahJyVgMVAAAAAAAAAAAAEkm61Xk9PrTq0km61Xk9PrTso4pKsBioAAAAAAAAAAAAkwncy14qXoVpMJ3MteKl6F4JxVgIoAAAAAAAAAAACTFNoz8KTrQVpMU2jPwpOtBWvBOIAigAAAAAAAAAAAJIbqzcnh1oq0kN1ZuTw60VaykACKAAAAAAAAAAAAksPOuuUTdEFaSw8665RN0QVrVmkACKAAAAAAAAAAJMV3PrcGHTBWkxXc+twYdMFpzhJyVgIoAAAAAAAAAAAAku9uWPGz9nMrSXe3LHjZ+zmWnNJVgIoAAAAAAAAAAAAksfS3vKP0SK0lj6W95R+iRlGUpOasBioAAAAAAAAAAACTFtzLripuhWkxbcy64qboVsp2YTiAMVAAAAAAAAAAAASX3pbLlH6J1aS+9LZco/ROrWcoSABFAAAAAAAAAAAASWm3L7jZOzlVpLTbl9xsnZyq2VWaQAMVAAAAAAAAAAAASYVufR4MemKtJhW59Hgx6Yq1qzlIyAEUAAAAAAAAAASX/nWvKJeiKtJf8AnWvKJeiK05pOSsBFAAAAAAAAAAAAEltt684UnVVpLbb15wpOqsZSkqwEUAAAAAAAAAAAAAAABJR3TuuKpdM6tJR3TuuKpdM6tlVmkADFQAAAAAAAAAB8VfRT8GL7fFX0U/BiQPxw3c614iTqwYN1ZW9thPPlL8vXZyw3c614iTqwYN1ZW9thPPlL8vXfR9VN+aP4vu469iWnQD0g0x6P5ut77Jjmay7CR5wPR/N1vfZMczWXYSOru0/2bR/FV5Q58DOXYQHTrZAAAAAAEmKbT/u0u0lVpMU2n/dpdpKyp2oSclYDFQAAAAAAAAAAABJJutV5PT606tJJutV5PT607KOKSrHzPGMssZofwhGLTv8AbKzk/wAv5Ne4uP8AmftdDdXtN6e1/wCxxE6lr3m2d7eUpVXFGbcYac/tlZyf5fya9xcf8x+2VnJ/l/Jr3Fx/zP2/8Pum/wB2n/dDD8aluMMQanrPDlJnaoY7VyhsMNtY4ZPby0oWVOpLrvCQqaddr55tPmQ0aNH8WX3yvSPR+N0XpNWiaRH/AF02vbvziJ8pckTFUXgAaSgAAAAACTCdzLXipehWkwncy14qXoXgnFWAigAAAAAAAAAAAJMU2jPwpOtBWkxTaM/Ck60Fa8E4gCKAAAAAAAAAAAAkhurNyeHWirSQ3Vm5PDrRVrKQAIoAAAAAAAAAAACSw8665RN0QVpLDzrrlE3RBWtWaQAIoAAAAAAAAAAkxXc+twYdMFaTFdz63Bh0wWnOEnJWAigAAAAAAAAAAACS725Y8bP2cytJd7cseNn7OZac0lWAigAAAAAAAAAAACSx9Le8o/RIrSWPpb3lH6JGUZSk5qwGKgAAAAAAAAAAAJMW3MuuKm6FaTFtzLripuhWynZhOIAxUAAAAAAAAAAABJfelsuUfonVpL70tlyj9E6tZyhIAEUAAAAAAAAAAABJabcvuNk7OVWktNuX3GydnKrZVZpAAxUAAAAAAAAAAABJhW59Hgx6Yq0mFbn0eDHpirWrOUjIARQAAAAAAAAABJf+da8ol6Iq0l/51ryiXoitOaTkrARQAAAAAAAAAAABJbbevOFJ1VaS229ecKTqrGUpKsBFAAAAAAAAGIss851OGXOJ5JfKzFsn7HJ6ypXV9cYRg8cQu6k9SWM2maHgK8lGhJJojNPNJCMZpoQhNCEsdOXWPsUySyxwbK3Hcp8h7fArv5TWlCjeUsTuattG3r0ZZpKdWSNOlU8LLGWb96nHWR0yw0T+XyWLJKDZ/HMtMrYZHZKZd3Vhh+G4FbYnVxi1t7SvXv6lxGaFGP8AqUpqUJNbTjPNrJJYxjNCEIywhojyORmcW6xDNTXy3ygoyTXuEUb6XEJKEutlqVrSepJPGSGmOiE0aemENMdGlweAZqcqM2l1h99m/r4Tik0uB0sGv6GK3FW0lqT0p5p6dxJNTp1Y+dUqQjTjD5ow0Tw0eW7BMkcVwTDrDNLPJG8wi9wfEa+N4pNbTw8JcV6nm0ptdGWSMZq1WbWx10dbLD/eLLuO9xVjlXlxgFHIXK3KLKifEbPLG4pW19hsbOhJRsp7mlNVoxt5pJYVdEkZYSR8JPU10Ixj5IoaOX2W0MjcKzzVspKkcMxHFqMlXAY2lDxelh1W48XljLPCXw3hoQjLUjNGpGWMdMNZCHzc7gmbvLa4hklgeWFzg02EZGVIVaFxZXFaa4xKpSpzUreNSlNJLLQhCSaM00IT1dM0IQhogkw7NTlhQwLDc2t5d4RNknhWK076nfSXFXx6vbUq/h6VtNR8HCSSMJ9bLGpCrHTLL5JIRj5HcOPxLLvLi4yRyhzuYZlJUt8PwHE7ilQwPxShNb3NnbVvBVY1Z5pfDeFm0VJoRlqSyy6JIa2Pl05qoVpLmhTuKWnWVZITy6YfwjDTBiW5zVZY7DY3m6s7vCIZJ47idW9nvZq9WW+tretV8LWt5aMKcZJ4xm10stSNWXRLPpjJGMPLlySSWnJLTkhollhCEIf7JNuBCajundcVS6Z1bjvF4V8TudNarJopUvMnjLp8sz9tj5fa7r30VqsQrEmx8vtd176JsfL7Xde+ixtHM71Yk2Pl9ruvfRNj5fa7r30S0czvViTY+X2u699E2Pl9ruvfRLRzO9WJNj5fa7r30TY+X2u699EtHM71Yk2Pl9ruvfRNj5fa7r30S0czvViTY+X2u699E2Pl9ruvfRLRzO9W+Kvop+DFPsfL7Xde+i+alhLCnNHxu6+aP/jRW0He/TDdzrXiJOrBg3Vlb22E8+Uvy9dmmwsZZ7G2n8auYa6jJHRCrGEIeSHzMIasS1hQzcYVNCvWn043ShonqRmh6Cu+i6qRH996P4v6SwrvqNQAHo9pj0fzdb32THM1l2Ejzgeiub2xlmyAyZm8auYacHso6IVYwhD/AEZHV/adb+zaPf8Aeq8oc+BnLtYk2Pl9ruvfRNj5fa7r30XTto5tjvViTY+X2u699E2Pl9ruvfRLRzO9WJNj5fa7r30TY+X2u699EtHM71Yk2Pl9ruvfRNj5fa7r30S0czvVpMU2n/dpdpKbHy+13XvopsRspZLXXeM3Mf8AUpw0TVYxh5Z5WVMReEm9nKCTY+X2u699E2Pl9ruvfRY2jmverEmx8vtd176JsfL7Xde+iWjmd6sSbHy+13Xvomx8vtd176JaOZ3qxJsfL7Xde+ibHy+13Xvolo5nerEmx8vtd176JsfL7Xde+iWjmd6sSbHy+13Xvomx8vtd176JaOZ3qxJsfL7Xde+ibHy+13Xvolo5nerSSbrVeT0+tObHy+13XvoppbKXZKpJ4zc+ShJHT4WOnzpv4soiO9Ju5Kp6ObgxeYL0zqYfL4Ob/td180f/ABovMx2x2X5aV8H1uHH4ADthrtptRRtPK7jbLorNmmsGovt4V7PKzTWqya2rZeZPGXT5K3ztlNj5fa7r30Xnjrvb+/tI+H0UtzCvqQrEmx8vtd176JsfL7Xde+i+UtHNn3qxJsfL7Xde+ibHy+13Xvolo5nerEmx8vtd176JsfL7Xde+iWjmd6sSbHy+13Xvomx8vtd176JaOZ3q0mE7mWvFS9BsfL7Xde+imwyylnw+3n8ZuZdNOWOiWrGEIeRlaLZp33coJNj5fa7r30TY+X2u699FjaOa96sSbHy+13Xvomx8vtd176JaOZ3qxJsfL7Xde+ibHy+13Xvolo5nerEmx8vtd176JsfL7Xde+iWjmd6sSbHy+13Xvomx8vtd176JaOZ3qxJsfL7Xde+ibHy+13Xvolo5nerEmx8vtd176JsfL7Xde+iWjmd5im0Z+FJ1oK3F4jZSyWc83jNzHRGXyTVYxh50FOx8vtd176LK0WTvurEmx8vtd176JsfL7Xde+ixtHNe9WJNj5fa7r30TY+X2u699EtHM71Yk2Pl9ruvfRNj5fa7r30S0czvViTY+X2u699E2Pl9ruvfRLRzO9WJNj5fa7r30TY+X2u699EtHM71Yk2Pl9ruvfRNj5fa7r30S0czvViTY+X2u699E2Pl9ruvfRLRzO8hurNyeHWircXCyl2SjJ4zc+ghHT4WOnzo/xU7Hy+13XvospiCLqxJsfL7Xde+ibHy+13XvosbRzO9WJNj5fa7r30TY+X2u699EtHM71Yk2Pl9ruvfRNj5fa7r30S0czvViTY+X2u699E2Pl9ruvfRLRzO9WJNj5fa7r30TY+X2u699EtHM71Yk2Pl9ruvfRNj5fa7r30S0czvViTY+X2u699E2Pl9ruvfRLRzO8sPOuuUTdEFbi7Kylmjcf9puYa2vNDyVYw0+SHzqdj5fa7r30WVURci6sSbHy+13Xvomx8vtd176LG0czvViTY+X2u699E2Pl9ruvfRLRzO9WJNj5fa7r30TY+X2u699EtHM71Yk2Pl9ruvfRNj5fa7r30S0czvViTY+X2u699E2Pl9ruvfRLRzO9WJNj5fa7r30TY+X2u699EtHM71aTFdz63Bh0wNj5fa7r30U2JWUsllVm8ZuZtEPmmqxjD52VMReEm9nKCTY+X2y799E2Pl9su/fRY2jmverEmx8vtl376JsfL7Zd++iWjmd6sSbHy+2Xfvomx8vtl376JaOZ3qxJsfL7Zd++ibHy+2Xfvolo5nerEmx8vtl376JsfL7Zd++iWjmd6sSbHy+2Xfvomx8vtl376JaOZ3qxJsfL7Zd++ibHy+2Xfvolo5nerSXe3LHjZ+zmNj5fbLv30U1zYwlurOXxq5jrqk0NMasdMP3JvmZUxF80m7lBJsfL7Zd++ibHy+2XfvosbRzXvViTY+X2y799E2Pl9su/fRLRzO9WJNj5fbLv30TY+X2y799EtHM71Yk2Pl9su/fRNj5fbLv30S0czvViTY+X2y799E2Pl9su/fRLRzO9WJNj5fbLv30TY+X2y799EtHM71Yk2Pl9su/fRNj5fbLv30S0czvVpLH0t7yj9EhsfL7Zd++ims7GE1S7h41cw1tfR5KsYaf3JfnZREWlJvdygk2Pl9su/fRNj5fbLv30WNo5r3qxJsfL7Zd++ibHy+2Xfvolo5nerEmx8vtl376JsfL7Zd++iWjmd6sSbHy+2Xfvomx8vtl376JaOZ3qxJsfL7Zd++ibHy+2Xfvolo5nerEmx8vtl376JsfL7Zd++iWjmd6sSbHy+2Xfvomx8vtl376JaOZ3mLbmXXFTdCtxeJ2MKeH3E/jVzNrac0dE1WMYR8inY+X2y799FlaLJ33ViTY+X2y799E2Pl9su/fRY2jmverEmx8vtl376JsfL7Zd++iWjmd6sSbHy+2Xfvomx8vtl376JaOZ3qxJsfL7Zd++ibHy+2Xfvolo5nerEmx8vtl376JsfL7Zd++iWjmd6sSbHy+2Xfvomx8vtl376JaOZ3qxJsfL7Zd++ibHy+2Xfvolo5neX3pbLlH6J1bi7yxhLUtIeNXMddX0eWrGOj9yb5lOx8vtl376LKYi0JF1Yk2Pl9su/fRNj5fbLv30WNo5r3qxJsfL7Zd++ibHy+2Xfvolo5nerEmx8vtl376JsfL7Zd++iWjmd6sSbHy+2Xfvomx8vtl376JaOZ3qxJsfL7Zd++ibHy+2Xfvolo5nerEmx8vtl376JsfL7Zd++iWjmd6sSbHy+2Xfvomx8vtl376JaOZ3lpty+42Ts5Vbi7axhNdXkvjVzDW1JYaYVY6Y/uS/Op2Pl9su/fRZVRF0i6sSbHy+2Xfvomx8vtl376LG0c171Yk2Pl9su/fRNj5fbLv30S0czvViTY+X2y799E2Pl9su/fRLRzO9WJNj5fbLv30TY+X2y799EtHM71Yk2Pl9su/fRNj5fbLv30S0czvViTY+X2y799E2Pl9su/fRLRzO9WJNj5fbLv30TY+X2y799EtHM7zCtz6PBj0xVuLw2xhPZUp/GrmXTD5pasYQ+dTsfL7Zd++iyqiLz3pF7KxJsfL7Zd++ibHy+2XfvosbRzXvViTY+X2y799E2Pl9su/fRLRzO9WJNj5fbLv30TY+X2y799EtHM71Yk2Pl9su/fRNj5fbLv30S0czvViTY+X2y799E2Pl9su/fRLRzO9WJNj5fbLv30TY+X2y799EtHM71aS/wDOteUS9ETY+X2y799FNe2MJY2//armOuryw8tWMdHkj8zKmIuk3s5QSbHy+2Xfvomx8vtl376LG0c171Yk2Pl9su/fRNj5fbLv30S0czvViTY+X2y799E2Pl9su/fRLRzO9WJNj5fbLv30TY+X2y799EtHM71Yk2Pl9su/fRNj5fbLv30S0czvViTY+X2y799E2Pl9su/fRLRzO9WJNj5fbLv30TY+X2y799EtHM71aS229ecKTqmx8vtl376L4sKUKN1d04Tzz6JpPLPNpj5vrWLWkXAMVAAAAAAAAAAAAAAAASUd07riqXTOrSUd07riqXTOrZVZpAAxUAAAAAAAAAAfFX0U/Bi+3xV9FPwYkD8cN3OteIk6sGDdWVvbYTz5S/L12csN3OteIk6sGDdWVvbYTz5S/L130fVTfmj+L7uOvYlp0A9INMej+bre+yY5msuwkecD0fzdb32THM1l2Ejq7tP9m0fxVeUOfAzl2EB062QAAAAABJim0/7tLtJVaTFNp/3aXaSsqdqEnJWAxUAAAAAAAAAAAASSbrVeT0+tOrSSbrVeT0+tOyjikqano5uDF5gvT6p6ObgxeYLtjsuy0r4PrcGPwAHbLXbTaijaeV3G2XRWbNNZdRRtPK7jbLorNmnnfrvv7SPh9FLcwtiAB8o5AAAAAABJhO5lrxUvQrSYTuZa8VL0LwTirARQAAAAAAAAAAAEmKbRn4UnWgrSYptGfhSdaCteCcQBFAAAAAAAAAAAASQ3Vm5PDrRVpIbqzcnh1oq1lIAEUAAAAAAAAAAABJYeddcom6IK0lh511yibogrWrNIAEUAAAAAAAAAASYrufW4MOmCtJiu59bgw6YLTnCTkrARQAAAAAAAAAAABJd7cseNn7OZWku9uWPGz9nMtOaSrARQAAAAAAAAAAABJY+lveUfokVpLH0t7yj9EjKMpSc1YDFQAAAAAAAAAAAEmLbmXXFTdCtJi25l1xU3QrZTswnEAYqAAAAAAAAAAAAkvvS2XKP0Tq0l96Wy5R+idWs5QkACKAAAAAAAAAAAAktNuX3GydnKrSWm3L7jZOzlVsqs0gAYqAAAAAAAAAAAAkwrc+jwY9MVaTCtz6PBj0xVrVnKRkAIoAAAAAAAAAAkv/OteUS9EVaS/wDOteUS9EVpzSclYCKAAAAAAAAAAAAJLbb15wpOqrSW23rzhSdVYylJVgIoAAAAAAAAAAAAAAACSjundcVS6Z1aSjundcVS6Z1bKrNIAGKgAAAAAAAAAD4q+in4MX2+Kvop+DEgfjhu51rxEnVgwbqyt7bCefKX5euzlhu51rxEnVgwbqyt7bCefKX5eu+j6qb80fxfdx17EtOgHpBpj0fzdb32THM1l2Ejzgej+bre+yY5msuwkdXdp/s2j+Kryhz4GcuwgOnWyAAAAAAJMU2n/dpdpKrSYptP+7S7SVlTtQk5KwGKgAAAAAAAAAAACSTdaryen1p1aSTdaryen1p2UcUlTU9HNwYvMF6fVPRzcGLzBdsdl2WlfB9bgx+AA7Za7abUUbTyu42y6KzZprLqKNp5XcbZdFZs0879d9/aR8PopbmFsQAPlHIAAAAAAJMJ3MteKl6FaTCdzLXipeheCcVYCKAAAAAAAAAAAAkxTaM/Ck60FaTFNoz8KTrQVrwTiAIoAAAAAAAAAAACSG6s3J4daKtJDdWbk8OtFWspAAigAAAAAAAAAAAJLDzrrlE3RBWksPOuuUTdEFa1ZpAAigAAAAAAAAACTFdz63Bh0wVpMV3PrcGHTBac4SclYCKAAAAAAAAAAAAJLvbljxs/ZzK0l3tyx42fs5lpzSVYCKAAAAAAAAAAAAJLH0t7yj9EitJY+lveUfokZRlKTmrAYqAAAAAAAAAAAAkxbcy64qboVpMW3MuuKm6FbKdmE4gDFQAAAAAAAAAAAEl96Wy5R+idWkvvS2XKP0Tq1nKEgARQAAAAAAAAAAAElpty+42Ts5VaS025fcbJ2cqtlVmkADFQAAAAAAAAAAAEmFbn0eDHpirSYVufR4MemKtas5SMgBFAAAAAAAAAAEl/51ryiXoirSX/AJ1ryiXoitOaTkrARQAAAAAAAAAAABJbbevOFJ1VaS229ecKTqrGUpKsBFAAAAAAAAAAAAAAAASUd07riqXTOrSUd07riqXTOrZVZpAAxUAAAAAAAAAAfFX0U/Bi+3xV9FPwYkD8cN3OteIk6sGDdWVvbYTz5S/L12csN3OteIk6sGDdWVvbYTz5S/L130fVTfmj+L7uOvYlp0A9INMej+bre+yY5msuwkecD0fzdb32THM1l2Ejq7tP9m0fxVeUOfAzl2EB062QAAAAABJim0/7tLtJVaTFNp/3aXaSsqdqEnJWAxUAAAAAAAAAAAASSbrVeT0+tOrSSbrVeT0+tOyjikqano5uDF5gvT6p6ObgxeYLtjsuy0r4PrcGPwAHbLXbTaijaeV3G2XRWbNNZdRRtPK7jbLorNmnnfrvv7SPh9FLcwtiAB8o5AAAAAABJhO5lrxUvQrSYTuZa8VL0LwTirARQAAAAAAAAAAAEmKbRn4UnWgrSYptGfhSdaCteCcQBFAAAAAAAAAAAASQ3Vm5PDrRVpIbqzcnh1oq1lIAEUAAAAAAAAAAABJYeddcom6IK0lh511yibogrWrNIAEUAAAAAAAAAASYrufW4MOmCtJiu59bgw6YLTnCTkrARQAAAAAAAAAAABJd7cseNn7OZWku9uWPGz9nMtOaSrARQAAAAAAAAAAABJY+lveUfokVpLH0t7yj9EjKMpSc1YDFQAAAAAAAAAAAEmLbmXXFTdCtJi25l1xU3QrZTswnEAYqAAAAAAAAAAAAkvvS2XKP0Tq0l96Wy5R+idWs5QkACKAAAAAAAAAAAAktNuX3GydnKrSWm3L7jZOzlVsqs0gAYqAAAAAAAAAAAAkwrc+jwY9MVaTCtz6PBj0xVrVnKRkAIoAAAAAAAAAAkv8AzrXlEvRFWkv/ADrXlEvRFac0nJWAigAAAAAAAAAAACS229ecKTqq0ltt684UnVWMpSVYCKAAAAAAAAAAAAAAAAko7p3XFUumdWko7p3XFUumdWyqzSABioAAAAAAAAAA+Kvop+DF9vir6KfgxIH44buda8RJ1YMG6sre2wnnyl+Xrs5Ybuda8RJ1YMG6sre2wnnyl+Xrvo+qm/NH8X3cdexLToB6QaY9H83W99kxzNZdhI84Ho/m63vsmOZrLsJHV3af7No/iq8oc+BnLsIDp1sgAAAAACTFNp/3aXaSq0mKbT/u0u0lZU7UJOSsBioAAAAAAAAAAAAkk3Wq8np9adWkk3Wq8np9adlHFJU1PRzcGLzBen1T0c3Bi8wXbHZdlpXwfW4MfgAO2Wu2m1FG08ruNsuis2aay6ijaeV3G2XRWbNPO/Xff2kfD6KW5hbEAD5RyAAAAAACTCdzLXipehWkwncy14qXoXgnFWAigAAAAAAAAAAAJMU2jPwpOtBWkxTaM/Ck60Fa8E4gCKAAAAAAAAAAAAkhurNyeHWirSQ3Vm5PDrRVrKQAIoAAAAAAAAAAACSw8665RN0QVpLDzrrlE3RBWtWaQAIoAAAAAAAAAAkxXc+twYdMFaTFdz63Bh0wWnOEnJWAigAAAAAAAAAAACS725Y8bP2cytJd7cseNn7OZac0lWAigAAAAAAAAAAACSx9Le8o/RIrSWPpb3lH6JGUZSk5qwGKgAAAAAAAAAAAJMW3MuuKm6FaTFtzLripuhWynZhOIAxUAAAAAAAAAAABJfelsuUfonVpL70tlyj9E6tZyhIAEUAAAAAAAAAAABJabcvuNk7OVWktNuX3GydnKrZVZpAAxUAAAAAAAAAAABJhW59Hgx6Yq0mFbn0eDHpirWrOUjIARQAAAAAAAAABJf8AnWvKJeiKtJf+da8ol6IrTmk5KwEUAAAAAAAAAAAASW23rzhSdVWkttvXnCk6qxlKSrARQAAAAAAAAAAAAAAAElHdO64ql0zq0lHdO64ql0zq2VWaQAMVAAAAAAAAAAHxV9FPwYvt8VfRT8GJA/HDdzrXiJOrBg3Vlb22E8+Uvy9dnLDdzrXiJOrBg3Vlb22E8+Uvy9d9H1U35o/i+7jr2JadAPSDTHo/m63vsmOZrLsJHnA9H83W99kxzNZdhI6u7T/ZtH8VXlDnwM5dhAdOtkAAAAAASYptP+7S7SVWkxTaf92l2krKnahJyVgMVAAAAAAAAAAAAEkm61Xk9PrTq0km61Xk9PrTso4pKmp6ObgxeYL0+qejm4MXmC7Y7LstK+D63Bj8AB2y1202oo2nldxtl0VmzTWXUUbTyu42y6KzZp53677+0j4fRS3MLYgAfKOQAAAAAASYTuZa8VL0K0mE7mWvFS9C8E4qwEUAAAAAAAAAAABJim0Z+FJ1oK0mKbRn4UnWgrXgnEARQAAAAAAAAAAAEkN1ZuTw60VaSG6s3J4daKtZSABFAAAAAAAAAAAASWHnXXKJuiCtJYeddcom6IK1qzSABFAAAAAAAAAAEmK7n1uDDpgrSYrufW4MOmC05wk5KwEUAAAAAAAAAAAASXe3LHjZ+zmVpLvbljxs/ZzLTmkqwEUAAAAAAAAAAAASWPpb3lH6JFaSx9Le8o/RIyjKUnNWAxUAAAAAAAAAAABJi25l1xU3QrSYtuZdcVN0K2U7MJxAGKgAAAAAAAAAAAJL70tlyj9E6tJfelsuUfonVrOUJAAigAAAAAAAAAAAJLTbl9xsnZyq0lpty+42Ts5VbKrNIAGKgAAAAAAAAAAAJMK3Po8GPTFWkwrc+jwY9MVa1ZykZACKAAAAAAAAAAJL/wA615RL0RVpL/zrXlEvRFac0nJWAigAAAAAAAAAAACS229ecKTqq0ltt684UnVWMpSVYCKAAAAAAAAAAAAAAAAko7p3XFUumdWko7p3XFUumdWyqzSABioAAAAAAAAAA+Kvop+DF9vir6KfgxIH44buda8RJ1YMG6sre2wnnyl+Xrs5Ybuda8RJ1YMG6sre2wnnyl+Xrvo+qm/NH8X3cdexLToB6QaY9H83W99kxzNZdhI84Ho/m63vsmOZrLsJHV3af7No/iq8oc+BnLsIDp1sgAAAAACTFNp/3aXaSq0mKbT/ALtLtJWVO1CTkrAYqAAAAAAAAAAAAJJN1qvJ6fWnVpJN1qvJ6fWnZRxSVNT0c3Bi8wXp9U9HNwYvMF2x2XZaV8H1uDH4ADtlrtptRRtPK7jbLorNmmsuoo2nldxtl0VmzTzv1339pHw+iluYWxAA+UcgAAAAAAkwncy14qXoVpMJ3MteKl6F4JxVgIoAAAAAAAAAAACTFNoz8KTrQVpMU2jPwpOtBWvBOIAigAAAAAAAAAAAJIbqzcnh1oq0kN1ZuTw60VaykACKAAAAAAAAAAAAksPOuuUTdEFaSw8665RN0QVrVmkACKAAAAAAAAAAJMV3PrcGHTBWkxXc+twYdMFpzhJyVgIoAAAAAAAAAAAAku9uWPGz9nMrSXe3LHjZ+zmWnNJVgIoAAAAAAAAAAAAksfS3vKP0SK0lj6W95R+iRlGUpOasBioAAAAAAAAAAACTFtzLripuhWkxbcy64qboVsp2YTiAMVAAAAAAAAAAAASX3pbLlH6J1aS+9LZco/ROrWcoSABFAAAAAAAAAAAASWm3L7jZOzlVpLTbl9xsnZyq2VWaQAMVAAAAAAAAAAAASYVufR4MemKtJhW59Hgx6Yq1qzlIyAEUAAAAAAAAAASX/nWvKJeiKtJf+da8ol6IrTmk5KwEUAAAAAAAAAAAASW23rzhSdVWkttvXnCk6qxlKSrARQAAAAAAAAAAAAAAAElHdO64ql0zq0lHdO64ql0zq2VWaQAMVAAAAAAAAAAHxV9FPwYvt8VfRT8GJA/HDdzrXiJOrBg3Vlb22E8+Uvy9dnLDdzrXiJOrBg3Vlb22E8+Uvy9d9H1U35o/i+7jr2JadAPSDTHo/m63vsmOZrLsJHnA9H83W99kxzNZdhI6u7T/AGbR/FV5Q58DOXYQHTrZAAAAAAEmKbT/ALtLtJVaTFNp/wB2l2krKnahJyVgMVAAAAAAAAAAAAEkm61Xk9PrTq0km61Xk9PrTso4pKmp6ObgxeYL0+qejm4MXmC7Y7LstK+D63Bj8AB2y1202oo2nldxtl0VmzTWXUUbTyu42y6KzZp53677+0j4fRS3MLYgAfKOQAAAAAASYTuZa8VL0K0mE7mWvFS9C8E4qwEUAAAAAAAAAAABJim0Z+FJ1oK0mKbRn4UnWgrXgnEARQAAAAAAAAAAAEkN1ZuTw60VaSG6s3J4daKtZSABFAAAAAAAAAAAASWHnXXKJuiCtJYeddcom6IK1qzSABFAAAAAAAAAAEmK7n1uDDpgrSYrufW4MOmC05wk5KwEUAAAAAAAAAAAASXe3LHjZ+zmVpLvbljxs/ZzLTmkqwEUAAAAAAAAAAAASWPpb3lH6JFaSx9Le8o/RIyjKUnNWAxUAAAAAAAAAAABJi25l1xU3QrSYtuZdcVN0K2U7MJxAGKgAAAAAAAAAAAJL70tlyj9E6tJfelsuUfonVrOUJAAigAAAAAAAAAAAJLTbl9xsnZyq0lpty+42Ts5VbKrNIAGKgAAAAAAAAAAAJMK3Po8GPTFWkwrc+jwY9MVa1ZykZACKAAAAAAAAAAJL/zrXlEvRFWkv/OteUS9EVpzSclYCKAAAAAAAAAAAAJLbb15wpOqrSW23rzhSdVYylJVgIoAAAAAAAAAAAAAAACSjundcVS6Z1aSjundcVS6Z1bKrNIAGKgAAAAAAAAAD4q+in4MX2+Kvop+DEgfjhu51rxEnVgwbqyt7bCefKX5euzlhu51rxEnVgwbqyt7bCefKX5eu+j6qb80fxfdx17EtOgHpBpj0fzdb32THM1l2Ejzgej+bre+yY5msuwkdXdp/s2j+Kryhz4GcuwgOnWyAAAAAAJMU2n/AHaXaSq0mKbT/u0u0lZU7UJOSsBioAAAAAAAAAAAAkk3Wq8np9adWkk3Wq8np9adlHFJU1PRzcGLzBen1T0c3Bi8wXbHZdlpXwfW4MfgAO2Wu2m1FG08ruNsuis2aay6ijaeV3G2XRWbNPO/Xff2kfD6KW5hbEAD5RyAAAAAACTCdzLXipehWkwncy14qXoXgnFWAigAAAAAAAAAAAJMU2jPwpOtBWkxTaM/Ck60Fa8E4gCKAAAAAAAAAAAAkhurNyeHWirSQ3Vm5PDrRVrKQAIoAAAAAAAAAAACSw8665RN0QVpLDzrrlE3RBWtWaQAIoAAAAAAAAAAkxXc+twYdMFaTFdz63Bh0wWnOEnJWAigAAAAAAAAAAACS725Y8bP2cytJd7cseNn7OZac0lWAigAAAAAAAAAAACSx9Le8o/RIrSWPpb3lH6JGUZSk5qwGKgAAAAAAAAAAAJMW3MuuKm6FaTFtzLripuhWynZhOIAxUAAAAAAAAAAABJfelsuUfonVpL70tlyj9E6tZyhIAEUAAAAAAAAAAABJabcvuNk7OVWktNuX3GydnKrZVZpAAxUAAAAAAAAAAABJhW59Hgx6Yq0mFbn0eDHpirWrOUjIARQAAAAAAAAABJf+da8ol6Iq0l/51ryiXoitOaTkrARQAAAAAAAAAAABJbbevOFJ1VaS229ecKTqrGUpKsBFAAAAAAAAAAAAAAAASUd07riqXTOrSUd07riqXTOrZVZpAAxUAAAAAAAAAAfFX0U/Bi+3xV9FPwYkD8cN3OteIk6sGDdWVvbYTz5S/L12csN3OteIk6sGDdWVvbYTz5S/L130fVTfmj+L7uOvYlp0A9INMej+bre+yY5msuwkecD0fzdb32THM1l2Ejq7tP9m0fxVeUOfAzl2EB062QAAAAABJim0/7tLtJVaTFNp/3aXaSsqdqEnJWAxUAAAAAAAAAAAASSbrVeT0+tOrSSbrVeT0+tOyjikqano5uDF5gvT6p6ObgxeYLtjsuy0r4PrcGPwAHbLXbTaijaeV3G2XRWbNNZdRRtPK7jbLorNmnnfrvv7SPh9FLcwtiAB8o5AAAAAABJhO5lrxUvQrSYTuZa8VL0LwTirARQAAAAAAAAAAAEmKbRn4UnWgrSYptGfhSdaCteCcQBFAAAAAAAAAAAASQ3Vm5PDrRVpIbqzcnh1oq1lIAEUAAAAAAAAAAABJYeddcom6IK0lh511yibogrWrNIAEUAAAAAAAAAASYrufW4MOmCtJiu59bgw6YLTnCTkrARQAAAAAAAAAAABJd7cseNn7OZWku9uWPGz9nMtOaSrARQAAAAAAAAAAABJY+lveUfokVpLH0t7yj9EjKMpSc1YDFQAAAAAAAAAAAEmLbmXXFTdCtJi25l1xU3QrZTswnEAYqAAAAAAAAAAAAkvvS2XKP0Tq0l96Wy5R+idWs5QkACKAAAAAAAAAAAAktNuX3GydnKrSWm3L7jZOzlVsqs0gAYqAAAAAAAAAAAAkwrc+jwY9MVaTCtz6PBj0xVrVnKRkAIoAAAAAAAAAAkv/OteUS9EVaS/wDOteUS9EVpzSclYCKAAAAAAAAAAAAJLbb15wpOqrSW23rzhSdVYylJVgIoAAAAAAAAAAAAAAACSjundcVS6Z1aSjundcVS6Z1bKrNIAGKgAAAAAAAAAD4q+in4MX2+Kvop+DEgfjhu51rxEnVgwbqyt7bCefKX5euzlhu51rxEnVgwbqyt7bCefKX5eu+j6qb80fxfdx17EtOgHpBpj0fzdb32THM1l2Ejzgej+bre+yY5msuwkdXdp/s2j+Kryhz4GcuwgOnWyAAAAAAJMU2n/dpdpKrSYptP+7S7SVlTtQk5KwGKgAAAAAAAAAAACSTdaryen1p1aSTdaryen1p2UcUlTU9HNwYvMF6fVPRzcGLzBdsdl2WlfB9bgx+AA7Za7abUUbTyu42y6KzZprLqKNp5XcbZdFZs0879d9/aR8PopbmFsQAPlHIAAAAAAJMJ3MteKl6FaTCdzLXipeheCcVYCKAAAAAAAAAAAAkxTaM/Ck60FaTFNoz8KTrQVrwTiAIoAAAAAAAAAAACSG6s3J4daKtJDdWbk8OtFWspAAigAAAAAAAAAAAJLDzrrlE3RBWksPOuuUTdEFa1ZpAAigAAAAAAAAACTFdz63B/yrSYrufW4P8Alac4SclYCKAAAAAAAAAAAAJLvbljxs/ZzK0l3tyx42fs5lpzSVYCKAAAAAAAAAAAAJLH0t7yj9EitJY+lveUfokZRlKTmrAYqAAAAAAAAAAAAkxbcy64qboVpMW3MuuKm6FbKdmE4gDFQAAAAAAAAAAAEl96Wy5R+idWkvvS2XKP0Tq1nKEgARQAAAAAAAAAAAElpty+42Ts5VaS025fcbJ2cqtlVmkADFQAAAAAAAAAAAEmFbn0eDHpirSYVufR4MemKtas5SMgBFAAAAAAAAAAEl/51ryiXoirSX/nWvKJeiK05pOSsBFAAAAAAAAAAAAEltt684UnVVpLbb15wpOqsZSkqwEUAAAAAAAAAAAAAAABJR3TuuKpdM6tJR3TuuKpdM6tlVmkADFQAAAAAAAAAB8VfRT8GL7fFX0U/BiQPxw3c614iTqwYN1ZW9thPPlL8vXZyw3c614iTqwYN1ZW9thPPlL8vXfR9VN+aP4vu469iWnQD0g0x6P5ut77Jjmay7CR5wPR/N1vfZMczWXYSOru0/2bR/FV5Q58DOXYQHTrZAAAAAAEmKbT/u0u0lVpMU2n/dpdpKyp2oSclYDFQAAAAAAAAAAABJJutV5PT606tJJutV5PT607KOKSpqejm4MXmC9Pqno5uDF5gu2Oy7LSvg+twY/AAdstdtNqKNp5XcbZdFZs01l1FG08ruNsuis2aed+u+/tI+H0UtzC2IAHyjkAAAAAAEmE7mWvFS9CtJhO5lrxUvQvBOKsBFAAAAAAAAAAAASYptGfhSdaCtJim0Z+FJ1oK14JxAEUAAAAAAAAAAABJDdWbk8OtFWkhurNyeHWirWUgARQAAAAAAAAAAAElh511yibogrSWHnXXKJuiCtas0gARQAAAAAAAAABJiu59bg/5VpMV3PrcH/K05wk5KwEUAAAAAAAAAAAASXe3LHjZ+zmVpLvbljxs/ZzLTmkqwEUAAAAAAAAAAAASWPpb3lH6JFaSx9Le8o/RIyjKUnNWAxUAAAAAAAAAAABJi25l1xU3QrSYtuZdcVN0K2U7MJxAGKgAAAAAAAAAAAJL70tlyj9E6tJfelsuUfonVrOUJAAigAAAAAAAAAAAJLTbl9xsnZyq0lpty+42Ts5VbKrNIAGKgAAAAAAAAAAAJMK3Po8GPTFWkwrc+jwY9MVa1ZykZACKAAAAAAAAAAJL/zrXlEvRFWkv/OteUS9EVpzSclYCKAAAAAAAAAAAAJLbb15wpOqrSW23rzhSdVYylJVgIoAAAAAAAADiMq8rMnsiMCucpcqcSksMNtNb4WvNJNPojNNCWWEJZYRmmjGMYQ0QhGIOXHXcoc4GSuTELWGK31zNVvaM1xRoWdhcXleajLCEZqsaVCSeeWSGmGmeMISwjGEIx0xcvheK4bjeG22MYRfUbuxu6UtahcUZ4TSVJIw0wmhGH8CwrHVsGzn5EZQYvSwTCsYnqXNz4aNrNUs69KheeCjoqeL155IUq+t/j4OabyQjH5oaX8kzn5D1Melyclxmfxqe7mw+SrGzrwtZ7qENMaEt1GTwE1WGiMPBwn12mEYaNMNC2kdqHVb/OfkPhmNzYBe4zPTuZLinaVasLOvNa0bipCGso1LmEkaNOpHTLoknnhN+9L5P3oae1IJKO6d1xVLpnVpKO6d1xVLpnVsqs0gAYqAAAAAAAAAAPir6Kfgxfb4q+in4MSB+OG7nWvESdWDBurK3tsJ58pfl67OWG7nWvESdWDBurK3tsJ58pfl676PqpvzR/F93HXsS06AekGmPR/N1vfZMczWXYSPOB6P5ut77Jjmay7CR1d2n+zaP4qvKHPgZy7CA6dbIAAAAAAkxTaf92l2kqtJim0/7tLtJWVO1CTkrAYqAAAAAAAAAAAAJJN1qvJ6fWnVpJN1qvJ6fWnZRxSVNT0c3Bi8wXp9U9HNwYvMF2x2XZaV8H1uDH4ADtlrtptRRtPK7jbLorNmmsuoo2nldxtl0VmzTzv1339pHw+iluYWxAA+UcgAAAAAAkwncy14qXoVpMJ3MteKl6F4JxVgIoAAAAAAAAAAACTFNoz8KTrQVpMU2jPwpOtBWvBOIAigAAAAAAAAAAAJIbqzcnh1oq0kN1ZuTw60VaykACKAAAAAAAAAAAAksPOuuUTdEFaSw8665RN0QVrVmkACKAAAAAAAAAAJMV3PrcH/ACrSYrufW4P+VpzhJyVgIoAAAAAAAAAAAAku9uWPGz9nMrSXe3LHjZ+zmWnNJVgIoAAAAAAAAAAAAksfS3vKP0SK0lj6W95R+iRlGUpOasBioAAAAAAAAAAACTFtzLripuhWkxbcy64qboVsp2YTiAMVAAAAAAAAAAAASX3pbLlH6J1aS+9LZco/ROrWcoSABFAAAAAAAAAAAASWm3L7jZOzlVpLTbl9xsnZyq2VWaQAMVAAAAAAAAAAAASYVufR4MemKtJhW59Hgx6Yq1qzlIyAEUAAAAAAAAAASX/nWvKJeiKtJf8AnWvKJeiK05pOSsBFAAAAAAAAAAAAEltt684UnVVpLbb15wpOqsZSkqwEUAAAAAAAAa+Z+qWVuM2WVN1j+QeL1sn8EwuvDBqlC6so281ealGE97XlmuJammSEYyySwpzRlhGab54whLsG/C+sbLE7Oth+JWdC7tbiSNOtQr04VKdSSPzyzSx0wjCPqisTaUnvYlyHxSf/AKuX11j1lXwmpd5H4fUs6F9Upa+WjSq1oVtEac88mjTGSaOiaOiE0unR8yXIOvVkzC3eF2N9LSxDGLTHLjAraNSEterQmqVpqUaUunXTQhLPJGEYfNCaX1wZVxzJHJTKa3oWmUmTGE4tQtY66hSvrKlXkpR0aNMsJ5Ywl8nk8j+TZMYdPlNa5UxnreMWVhUw+3owjLCjTp1J5JppoS6NMJo+Dlhp06NENGhbwWYgnubPFsjsydrk1cSTXU15ZVqEKM0IzS0aNlUludPl8ksvmTeqMdEfL5HD2NWS51OmS2DW9aMMbjlDZ2ctOE3+vJiEmJa+rphGOnXwhLUnjCPzQ0xjogzxhmSOSmC4ndY1g+TGE2GIX2ujdXdtZU6Vavpm10dfPLLCabTN5Y6Yx8vlKWSOSlvjtTKmhkxhNPGqsIy1MRksqULqeEYQhGEasJdfHyQhD5/mgaxZgmvWpQzAZfYPd1NdjMcoMStJ6Wu/1pr6re6beEIadMZo66lGX1w0Rg2HtZaslrRkrzxmqy05YTzR/jNo8sfvcdVyRyUuMdp5U18mMJqY1ShCWniM9lSjdSQhCMIQhVjLr4eSMYfP80XLJM3IcdGvPRxO51trWraaVL0et8nlm+fTGD9vHqv1Zd/dJ3ijundcVS6Z1bKqY5EJPHqv1Zd/dJ3jx6r9WXf3Sd5WJeORZJ49V+rLv7pO8ePVfqy7+6TvKwvHIsk8eq/Vl390nePHqv1Zd/dJ3lYXjkWSePVfqy7+6TvHj1X6su/uk7ysLxyLJPHqv1Zd/dJ3jx6r9WXf3Sd5WF45Fknj1X6su/uk7x49V+rLv7pO8rC8ciyTx6r9WXf3Sd581L6rGnNDY27h5I/wk7y18VfRT8GJeORZx9he1ZLG2lhh11NCFKSGuhCTRHyQ8sP3mENWHcz1s3GFSzWdelCGN0o6amt0R/0K/k8kYs84buda8RJ1YMG6sre2wnnyl+Xrvouqkx/fej93/d/SWFexLToB6PaY9Fc3t7VlyByalhh11NoweyhphCTRH/Rk8vnPOp6P5ut77Jjmay7CR1f2nezaP4qvKHPgZy5bx6r9WXf3Sd48eq/Vl390neVjp68cmxZJ49V+rLv7pO8ePVfqy7+6TvKwvHIsk8eq/Vl390nePHqv1Zd/dJ3lYXjkWSePVfqy7+6TvHj1X6su/uk7ysLxyLJPHqv1Zd/dJ3kuI3lSe11scPuZf9SnHTNCTR58v/3OVSYptP8Au0u0lWmYvHcTHcePVfqy7+6TvHj1X6su/uk7ysS8ciyTx6r9WXf3Sd48eq/Vl390neVheORZJ49V+rLv7pO8ePVfqy7+6TvKwvHIsk8eq/Vl390nePHqv1Zd/dJ3lYXjkWSePVfqy7+6TvHj1X6su/uk7ysLxyLJPHqv1Zd/dJ3jx6r9WXf3Sd5WF45Fknj1X6su/uk7x49V+rLv7pO8rC8ciyTx6r9WXf3Sd5LLeVNkqk+x9zpjQkhrdEmmH703l85yqSTdaryen1p1iY7+5Jh81L6r4Ob/AOmXfzR/hJ3nmY9Pqno5uDF5gu2Oy/LSvg+tw4/AAdsNdtBqMK89Gzys1trWraatl6PW+TyVvn0xg2V8eq/Vl390nea4aijaeV3G2XRWbNPPHXeY/v7SO7930UtzC2ISePVfqy7+6TvHj1X6su/uk7ysfK3jkzsk8eq/Vl390nePHqv1Zd/dJ3lYXjkWSePVfqy7+6TvHj1X6su/uk7ysLxyLJPHqv1Zd/dJ3jx6r9WXf3Sd5WF45Fknj1X6su/uk7yXDLypJh9vJDD7meEKcsNdLCTRHyfw0zOVSYTuZa8VL0LeLZJbvPHqv1Zd/dJ3jx6r9WXf3Sd5WJeOS2SePVfqy7+6TvHj1X6su/uk7ysLxyLJPHqv1Zd/dJ3jx6r9WXf3Sd5WF45Fknj1X6su/uk7x49V+rLv7pO8rC8ciyTx6r9WXf3Sd48eq/Vl390neVheORZJ49V+rLv7pO8ePVfqy7+6TvKwvHIsk8eq/Vl390nePHqv1Zd/dJ3lYXjkWcXiN5UntJ5Y4fcy+WXyzazR50P/ALlPj1X6su/uk7xim0Z+FJ1oK1vFsi3ek8eq/Vl390nePHqv1Zd/dJ3lYl45Fknj1X6su/uk7x49V+rLv7pO8rC8ciyTx6r9WXf3Sd48eq/Vl390neVheORZJ49V+rLv7pO8ePVfqy7+6TvKwvHIsk8eq/Vl390nePHqv1Zd/dJ3lYXjkWSePVfqy7+6TvHj1X6su/uk7ysLxyLJPHqv1Zd/dJ3jx6r9WXf3Sd5WF45FnFwvKmyMZ9j7nT4CENb+5p86Pl85T49V+rLv7pO8Q3Vm5PDrRVrMxySISePVfqy7+6TvHj1X6su/uk7ysS8clsk8eq/Vl390nePHqv1Zd/dJ3lYXjkWSePVfqy7+6TvHj1X6su/uk7ysLxyLJPHqv1Zd/dJ3jx6r9WXf3Sd5WF45Fknj1X6su/uk7x49V+rLv7pO8rC8ciyTx6r9WXf3Sd48eq/Vl390neVheORZJ49V+rLv7pO8ePVfqy7+6TvKwvHIs4uyvKksbjRh9zNprzR8ms8nkh5I/vKfHqv1Zd/dJ3iw8665RN0QVrVMXySISePVfqy7+6TvHj1X6su/uk7ysS8clsk8eq/Vl390nePHqv1Zd/dJ3lYXjkWSePVfqy7+6TvHj1X6su/uk7ysLxyLJPHqv1Zd/dJ3jx6r9WXf3Sd5WF45Fknj1X6su/uk7x49V+rLv7pO8rC8ciyTx6r9WXf3Sd48eq/Vl390neVheORZJ49V+rLv7pO8mxG8qz2VWWOH3MmmHzzQk0Q8vCcokxTc+twf8rTMXjuJjuPHqv1Zd/dJ3jx6r9WXf3Sd5WJeORZJ49V+rLv7pO8ePVfqy7+6TvKwvHIsk8eq/Vl390nePHqv1Zd/dJ3lYXjkWSePVfqy7+6TvHj1X6su/uk7ysLxyLJPHqv1Zd/dJ3jx6r9WXf3Sd5WF45Fknj1X6su/uk7x49V+rLv7pO8rC8ciyTx6r9WXf3Sd48eq/Vl390neVheORZJ49V+rLv7pO8lubypNdWc0cPuYa2pNGEIwk0zfuTfN+85VJd7cseNn7OZaZi+STB49V+rLv7pO8ePVfqy7+6TvKxLxyWyTx6r9WXf3Sd48eq/Vl390neVheORZJ49V+rLv7pO8ePVfqy7+6TvKwvHIsk8eq/Vl390nePHqv1Zd/dJ3lYXjkWSePVfqy7+6TvHj1X6su/uk7ysLxyLJPHqv1Zd/dJ3jx6r9WXf3Sd5WF45Fknj1X6su/uk7x49V+rLv7pO8rC8ciyTx6r9WXf3Sd5LZ3lSWpdxhh9zNrq+nyQk8n7kvkj+85VJY+lveUfokWJi09yTHeePVfqy7+6TvHj1X6su/uk7ysS8clsk8eq/Vl390nePHqv1Zd/dJ3lYXjkWSePVfqy7+6TvHj1X6su/uk7ysLxyLJPHqv1Zd/dJ3jx6r9WXf3Sd5WF45Fknj1X6su/uk7x49V+rLv7pO8rC8ciyTx6r9WXf3Sd48eq/Vl390neVheORZJ49V+rLv7pO8ePVfqy7+6TvKwvHIs4rE7ypPh9xJHD7mSEac0NdNCTRDyfx0TKvHqv1Zd/dJ3jFtzLripuhWt4tkW70nj1X6su/uk7x49V+rLv7pO8rEvHIsk8eq/Vl390nePHqv1Zd/dJ3lYXjkWSePVfqy7+6TvHj1X6su/uk7ysLxyLJPHqv1Zd/dJ3jx6r9WXf3Sd5WF45Fknj1X6su/uk7x49V+rLv7pO8rC8ciyTx6r9WXf3Sd48eq/Vl390neVheORZJ49V+rLv7pO8ePVfqy7+6TvKwvHIs4q8vKk1S0jHD7mXW19PlhJ5f3JvJD95V49V+rLv7pO8X3pbLlH6J1azMWjuLJPHqv1Zd/dJ3jx6r9WXf3Sd5WJeORZJ49V+rLv7pO8ePVfqy7+6TvKwvHIsk8eq/Vl390nePHqv1Zd/dJ3lYXjkWSePVfqy7+6TvHj1X6su/uk7ysLxyLJPHqv1Zd/dJ3jx6r9WXf3Sd5WF45Fknj1X6su/uk7x49V+rLv7pO8rC8ciyTx6r9WXf3Sd48eq/Vl390neVheORZxVteVJbq8mhh9zHXVJYxhCEmmX9yX5/3lXj1X6su/uk7xabcvuNk7OVWtUxfIiEnj1X6su/uk7x49V+rLv7pO8rEvHIsk8eq/Vl390nePHqv1Zd/dJ3lYXjkWSePVfqy7+6TvHj1X6su/uk7ysLxyLJPHqv1Zd/dJ3jx6r9WXf3Sd5WF45Fknj1X6su/uk7x49V+rLv7pO8rC8ciyTx6r9WXf3Sd48eq/Vl390neVheORZJ49V+rLv7pO8ePVfqy7+6TvKwvHIs4vDrypJZUpYYfczwhD55dZoj5eEp8eq/Vl390neMK3Po8GPTFWtUxee5IjuSePVfqy7+6TvHj1X6su/uk7ysS8clsk8eq/Vl390nePHqv1Zd/dJ3lYXjkWSePVfqy7+6TvHj1X6su/uk7ysLxyLJPHqv1Zd/dJ3jx6r9WXf3Sd5WF45Fknj1X6su/uk7x49V+rLv7pO8rC8ciyTx6r9WXf3Sd48eq/Vl390neVheORZJ49V+rLv7pO8mvbypNG304fcy6K8sfLrPL5I+SH7zlEl/51ryiXoitMxfJJjuPHqv1Zd/dJ3jx6r9WXf3Sd5WJeOS2SePVfqy7+6TvHj1X6su/uk7ysLxyLJPHqv1Zd/dJ3jx6r9WXf3Sd5WF45Fknj1X6su/uk7x49V+rLv7pO8rC8ciyTx6r9WXf3Sd48eq/Vl390neVheORZJ49V+rLv7pO8ePVfqy7+6TvKwvHIsk8eq/Vl390nePHqv1Zd/dJ3lYXjkWSePVfqy7+6TvPiwqTVbq7nmpT04xmk/dn0aYfu/7RiuSW23rzhSdUiYtIrAYqAAAAAAAAAAAAAAAAko7p3XFUumdWko7p3XFUumdWyqzSABioAAAAAAAAAA+Kvop+DF9vir6KfgxIH44buda8RJ1YMG6sre2wnnyl+Xrs5Ybuda8RJ1YMG6sre2wnnyl+Xrvo+qm/NH8X3cdexLToB6QaY9H83W99kxzNZdhI84Ho/m63vsmOZrLsJHV3af7No/iq8oc+BnLsIDp1sgAAAAACTFNp/wB2l2kqtJim0/7tLtJWVO1CTkrAYqAAAAAAAAAAAAJJN1qvJ6fWnVpJN1qvJ6fWnZRxSVNT0c3Bi8wXp9U9HNwYvMF2x2XZaV8H1uDH4ADtlrtptRRtPK7jbLorNmmsuoo2nldxtl0VmzTzv1339pHw+iluYWxAA+UcgAAAAAAkwncy14qXoVpMJ3MteKl6F4JxVgIoAAAAAAAAAAACTFNoz8KTrQVpMU2jPwpOtBWvBOIAigAAAAAAAAAAAJIbqzcnh1oq0kN1ZuTw60VaykACKAAAAAAAAAAAAksPOuuUTdEFaSw8665RN0QVrVmkACKAAAAAAAAAAJMU3PrcH/KtJim59bg/5WnOEnJWAigAAAAAAAAAAACS725Y8bP2cytJd7cseNn7OZac0lWAigAAAAAAAAAAACSx9Le8o/RIrSWPpb3lH6JGUZSk5qwGKgAAAAAAAAAAAJMW3MuuKm6FaTFtzLripuhWynZhOIAxUAAAAAAAAAAABJfelsuUfonVpL70tlyj9E6tZyhIAEUAAAAAAAAAAABJabcvuNk7OVWktNuX3GydnKrZVZpAAxUAAAAAAAAAAABJhW59Hgx6Yq0mFbn0eDHpirWrOUjIARQAAAAAAAAABJf+da8ol6Iq0l/51ryiXoitOaTkrARQAAAAAAAAAAABJbbevOFJ1VaS229ecKTqrGUpKsBFAAAAAAAAAAAAAAAASUd07riqXTOrSUd07riqXTOrZVZpAAxUAAAAAAAAAAfFX0U/Bi+3xV9FPwYkD8cN3OteIk6sGDdWVvbYTz5S/L12csN3OteIk6sGDdWVvbYTz5S/L130fVTfmj+L7uOvYlp0A9INMej+bre+yY5msuwkecD0fzdb32THM1l2Ejq7tP8AZtH8VXlDnwM5dhAdOtkAAAAAASYptP8Au0u0lVpMU2n/AHaXaSsqdqEnJWAxUAAAAAAAAAAAASSbrVeT0+tOrSSbrVeT0+tOyjikqano5uDF5gvT6p6ObgxeYLtjsuy0r4PrcGPwAHbLXbTaijaeV3G2XRWbNNZdRRtPK7jbLorNmnnfrvv7SPh9FLcwtiAB8o5AAAAAABJhO5lrxUvQrSYTuZa8VL0LwTirARQAAAAAAAAAAAEmKbRn4UnWgrSYptGfhSdaCteCcWr2qfzoZfZFZwLHCslsprrDrSrhFK4npUoSxhGpGtWljN5YR/hLLD/yYg/6/wCeL+fL/wD/AIafdd21Y++hhvMVDt7hgl6C6sdFaBjdD6PiYmBRNU098zTTMz/rZqYlUxVPeyB/1/zxfz5f/wD8NPuuy5tc9mdTGc4WTeE4nlpe3FpeYra0K9KaWSEJ5JqksJpY6JdOiMIsNO25ot9PJHnqz7WV+l0h0R0dRomLVTgURMU1f9tPKf5JTVVeO96JgPNTdAAAAAAAASQ3Vm5PDrRVpIbqzcnh1oq1lIAEUAAAAAAAAAAABJYeddcom6IK0lh511yibogrWrNIAEUAAAAAAAAAASYpufW4P+VaTFNz63B/ytOcJOSsBFAAAAAAAAAAAAEl3tyx42fs5laS725Y8bP2cy05pKsBFAAAAAAAAAAAAElj6W95R+iRWksfS3vKP0SMoylJzVgMVAAAAAAAAAAAASYtuZdcVN0K0mLbmXXFTdCtlOzCcQBioAAAAAAAAAAACS+9LZco/ROrSX3pbLlH6J1azlCQAIoAAAAAAAAAAACS025fcbJ2cqtJabcvuNk7OVWyqzSABioAAAAAAAAAAACTCtz6PBj0xVpMK3Po8GPTFWtWcpGQAigAAAAAAAAACS/8615RL0RVpL/zrXlEvRFac0nJWAigAAAAAAAAAAACS229ecKTqq0ltt684UnVWMpSVYCKAAAAAAAAAAAAAAAAko7p3XFUumdWko7p3XFUumdWyqzSABioAAAAAAAAAA+Kvop+DF9vir6KfgxIH44buda8RJ1YMG6sre2wnnyl+Xrs5Ybuda8RJ1YMG6sre2wnnyl+Xrvo+qm/NH8X3cdexLToB6QaY9H83W99kxzNZdhI84Ho/m63vsmOZrLsJHV3af7No/iq8oc+BnLsIDp1sgAAAAACTFNp/wB2l2kqtJim0/7tLtJWVO1CTkrAYqAAAAAAAAAAAAJJN1qvJ6fWnVpJN1qvJ6fWnZRxSVNT0c3Bi8wXp9U9HNwYvMF2x2XZaV8H1uDH4ADtlrtptRRtPK7jbLorNmmsuoo2nldxtl0VmzTzv1339pHw+iluYWxAA+UcgAAAAAAkwncy14qXoVpMJ3MteKl6F4JxVgIoAAAAAAAAAAACTFNoz8KTrQVpMU2jPwpOtBWvBOLTXVj76GG8xUO3uGCWdtWPvoYbzFQ7e4YJekeqe5dG8MNPE2pHbc0W+nkjz1Z9rK6k7bmi308keerPtZX6nSXseN4avKWNOcPRMB5Zb4AAAAAAACSG6s3J4daKtJDdWbk8OtFWspAAigAAAAAAAAAAAJLDzrrlE3RBWksPOuuUTdEFa1ZpAAigAAAAAAAAACTFNz63B/yrSYpufW4P+VpzhJyVgIoAAAAAAAAAAAAku9uWPGz9nMrSXe3LHjZ+zmWnNJVgIoAAAAAAAAAAAAksfS3vKP0SK0lj6W95R+iRlGUpOasBioAAAAAAAAAAACTFtzLripuhWkxbcy64qboVsp2YTiAMVAAAAAAAAAAAASX3pbLlH6J1aS+9LZco/ROrWcoSABFAAAAAAAAAAAASWm3L7jZOzlVpLTbl9xsnZyq2VWaQAMVAAAAAAAAAAAASYVufR4MemKtJhW59Hgx6Yq1qzlIyAEUAAAAAAAAAASX/AJ1ryiXoirSX/nWvKJeiK05pOSsBFAAAAAAAAAAAAEltt684UnVVpLbb15wpOqsZSkqwEUAAAAAAAAAAAAAAABJR3TuuKpdM6tJR3TuuKpdM6tlVmkADFQAAAAAAAAAB8VfRT8GL7fFX0U/BiQPxw3c614iTqwYN1ZW9thPPlL8vXZyw3c614iTqwYN1ZW9thPPlL8vXfR9VN+aP4vu469iWnQD0g0x6P5ut77Jjmay7CR5wPR/N1vfZMczWXYSOru0/2bR/FV5Q58DOXYQHTrZAAAAAAEmKbT/u0u0lVpMU2n/dpdpKyp2oSclYDFQAAAAAAAAAAABJJutV5PT606tJJutV5PT607KOKSpqejm4MXmC9Pqno5uDF5gu2Oy7LSvg+twY/AAdstdtNqKNp5XcbZdFZs01l1FG08ruNsuis2aed+u+/tI+H0UtzC2IAHyjkAAAAAAEmE7mWvFS9CtJhO5lrxUvQvBOKsBFAAAAAAAAAAAASYptGfhSdaCtJim0Z+FJ1oK14Jxaa6sffQw3mKh29wwSztqx99DDeYqHb3DBL0j1T3Lo3hhp4m1I7bmi308keerPtZXUnbc0W+nkjz1Z9rK/U6S9jxvDV5Sxpzh6JgPLLfAAAAAAAASQ3Vm5PDrRVpIbqzcnh1oq1lIAEUAAAAAAAAAAABJYeddcom6IK0lh511yibogrWrNIAEUAAAAAAAAAASYpufW4P8AlWkxTc+twf8AK05wk5KwEUAAAAAAAAAAAASXe3LHjZ+zmVpLvbljxs/ZzLTmkqwEUAAAAAAAAAAAASWPpb3lH6JFaSx9Le8o/RIyjKUnNWAxUAAAAAAAAAAABJi25l1xU3QrSYtuZdcVN0K2U7MJxAGKgAAAAAAAAAAAJL70tlyj9E6tJfelsuUfonVrOUJAAigAAAAAAAAAAAJLTbl9xsnZyq0lpty+42Ts5VbKrNIAGKgAAAAAAAAAAAJMK3Po8GPTFWkwrc+jwY9MVa1ZykZACKAAAAAAAAAAJL/zrXlEvRFWkv8AzrXlEvRFac0nJWAigAAAAAAAAAAACS229ecKTqq0ltt684UnVWMpSVYCKAAAAAAAAAAAAAAAAko7p3XFUumdWko7p3XFUumdWyqzSABioAAAAAAAAAA+Kvop+DF9vir6KfgxIH44buda8RJ1YMG6sre2wnnyl+Xrs5Ybuda8RJ1YMG6sre2wnnyl+Xrvo+qm/NH8X3cdexLToB6QaY9H83W99kxzNZdhI84Ho/m63vsmOZrLsJHV3af7No/iq8oc+BnLsIDp1sgAAAAACTFNp/3aXaSq0mKbT/u0u0lZU7UJOSsBioAAAAAAAAAAAAkk3Wq8np9adWkk3Wq8np9adlHFJU1PRzcGLzBen1T0c3Bi8wXbHZdlpXwfW4MfgAO2Wu2m1FG08ruNsuis2aay6ijaeV3G2XRWbNPO/Xff2kfD6KW5hbEAD5RyAAAAAACTCdzLXipehWkwncy14qXoXgnFWAigAAAAAAAAAAAJMU2jPwpOtBWkxTaM/Ck60Fa8E4tNdWPvoYbzFQ7e4YJZ21Y++hhvMVDt7hgl6R6p7l0bww08TakdtzRb6eSPPVn2srqTtuaLfTyR56s+1lfqdJex43hq8pY05w9EwHllvgAAAAAAAJIbqzcnh1oq0kN1ZuTw60VaykACKAAAAAAAAAAAAksPOuuUTdEFaSw8665RN0QVrVmkACKAAAAAAAAAAJMU3PrcH/KtJim59bg/5WnOEnJWAigAAAAAAAAAAACS725Y8bP2cytJd7cseNn7OZac0lWAigAAAAAAAAAAACSx9Le8o/RIrSWPpb3lH6JGUZSk5qwGKgAAAAAAAAAAAJMW3MuuKm6FaTFtzLripuhWynZhOIAxUAAAAAAAAAAABJfelsuUfonVpL70tlyj9E6tZyhIAEUAAAAAAAAAAABJabcvuNk7OVWktNuX3GydnKrZVZpAAxUAAAAAAAAAAABJhW59Hgx6Yq0mFbn0eDHpirWrOUjIARQAAAAAAAAABJf+da8ol6Iq0l/51ryiXoitOaTkrARQAAAAAAAAAAABJbbevOFJ1VaS229ecKTqrGUpKsBFAAAAAAAAAAAAAAAASUd07riqXTOrSUd07riqXTOrZVZpAAxUAAAAAAAAAAfFX0U/Bi+3xV9FPwYkD8cN3OteIk6sGDdWVvbYTz5S/L12csN3OteIk6sGDdWVvbYTz5S/L130fVTfmj+L7uOvYlp0A9INMej+bre+yY5msuwkecD0fzdb32THM1l2Ejq7tP8AZtH8VXlDnwM5dhAdOtkAAAAAASYptP8Au0u0lVpMU2n/AHaXaSsqdqEnJWAxUAAAAAAAAAAAASSbrVeT0+tOrSSbrVeT0+tOyjikqano5uDF5gvT6p6ObgxeYLtjsuy0r4PrcGPwAHbLXbTaijaeV3G2XRWbNNZdRRtPK7jbLorNmnnfrvv7SPh9FLcwtiAB8o5AAAAAABJhO5lrxUvQrSYTuZa8VL0LwTirARQAAAAAAAAAAAEmKbRn4UnWgrSYptGfhSdaCteCcWmurH30MN5iodvcMEs7asffQw3mKh29wwS9I9U9y6N4YaeJtSO25ot9PJHnqz7WV1J23NFvp5I89Wfayv1OkvY8bw1eUsac4eiYDyy3wAAAAAAAEkN1ZuTw60VaSG6s3J4daKtZSABFAAAAAAAAAAAASWHnXXKJuiCtJYeddcom6IK1qzSABFAAAAAAAAAAEmKbn1uD/lWkxTc+twf8rTnCTkrARQAAAAAAAAAAABJd7cseNn7OZWku9uWPGz9nMtOaSrARQAAAAAAAAAAABJY+lveUfokVpLH0t7yj9EjKMpSc1YDFQAAAAAAAAAAAEmLbmXXFTdCtJi25l1xU3QrZTswnEAYqAAAAAAAAAAAAkvvS2XKP0Tq0l96Wy5R+idWs5QkACKAAAAAAAAAAAAktNuX3GydnKrSWm3L7jZOzlVsqs0gAYqAAAAAAAAAAAAkwrc+jwY9MVaTCtz6PBj0xVrVnKRkAIoAAAAAAAAAAkv8AzrXlEvRFWkv/ADrXlEvRFac0nJWAigAAAAAAAAAAACS229ecKTqq0ltt684UnVWMpSVYCKAAAAAAAAAAAAAAAAko7p3XFUumdWko7p3XFUumdWyqzSABioAAAAAAAAAA+Kvop+DF9vir6KfgxIH44buda8RJ1YMG6sre2wnnyl+Xrs5Ybuda8RJ1YMG6sre2wnnyl+Xrvo+qm/NH8X3cdexLToB6QaY9H83W99kxzNZdhI84Ho/m63vsmOZrLsJHV3af7No/iq8oc+BnLsIDp1sgAAAAACTFNp/3aXaSq0mKbT/u0u0lZU7UJOSsBioAAAAAAAAAAAAkk3Wq8np9adWkk3Wq8np9adlHFJU1PRzcGLzBen1T0c3Bi8wXbHZdlpXwfW4MfgAO2Wu2m1FG08ruNsuis2aay6ijaeV3G2XRWbNPO/Xff2kfD6KW5hbEAD5RyAAAAAACTCdzLXipehWkwncy14qXoXgnFWAigAAAAAAAAAAAJMU2jPwpOtBWkxTaM/Ck60Fa8E4tNdWPvoYbzFQ7e4YJZ21Y++hhvMVDt7hgl6R6p7l0bww08TakdtzRb6eSPPVn2srqTtuaLfTyR56s+1lfqdJex43hq8pY05w9EwHllvgAAAAAAAJIbqzcnh1oq0kN1ZuTw60VaykACKAAAAAAAAAAAAksPOuuUTdEFaSw8665RN0QVrVmkACKAAAAAAAAAAJMU3PrcH/KtJim59bg/wCVpzhJyVgIoAAAAAAAAAAAAku9uWPGz9nMrSXe3LHjZ+zmWnNJVgIoAAAAAAAAAAAAksfS3vKP0SK0lj6W95R+iRlGUpOasBioAAAAAAAAAAACTFtzLripuhWkxbcy64qboVsp2YTiAMVAAAAAAAAAAAASX3pbLlH6J1aS+9LZco/ROrWcoSABFAAAAAAAAAAAASWm3L7jZOzlVpLTbl9xsnZyq2VWaQAMVAAAAAAAAAAAASYVufR4MemKtJhW59Hgx6Yq1qzlIyAEUAAAAAAAAAASX/nWvKJeiKtJf+da8ol6IrTmk5KwEUAAAAAAAAAAAASW23rzhSdVWkttvXnCk6qxlKSrARQAAAAAAAAAAAAAAAElHdO64ql0zq0lHdO64ql0zq2VWaQAMVAAAAAAAAAAHxV9FPwYvt8VfRT8GJA/HDdzrXiJOrBg3Vlb22E8+Uvy9dnLDdzrXiJOrBg3Vlb22E8+Uvy9d9H1U35o/i+7jr2JadAPSDTHo/m63vsmOZrLsJHnA9H83W99kxzNZdhI6u7T/ZtH8VXlDnwM5dhAdOtkAAAAAASYptP+7S7SVWkxTaf92l2krKnahJyVgMVAAAAAAAAAAAAEkm61Xk9PrTq0km61Xk9PrTso4pKmp6ObgxeYL0+qejm4MXmC7Y7LstK+D63Bj8AB2y1202oo2nldxtl0VmzTWXUUbTyu42y6KzZp53677+0j4fRS3MLYgAfKOQAAAAAASYTuZa8VL0K0mE7mWvFS9C8E4qwEUAAAAAAAAAAABJim0Z+FJ1oK0mKbRn4UnWgrXgnFprqx99DDeYqHb3DBLO2rH30MN5iodvcMEvSPVPcujeGGnibUjtuaLfTyR56s+1ldSdtzRb6eSPPVn2sr9TpL2PG8NXlLGnOHomA8st8AAAAAAABJDdWbk8OtFWkhurNyeHWirWUgARQAAAAAAAAAAAElh511yibogrSWHnXXKJuiCtas0gARQAAAAAAAAABJim59bg/5VpMU3PrcH/K05wk5KwEUAAAAAAAAAAAASXe3LHjZ+zmVpLvbljxs/ZzLTmkqwEUAAAAAAAAAAAASWPpb3lH6JFaSx9Le8o/RIyjKUnNWAxUAAAAAAAAAAABJi25l1xU3QrSYtuZdcVN0K2U7MJxAGKgAAAAAAAAAAAJL70tlyj9E6tJfelsuUfonVrOUJAAigAAAAAAAAAAAJLTbl9xsnZyq0lpty+42Ts5VbKrNIAGKgAAAAAAAAAAAJMK3Po8GPTFWkwrc+jwY9MVa1ZykZACKAAAAAAAAAAJL/wA615RL0RVpL/zrXlEvRFac0nJWAigAAAAAAAAAAACS229ecKTqq0ltt684UnVWMpSVYCKAAAAAAAAAAAAAAAAko7p3XFUumdWko7p3XFUumdWyqzSABioAAAAAAAAAA+Kvop+DF9vir6KfgxIH44buda8RJ1YMG6sre2wnnyl+Xrs5Ybuda8RJ1YMG6sre2wnnyl+Xrvo+qm/NH8X3cdexLToB6QaY9H83W99kxzNZdhI84Ho/m63vsmOZrLsJHV3af7No/iq8oc+BnLsIDp1sgAAAAACTFNp/3aXaSq0mKbT/ALtLtJWVO1CTkrAYqAAAAAAAAAAAAJJN1qvJ6fWnVpJN1qvJ6fWnZRxSVNT0c3Bi8wXp9U9HNwYvMF2x2XZaV8H1uDH4ADtlrtptRRtPK7jbLorNmmsuoo2nldxtl0VmzTzv1339pHw+iluYWxAA+UcgAAAAAAkwncy14qXoVpMJ3MteKl6F4JxVgIoAAAAAAAAAAACTFNoz8KTrQVpMU2jPwpOtBWvBOLTXVj76GG8xUO3uGCWdtWPvoYbzFQ7e4YJekeqe5dG8MNPE2pHbc0W+nkjz1Z9rK6k7bmi308keerPtZX6nSXseN4avKWNOcPRMB5Zb4AAAAAAACSG6s3J4daKtJDdWbk8OtFWspAAigAAAAAAAAAAAJLDzrrlE3RBWksPOuuUTdEFa1ZpAAigAAAAAAAAACTFNz63B/wAq0mKbn1uD/lac4SclYCKAAAAAAAAAAAAJLvbljxs/ZzK0l3tyx42fs5lpzSVYCKAAAAAAAAAAAAJLH0t7yj9EitJY+lveUfokZRlKTmrAYqAAAAAAAAAAAAkxbcy64qboVpMW3MuuKm6FbKdmE4gDFQAAAAAAAAAAAEl96Wy5R+idWkvvS2XKP0Tq1nKEgARQAAAAAAAAAAAElpty+42Ts5VaS025fcbJ2cqtlVmkADFQAAAAAAAAAAAEmFbn0eDHpirSYVufR4MemKtas5SMgBFAAAAAAAAAAEl/51ryiXoirSX/AJ1ryiXoitOaTkrARQAAAAAAAAAAABJbbevOFJ1VaS229ecKTqrGUpKsBFAAAAAAAAAAAAAAAASUd07riqXTOrSUd07riqXTOrZVZpAAxUAAAAAAAAAAfFX0U/Bi+3xV9FPwYkD8cN3OteIk6sGDdWVvbYTz5S/L12csN3OteIk6sGDdWVvbYTz5S/L130fVTfmj+L7uOvYlp0A9INMej+bre+yY5msuwkecD0fzdb32THM1l2Ejq7tP9m0fxVeUOfAzl2EB062QAAAAABJim0/7tLtJVaTFNp/3aXaSsqdqEnJWAxUAAAAAAAAAAAASSbrVeT0+tOrSSbrVeT0+tOyjikqano5uDF5gvT6p6ObgxeYLtjsuy0r4PrcGPwAHbLXbTaijaeV3G2XRWbNNZdRRtPK7jbLorNmnnfrvv7SPh9FLcwtiAB8o5AAAAAABJhO5lrxUvQrSYTuZa8VL0LwTirGM9ULlllHkLm6q4/ktiELO+lvKFKFWNGSp+7NGOmGtnhGH/wCGrv7Tue3+cJPw61/431fQvU7T+ndG/tWjVURTeY/6pmJvFuVM82FWJFE2lvcNEf2nc9v84Sfh1r/xn7Tue3+cJPw61/4363+GvS3+Zh/Or/0Y/j0t7h1fNfjWJZR5vMn8dxm48PfX1jTrV6uslk188YeWOiWEIQ/8oO0Pg9IwatGxasGvOmZif9Js5Ym8XAHCoAAAAACTFNoz8KTrQVpMU2jPwpOtBWvBOLTXVj76GG8xUO3uGCWdtWPvoYbzFQ7e4YJekeqe5dG8MNPE2pHbc0W+nkjz1Z9rK6k7bmi308keerPtZX6nSXseN4avKWNOcPRMB5Zb4AAAAAAACSG6s3J4daKtJDdWbk8OtFWspAAigAAAAAAAAAAAJLDzrrlE3RBWksPOuuUTdEFa1ZpAAigAAAAAAAAACTFNz63B/wAq0mKbn1uD/lac4SclYCKAAAAAAAAAAAAJLvbljxs/ZzK0l3tyx42fs5lpzSVYCKAAAAAAAAAAAAJLH0t7yj9EitJY+lveUfokZRlKTmrAYqAAAAAAAAAAAAkxbcy64qboVpMW3MuuKm6FbKdmE4gDFQAAAAAAAAAAAEl96Wy5R+idWkvvS2XKP0Tq1nKEgGmed3PZnSyczlZQ4JguWFza2NpeTSUKMKVKaEkuiEdEIzSxj/H1uoftD55v56u/cUe4++0bs76R0rBox6MSi1URMXmrjF/3XFONTE2b9jQT9ofPN/PV37ij3GUNTlnaziZaZyKeDZT5UXF/ZeJV63gZ6dOWGvl0aI/uywj/ABi49P6gdIdH6LiaViYlE00RMzaar93wrGNTM2bVgPhHKAAAAAAAAktNuX3GydnKrSWm3L7jZOzlVsqs0gAYqAAAAAAAAAAAAkwrc+jwY9MVaTCtz6PBj0xVrVnKRkAIoAAAAAAAAAAkv/OteUS9EVaS/wDOteUS9EVpzSclYOOu8o8nrC4ntL7HsOtq9PRr6VW6kknl0w0w0wjHTDyRhH/zWiirEm1EX9yuRHEfK/JP+aMI+Npd4+V+Sf8ANGEfG0u85P7NjfuT8pS8OXHHWmUeT1/cSWljj2HXNepp1lKldSTzzaIaY6IQjpj5IRj/AOTkXHXRVhzauLe9QBiAAAAAACS229ecKTqq0ltt684UnVWMpSVYCKAAAAAAAAAAAAAAAAko7p3XFUumdWko7p3XFUumdWyqzSABioAAAAAAAAAA+Kvop+DF9vir6KfgxIH44buda8RJ1YMG6sre2wnnyl+Xrs5Ybuda8RJ1YMG6sre2wnnyl+Xrvo+qm/NH8X3cdexLToB6QaY9H83W99kxzNZdhI84Ho/m63vsmOZrLsJHV3af7No/iq8oc+BnLsIDp1sgAAAAACTFNp/3aXaSq0mKbT/u0u0lZU7UJOSsBioAAAAAAAAAAAAkk3Wq8np9adWkk3Wq8np9adlHFJU1PRzcGLzBen1T0c3Bi8wXbHZdlpXwfW4MfgAO2Wu2m1FG08ruNsuis2aay6ijaeV3G2XRWbNPO/Xff2kfD6KW5hbEAD5RyAAAAAACTCdzLXipehWkwncy14qXoXgnFiTVZ70NbnC26YtJW7Wqz3oa3OFt0xaSu9eznc8+Oryhq420APvXE9Csye9LkpzXR6HdnScye9LkpzXR6HdnlvpX2/H8dXqlv05QANBQAAAAAEmKbRn4UnWgrSYptGfhSdaCteCcWmurH30MN5iodvcMEs7asffQw3mKh29wwS9I9U9y6N4YaeJtSO25ot9PJHnqz7WV1J23NFvp5I89Wfayv1OkvY8bw1eUsac4eiYDyy3wAAAAAAAEkN1ZuTw60VaSG6s3J4daKtZSABFAAAAAAAAAAAASWHnXXKJuiCtJYeddcom6IK1qzSABFAAAAAAAAAAEmKbn1uD/AJVpMU3PrcH/ACtOcJOSsBFAAAAAAAAAAAAEl3tyx42fs5laS725Y8bP2cy05pKsBFAAAAAAAAAAAAElj6W95R+iRWksfS3vKP0SMoylJzVgMVAAAAAAAAAAAASYtuZdcVN0K0mLbmXXFTdCtlOzCcQBioAAAAAAAAAAACS+9LZco/ROrSX3pbLlH6J1azlCQ8+8/G+/lTy+PVldDd8z8b7+VPL49WV0N6h6H3do/go9MNGrORmfUk77knNtz+lhhmfUk77knNtz+lp9Z9zaT4KvJaNqG7IDzS3gAAAAAAAElpty+42Ts5VaS025fcbJ2cqtlVmkADFQAAAAAAAAAAAEmFbn0eDHpirSYVufR4MemKtas5SMgBFAAAAAAAAAAEl/51ryiXoirSX/AJ1ryiXoitOaTkraIapzfuyi/pZ/lKLe9ohqnN+7KL+ln+UouwuzTe2J+nPqocWNssXAO8GqylqYt+3J/g3n5Wq3uaI6mLftyf4N5+Vqt7nR3aVvbD/Tj1VtrA2QB165gAAAAABJbbevOFJ1VaS229ecKTqrGUpKsBFAAAAAAAAAdCznxx3BsFxjK+lnLuMnbPDLCNS3oU7O0mozVpYTRh4aavTnnn180ZJYS0404/whpjGEYWIuO+jE2GZUZb5wcbtMmqOM3GSNe0ybs8XxOeztaFWrG8uYTQlowhcSVJZacmsmjGGt10YxhDXQ0R081kZnFusQzU18t8oKMk17hFG+lxCShLrZala0nqSTxkhpjohNGnphDTHRpLJd38Ydscq8uMAo5C5W5RZUT4jZ5Y3FK2vsNjZ0JKNlPc0pqtGNvNJLCrokjLCSPhJ6muhGMfJFDRy+y2hkbhWeatlJUjhmI4tRkq4DG0oeL0sOq3Hi8sZZ4S+G8NCEZakZo1IyxjphrIQ+a6pdnAYRxLLvLi4yRyhzuYZlJUt8PwHE7ilQwPxShNb3NnbVvBVY1Z5pfDeFm0VJoRlqSyy6JIa2Pl05qoVpLmhTuKWnWVZITy6YfwjDTBJiyvwo7p3XFUumdWko7p3XFUumdWtWaQAMVAAAAAAAAAAHxV9FPwYvt8VfRT8GJA/HDdzrXiJOrBg3Vlb22E8+Uvy9dnLDdzrXiJOrBg3Vlb22E8+Uvy9d9H1U35o/i+7jr2JadAPSDTHo/m63vsmOZrLsJHnA9H83W99kxzNZdhI6u7T/AGbR/FV5Q58DOXYQHTrZAAAAAAEmKbT/ALtLtJVaTFNp/wB2l2krKnahJyVgMVAAAAAAAAAAAAEkm61Xk9PrTq0km61Xk9PrTso4pKmp6ObgxeYL0+qejm4MXmC7Y7LstK+D63Bj8AB2y1202oo2nldxtl0VmzTWXUUbTyu42y6KzZp53677+0j4fRS3MLYgAfKOQAAAAAASYTuZa8VL0K0mE7mWvFS9C8E4sSarPehrc4W3TFpK3a1We9DW5wtumLSV3r2c7nnx1eUNXG2gB964noVmT3pclOa6PQ7s6TmT3pclOa6PQ7s8t9K+34/jq9Ut+nKABoKAAAAAAkxTaM/Ck60FaTFNoz8KTrQVrwTi011Y++hhvMVDt7hglnbVj76GG8xUO3uGCXpHqnuXRvDDTxNqR23NFvp5I89WfayupO25ot9PJHnqz7WV+p0l7HjeGryljTnD0TAeWW+AAAAAAAAkhurNyeHWirSQ3Vm5PDrRVrKQAIoAAAAAAAAAAACSw8665RN0QVpLDzrrlE3RBWtWaQAIoAAAAAAAAAAkxTc+twf8q0mKbn1uD/lac4SclYCKAAAAAAAAAAAAJLvbljxs/ZzK0l3tyx42fs5lpzSVYCKAAAAAAAAAAAAJLH0t7yj9EitJY+lveUfokZRlKTmrAYqAAAAAAAAAAAAkxbcy64qboVpMW3MuuKm6FbKdmE4gDFQAAAAAAAAAAAEl96Wy5R+idWkvvS2XKP0Tq1nKEh595+N9/Knl8erK6G75n4338qeXx6srob1D0Pu7R/BR6YaNWcjM+pJ33JObbn9LDDM+pJ33JObbn9LT6z7m0nwVeS0bUN2QHmlvAAAAAAAAJLTbl9xsnZyq0lpty+42Ts5VbKrNIAGKgAAAAAAAAAAAJMK3Po8GPTFWkwrc+jwY9MVa1ZykZACKAAAAAAAAAAJL/wA615RL0RVpL/zrXlEvRFac0nJW0Q1Tm/dlF/Sz/KUW97RDVOb92UX9LP8AKUXYXZpvbE/Tn1UOLG2WLgHeDVZS1MW/bk/wbz8rVb3NEdTFv25P8G8/K1W9zo7tK3th/px6q21gbIA69cwAAAAAAkttvXnCk6qtJbbevOFJ1VjKUlWAigAAAAAAADF2U2ROW2LZxflVcYDk7lDhmGyUY4HZ4jjde1ksa0JY+Erxoy2lWSerGaP7s8YxjLCWGjRHTFlEWJsMdXuTGX9llb/1Aycssn58RxPCaeHYpht3iNeShTqUp5pqVWlXloRmqaNfNLGWanJpho0RlT4JkjiuCYdYZpZ5I3mEXuD4jXxvFJraeHhLivU82lNroyyRjNWqza2OujrZYf7xZNC6WYswTN3ltcQySwPLC5wabCMjKkKtC4sritNcYlUpU5qVvGpSmklloQhJNGaaEJ6umaEIQ0QSYdmpywoYFhubW8u8ImyTwrFad9TvpLir49XtqVfw9K2mo+DhJJGE+tljUhVjpll8kkIx8mXg1pLMQ3OarLHYbG83Vnd4RDJPHcTq3s97NXqy31tb1qvha1vLRhTjJPGM2ullqRqy6JZ9MZIxh5cuSSS05JackNEssIQhD/Z9BM3Vx0bWjc4nc+F1/wC7SpaNbUml/jN6owftsXZ+qt8RU7xR3TuuKpdM79L+9oYbY3GI3MZoUbWlPWqa2GmOtlhGMdEP6QZ/9UzFNP8AJLQ/PYuz9Vb4ip3jYuz9Vb4ip3mLv2qMzX17efh9bun7VGZr69vPw+t3X6/7PdM/w2J/tq+zHWo5wyjsXZ+qt8RU7xsXZ+qt8RU7zF37VGZr69vPw+t3XdMg84+S2cmyucRyUuq1xb2lWFCpPUozU/34w06IQm8sfJGH3uDSeiOktDw5xtIwa6aY4zExH/lYmmcnO7F2fqrfEVO8bF2fqrfEVO8rH5utPNbQk2Ls/VW+Iqd42Ls/VW+Iqd5WGtPMtCTYuz9Vb4ip3jYuz9Vb4ip3lYa08y0JNi7P1VviKneNi7P1VviKneVhrTzLQk2Ls/VW+Iqd581MMtIU5owhW8kI/wDj1P8A5Wvir6KfgxNaeZaHH2GG2tSxtp5vDaZqUkY6K88IfND+EIsIasOzoW2bjCp6XhNMcbpQ/eqzTf8AgV/4RjFnnDdzrXiJOrBg3Vlb22E8+Uvy9d9F1Uqn++9H7/8Au+7CuI1JadAPR7THorm9w21nyByanmhW0zYPZRjorzw/8GT/AHedT0fzdb32THM1l2Ejq/tOmY0bR7fvVeUOfAzly2xdn6q3xFTvGxdn6q3xFTvKx09rTzbFoSbF2fqrfEVO8bF2fqrfEVO8rDWnmWhJsXZ+qt8RU7xsXZ+qt8RU7ysNaeZaEmxdn6q3xFTvGxdn6q3xFTvKw1p5loSbF2fqrfEVO8lxHDrWna66XwunwlOHlrTx+eeWH8YuVSYptP8Au0u0lWmqbx3kxFjYuz9Vb4ip3jYuz9Vb4ip3lYmtPMtCTYuz9Vb4ip3jYuz9Vb4ip3lYa08y0JNi7P1VviKneNi7P1VviKneVhrTzLQk2Ls/VW+Iqd42Ls/VW+Iqd5WGtPMtCTYuz9Vb4ip3jYuz9Vb4ip3lYa08y0JNi7P1VviKneNi7P1VviKneVhrTzLQk2Ls/VW+Iqd42Ls/VW+Iqd5WGtPMtCTYuz9Vb4ip3ksuHWscSqU/9XWwoSTemn06ddN/HTp/g5VJJutV5PT606xVPf3pMQ+amF2ng5vJW+aP/wDUVO88zHp9U9HNwYvMF2x2XzMxpV//AMPrcOPFrADthrtoNRha0bmzysjV1/7tWy0a2pNL/Ct6owbK7F2fqrfEVO81w1FG08ruNsuis2aeeOu9Ux09pFp/d9FLcwojVhJsXZ+qt8RU7xsXZ+qt8RU7ysfK6082doSbF2fqrfEVO8bF2fqrfEVO8rDWnmWhJsXZ+qt8RU7xsXZ+qt8RU7ysNaeZaEmxdn6q3xFTvGxdn6q3xFTvKw1p5loSbF2fqrfEVO8lwzDrWph9vUn8LpmpyxjorTwh83qhFyqTCdzLXipehdabZpaLsO6q2xt6GaWtUp+E13j9tD96rPND54/wjFpY3a1We9DW5wtumLSV3n2czM9Dzf8Afq8oa2NtAD71xPQHMvh1rVzUZK1J/C6ZsMoxjorTwh83qhF3TYuz9Vb4ip3nVMye9LkpzXR6HdnlzpWqf7fj9/8A31eqW9TEWhJsXZ+qt8RU7xsXZ+qt8RU7ysaOtPNbQk2Ls/VW+Iqd42Ls/VW+Iqd5WGtPMtCTYuz9Vb4ip3jYuz9Vb4ip3lYa08y0JNi7P1VviKneNi7P1VviKneVhrTzLQ4vEcOtadpPPL4XTCMvz154/wDeh64qdi7P1VviKneMU2jPwpOtBWutNsy0XaY6sG3p2+c3DpKWu0RwOjH96eM0fT1/4xjFg1nbVj76GG8xUO3uGCXo/qpuXRvDDTxNqR2zNLJLUzoZJ05tOibGbSEdEYwj6WX+MHU3bc0W+nkjz1Z9rK/U6R9jxvDV5Sxpzh6EbF2fqrfEVO8bF2fqrfEVO8rHlvWnm3rQk2Ls/VW+Iqd42Ls/VW+Iqd5WGtPMtCTYuz9Vb4ip3jYuz9Vb4ip3lYa08y0JNi7P1VviKneNi7P1VviKneVhrTzLQk2Ls/VW+Iqd42Ls/VW+Iqd5WGtPMtDi4Yda7Ixp/wCrrfAQm9PPp066P8dOlTsXZ+qt8RU7xDdWbk8OtFWs1TzIiHC+NZL/AFzb/iEe+eNZL/XNv+IR77zsyo+k2L8vuO0mcY7Zw+zSmuiKv7VPfH7v/wDTX/Gjk9JvGsl/rm3/ABCPfftbS4Fe1I0rO/krzwhroy0r2aaMIevRCb/eDzTbI6izd3Kfklv1535vTfUOnofQMTTY0iatS3dq2veYjPWnmypxIqm1m0mxdn6q3xFTvGxdn6q3xFTvKx1vrTzc1oSbF2fqrfEVO8bF2fqrfEVO8rDWnmWhJsXZ+qt8RU7xsXZ+qt8RU7ysNaeZaEmxdn6q3xFTvGxdn6q3xFTvKw1p5loSbF2fqrfEVO8bF2fqrfEVO8rDWnmWhxdlh1rPG413hf3a80sNFeeHk0Q/3U7F2fqrfEVO8WHnXXKJuiCtaqpvmREJNi7P1VviKneNi7P1VviKneVia08y0JNi7P1VviKneNi7P1VviKneVhrTzLQk2Ls/VW+Iqd42Ls/VW+Iqd5WGtPMtCTYuz9Vb4ip3jYuz9Vb4ip3lYa08y0JNi7P1VviKneNi7P1VviKneVhrTzLQk2Ls/VW+Iqd42Ls/VW+Iqd5WGtPMtCTYuz9Vb4ip3k2I4da07KrPL4XTCHk0154/x9UYuUSYpufW4P8AlaapvHeTEWNi7P1VviKneNi7P1VviKneVia08y0JNi7P1VviKneNi7P1VviKneVhrTzLQk2Ls/VW+Iqd42Ls/VW+Iqd5WGtPMtCTYuz9Vb4ip3jYuz9Vb4ip3lYa08y0JNi7P1VviKneNi7P1VviKneVhrTzLQk2Ls/VW+Iqd42Ls/VW+Iqd5WGtPMtCTYuz9Vb4ip3jYuz9Vb4ip3lYa08y0JNi7P1VviKneS3OHWst1Zyw8LonqTQjprTx/wC5NH1+RyqS725Y8bP2cy01TfNJiDYuz9Vb4ip3jYuz9Vb4ip3lYmtPNbQk2Ls/VW+Iqd42Ls/VW+Iqd5WGtPMtCTYuz9Vb4ip3jYuz9Vb4ip3lYa08y0JNi7P1VviKneNi7P1VviKneVhrTzLQk2Ls/VW+Iqd42Ls/VW+Iqd5WGtPMtCTYuz9Vb4ip3jYuz9Vb4ip3lYa08y0JNi7P1VviKneNi7P1VviKneVhrTzLQk2Ls/VW+Iqd5LZ4daz1LuE3hf3a+thorTw8msl/38vzuVSWPpb3lH6JFiqbT3pMRc2Ls/VW+Iqd42Ls/VW+Iqd58Y3jeF5OYVc45jV3C2sbOTwletGWaaEkunRp0SwjH+PqdG/aKzL/AM9W3w1fuNrRtB03TKZr0fCrriO69NMz5QTqxm75sXZ+qt8RU7xsXZ+qt8RU7zof7RWZf+erb4av3D9orMv/AD1bfDV+42P7m6V/h8T/AGVfZL0fyd82Ls/VW+Iqd42Ls/VW+Iqd5JkxlVgGWWFS45kziMt9YzzzU5a0sk0sIzSx0RhomhCPk/o5Z+fiU4mDXOHiRMVR3TE90x74ZWiUmxdn6q3xFTvGxdn6q3xFTvKxhrTzLQk2Ls/VW+Iqd42Ls/VW+Iqd5WGtPMtCTYuz9Vb4ip3jYuz9Vb4ip3lYa08y0JNi7P1VviKneNi7P1VviKneVhrTzLQ4rE8OtaeH3FSTwumWnNGGmtPGHzeqMVWxdn6q3xFTvGLbmXXFTdCtdabZlouk2Ls/VW+Iqd42Ls/VW+Iqd5WJrTzLQk2Ls/VW+Iqd42Ls/VW+Iqd5WGtPMtCTYuz9Vb4ip3jYuz9Vb4ip3lYa08y0JNi7P1VviKneNi7P1VviKneVhrTzLQk2Ls/VW+Iqd42Ls/VW+Iqd5WGtPMtCTYuz9Vb4ip3jYuz9Vb4ip3lYa08y0JNi7P1VviKneNi7P1VviKneVhrTzLQ4q8w61kqWkJfC/vV9bHTWnj5NZN/v5PmVbF2fqrfEVO8X3pbLlH6J1azVNo7y0PPnPpTlpZ3MqKcmnWy30YQ0xjGPmy/xi6K75n4338qeXx6srob0/wBEbuwPBT6YaNWcjMmpQoU7jOzJTqa7RsdcR/dnjLH/ALv8YRYbZn1JO+5Jzbc/pafWfc+k+CryWjahudsXZ+qt8RU7xsXZ+qt8RU7ysea9aebdtCTYuz9Vb4ip3jYuz9Vb4ip3lYa08y0JNi7P1VviKneNi7P1VviKneVhrTzLQk2Ls/VW+Iqd42Ls/VW+Iqd5WGtPMtCTYuz9Vb4ip3jYuz9Vb4ip3lYa08y0OKtsOtZrq8lj4XRJUlhDRWnh/wByWPr8qrYuz9Vb4ip3i025fcbJ2cqtaqpvmREJNi7P1VviKneNi7P1VviKneVia08y0JNi7P1VviKneNi7P1VviKneVhrTzLQk2Ls/VW+Iqd42Ls/VW+Iqd5WGtPMtCTYuz9Vb4ip3jYuz9Vb4ip3lYa08y0JNi7P1VviKneNi7P1VviKneVhrTzLQk2Ls/VW+Iqd42Ls/VW+Iqd5WGtPMtCTYuz9Vb4ip3jYuz9Vb4ip3lYa08y0OLw7DrWpZUp5/C6Yw8uivPD+PqhFTsXZ+qt8RU7xhW59Hgx6Yq1qqm896REWSbF2fqrfEVO8bF2fqrfEVO8rE1p5raEmxdn6q3xFTvGxdn6q3xFTvKw1p5loSbF2fqrfEVO8bF2fqrfEVO8rDWnmWhJsXZ+qt8RU7xsXZ+qt8RU7ysNaeZaEmxdn6q3xFTvGxdn6q3xFTvKw1p5loSbF2fqrfEVO8bF2fqrfEVO8rDWnmWhJsXZ+qt8RU7ya9w61kjb63wv71eWWOmvPHyaI/7uUSX/nWvKJeiK01TfNJiLGxdn6q3xFTvNGdUtSkoZ6soaVPXa2ELTRrpozR2rS/jHyt8WiGqc37sov6Wf5Si7B7NZmelsS/+XPqoceNEarFwDu9qsoamelJXz04BSqa7Wxlu9OtmjLHatX+MPK3l2Ls/VW+Iqd5o5qYt+3J/g3n5Wq3udH9pMzHS2Hb/Lj1VtnBiNVJsXZ+qt8RU7xsXZ+qt8RU7ysdfa083NaEmxdn6q3xFTvGxdn6q3xFTvKw1p5loSbF2fqrfEVO8bF2fqrfEVO8rDWnmWhJsXZ+qt8RU7xsXZ+qt8RU7ysNaeZaEmxdn6q3xFTvPiwoyULq7p09drYTSedNGaPm+uPlXJLbb15wpOqRMzE3LQrAYqAAAAAAAAAAAAAAAAko7p3XFUumdHlf9E8b5uueymWUd07riqXTOjyv+ieN83XPZTNjA/Po98f0Tg81gHqtoDbvUY/QrHudIdlI1Ebd6jH6FY9zpDspHxXX/ceJ76fNy4O22FAdAtsAAAAAAfFX0U/Bi+3xV9FPwYkD8cN3OteIk6sGDdWVvbYTz5S/L12csN3OteIk6sGDdWVvbYTz5S/L130fVTfmj+L7uOvYlp0A9INMej+bre+yY5msuwkecD0fzdb32THM1l2Ejq7tP9m0fxVeUOfAzl2EB062QAAAAABJim0/7tLtJVaTFNp/3aXaSsqdqEnJWAxUAAAAAAAAAAAASSbrVeT0+tOrSSbrVeT0+tOyjikqano5uDF5gvT6p6ObgxeYLtjsuy0r4PrcGPwAHbLXbTaijaeV3G2XRWbNNZdRRtPK7jbLorNmnnfrvv7SPh9FLcwtiAB8o5AAAAAABJhO5lrxUvQrSYTuZa8VL0LwTixJqs96GtzhbdMWkrdrVZ70NbnC26YtJXevZzuefHV5Q1cbaAH3riehWZPelyU5ro9DuzpOZPelyU5ro9Duzy30r7fj+Or1S36coAGgoAAAAACTFNoz8KTrQVpMU2jPwpOtBWvBOLTXVj76GG8xUO3uGCWdtWPvoYbzFQ7e4YJekeqe5dG8MNPE2pHbc0W+nkjz1Z9rK6k7bmi308keerPtZX6nSXseN4avKWNOcPRMB5Zb4AAAAAAACSG6s3J4daKtJDdWbk8OtFWspDzSyo+k2L8vuO0mcY5PKj6TYvy+47SZxj1ZgflU+6PJoSNkdRZu7lPyS3687W5sjqLN3cp+SW/XnfOdddxaR7o9VLkwtuG14Dzq3AAAAAAAAElh511yibogrSWHnXXKJuiCtas0gARQAAAAAAAAABJim59bg/5VpMU3PrcH/K05wk5KwEUAAAAAAAAAAAASXe3LHjZ+zmVpLvbljxs/ZzLTmkqwEUAAAAAAAAAAAASWPpb3lH6JFaSx9Le8o/RIyjKUnN07PtvQ5Vcgm60Hn29BM+29DlVyCbrQefbujsz3fjeP6Ya+PnAA7JcDeDUpbztjyy67RmBh/Upbztjyy67RmB5n6yb40nx1ect6jZgAfiMgAAAAAEmLbmXXFTdCtJi25l1xU3QrZTswnEAYqAAAAAAAAAAAAkvvS2XKP0Tq0l96Wy5R+idWs5QkPPvPxvv5U8vj1ZXQ3fM/G+/lTy+PVldDeoeh93aP4KPTDRqzkZn1JO+5Jzbc/pYYZn1JO+5Jzbc/pafWfc2k+CryWjahuyA80t4AAAAAAABJabcvuNk7OVWktNuX3GydnKrZVZpAAxUAAAAAAAAAAABJhW59Hgx6Yq0mFbn0eDHpirWrOUjIARQAAAAAAAAABJf+da8ol6Iq0l/51ryiXoitOaTkraIapzfuyi/pZ/lKLe9ohqnN+7KL+ln+UouwuzTe2J+nPqocWNssXAO8GqylqYt+3J/g3n5Wq3uaI6mLftyf4N5+Vqt7nR3aVvbD/Tj1VtrA2QB165gAAAAABJbbevOFJ1VaS229ecKTqrGUpKsBFAAAAAAAAAAAAAAAASUd07riqXTOjyv+ieN83XPZTLKO6d1xVLpnR5X/AETxvm657KZsYH59Hvj+icHmsA9VtAbd6jH6FY9zpDspGojbvUY/QrHudIdlI+K6/wC48T30+blwdtsKA6BbYAAAAAA+Kvop+DF9vir6KfgxIH44buda8RJ1YMG6sre2wnnyl+Xrs5Ybuda8RJ1YMG6sre2wnnyl+Xrvo+qm/NH8X3cdexLToB6QaY9H83W99kxzNZdhI84Ho/m63vsmOZrLsJHV3af7No/iq8oc+BnLsIDp1sgAAAAACTFNp/3aXaSq0mKbT/u0u0lZU7UJOSsBioAAAAAAAAAAAAkk3Wq8np9adWkk3Wq8np9adlHFJU1PRzcGLzBen1T0c3Bi8wXbHZdlpXwfW4MfgAO2Wu2m1FG08ruNsuis2aay6ijaeV3G2XRWbNPO/Xff2kfD6KW5hbEAD5RyAAAAAACTCdzLXipehWkwncy14qXoXgnFiTVZ70NbnC26YtJW7Wqz3oa3OFt0xaSu9eznc8+Oryhq420APvXE9Csye9LkpzXR6HdnScye9LkpzXR6HdnlvpX2/H8dXqlv05QANBQAAAAAEmKbRn4UnWgrSYptGfhSdaCteCcWmurH30MN5iodvcMEs7asffQw3mKh29wwS9I9U9y6N4YaeJtSO25ot9PJHnqz7WV1J23NFvp5I89Wfayv1OkvY8bw1eUsac4eiYDyy3wAAAAAAAEkN1ZuTw60VaSG6s3J4daKtZSHmllR9JsX5fcdpM4xyeVH0mxfl9x2kzjHqzA/Kp90eTQkbI6izd3Kfklv152tzZHUWbu5T8kt+vO+c667i0j3R6qXJhbcNrwHnVuAAAAAAAAJLDzrrlE3RBWksPOuuUTdEFa1ZpAAigAAAAAAAAACTFNz63B/yrSYpufW4P8Alac4Sclbp2XGdvIPNzd21jldi9SzrXdONWjCW2q1ddLCOiPlkljo8vrdxalatH6UZOcgq9o/f6sdFYPTPSVGh6RMxTMTlaJ7omeMT5Ma6pppvDL/AO1BmV/mqt+HXPcP2oMyv81Vvw657jRUdo/4a9Efv4nzp/8AVwfj1N8LLVK5ncQvKGH2eU1apXuastGlJ4hcQ1080YQlhpjJoh5Yw+dlB5r5GfTDAuc7XtZXpQ+C65dXdF6vYmFRos1TFcTM60xOVuUQ5cKua8wB8W5QAAAAABJd7cseNn7OZWku9uWPGz9nMtOaSrARQAAAAAAAAAAABJY+lveUfokVpLH0t7yj9EjKMpSc3Ts+29DlVyCbrQefb0Ez7b0OVXIJutB59u6OzPd+N4/phr4+cADslwN4NSlvO2PLLrtGYGH9SlvO2PLLrtGYHmfrJvjSfHV5y3qNmAB+IyAAAAAASYtuZdcVN0K0mLbmXXFTdCtlOzCcQBioAAAAAAAAAAACS+9LZco/ROrSX3pbLlH6J1azlCQ8+8/G+/lTy+PVldDd8z8b7+VPL49WV0N6h6H3do/go9MNGrORmfUk77knNtz+lhhmfUk77knNtz+lp9Z9zaT4KvJaNqG7IDzS3gAAAAAAAElpty+42Ts5VaS025fcbJ2cr6xPEbLB8Nu8XxKvCjaWNCpc3FWMIxhJTkljNNNohpjHRCEY+Tys9Waqoppi8zZIUjG37RuZb+eaHwtx/wAZ+0bmW/nmh8Lcf8b9H+4+lP4bE/2VfZNenmySMbftG5lv55ofC3H/ABu3ZJZaZMZdYbUxjJTFZcQs6Vea3nqy055IQqQllmjLonhCPzTS/wC3lcOkdGadotH4mPg10085pmI+cwsVROUubAaKgAAAAAAAJMK3Po8GPTFWkwrc+jwY9MXF5XZeZJZB29vd5W4zTw6jdTxp0Z56c88JpoQ0xh+7LHR5PW5sPBxNIxfw8GmaqpyiIvM/6QkTaHPjHH7ROZj+erb4ev3D9onMx/PVt8PX7je/uTpP+GxP9lX2TWp5sjjHH7ROZj+erb4ev3GQra4o3ltSu7efX0q8ktSnNojDTLGGmEdEfL80WrpOg6VocROk4VVF8tamYv7rwsTE5P1AaqgAAAAACS/8615RL0RVpL/zrXlEvRFac0nJW0Q1Tm/dlF/Sz/KUW97RDVOb92UX9LP8pRdhdmm9sT9OfVQ4sbZYuAd4NVlLUxb9uT/BvPytVvc0R1MW/bk/wbz8rVb3Oju0re2H+nHqrbWBsgDr1zAAAAAACS229ecKTqq0ltt684UnVWMpSVYCKAAAAAAAAAAAAAAAAko7p3XFUumdHlf9E8b5uueymWUd07riqXTOjyv+ieN83XPZTNjA/Po98f0Tg81gHqtoDbvUY/QrHudIdlI1Ebd6jH6FY9zpDspHxXX/AHHie+nzcuDtthQHQLbAAAAAAHxV9FPwYvt8VfRT8GJA/HDdzrXiJOrBg3Vlb22E8+Uvy9dnLDdzrXiJOrBg3Vlb22E8+Uvy9d9H1U35o/i+7jr2JadAPSDTHo/m63vsmOZrLsJHnA9H83W99kxzNZdhI6u7T/ZtH8VXlDnwM5dhAdOtkAAAAAASYptP+7S7SVWkxTaf92l2krKnahJyVgMVAAAAAAAAAAAAEkm61Xk9PrTq0km61Xk9PrTso4pKmp6ObgxeYL0+qejm4MXmC7Y7LstK+D63Bj8AB2y1202oo2nldxtl0VmzTWXUUbTyu42y6KzZp53677+0j4fRS3MLYgAfKOQAAAAAASYTuZa8VL0K0mE7mWvFS9C8E4sSarPehrc4W3TFpK3a1We9DW5wtumLSV3r2c7nnx1eUNXG2gB964noVmT3pclOa6PQ7s6TmT3pclOa6PQ7s8t9K+34/jq9Ut+nKABoKAAAAAAkxTaM/Ck60FaTFNoz8KTrQVrwTi011Y++hhvMVDt7hglnbVj76GG8xUO3uGCXpHqnuXRvDDTxNqR23NFvp5I89WfayupO25ot9PJHnqz7WV+p0l7HjeGryljTnD0TAeWW+AAAAAAAAkhurNyeHWirSQ3Vm5PDrRVrKQ80sqPpNi/L7jtJnGOTyo+k2L8vuO0mcY9WYH5VPujyaEjZHUWbu5T8kt+vO1ubI6izd3Kfklv153znXXcWke6PVS5MLbhteA86twAAAAAAABJYeddcom6IK0lh511yibogrWrNIAEUAAAAAAAAAASYpufW4P8AlWkxTc+twf8AK05wk5K2pWrR+lGTnIKvaNtWpWrR+lGTnIKvaPseoO/cL3VemWGLsS10AegWm5jIz6YYFzna9rK9KHmvkZ9MMC5zte1lelDp7tP/AD9G91XnDZwMpAHVrnAAAAAAEl3tyx42fs5laS725Y8bP2cy05pKsBFAAAAAAAAAAAAElj6W95R+iRWksfS3vKP0SMoylJzdOz7b0OVXIJutB59vQTPtvQ5Vcgm60Hn27o7M9343j+mGvj5wAOyXA3g1KW87Y8suu0ZgYf1KW87Y8suu0ZgeZ+sm+NJ8dXnLeo2YAH4jIAAAAABJi25l1xU3QrSYtuZdcVN0K2U7MJxAGKgAAAAAAAAAAAJL70tlyj9E6tJfelsuUfonVrOUJDz7z8b7+VPL49WV0N3zPxvv5U8vj1ZXQ3qHofd2j+Cj0w0as5GZ9STvuSc23P6WGGZ9STvuSc23P6Wn1n3NpPgq8lo2obsgPNLeAAAAAAAASWm3L7jZOzlcHnR3s8ruYr/8vO5y025fcbJ2crg86O9nldzFf/l527oXteF4qfOE4POYB6maA3L1HW9df8+V+xoNNG5eo63rr/nyv2NB8N2h7lnxU/1cuDtM6gOhW2AAAAAAAAkwrc+jwY9MWv8Aq0fopk7zhU7NsBhW59Hgx6Ytf9Wj9FMnecKnZvqOp+/tH98+mXFX+W1KAei2oPS7Jv6O4XyKh2cHmi9Lsm/o7hfIqHZwdVdqH5Wje+v6WxgcXJAOoWwAAAAAAJL/AM615RL0RVpL/wA615RL0RWnNJyVtENU5v3ZRf0s/wApRb3tENU5v3ZRf0s/ylF2F2ab2xP059VDixtli4B3g1WUtTFv25P8G8/K1W9zRHUxb9uT/BvPytVvc6O7St7Yf6ceqttYGyAOvXMAAAAAAJLbb15wpOqrSW23rzhSdVYylJVgIoAAAAAAAAAAAAAAACSjundcVS6Z0eV/0Txvm657KZZR3TuuKpdM6PK/6J43zdc9lM2MD8+j3x/RODzWAeq2gNu9Rj9Cse50h2UjURt3qMfoVj3OkOykfFdf9x4nvp83Lg7bYUB0C2wAAAAAB8VfRT8GL7fFX0U/BiQPxw3c614iTqwYN1ZW9thPPlL8vXZyw3c614iTqwYN1ZW9thPPlL8vXfR9VN+aP4vu469iWnQD0g0x6P5ut77Jjmay7CR5wPR/N1vfZMczWXYSOru0/wBm0fxVeUOfAzl2EB062QAAAAABJim0/wC7S7SVWkxTaf8AdpdpKyp2oSclYDFQAAAAAAAAAAABJJutV5PT606tJJutV5PT607KOKSpqejm4MXmC9Pqno5uDF5gu2Oy7LSvg+twY/AAdstdtNqKNp5XcbZdFZs01l1FG08ruNsuis2aed+u+/tI+H0UtzC2IAHyjkAAAAAAEmE7mWvFS9CtJhO5lrxUvQvBOLEmqz3oa3OFt0xaSt2tVnvQ1ucLbpi0ld69nO558dXlDVxtoAfeuJ6FZk96XJTmuj0O7Ok5k96XJTmuj0O7PLfSvt+P46vVLfpygAaCgAAAAAJMU2jPwpOtBWkxTaM/Ck60Fa8E4tNdWPvoYbzFQ7e4YJZ21Y++hhvMVDt7hgl6R6p7l0bww08TakdtzRb6eSPPVn2srqTtuaLfTyR56s+1lfqdJex43hq8pY05w9EwHllvgAAAAAAAJIbqzcnh1oq0kN1ZuTw60VaykPNLKj6TYvy+47SZxjk8qPpNi/L7jtJnGPVmB+VT7o8mhI2R1Fm7uU/JLfrztbmyOos3dyn5Jb9ed85113FpHuj1UuTC24bXgPOrcAAAAAAAASWHnXXKJuiCtJYeddcom6IK1qzSABFAAAAAAAAAAEmKbn1uD/lWkxTc+twf8rTnCTkralatH6UZOcgq9o21alatH6UZOcgq9o+x6g79wvdV6ZYYuxLXQB6BabmMjPphgXOdr2sr0oea+Rn0wwLnO17WV6UOnu0/8/RvdV5w2cDKQB1a5wAAAAABJd7cseNn7OZWku9uWPGz9nMtOaSrARQAAAAAAAAAAABJY+lveUfokVpLH0t7yj9EjKMpSc3Ts+29DlVyCbrQefb0Ez7b0OVXIJutB59u6OzPd+N4/phr4+cADslwN4NSlvO2PLLrtGYGH9SlvO2PLLrtGYHmfrJvjSfHV5y3qNmAB+IyAAAAAASYtuZdcVN0K0mLbmXXFTdCtlOzCcQYoz756b7M/DA42WBUMS2W8Z13ha0afg/BeC0aNEI6dPhI/cxP+2njv8iWHxs/dfRdH9Uuluk9Hp0rRsOJoqvadamMpmJ7pm+cMZxKaZtLa8aoftp47/Ilh8bP3X1T1aOO1KktP5C2ENdNCGnxyfutz9g+nf8AKj/dT90/FobWgPj3IAAAAAAAAkvvS2XKP0Tq0l96Wy5R+idWs5QkPPvPxvv5U8vj1ZXQ3fM/G+/lTy+PVldDeoeh93aP4KPTDRqzkZn1JO+5Jzbc/pYYZn1JO+5Jzbc/pafWfc2k+CryWjahuyA80t4AAAAAAABJabcvuNk7OVwedHezyu5iv/y87nLTbl9xsnZyuDzo72eV3MV/+Xnbuhe14Xip84Tg85gHqZoDcvUdb11/z5X7Gg00bl6jreuv+fK/Y0Hw3aHuWfFT/Vy4O0zqA6FbYAAAAAAACTCtz6PBj0xa/wCrR+imTvOFTs2wGFbn0eDHpi1/1aP0Uyd5wqdm+o6n7+0f3z6ZcVf5bUoB6Lag9Lsm/o7hfIqHZweaL0uyb+juF8iodnB1V2oflaN76/pbGBxckA6hbAAAAAAAkv8AzrXlEvRFWkv/ADrXlEvRFac0nJW0Q1Tm/dlF/Sz/AClFve0Q1Tm/dlF/Sz/KUXYXZpvbE/Tn1UOLG2WLgHeDVZS1MW/bk/wbz8rVb3NEdTFv25P8G8/K1W9zo7tK3th/px6q21gbIA69cwAAAAAAkttvXnCk6qtJbbevOFJ1VjKUlWAigAAAAAAAAAAAAAAAJKO6d1xVLpnR5X/RPG+brnspllHdO64ql0zo8r/onjfN1z2UzYwPz6PfH9E4PNYB6raA271GP0Kx7nSHZSNRG3eox+hWPc6Q7KR8V1/3Hie+nzcuDtthQHQLbAAAAAAHxV9FPwYvt8VfRT8GJA/HDdzrXiJOrBg3Vlb22E8+Uvy9dnLDdzrXiJOrBg3Vlb22E8+Uvy9d9H1U35o/i+7jr2JadAPSDTHo/m63vsmOZrLsJHnA9H83W99kxzNZdhI6u7T/AGbR/FV5Q58DOXYQHTrZAAAAAAEmKbT/ALtLtJVaTFNp/wB2l2krKnahJyVgMVAAAAAAAAAAAAEkm61Xk9PrTq0km61Xk9PrTso4pKmp6ObgxeYL0+qejm4MXmC7Y7LstK+D63Bj8AB2y1202oo2nldxtl0VmzTWXUUbTyu42y6KzZp53677+0j4fRS3MLYgAfKOQAAAAAASYTuZa8VL0K0mE7mWvFS9C8E4sSarPehrc4W3TFpK3a1We9DW5wtumLSV3r2c7nnx1eUNXG2gB964noVmT3pclOa6PQ7s6TmT3pclOa6PQ7s8t9K+34/jq9Ut+nKABoKAAAAAAkxTaM/Ck60FaTFNoz8KTrQVrwTi011Y++hhvMVDt7hglnbVj76GG8xUO3uGCXpHqnuXRvDDTxNqR23NFvp5I89WfayupO25ot9PJHnqz7WV+p0l7HjeGryljTnD0TAeWW+AAAAAAAAkhurNyeHWirSQ3Vm5PDrRVrKQ80sqPpNi/L7jtJnGOTyo+k2L8vuO0mcY9WYH5VPujyaEjZHUWbu5T8kt+vO1ubI6izd3Kfklv153znXXcWke6PVS5MLbhteA86twAAAAAAABJYeddcom6IK0lh511yibogrWrNIAEUAAAAAAAAAASYpufW4P+VaTFNz63B/ytOcJOStqVq0fpRk5yCr2jbVqVq0fpRk5yCr2j7HqDv3C91Xplhi7EtdAHoFpuYyM+mGBc52vayvSh5r5GfTDAuc7XtZXpQ6e7T/z9G91XnDZwMpAHVrnAAAAAAEl3tyx42fs5laS725Y8bP2cy05pKsBFAAAAAAAAAAAAElj6W95R+iRWksfS3vKP0SMoylJzdOz7b0OVXIJutB59vQTPtvQ5Vcgm60Hn27o7M9343j+mGvj5wAOyXA3g1KW87Y8suu0ZgYf1KW87Y8suu0ZgeZ+sm+NJ8dXnLeo2YAH4jIAAAAABJi25l1xU3QrSYtuZdcVN0K2U7MJxav6tn5sjf64j/7dq+2g1bPzZG/1xH/27V96E6i7gwPj9dTUxduR+lvtilw5el+b9LfbFLhy9L6ycnHD08AeTX6AAAAAAAACS+9LZco/ROrSX3pbLlH6J1azlCQ8+8/G+/lTy+PVldDd8z8b7+VPL49WV0N6h6H3do/go9MNGrORmfUk77knNtz+lhhmfUk77knNtz+lp9Z9zaT4KvJaNqG7IDzS3gAAAAAAAElpty+42Ts5XB50d7PK7mK//LzuctNuX3GydnK4POjvZ5XcxX/5edu6F7XheKnzhODzmAepmgNy9R1vXX/PlfsaDTRuXqOt66/58r9jQfDdoe5Z8VP9XLg7TOoDoVtgAAAAAAAJMK3Po8GPTFr/AKtH6KZO84VOzbAYVufR4MemLX/Vo/RTJ3nCp2b6jqfv7R/fPplxV/ltSgHotqD0uyb+juF8iodnB5ovS7Jv6O4XyKh2cHVXah+Vo3vr+lsYHFyQDqFsAAAAAACS/wDOteUS9EVaS/8AOteUS9EVpzSclbRDVOb92UX9LP8AKUW97RDVOb92UX9LP8pRdhdmm9sT9OfVQ4sbZYuAd4NVlLUxb9uT/BvPytVvc0R1MW/bk/wbz8rVb3Oju0re2H+nHqrbWBsgDr1zAAAAAACS229ecKTqq0ltt684UnVWMpSVYCKAAAAAAAAAAAAAAAAko7p3XFUumdHlf9E8b5uueymWUd07riqXTOjyv+ieN83XPZTNjA/Po98f0Tg81gHqtoDbvUY/QrHudIdlI1Ebd6jH6FY9zpDspHxXX/ceJ76fNy4O22FAdAtsAAAAAAfFX0U/Bi+3xV9FPwYkD8cN3OteIk6sGDdWVvbYTz5S/L12csN3OteIk6sGDdWVvbYTz5S/L130fVTfmj+L7uOvYlp0A9INMej+bre+yY5msuwkecD0fzdb32THM1l2Ejq7tP8AZtH8VXlDnwM5dhAdOtkAAAAAASYptP8Au0u0lVpMU2n/AHaXaSsqdqEnJWAxUAAAAAAAAAAAASSbrVeT0+tOrSSbrVeT0+tOyjikqano5uDF5gvT6p6ObgxeYLtjsuy0r4PrcGPwAHbLXbTaijaeV3G2XRWbNNZdRRtPK7jbLorNmnnfrvv7SPh9FLcwtiAB8o5AAAAAABJhO5lrxUvQrSYTuZa8VL0LwTixJqs96GtzhbdMWkrdrVZ70NbnC26YtJXevZzuefHV5Q1cbaAH3riehWZPelyU5ro9DuzpOZPelyU5ro9Duzy30r7fj+Or1S36coAGgoAAAAACTFNoz8KTrQVpMU2jPwpOtBWvBOLTXVj76GG8xUO3uGCWdtWPvoYbzFQ7e4YJekeqe5dG8MNPE2pHbc0W+nkjz1Z9rK6k7bmi308keerPtZX6nSXseN4avKWNOcPRMB5Zb4AAAAAAACSG6s3J4daKtJDdWbk8OtFWspDzSyo+k2L8vuO0mcY5PKj6TYvy+47SZxj1ZgflU+6PJoSNkdRZu7lPyS3687W5sjqLN3cp+SW/XnfOdddxaR7o9VLkwtuG14Dzq3AAAAAAAAElh511yibogjyryqwXIrALrKbKG5moYfZ6zw1SWnNPGXXzyyS/uywjGP700ILLDzrrlE3RBjnVN7yOUf8AWz/N0X6HRujUabp+Do2Js1100zbO0zETZjM2pum/alzMfzHc/h9fun7UuZj+Y7n8Pr91oyO4v8NuiP38T50/+rX/ABqm837UuZj+Y7n8Pr91kXJbKfB8ssBtcpcAuJq9hewmjRqTU5pIzQlnjJH92aEIw8ssXmo311N28pk1xdz+Zqvk+uHVLQegNCo0jRaqpqmqKf8AqmJi1pnhEcnJh4k1zaWSwHXLmAAAAAAEmKbn1uD/AJVpMU3PrcH/ACtOcJOStqVq0fpRk5yCr2jbVqVq0fpRk5yCr2j7HqDv3C91Xplhi7EtdAHoFpuYyM+mGBc52vayvSh5r5GfTDAuc7XtZXpQ6e7T/wA/RvdV5w2cDKQB1a5wAAAAABJd7cseNn7OZWku9uWPGz9nMtOaSrB0HEs++aXCMRusJxLLO2oXdlXnt7ilGhWjGSpJNGWaXTCTR5IwjDyNjRtD0jTJmnR8OquYz1YmfImYjN34Y5/aIzMfz1a/D1+4ftEZmP56tfh6/cbf9ydJ/wANif7KvsmtTzZGHVMk86mQGXOIVcKyUyjo4hdUaMbipTkpVJdbThNLLGbTNLCHzzSw/wDN2to4+j42i1/h49E01cpiYn5SsTE5ADhUAAAAAASWPpb3lH6JFaSx9Le8o/RIyjKUnN07PtvQ5Vcgm60Hn29BM+29DlVyCbrQefbujsz3fjeP6Ya+PnAA7JcDeDUpbztjyy67RmBh/Upbztjyy67RmB5n6yb40nx1ect6jZgAfiMgAAAAAEmLbmXXFTdCtJi25l1xU3QrZTswnFq/q2fmyN/riP8A7dq+2g1bPzZG/wBcR/8AbtX3oTqLuDA+P11NTF25H6W+2KXDl6X5v0t9sUuHL0vrJyccPTwB5NfoAAAAAAAAJL70tlyj9E6tJfelsuUfonVrOUJDz7z8b7+VPLo9WV0N3zPxvv5U8vj1ZXQ3qHofd2j+Cj0w0as5GZ9STvuSc23P6WGGZ9STvuSc23P6Wn1n3NpPgq8lo2obsgPNLeAAAAAAAASWm3L7jZOzlcHnR3s8ruYr/wDLzuctNuX3GydnK4POjvZ5XcxX/wCXnbuhe14Xip84Tg85gHqZoDcvUdb11/z5X7Gg00bl6jreuv8Anyv2NB8N2h7lnxU/1cuDtM6gOhW2AAAAAAAAkwrc+jwY9MWv+rR+imTvOFTs2wGFbn0eDHpi1/1aP0Uyd5wqdm+o6n7+0f3z6ZcVf5bUoB6Lag9Lsm/o7hfIqHZweaL0uyb+juF8iodnB1V2oflaN76/pbGBxckA6hbAAAAAAAkv/OteUS9EVaS/8615RL0RWnNJyVtENU5v3ZRf0s/ylFve0Q1Tm/dlF/Sz/KUXYXZpvbE/Tn1UOLG2WLgHeDVZS1MW/bk/wbz8rVb3NEdTFv25P8G8/K1W9zo7tK3th/px6q21gbIA69cwAAAAAAkttvXnCk6qtJbbevOFJ1VjKUlWAigAAAAAAAAAAAAAAAJKO6d1xVLpnR5X/RPG+brnspllHdO64ql0zo8r/onjfN1z2UzYwPz6PfH9E4PNYB6raA271GP0Kx7nSHZSNRG3eox+hWPc6Q7KR8V1/wBx4nvp83Lg7bYUB0C2wAAAAAB8VfRT8GL7fFX0U/BiQPxw3c614iTqwYN1ZW9thPPlL8vXZyw3c614iTqwYN1ZW9thPPlL8vXfR9VN+aP4vu469iWnQD0g0x6P5ut77Jjmay7CR5wPR/N1vfZMczWXYSOru0/2bR/FV5Q58DOXYQHTrZAAAAAAEmKbT/u0u0lVpMU2n/dpdpKyp2oSclYDFQAAAAAAAAAAABJJutV5PT606tJJutV5PT607KOKSpqejm4MXmC9Pqno5uDF5gu2Oy7LSvg+twY/AAdstdtNqKNp5XcbZdFZs01l1FG08ruNsuis2aed+u+/tI+H0UtzC2IAHyjkAAAAAAEmE7mWvFS9CtJhO5lrxUvQvBOLEmqz3oa3OFt0xaSt2tVnvQ1ucLbpi0ld69nO558dXlDVxtoAfeuJ6FZk96XJTmuj0O7Ok5k96XJTmuj0O7PLfSvt+P46vVLfpygAaCgAAAAAJMU2jPwpOtBWkxTaM/Ck60Fa8E4tNdWPvoYbzFQ7e4YJZ21Y++hhvMVDt7hgl6R6p7l0bww08TakdtzRb6eSPPVn2srqTtuaLfTyR56s+1lfqdJex43hq8pY05w9EwHllvgAAAAAAAJIbqzcnh1oq0kN1ZuTw60VaykPNLKj6TYvy+47SZxjk8qPpNi/L7jtJnGPVmB+VT7o8mhI2R1Fm7uU/JLfrztbmyOos3dyn5Jb9ed85113FpHuj1UuTC24bXgPOrcAAAAAAAASWHnXXKJuiDHOqb3kco/62f5uiyNYeddcom6IMc6pveRyj/rZ/m6L9joLe+i/qYfqhhVsy0QAem2kN9dTdvKZNcXc/marQpvrqbt5TJri7n8zVdddpe68L9SPTU5sDaZLAdItoAAAAAASYpufW4P+VaTFNz63B/ytOcJOStqVq0fpRk5yCr2jbVqVq0fpRk5yCr2j7HqDv3C91Xplhi7EtdAHoFpuYyM+mGBc52vayvSh5r5GfTDAuc7XtZXpQ6e7T/z9G91XnDZwMpAHVrnAAAAAAEl3tyx42fs5laS725Y8bP2cy05pKt5zZ0987K/n7EPzE70Zec2dPfOyv5+xD8xO7N7Mfa8fwx5uHHyh1gB3K1mfNRpvi4vzJU7ei3Ead6jTfFxfmSp29FuI6C7Qd91+GnybeDsgD4lygAAAAACSx9Le8o/RIrSWPpb3lH6JGUZSk5unZ9t6HKrkE3Wg8+3oJn23ocquQTdaDz7d0dme78bx/TDXx84AHZLgbwalLedseWXXaMwMP6lLedseWXXaMwPM/WTfGk+OrzlvUbMAD8RkAAAAAAkxbcy64qboVpMW3MuuKm6FbKdmE4tX9Wz82Rv9cR/9u1fbQatn5sjf64j/AO3avvQnUXcGB8frqamLtyP0t9sUuHL0vzfpb7YpcOXpfWTk44engDya/QAAAAAAAASX3pbLlH6J1aS+9LZco/ROrWcoSHn3n4338qeXR6srobvmfjffyp5dHqyuhvUPQ+7tH8FHpho1ZyMz6knfck5tuf0sMMz6knfck5tuf0tPrPubSfBV5LRtQ3ZAeaW8AAAAAAAAktNuX3GydnK4POjvZ5XcxX/5edzlpty+42Ts5XB50d7PK7mK/wDy87d0L2vC8VPnCcHnMA9TNAbl6jreuv8Anyv2NBpo3L1HW9df8+V+xoPhu0Pcs+Kn+rlwdpnUB0K2wAAAAAAAEmFbn0eDHpi1/wBWj9FMnecKnZtgMK3Po8GPTFr/AKtH6KZO84VOzfUdT9/aP759MuKv8tqUA9FtQel2Tf0dwvkVDs4PNF6XZN/R3C+RUOzg6q7UPytG99f0tjA4uSAdQtgAAAAAASX/AJ1ryiXoirSX/nWvKJeiK05pOStohqnN+7KL+ln+Uot72iGqc37sov6Wf5Si7C7NN7Yn6c+qhxY2yxcA7warKWpi37cn+Deflare5ojqYt+3J/g3n5Wq3udHdpW9sP8ATj1VtrA2QB165gAAAAABJbbevOFJ1VaS229ecKTqrGUpKsBFAAAAAAAAAAAAAAAASUd07riqXTOjyv8AonjfN1z2UyyjundcVS6Z0eV/0Txvm657KZsYH59Hvj+icHmsA9VtAbd6jH6FY9zpDspGojbvUY/QrHudIdlI+K6/7jxPfT5uXB22woDoFtgAAAAAD4q+in4MX2+Kvop+DEgfjhu51rxEnVgwbqyt7bCefKX5euzlhu51rxEnVgwbqyt7bCefKX5eu+j6qb80fxfdx17EtOgHpBpj0fzdb32THM1l2Ejzgej+bre+yY5msuwkdXdp/s2j+Kryhz4GcuwgOnWyAAAAAAJMU2n/AHaXaSq0mKbT/u0u0lZU7UJOStgrO3qlbvNjlnXyUpZI0cRlpUKVaFea9jSjHXy6dGt1kfm/qzq0g1V+/Deciteo+t6k9GaL0t0lOBplGtTqzNrzHfExymObDFqmmm8O7/trX/2eW/4nN/xH7a1/9nlv+Jzf8TWcds/sR0D/AA//AMq//Zr/AItfNt1m81VV7l1lphWSU+RVCylxKtGnGvC+jUjJCEsZtOt1kNPzaPn/AIthmgOp935Ml+VT9lO3+dW9euidD6I07DwdCo1aZovMXme+8xxmeTnwqpqi8gD4lygAAAAACSTdaryen1p1aSTdaryen1p2UcUlTU9HNwYvMF6fVPRzcGLzBdsdl2WlfB9bgx+AA7Za7abUUbTyu42y6KzZprLqKNp5XcbZdFZs0879d9/aR8PopbmFsQAPlHIAAAAAAJMJ3MteKl6FaTCdzLXipeheCcWJNVnvQ1ucLbpi0lbtarPehrc4W3TFpK717Odzz46vKGrjbQA+9cT0KzJ70uSnNdHod2dJzJ70uSnNdHod2eW+lfb8fx1eqW/TlAA0FAAAAAASYptGfhSdaCtJim0Z+FJ1oK14Jxaa6sffQw3mKh29wwSztqx99DDeYqHb3DBL0j1T3Lo3hhp4m1I7bmi308keerPtZXUnbc0W+nkjz1Z9rK/U6S9jxvDV5Sxpzh6JgPLLfAAAAAAAASQ3Vm5PDrRVpIbqzcnh1oq1lIeaWVH0mxfl9x2kzjHJ5UfSbF+X3HaTOMerMD8qn3R5NCRsjqLN3cp+SW/Xna3NkdRZu7lPyS36875zrruLSPdHqpcmFtw2vAedW4AAAAAAAAksPOuuUTdEGOdU3vI5R/1s/wA3RZGsPOuuUTdEGOdU3vI5R/1s/wA3RfsdBb30X9TD9UMKtmWiAD020hvrqbt5TJri7n8zVaFN9dTdvKZNcXc/marrrtL3XhfqR6anNgbTJYDpFtAAAAAACTFNz63B/wAq0mKbn1uD/lac4SclbUrVo/SjJzkFXtG2rUrVo/SjJzkFXtH2PUHfuF7qvTLDF2Ja6APQLTcxkZ9MMC5zte1lelDzXyM+mGBc52vayvSh092n/n6N7qvOGzgZSAOrXOAAAAAAJLvbljxs/ZzK0l3tyx42fs5lpzSVbzmzp752V/P2IfmJ3oy85s6e+dlfz9iH5id2b2Y+14/hjzcOPlDrADuVrM+ajTfFxfmSp29FuI071Gm+Li/MlTt6LcR0F2g77r8NPk28HZAHxLlAAAAAAElj6W95R+iRWksfS3vKP0SMoylJzdOz7b0OVXIJutB59vQTPtvQ5Vcgm60Hn27o7M9343j+mGvj5wAOyXA3g1KW87Y8suu0ZgYf1KW87Y8suu0ZgeZ+sm+NJ8dXnLeo2YAH4jIAAAAABJi25l1xU3QrSYtuZdcVN0K2U7MJxav6tn5sjf64j/7dq+2g1bPzZG/1xH/27V96E6i7gwPj9dTUxduR+lvtilw5el+b9LfbFLhy9L6ycnHD08AeTX6AAAAAAAACS+9LZco/ROrSX3pbLlH6J1azlCQ8+8/G+/lTy+PVldDd8z8b7+VPLo9WV0N6h6H3do/go9MNGrORmfUk77knNtz+lhhmfUk77knNtz+lp9Z9zaT4KvJaNqG7IDzS3gAAAAAAAElpty+42Ts5XB50d7PK7mK//LzuctNuX3GydnK4POjvZ5XcxX/5edu6F7XheKnzhODzmAepmgNy9R1vXX/PlfsaDTRuXqOt66/58r9jQfDdoe5Z8VP9XLg7TOoDoVtgAAAAAAAJMK3Po8GPTFr/AKtH6KZO84VOzbAYVufR4MemLX/Vo/RTJ3nCp2b6jqfv7R/fPplxV/ltSgHotqD0uyb+juF8iodnB5ovS7Jv6O4XyKh2cHVXah+Vo3vr+lsYHFyQDqFsAAAAAACS/wDOteUS9EVaS/8AOteUS9EVpzSclbRDVOb92UX9LP8AKUW97RDVOb92UX9LP8pRdhdmm9sT9OfVQ4sbZYuAd4NVlLUxb9uT/BvPytVvc0R1MW/bk/wbz8rVb3Oju0re2H+nHqrbWBsgDr1zAAAAAACS229ecKTqq0ltt684UnVWMpSVYCKAAAAAAAAAAAAAAAAko7p3XFUumdHlf9E8b5uueymWUd07riqXTOjyv+ieN83XPZTNjA/Po98f0Tg81gHqtoDbvUY/QrHudIdlI1Ebd6jH6FY9zpDspHxXX/ceJ76fNy4O22FAdAtsAAAAAAfFX0U/Bi+3xV9FPwYkD8cN3OteIk6sGDdWVvbYTz5S/L12csN3OteIk6sGDdWVvbYTz5S/L130fVTfmj+L7uOvYlp0A9INMej+bre+yY5msuwkecD0fzdb32THM1l2Ejq7tP8AZtH8VXlDnwM5dhAdOtkAAAAAASYptP8Au0u0lVpMU2n/AHaXaSsqdqEnJW0g1V+/Deciteo3faQaq/fhvORWvUfednG+J8FXnS48bZYeAd6tRkLU+78mS/Kp+ynb/NAdT7vyZL8qn7Kdv86T7TN5YX6ceqptYGyAOuHMAAAAAAJJN1qvJ6fWnVpJN1qvJ6fWnZRxSVNT0c3Bi8wXp9U9HNwYvMF2x2XZaV8H1uDH4ADtlrtptRRtPK7jbLorNmmsuoo2nldxtl0VmzTzv1339pHw+iluYWxAA+UcgAAAAAAkwncy14qXoVpMJ3MteKl6F4JxYk1We9DW5wtumLSVu1qs96GtzhbdMWkrvXs53PPjq8oauNtAD71xPQrMnvS5Kc10eh3Z0nMnvS5Kc10eh3Z5b6V9vx/HV6pb9OUADQUAAAAABJim0Z+FJ1oK0mKbRn4UnWgrXgnFprqx99DDeYqHb3DBLO2rH30MN5iodvcMEvSPVPcujeGGnibUjtuaLfTyR56s+1ldSdtzRb6eSPPVn2sr9TpL2PG8NXlLGnOHomA8st8AAAAAAABJDdWbk8OtFWkhurNyeHWirWUh5pZUfSbF+X3HaTOMcnlR9JsX5fcdpM4x6swPyqfdHk0JGyOos3dyn5Jb9edrc2R1Fm7uU/JLfrzvnOuu4tI90eqlyYW3Da8B51bgAAAAAAACSw8665RN0QY51Te8jlH/AFs/zdFkaw8665RN0QY51Te8jlH/AFs/zdF+x0FvfRf1MP1Qwq2ZaIAPTbSG+upu3lMmuLufzNVoU311N28pk1xdz+Zquuu0vdeF+pHpqc2BtMlgOkW0AAAAAAJMU3PrcH/KtJim59bg/wCVpzhJyVtStWj9KMnOQVe0batStWj9KMnOQVe0fY9Qd+4Xuq9MsMXYlroA9AtNzGRn0wwLnO17WV6UPNfIz6YYFzna9rK9KHT3af8An6N7qvOGzgZSAOrXOAAAAAAJLvbljxs/ZzK0l3tyx42fs5lpzSVbzmzp752V/P2IfmJ3oy85s6e+dlfz9iH5id2b2Y+14/hjzcOPlDrADuVrM+ajTfFxfmSp29FuI071Gm+Li/MlTt6LcR0F2g77r8NPk28HZAHxLlAAAAAAElj6W95R+iRWksfS3vKP0SMoylJzdOz7b0OVXIJutB59vQTPtvQ5Vcgm60Hn27o7M9343j+mGvj5wAOyXA3g1KW87Y8suu0ZgYf1KW87Y8suu0ZgeZ+sm+NJ8dXnLeo2YAH4jIAAAAABJi25l1xU3QrSYtuZdcVN0K2U7MJxav6tn5sjf64j/wC3avtoNWz82Rv9cR/9u1fehOou4MD4/XU1MXbkfpb7YpcOXpfm/S32xS4cvS+snJxw9PAHk1+gAAAAAAAAkvvS2XKP0Tq0l96Wy5R+idWs5QkPPvPxvv5U8uj1ZXQ3fM/G+/lTy+PVldDeoeh93aP4KPTDRqzkZn1JO+5Jzbc/pYYZn1JO+5Jzbc/pafWfc2k+CryWjahuyA80t4AAAAAAABJabcvuNk7OVwedHezyu5iv/wAvO5y025fcbJ2crg86O9nldzFf/l527oXteF4qfOE4POYB6maA3L1HW9df8+V+xoNNG5eo63rr/nyv2NB8N2h7lnxU/wBXLg7TOoDoVtgAAAAAAAJMK3Po8GPTFr/q0fopk7zhU7NsBhW59Hgx6Ytf9Wj9FMnecKnZvqOp+/tH98+mXFX+W1KAei2oPS7Jv6O4XyKh2cHmi9Lsm/o7hfIqHZwdVdqH5Wje+v6WxgcXJAOoWwAAAAAAJL/zrXlEvRFWkv8AzrXlEvRFac0nJW0Q1Tm/dlF/Sz/KUW97RDVOb92UX9LP8pRdhdmm9sT9OfVQ4sbZYuAd4NVlLUxb9uT/AAbz8rVb3NEdTFv25P8ABvPytVvc6O7St7Yf6ceqttYGyAOvXMAAAAAAJLbb15wpOqrSW23rzhSdVYylJVgIoAAAAAAAAAAAAAAACSjundcVS6Z0eV/0Txvm657KZZR3TuuKpdM6PK/6J43zdc9lM2MD8+j3x/RODzWAeq2gNu9Rj9Cse50h2UjURt3qMfoVj3OkOykfFdf9x4nvp83Lg7bYUB0C2wAAAAAB8VfRT8GL7fFX0U/BiQPxw3c614iTqwYN1ZW9thPPlL8vXZyw3c614iTqwYN1ZW9thPPlL8vXfR9VN+aP4vu469iWnQD0g0x6P5ut77Jjmay7CR5wPR/N1vfZMczWXYSOru0/2bR/FV5Q58DOXYQHTrZAAAAAAEmKbT/u0u0lVpMU2n/dpdpKyp2oSclbSDVX78N5yK16jd9pBqr9+G85Fa9R952cb4nwVedLjxtlh4B3q1GQtT7vyZL8qn7Kdv8ANAdT7vyZL8qn7Kdv86T7TN5YX6ceqptYGyAOuHMAAAAAAJJN1qvJ6fWnVpJN1qvJ6fWnZRxSVNT0c3Bi8wXp9U9HNwYvMF2x2XZaV8H1uDH4ADtlrtptRRtPK7jbLorNmmsuoo2nldxtl0VmzTzv1339pHw+iluYWxAA+UcgAAAAAAkwncy14qXoVpMJ3MteKl6F4JxYk1We9DW5wtumLSVu1qs96GtzhbdMWkrvXs53PPjq8oauNtAD71xPQrMnvS5Kc10eh3Z0nMnvS5Kc10eh3Z5b6V9vx/HV6pb9OUADQUAAAAABJim0Z+FJ1oK0mKbRn4UnWgrXgnFprqx99DDeYqHb3DBLO2rH30MN5iodvcMEvSPVPcujeGGnibUjtuaLfTyR56s+1ldSdtzRb6eSPPVn2sr9TpL2PG8NXlLGnOHomA8st8AAAAAAABJDdWbk8OtFWkhurNyeHWirWUh5pZUfSbF+X3HaTOMcnlR9JsX5fcdpM4x6swPyqfdHk0JGyOos3dyn5Jb9edrc2R1Fm7uU/JLfrzvnOuu4tI90eqlyYW3Da8B51bgAAAAAAACSw8665RN0QY51Te8jlH/Wz/N0WRrDzrrlE3RBjnVN7yOUf9bP83RfsdBb30X9TD9UMKtmWiAD020hvrqbt5TJri7n8zVaFN9dTdvKZNcXc/marrrtL3XhfqR6anNgbTJYDpFtAAAAAACTFNz63B/yrSYpufW4P+VpzhJyVtStWj9KMnOQVe0batStWj9KMnOQVe0fY9Qd+4Xuq9MsMXYlroA9AtNzGRn0wwLnO17WV6UPNfIz6YYFzna9rK9KHT3af+fo3uq84bOBlIA6tc4AAAAAAku9uWPGz9nMrSXe3LHjZ+zmWnNJVvObOnvnZX8/Yh+YnejLzmzp752V/P2IfmJ3ZvZj7Xj+GPNw4+UOsAO5Wsz5qNN8XF+ZKnb0W4jTvUab4uL8yVO3otxHQXaDvuvw0+TbwdkAfEuUAAAAAASWPpb3lH6JFaSx9Le8o/RIyjKUnN07PtvQ5Vcgm60Hn29BM+29DlVyCbrQefbujsz3fjeP6Ya+PnAA7JcDeDUpbztjyy67RmBh/Upbztjyy67RmB5n6yb40nx1ect6jZgAfiMgAAAAAEmLbmXXFTdCtJi25l1xU3QrZTswnFq/q2fmyN/riP8A7dq+2g1bPzZG/wBcR/8AbtX3oTqLuDA+P11NTF25H6W+2KXDl6X5v0t9sUuHL0vrJyccPTwB5NfoAAAAAAAAJL70tlyj9E6tJfelsuUfonVrOUJDz7z8b7+VPLo9WV0N3zPxvv5U8vj1ZXQ3qHofd2j+Cj0w0as5GZ9STvuSc23P6WGGZ9STvuSc23P6Wn1n3NpPgq8lo2obsgPNLeAAAAAAAASWm3L7jZOzlcHnR3s8ruYr/wDLzuctNuX3GydnK4POjvZ5XcxX/wCXnbuhe14Xip84Tg85gHqZoDcvUdb11/z5X7Gg00bl6jreuv8Anyv2NB8N2h7lnxU/1cuDtM6gOhW2AAAAAAAAkwrc+jwY9MWv+rR+imTvOFTs2wGFbn0eDHpi1/1aP0Uyd5wqdm+o6n7+0f3z6ZcVf5bUoB6Lag9Lsm/o7hfIqHZweaL0uyb+juF8iodnB1V2oflaN76/pbGBxckA6hbAAAAAAAkv/OteUS9EVaS/8615RL0RWnNJyVtENU5v3ZRf0s/ylFve0Q1Tm/dlF/Sz/KUXYXZpvbE/Tn1UOLG2WLgHeDVZS1MW/bk/wbz8rVb3NEdTFv25P8G8/K1W9zo7tK3th/px6q21gbIA69cwAAAAAAkttvXnCk6qtJbbevOFJ1VjKUlWAigAAAAAAAAAAAAAAAJKO6d1xVLpnR5X/RPG+brnspllHdO64ql0zo8r/onjfN1z2UzYwPz6PfH9E4PNYB6raA271GP0Kx7nSHZSNRG3eox+hWPc6Q7KR8V1/wBx4nvp83Lg7bYUB0C2wAAAAAB8VfRT8GL7fFX0U/BiQPxw3c614iTqwYN1ZW9thPPlL8vXZyw3c614iTqwYN1ZW9thPPlL8vXfR9VN+aP4vu469iWnQD0g0x6P5ut77Jjmay7CR5wPR/N1vfZMczWXYSOru0/2bR/FV5Q58DOXYQHTrZAAAAAAEmKbT/u0u0lVpMU2n/dpdpKyp2oSclbSDVX78N5yK16jd9pBqr9+G85Fa9R952cb4nwVedLjxtlh4B3q1GQtT7vyZL8qn7Kdv80B1Pu/Jkvyqfsp2/zpPtM3lhfpx6qm1gbIA64cwAAAAAAkk3Wq8np9adWkk3Wq8np9adlHFJU1PRzcGLzBen1T0c3Bi8wXbHZdlpXwfW4MfgAO2Wu2m1FG08ruNsuis2aay6ijaeV3G2XRWbNPO/Xff2kfD6KW5hbEAD5RyAAAAAACTCdzLXipehWkwncy14qXoXgnFiTVZ70NbnC26YtJW7Wqz3oa3OFt0xaSu9eznc8+Oryhq420APvXE9Csye9LkpzXR6HdnScye9LkpzXR6HdnlvpX2/H8dXqlv05QANBQAAAAAEmKbRn4UnWgrSYptGfhSdaCteCcWmurH30MN5iodvcMEs7asffQw3mKh29wwS9I9U9y6N4YaeJtSO25ot9PJHnqz7WV1J23NFvp5I89Wfayv1OkvY8bw1eUsac4eiYDyy3wAAAAAAAEkN1ZuTw60VaSG6s3J4daKtZSHmllR9JsX5fcdpM4xyeVH0mxfl9x2kzjHqzA/Kp90eTQkbI6izd3Kfklv152tzZHUWbu5T8kt+vO+c667i0j3R6qXJhbcNrwHnVuAAAAAAAAJLDzrrlE3RBjnVN7yOUf9bP83RZGsPOuuUTdEGOdU3vI5R/1s/zdF+x0FvfRf1MP1Qwq2ZaIAPTbSG+upu3lMmuLufzNVoU311N28pk1xdz+Zquuu0vdeF+pHpqc2BtMlgOkW0AAAAAAJMU3PrcH/KtJim59bg/5WnOEnJW1K1aP0oyc5BV7Rtq1K1aP0oyc5BV7R9j1B37he6r0ywxdiWugD0C03MZGfTDAuc7XtZXpQ818jPphgXOdr2sr0odPdp/5+je6rzhs4GUgDq1zgAAAAACS725Y8bP2cytJd7cseNn7OZac0lW85s6e+dlfz9iH5id6MvObOnvnZX8/Yh+Yndm9mPteP4Y83Dj5Q6wA7lazPmo03xcX5kqdvRbiNO9Rpvi4vzJU7ei3EdBdoO+6/DT5NvB2QB8S5QAAAAABJY+lveUfokVpLH0t7yj9EjKMpSc3Ts+29DlVyCbrQefb0Ez7b0OVXIJutB59u6OzPd+N4/phr4+cADslwN4NSlvO2PLLrtGYGH9SlvO2PLLrtGYHmfrJvjSfHV5y3qNmAB+IyAAAAAASYtuZdcVN0K0mLbmXXFTdCtlOzCcWr+rZ+bI3+uI/+3avtoNWz82Rv9cR/wDbtX3oTqLuDA+P11NTF25H6W+2KXDl6X5v0t9sUuHL0vrJyccPTwB5NfoAAAAAAAAJL70tlyj9E6tJfelsuUfonVrOUJDz7z8b7+VPL49WV0N3zPxvv5U8uj1ZXQ3qHofd2j+Cj0w0as5GZ9STvuSc23P6WGGZ9STvuSc23P6Wn1n3NpPgq8lo2obsgPNLeAAAAAAAASWm3L7jZOzlcHnR3s8ruYr/APLzuctNuX3GydnK4POjvZ5XcxX/AOXnbuhe14Xip84Tg85gHqZoDcvUdb11/wA+V+xoNNG5eo63rr/nyv2NB8N2h7lnxU/1cuDtM6gOhW2AAAAAAAAkwrc+jwY9MWv+rR+imTvOFTs2wGFbn0eDHpi1/wBWj9FMnecKnZvqOp+/tH98+mXFX+W1KAei2oPS7Jv6O4XyKh2cHmi9Lsm/o7hfIqHZwdVdqH5Wje+v6WxgcXJAOoWwAAAAAAJL/wA615RL0RVpL/zrXlEvRFac0nJW0Q1Tm/dlF/Sz/KUW97RDVOb92UX9LP8AKUXYXZpvbE/Tn1UOLG2WLgHeDVZS1MW/bk/wbz8rVb3NEdTFv25P8G8/K1W9zo7tK3th/px6q21gbIA69cwAAAAAAkttvXnCk6qtJbbevOFJ1VjKUlWAigAAAAAAAAAAAAAOi4lnfwHDb27lnwbGa2E4dfSYbfY3Ro0o2VrczRhLGSbTUhVjCWaaWWaeSnNJLGbRGaGibR3prdc39nZ5q8sc0FzVk+WF/jN/bWmFTR0XV3C5uo1KVxTk+eanrJ9fGpDTLLCSbTGGhsZa0Y29rRoTTRmjTpyyRmjHTp0Q0aWUxZIfjR3TuuKpdM6PK/6J43zdc9lM6hiecDKu1y+xvJfJ3NvcY1sdZ2NxUuJMUt7eEZK3hdb+7UjCPz06kP8A/XT5NMNP44zlRnTxXB77C5cy91TmvLarbwnjj1lGEsZ5Yy6dGu/3c2DMU4tNU5RMDQsZZ/Zfzv8A8r1Pi7P/AJz9l/O//K9T4uz/AOd6F/bHoP8AiI+VX2af4dXJiZt3qMfoVj3OkOykYd/Zfzv/AMr1Pi7P/nZizJ5O52M0eCYhg9bNfcYnG9uoXMKkuL2dHW/uQl1uiNSbT82nTpfLdcesXRfSXRNej6LjRVXM093fwn+cQ5MOiqmq8w2FGP8A5b50v4Zkrv8AH7LvHy3zp/Yld/j9l3nTurLYuyAMf/LfOn9iV3+P2XePlvnT+xK7/H7LvGrJdkAY/wDlvnR+xO7/AB+y7z8flvnd+xGr/wCoLPvLFEzy+cMaq4p//wAZGGOflvnd+xGr/wCoLPvHy3zu/YjV/wDUFn3l/CnnHzhj+LHKflLIz4q+in4MWP6eW+dfy+FzJXH+2tx+z7z5usvM51C1rVqmZS7hJTpzTTR2esvJCENMf+8mpMTb+rOKomLu+Ybuda8RJ1YMG6sre2wnnyl+Xru0ZMZys4uN5NYTjOG5mLuraX9jQuqFTZ2zl19OenLNLHRNGEYaYRh5IwhF1LPTgmdfO1kzaZPUc1tzhkbW/kvY1ZsXs6uuhCnUk1ujwkujz9OnT/B+11d0jC0LpbB0jHqtRTVeZ5Mau+m0NPxln9l/O/8AyvU+Ls/+c/Zfzv8A8r1Pi7P/AJ3eH7Y9B/xEfKr7Nb8OrkxM9H83W99kxzNZdhI05/Zfzv8A8r1Pi7P/AJ2y2TeUOdPAMncLwKbM1dVpsOsqFpGpDHbKWE8adOEuu0a7yadGnQ+A6+9NaB0vgYNOhYsVzTM3zjhHOIcuFTNMzdlEY/8AlvnS+xK7/H7LvHy3zpfYld/j9l3nWerLnuyAMf8Ay3zpfYld/j9l3j5b50vsSu/x+y7xqyXZAGPpst86mj9zMldRj/vj9l3nx8uM7P2IV/8A1BZ//KxhzPL5wxmuI7u/5SyIMd/LjOz9iFf/ANQWf/yfLjOz9iFf/wBQWf8A8r+HPOPnCfiRyn5SyIkxTaf92l2krpUuW+dPRDXZkrvT/HRj9l3nEZWZz84OBYNHEcTzNXdGh43aUNfs5aTfv1binTkholjGPlnnlh6oafLoh5UppmKoZXvDK7SDVX78N5yK16jZ/wCW+dH7E7v8fsu8wXnbzQ53M52WdfKunkFWw6WrQpUYUJsSs6sYayXRp13hYfP/AEfX9SOkNG6L6TnH0uuKadSYv/O8crsMWJqptDXMZZ/Zfzv/AMr1Pi7P/nP2X87/APK9T4uz/wCd23+2PQf8RHyq+zX/AA6uTiNT7vyZL8qn7Kdv807zeZjM7uQuWmFZWz5EVb2XDa0asaEMQs6cZ9MsZdGu8NHR8/qbCfLfOj9id3+P2XedV9e+ktE6W07DxdDriqmKLTP87zPG3Nz4UTTFpZAGP/lvnS+xK7/H7LvHy3zpfYld/j9l3nxGrLluyAMf/LfOl9iV3+P2XePlvnS+xO7/AB+y7xqyXZAGN7jLbPF4SHimZSeEmjy+Ex6006f/ACmfl8ts9n2Ky/jtr33JGBMxe8fOHDVpEUzbVn5SyaMZfLbPZ9isv47a99/aeW2enXy+FzKQ1mmGu1uO2mnR/HR+8s4Exxj5wkaTE/8AbV8pZMSSbrVeT0+tO6V8t86P2J3f4/Zd5xFHOfnBqZX3eASZmruN9b4bb3lSls5aeSlUq1pJZtOnR5Zqc8NGnT5PLDyw08cRm55llWp6ObgxeYLf+bLXOjNLGX/ond+WGjd+y7zVn9l/O/8AyvU+Ls/+d2L1A6Y0HoiNI/tuJFGtqWzm9ta+V+cOHGpmq1mJhln9l/O//K9T4uz/AOc/Zfzv/wAr1Pi7P/ndi/tj0H/ER8qvs4fw6uTJuoo2nldxtl0VmzTW/MfkfnYzP0cYo1s2dximys1CaEZcWs6Pg/Bwn9dSbTp1/wD+GUPlvnS/hmSu/wAfsu86V616Vg9IdMY2k6NVFVFWrafdTEcf5w2cP/ppiJZAGP8A5b50/sSu/wAfsu8fLfOn9iV3+P2XefPas/8AJZ3ZAGP/AJb50/sSu/x+y7x8t86P2J3f4/Zd41ZLsgDH3y3zqfYjdf8AqCy7x8t86n2I3X/qCy7xqT/yYTWhkEY++W+dT7Ebr/1BZd5/YZb50/45krv8fsu8as/8mDWhkBJhO5lrxUvQ6V8t86P2J3f4/Zd5xGR+c/ODlBkthWOYVmau61nfWlOvQqbOWkuvkmhphHRNGEYeT1whFdWbLfvQarPehrc4W3TFpK3LzvWWdbOhkfPkrRzUXOHTT3NKv4ebGbOrCEJNPk1uvh8+n1sG/sv53/5XqfF2f/O7a6k9YOjei+jJwNLxYpq1pm3flaOUS18WmaqrxDEwyz+y/nf/AJXqfF2f/Ofsv53/AOV6nxdn/wA77D9seg/4iPlV9nH+HVybY5k96XJTmuj0O7MR5DYnnUyPyQwnJepmeurqbDLWS2jWhjllJCprYfPrdfHR/TTFzny3zpfYld/j9l3nQHSFVONpmLiUTeJqqmPdMy247oZAGP8A5b50/sSu/wAfsu8fLfOn9iV3+P2XeaerK3ZAGP8A5b50vsSu/wAfsu8fLfOj9id3+P2XeNWS7IAx/wDLfOl9iV3+P2XePlvnS+xK7/H7LvGrJdkAY/8AlvnS+xK7/H7LvHy3zo/Ynd/j9l3jVku7rim0Z+FJ1oK2KMrc5+cHAMBr4rimZq7o21KejLNPs5aTaIz1ZJJfJLGMfLNNCHzfxcv8t86P2J3f4/Zd5dWbF+9rrqx99DDeYqHb3DBLZfPRmvztZ2cqrbKSjm9r4ZLb2FOy8DNidnVjNGWpUn12nwsv/wC5o0aP4Og/sv53/wCV6nxdn/zu8OrvWjojQ+i8DAx8eIrpptMWnu/8NWuiqapmIYmdtzRb6eSPPVn2srtn7L+d/wDlep8XZ/8AO5jI/U/Z3clcq8HylmyNq3MuF31G8jRhfWckakKc8JtbrvDR0adHz6Iv0NO63dC4ui4mHRpETM0zEd05zE/ySMOqJybnjH/y3zo/Ynd/j9l3j5b50/sSu/x+y7zz9qy27sgDH/y3zp/Yld/j9l3j5b50/sSu/wAfsu8as/8AJLsgDH/y3zpfxzJXf4/Zd4+W+dH7E7v8fsu8asl2QBj/AOW+dH7E7v8AH7LvHy3zo/Ynd/j9l3jVkuyAMf8Ay3zo/Ynd/j9l3j5b50fsTu/x+y7xqyXd1hurNyeHWirYolzn5wY5X1Mn4Zmrvx6TDZLyNLZy08lKNWaSE2nTrfOljDRp0/7OX+W+dH7E7v8AH7LvLNMkS0Syo+k2L8vuO0mcYzHimpszv4lid3iPySqU/Gq9SvrPHbOOt100Y6NPhvLo0pf2X87/APK9T4uz/wCd6GweuHQlOHTTOkReIjhP2af4dXJiZsjqLN3cp+SW/XndH/Zfzv8A8r1Pi7P/AJ2TMyOQOdnNBiGKXtbNvXxSGJUadKEsuKWdHWayaMdPpJtOnT/s/D609ZuidP6IxtH0bGiquqItHf8AvRPGGeHRVFUTMNmxj/5b50v4Zkrv8fsu8fLfOn9iV3+P2XedKastm7IAx/8ALfOn9iV3+P2XePlvnT+xK7/H7LvGrJdkAY/+W+dH7E7v8fsu8jqZbZ6vCTeCzKw1mmOt12O2unR/DT++yowpr4x84YYmLGHF5iZ90XZMGMfltnt+xWT8dte+fLbPb9isn47a99yf2ef3o+cOL+0x+7V8pZOGNrbLbPH4SPjmZSaMmjyeCx20hHT/AOc39VPy3zo/Ynd/j9l3nFVhzTNrx84c1FcVxe0x74d1sPOuuUTdEGOdU3vI5R/1s/zdF+OTuc/ODi9TFpLDM1d1I2GJVbO4/wDrlpDWVZZZIxl8sYafJNDyw0w8vzuMzoxzq5xchcSyOp5pLqwmxDwOi4mxqyqQk8HWkqebr4adOs0fP/F+j0Ri0aN0lo+NizammuiZnlEVRMyT30zDSkZZ/Zfzv/yvU+Ls/wDnP2X87/8AK9T4uz/53fP7Y9B/xEfKr7NX8OrkxM311N28pk1xdz+ZqtY/2X87/wDK9T4uz/52wGbOpnUzfZD4XkfVzR3V9Nh0tWWNxLjVlThPr6s8/m6+OjztHz/wfE9e+nujuluj8PB0PFiqqK4m3fHdq1RxiOcOXCpmmq8wzOMfxy3zpfwzJXf4/Zd4+W+dP7Erv8fsu86q1Z/5LnuyAMf/AC3zp/Yld/j9l3iGW+dL+OZK7/H7LvGrP/JLsgDHtbLfOt4OPgMydz4T+Gvx6y0f/iZL8t89P2Jw/HrTvM6cKaovePnDjrxYom0xP+kTLJgxn8t89P2Jw/HrTvHy3z0/YnD8etO8y/Aq5x84Yf2in92flLJiTFNz63B/y6NQy2zs6z/tWZSvr9P/AIePWejR/wCczjMrs5+cHJ/Ju+xjFMzV3RtLWnCarU2ctJtbCM0IfNLGMY+WP8IMIpmKrOaKtaLsrtStWj9KMnOQVe0Z2+W+dH7E7z8esu8xBntze52s72LYbiVHNzXwuXD7eahrZsUs60Z4zTadPkqy6H0vU/TcDo3pbD0jSqopoiKrz74mODHEjWptDV0ZZ/Zfzv8A8r1Pi7P/AJz9l/O//K9T4uz/AOd3J+2PQf8AER8qvs1vw6uTH2Rn0wwLnO17WV6UNJcF1OGd/CMZsMWjkjVq+JXNK48H47Zy6/WTwm0afDR0adHztm/lvnR+xO8/HrLvOtOv3S2hdL4uBVoWJFcUxVfOLXmOdnPhRNN7u/jH/wAt86f2JXf4/Zd4+W+dP7Erv8fsu86/1Z/5LluyAMf/AC3zp/Yld/j9l3iGW+dL+OZO7/H7LvGrJdkAY6r5b52/3fFcydb+Ou8Jj1n/APjRM/L5b55vsTj+PWneZ04M1Re8fOHHVjRTNrT8pZKGNflvnm+xOP49ad4+W+eb7E4/j1p3l/AnnHzhj/aKeU/KWSkl3tyx42fs5nS/lvnR+xO8/HrLvOHxjOfnBw/GcBw67zNXclfFLutQtZdnLSPhJ5berUmhphHRD9ynNHy6IeT16IMIpm7mmWV3nNnT3zsr+fsQ/MTt2vlvnR+xO8/HrLvNbMq9T1ndylypxjKOTI6rby4riFxewpRvrOaNOFWpNPrdPhoadGu0adEH3fULpXQ+idJxq9NxIoiqmIjjx/ldxYsTVEWYRGWf2X87/wDK9T4uz/5z9l/O/wDyvU+Ls/8Andn/ALY9B/xEfKr7OD8Ork7HqNN8XF+ZKnb0W4jVnMrmzztZpMpLzH62byvict1YzWfgpcTs6UZYxqST67TGrNp8zRo0fxZm+W+dH+GZO7/H7LvOnuuWnaP0n0rVpGiVxVRMUxf3R/OzYwommm0sgDH/AMt86X2JXf4/Zd4+W+dL7Erv8fsu8+V1Zcl2QBj/AOW+dL7Erv8AH7LvP78t86P2J3n49Zd41ZLu/jFtbLTPp4WfwGZqhClro6yE+M20ZoS/w06Knzvn5aZ+vsbtvxi2/wCVzxo0zF9an5w1p0uIm2pV8pZUGK/lpn6+xu2/GLb/AJX62uWme+FeWN9mZpzUfLroUsatYTR8nk0RjUjD50nR5iL61Pzgp0qKpiNSr5MnpLH0t7yj9Ejpfy3zo/Ynefj1l3nD4BnPzg4rd45b2OZq7qT4ZiUbO5hs5aQ1lXwFGprfLGGn92pJHTDTDy/Pp0whxRHdLZv3ubz7b0OVXIJutB59t4cv7/Oplpkbi2StLM/dWk2J28aEK82N2U8KemMI6dbr4afm+bS13/Zfzv8A8r1Pi7P/AJ3aPUTpzo/onQsTD0zFiiqarxHfPdaOUS4MWmap7mJhln9l/O//ACvU+Ls/+c/Zfzv/AMr1Pi7P/nfc/tj0H/ER8qvs4vw6uTYfUpbztjyy67RmBg3NJa51s2WRlDJOtmnucQmo16tXw8uM2VOEdfNp0a3Xx0aP6u5Ry3zpfwzJXf4/Zd50T05jYeldJ4+PgzemquqYnnEy2qe6mIlkAY/+W+dP7Erv8fsu8fLfOn9iV3+P2Xeflas/8lldkAY/+W+dL7Erv8fsu8+auW2dXwc/gcylzCprY6zXY9ZaNP8ADTom+Y1Zy/qTVaLshDF3y1z5/YxR/G7X/kPlrnz+xij+N2v/ACOb+zT+9T84a39qj9yr/bLKIxd8tc+f2MUfxu1/5FdpltnehTj4/mVqxqa7yeBx2zhDR/5zx8vzsa8CaIvePnDOjHjEm2rMe+Jd7xbcy64qboVsUZYZz84OT+S2K45iuZq7o2djaVK9eps5aTaySWGmMdEsYxj5PVCMXMfLfOj9id5+PWXeYW7nNfvYe1bPzZG/1xH/ANu1fbW58si87GeGGCwoZtbjC9iPGdOvxWzreE8L4P1VJdGjwf8Av87Ff7L+d/8Alep8XZ/87ufql1l6K6P6HwdG0nGimunWvHfxqqmMo5S1sSiqqqZiGJn6W+2KXDl6WVf2X87/APK9T4uz/wCd9U9TFnfp1JanyWqR1s0I6PHLP/nfRT1x6Dt7RHyq+zD8Ork3lHQPlvnR+xO8/HrLvP58t86f2JXf4/Zd5511Zbl2QBj/AOW+dP7Erv8AH7LvHy3zp/Yld/j9l3jVn/kl2QBj+GW+dL+OZK7/AB+y7x8t86P8Myd3+P2XeNWS7IAx/wDLfOl9iV3+P2XePlvnS+xK7/H7LvGrP/JNaGQBj/5b50vsSu/x+y7z+/LfOj9id5+PWXeNWS7ul96Wy5R+idWxRj+c/ODhV3gdvfZmrunPieJQs7aGzlpHX1fAVqmt8kY6P3ac8dMdEPJ8+nRCPMfLfOj9id5+PWXeWaZtBdp1n4338qeXx6srobPOX2YjO7ltlji2VcmRNWzlxK4jWhQjf2c8ZIaIQ0a7w0NPzep1/wDZfzv/AMr1Pi7P/nd+9G9bOhsDQsHCxMeIqpppie6c4iIng1Jw6pnJiZmfUk77knNtz+lD+y/nf/lep8XZ/wDO7tmgzS52812WEuVNXICtiMsLarbxoy4lZ0o/v6PLrvCx+bR82hq9Pdaeh9L6Mx8DBx4mqqmYiLT3zb3LTRVFUTMNsRj+OW+dH+GZO7/H7LvHy3zp/Yld/j9l3nRerLauyAMf/LfOn9iV3+P2XePlvnT+xK7/AB+y7xqz/wAkuyAMf/LfOj/HMnd/j9l3nSso8X1Ut9jNxdZNZK0cMw6fWeBta1Wwrz09EsITaZ41YadM0Ix+byadH8HPo+jxj16tVdNH86pm3u7olq6XpVWi0RXTh1V99rU2v7++aYt/qzqNePHdWF9WWfu7D/mPHdWF9WWfu7D/AJm7/dmH/E4fzq/9H5/98Y38Ji/Kj/8AY2HGCsnMX1UtjjNvdZS5K0cTw6TX+GtaNWwoT1NMsYS6J/Cx0aJowj83l0aHdvlvnR+xO8/HrLvNLSNHjAq1aa6a/wCdMzb3d8Q/Q0TSqtKomurDqo77Wqtf3901Rb/V3S025fcbJ2crg86O9nldzFf/AJed0/B85+cHEMZx7DrTM1dz18Lu6NC6l2ctIeDnmt6VSWGmMdEf3KksfJph5fXpg+8q8dzpZSZL4xk7Jmbu7ebFLC4soVY45ZTQpxq05pNdo18NOjXadGllotUYek4ddU90TTM/6TDZ4NExln9l/O//ACvU+Ls/+c/Zfzv/AMr1Pi7P/negv2x6D/iI+VX2an4dXJiZuXqOt66/58r9jQYN/Zfzv/yvU+Ls/wDnZrzMYPnWzT5K3GTdbNZc4lNXvql54aXGLKlCEJpKcut0RqTf/o06dP8AF8n106w9GdJ9FzgaJjRVXrRNu/h74hyYVNVNV5hnwY/jlvnS/hmSu/x+y7x8t86f2JXf4/Zd51Bqy2LsgDH/AMt86f2JXf4/Zd4+W+dL7Erv8fsu8as/8kuyAMfzZb50tbHW5k7vTo8mnHrLRp//AIk/y3zw/YlP+P2neZU4c1cY+cMKsSKM4n5SyQMb/LfPD9iU/wCP2nePlvnh+xKf8ftO8v4NXOPnDH8enlPylkgY8o5b52PL4fMncf7azH7P/Mz9PlvnR+xO8/HrLvMJomJt/VyU1RVF3dMK3Po8GPTFr/q0fopk7zhU7N3TJDOfnBygybscYwvM1d1rS6kjNSqbOWkuuhrow+aaMIw8sP4wdOz25M52M7uFYbhlDNhcYX4hcTV4zzYvZ1dfpl1ujRCpLo/q/f6s6Tg6D0vg6RpFUU0UzN5/0ljXF6LQ1HGWf2X87/8AK9T4uz/5z9l/O/8AyvU+Ls/+d3Z+2PQf8RHyq+zW/Dq5MTPS7Jv6O4XyKh2cGlX7L+d/+V6nxdn/AM7Z7C8q86WH4baWE2Za7njbUKdGM0Mesoa6MssIafO/2de9fumdA6Xw8CNCxIr1ZqvnFr2tnbk5sGmab3ZJGP8A5b50vsSu/wAfsu8fLfOl9iV3+P2Xedbas/8AJc12QBj/AOW+dL7Erv8AH7LvHy3zo/xzJ3f4/Zd41Z/5JdkAY7uMt87Osh4rmTr6/T5fCY9Z6NH/AJTPw+W+ej7E/wD+fWneZ04U1Re8fOHHXjRRNrT8pZLGNPlvno+xP/8An1p3j5b56PsT/wD59ad5l+BPOPnDD+0U/uz8pZLSX/nWvKJeiLpMmW+dTWS+EzJ3Wv0Q12tx6y0af46P3nE5RZz84OEVMJkv8zV3Tjf4lSs6H/1y0jr6s0s8YS+SMdHklj5Y6IeT53HFMxLmveGV2iGqc37sov6Wf5Si2w+W+dH7E7z8esu8wFnRzLZ2842XOJZY0sha1hLfwowhbzYhZ1IyeDoyU/O8NDTp1mn5v4vsuovSOi9FdI142mVxTTNExf8AnrUzbuvylhixNVNoa9jLP7L+d/8Alep8XZ/85+y/nf8A5XqfF2f/ADu2P2x6D/iI+VX2a/4dXJ+Gpi37cn+Deflare5qJmtzL5283OXOHZY1cha1/LYwrQjby4hZ04z6+lPT87w0dGjX6fm/gz38t86P8Myd3+P2XedT9eukdF6V6RoxtDriqmKIi+XfrVTxtzhsYUTTTaWQBj/5b50/sSu/x+y7x8t86f2JXf4/Zd58Zqz/AMlyXZAGP/lvnT+xK7/H7LvEMt86P8cyd3+P2XeNWS7IAx7NlvnX0/uZkbmMP98oLOH6nz8uM7P2IV//AFBZ/wDysYczy+cMZxIjutPylkQY7+XGdn7EK/8A6gs//l/Zct87GmGuzI3EIfx0ZQWf/wAr+HPOPnCfiRyn5SyGkttvXnCk6rpfy3zo/Ynefj1l3lOQGWWLZT43lJhmN5J1cCu8Hq2sk9KpeUrjX+Epa+Hlp+SGiGt/jH5/9osYi0Szd2AYqAAAAAAAAAAAAAAAA4qzycw+yykxPKmjNW8cxW2tbSvCaaEZISW8asaetho8kf8AXn0+Xy+T5tDlQAAAAAfyaaEsIzTRhCEIaYxj/B/WOtUFcXFtmmxmNGpNTp1p7W3uZpfnhb1LinJVh/SMk00I/wC0YrEXmw7fgOVuSuVUtefJfKbCsYltZoSV42F7TuIUpo6dEJtZGOtjHRH5/U5ZjPE7Whh+fTJKXBqFKhCtk7iNvdy0qcIQja056EaMPJD5pZ5o63+ENMdHzsmEgAgAAPzuaEl1b1barp1laSanNo+fRGGiL9AHHZO4HZZMZP4Zk1hsasbTCbOjY28as0Jp406UkJJddGEIaY6JYaY6IORAAAAAB+dzc29nb1bu7r06FChJNUq1ak0JZJJJYaYzTRj5IQhCEYxjF+jH2fbAMJxrNdlJcYraeMxw/CL2vQpz1JvBQqQoza2eanp1k80sYQjLGaEYyx8suiPlWB36hXo3NGnc21aSrSqywnp1JJoTSzyxhphGEYeSMIw/i+3C5FfQ3AebLXspXNIAAAADispsnMPyrwrYbFJq0KHjNrd6aU0JZtfQr068nljCPk19KXT/ALafmcqAAAAAAAOFuctsjLLHKeTF5ldgtDGas0ktPDqt/SluZ5poaZYQpRm18Yx0+TyeVzTEWcme1y9lxbNDkPgdOvd3lxSq47istKWnaYZNCNOeM89SEP8AVuoyyya2SXTND92M0ZYQWIuMuj5kl1kksmujNrYQhpjHTGP9X0gAAAAOKpZOYfRyousrpJq3j13YUMNqQjNDwfgqNSrUk0Q0addrq8+mOn5tDlQAAAAAAH8jGEIaYx0Qg4rAsrclMqY3EMmcpsJxeNpNCW48Qvadx4GMdOiE+smjrYx0R+f1Rcjc29G7tqtrcW9KvSrSTU6lKrLCaSpLGGiMs0IwjCMIw8kYaGL8MjiVHPXh9zlbhVrhd/dZPXFnhtHC6vjVtVpU61OepGrXmkpVITy6ZNbJ4LWQhGMYTxjNrYWIuMqgIAAAADislsnMPyPybw3JbCZq0bPCranaUI1poTTxkkhohrowhDTHyepyoAAAAAAAjwvF8JxyzhiGC4paYhazTTSQr2teWrTjNLGMJoa6WMYaYRhGEYfwjB0bO5lLilrJYZI4bY4/Ro41roYhi+GYRdXniNpL58sngKVSMK1SGmSXTD93TGaPzSwjxepsu8I+Ql1g2DWd9bW+HYviElOS4sLi3llpRuqusllmqySwmjCWEITQhGMZY+SbRHyLbuul+9lkBFAAAAcVlPk5h+VuC1sBxSatC2rz0qk0aU0JZtNOpLUl0RjCP/ekhp/20uVAAAAAAAHX8azg5BZN38MLyiy3wDCr2Mss8La9xKjQq62PzR1k80I6I6I6I6HPwmhNCE0sYRhGGmEYfxYuyzwrLLILEsrM7OTmMYNdW9aztri7wm/saks01G0km10tO5krQhJNNLGeMIzUp4adEPm8rI+EYjJi+FWWLUqc1OS9t6dxLJN88sJ5YTQhH71mBWAgAAAA4qXJzD5cqJ8roTVvHqlhLhsYa6Hg/BS1JqkPJo067XTR8un5nKgAAAAADhctb+/wrI7HcUwuEY3lphtzXt9H/wC5LSmjL/8AmEAfUmWWSFTHpslaeVeDzY1Lp12Gy31KN1DRLro6aWu1/m+X5vm8rmGEs3uNZXZDYBm9t8RpYFc4NlXGnbRo2VtWlvKFzWozV4V6learNLcRmjLPGpHWU46ZtMNOjy5tWYsQAIAAAAOKwLJzD8np8TqWE1aMcWv6mJXHhJoR0VZ5ZZY63yQ0S6JIeT+rlQAAAAAcTlBldkpknTo1cqcp8JwaS5jGWjNiF7Tt4VIw0aYSxnmhpjDTDTo9blnF5T5QWOSeTmJ5TYnGPiuF2tW7qwh880sksY6If7x0aIf7xIHxk/lhkllZLWmyVypwjGZbaMsK0cPvqVxClGbTo12smjrdOiOjT6ouXdNzWYJeYdkzLjeNy6cdyjnhi2KTxh5YVaksNbSh6padOElOEP8A7NPzxi7ksgAgAAOKyoycw/K7ALzJzFZq0LS+khTqxozQln0QmhHyRjCOjywh/ByoAAAAAAA4jHcr8kslp7enlNlRhGETXcYwt5b+9pW8a0YaNMJNfNDXaNMPm9cHLsIZV0MpMTzhZeVMhMmcIxavJk5QwrEJsYu40ZZas0lSpTp0IS054zyxknhGeWeMks02t/fhoisRcZuhGEYaYR0wi/rqGaG7wu9zX5L18Fnu57KGF0KdGN3GEa2iSWEsYT6PJphGWMPJ5PV5Hb0AAAABxWK5OYfjGK4LjN3NWhXwG5q3drCSaEJYz1KFShNroaPLDWVZvV5dDlQAAAAAABxNjldkpieMXOTuG5T4Td4rZ66NzY0L2nUuKOtjCE2vpwmjNLojGEI6YfPGC6/t6t1YXNrQrRo1K1GenJUhp0yTRljCE3k9XztfoWOVmTOGZrMjLvIbYvEMEyht7WOJS3VvPRu5ISVYV56Hg541owqya6pP4SST546dMViLo2JARQAAABxWCZOYfgF1jF3YzVoz43fxxK58JNCMIVfA0qP7vk8kutoyeTy+XS5UAAAAAABPWv7G2ureyuL2hSuLuM0LejPUhLPWjLDXTayWMdM2iHljo+aCHFcrslMCv7XCscynwnDr2+jCFrbXd7So1a8Yx1sNZJNNCM3l8nkhHy+RjvKfAMJw3P3kFi1paaL3EKeMRuLipUmqVJoQt5NbJCaeMYyyQ0xjCSXRLCM00YQhGMdPF0LbD8Yw7PdVyjpUqtXxqva1Y1ZIRjJaUrGSahCGmHzQ1008P/ujGPzsrJdm4dczb18Qus3uTNzi00017Vwi0nrzTQjCMZ40pYxjHT/HS7GxUAAABxWVOTmH5YZN4lkti01aFnittUtK8aM0JZ4STw0R1sYwjoj5fU5UAAAAAAfjeWlK/tK1lXnrS068k1OaajWno1IQjDRHWzyRhNJH1RljCMP4RB/Le/sbutcW1re0K1aznhSuKdOpCaajPGWE0JZ4Q8ssYyzQjoj/AAjCP8SS/sat5Vw6le0J7uhJJVq0JakI1Kck+mEs00vzwhHWzaIx+fWx9TGOZbCMMwjG85GD4VZU7Ozo5R6ynRoQ1kJIRtKGnRo8sIxjGMdPz6Yxj87883GB4Vk9nly/w7B7SFCj4hg9SbTNNPPUqTS1ozVKk80YzVJ5o+WM80YzRj5YxiysjLIDFQAAAHFY3k5h+P3WD3d9NWhPgl/DErbwc0IQjV8DVo/veTyy62tP5PJ5dDlQAAAAAfFevRtqNS5ua0lKlSljPUqTzQllklhDTGMYx8kIQh/F9ujZ6cAwnHM2+UNTFrTxmFjhV5cUaU9SbwXhIUZtbNNThHWTxljCEZddCOtmhCaGiMNKwO0YhlJk7hOEQygxTHsOs8LmlknhfXF1JTt4yz6NZHwk0YS6JtMNEdPl0w0P0wfG8FyhsJMVwDF7LE7KrGMJLmzuJK1KaMI6IwhPJGMI6IwjD53SrLKPJnJPNTknjuUlv4xG3w6whYUKVt4e5rXc1vCWSnbyQhpmqzQjNLDRo8kY6Ywhpi/XNbk7jlhcZS5WZQYbJhNxlViMt/JhclWWpG0py0pacvhIy/u+Gn1uun1sYw0xhDTHRpLI76AigAAAOKwrJzD8HxXGsZtJq0a+PXNK7uoTzQjLCenQp0JdbDR5IaylL6/LpcqAAAAAD8Lm/sbOpb0bu9oUKl3U8DbyVKkJY1qmtjNrJIR86bWyzR0Q8uiEY/wfuxLnIwDCbXOpm5x+laacQu8br0qlxUqTVJ4U4WVbRTk10Y+Dk0w06yTRLGbTNGGmMYrEXGRMYyuyUyevLXD8fynwnDbq+jrbWheXtOjUrx0whoklnmhGbyxhDyafLGDlmPM8OG43d5JY/bYRk7hNezxHC6tLFLyetDxySlLLN6OhNJCSvGWWM8ZYT16cITR+f19ryOu7C/ySwW9wqrcVLKvh9vUt57iXW1ZqcacutjPD+E2jRp/3Ld1xzACAAAADisl8nMPyRwCzycwqatG0sZI06Ua00Jp9EZox8sYQhp8sY/wcqAAAAACelf2Nxd3FhQvaFS5tISRr0ZKkI1KUJ4RjJr5YR0y6YQjGGn59EX616MlxRqUKkZ4S1JYyTRknmkmhCMNHkmljCMsf94RhGH8GIs3VphORmXmdWXCsKrQtLHYyv4vaUpq1etN4pNNNGEPLPVqzx0xjGMYzTTR0xjGMdKxFxlSvi+E22I22D3OKWlK/vZZ57a1nryy1q0skNM8ZJIx100JYfPGEPJ/FY1qwvKGF9ngyKy2yow/KShjeKTYjRns6uT+ISSYfa+B0ULanrqEsKkZYzTTVakumEJpoxjGEkJYtlSYskTcARQABxWO5OYflDPhlS/mrQjhN/TxK38HNCGmrJLNLDXeSOmXRPHyf0cqAAAAAAA/k00JYRmmjCEIQ0xjH+DjrjKTJ20wX5S3eP4bRwjWS1fH6l1TlttZNGEJZvCxjrdEYxhojp8ulBl7gGE5Q5L39rjVp41b0qFWt4CapNClUmlpzaIVJIRhLUlhHy62eEZdMIR0aYQjDoGSWR91lzqdsj8BssYp4ZW8Qwu7kuKlr4xJCahPTqwlmkhPJGMIxkhCOiaEViEZLwDKzJbKulVuMlspcKxmlQmhJVnw+8p3EtOaMNMITRkjHRHR/CLlXSciMq8pL7KjKLInKyTDK1/gUtrcU73Dqc9GlcULiE8ZddRnnnmpzyxpzQjDXzQjCMIw0fM7sT3KAIAADisNycw/CsaxjHraatG5xuehUuYTTQjLCNKnCnLrYaPJ+7CGn5/K5UAAAAAAAAAAAAAAAAAAAAAAAAATYjh1hi9hcYXilnRu7O7pzUa9CtJCaSpJNDRGWaEfJGEYKQHXsmMgclsj61W6wSyuIXFWjJbRr3d9cXlWWjJp1lKWevPPNJThGMYwkljCXT5dDsIGYAAAAAAAAAAAAI8ZwjDsoMJvMDxe38PY4hQntrilr5pdfTnhGWaXTLGEYaYRj5YRhFYA/Cys7bDrOhh9nT8Hb2tKWjSk0xjrZJYQhLDTHyx8kIfO/cAAAAAAAAAAAAAHTps02R0Ly9vrebKGzqYjdVLy5lsspsStadSvPHTNP4OlXlkhGOiHzQh80HcQvYfNOnLSpyUpYzRlklhLCM00Zo6IeuMfLGP8AvHyvoAAAAAAAAAAAAAT4hh9li1jXwzErWncWt1TmpVqVSGmWeSMNEYRcLgGQOTGTeI1MYw+2vK1/UowtvG8QxK5v68lGEdd4OSpcVJ5pJIx8sZZYwhGMIRjCOiDsQAAAAAAAAAAAAAAA47A8n8Iybs6lhgtp4vQq3Fa6mk8JNPpq1Z4z1JtM0Yx8s00Y6Pmhp8miDkQAAAAAAAAAAAAAAHWMezbZHZTXs19jeG17jws1OevbQv7iS0uZpIwjLNXtpJ4Ua0Ya2WGmpJN5JZYR8kIQh2aEsJYQllhCEIQ0QhD+D+gAAAAAAAAAAAAD+TSwmhGWaEIwjDRGEf4v6A6tgmbHIrJ7E6OLYVhNWnWtYVYWlOrfXFahZwqR0zwt6FSealb6fm/05ZfJ5Pm8jtIF7gAAAAAAAAAAAA43KPJzBsrMHuMAygs/GrC61nhqPhJ6ev1s0JoeWSMI+dLCPz+XR5XJAP5CEIQ0QhohB/QAAAAAAAAAAAAAdYygza5H5TX9XE8UsLqS6uaELa5qWWI3NlG6ow+aSvChUkhWlhCMYQhU10IQjGEPJGLs4ZD8LKys8Ns6OH4daUbW1tqctKjRoyQkkpySw0Qlllh5IQhDyQhB+4AAAAAAAAAAAAA/kYQjDRGGmEXXsHzf5KYHisMasLG4mu6ck1OhNdX1xcy2sk3nSW8lWeaWhLHRCEZaUJYaIQho0QhCHYgAAAAAAAAAAAAAAHGXuTmC4jjeG5RXln4TEMHhWlsq3hJ4eChVlhLU/dhHWzaYQhD96EdH8NDicdzY5EZSYrUxnF8HnqXNxJSp3UKd5Xo0bySnHTTluKVOeWncQl+aEKss0NHk+byO0hcfyEsJYQllhCEIQ0QhD+D+gAAAAAAAAAAAADjMJycwXA7vE7/C7PwFfGbrxy9n8JPN4WtrJZNdomjGEv7sksNEuiHk+YtMnMFscdxDKW1s9ZiWK06NG7reEnj4SSlCaFOGtjHWw0a6b5oQ06fLpcmAAAAAAAAAAAAAJcVwuxxvDLvBsToeGs76hPbXFPXRl19OeWMs0NMsYRhphGPlhGEVQDrWL5u8k8bw3CMKvbO8koYDGWOHRtMSubWrbxlpxpwjCpRqSzx/cjGXyzR+eK7J/JbDMmpa0uHXWL1oXEZYz7IYxd38YaNOjWxuKs+s+fy63Rp8mn5oOXC4AAAAAAAAAAAAOMxTJzBcav8AC8UxOz8Nc4NXmurGfwk8vgqs0k0kZtEsYQm/dmmhomhGHl9bkwHWMfzb5IZTXla+xeyvJ5rqWWS6pUMSurehdyy+SEK9GlUlp1/J+7/qSzaZYQlj5PI7JQoUbajTtrajJSpUpYSU6cksJZZJYQ0QhCEPJCEIfwfYAAAAAAAAAAAAA4zD8nMFwvF8Ux6ws/BX2MxozX1Xwk83hY0pNZT/AHYxjCXRL5P3YQ0/x0uTAcde5P4RiOL4bjt5aeEvsI8N4nV8JNDwXhZYS1P3YR0TaZYQh5YR0fw0ORAAAAAAAAAAAAAH5XNvRu7eraXEmvpVpJqc8umMNMsYaIw0w8vzRcPJkTk1TyXtcjqNhUo4VY0qdK1p0rqrJUoQp6NZGStLNCrLNDR5JoTQm/3c6A4XJnI/J7JClc08BsZ6U97V8PdXFe4q3NxcVNGiE1WtVmmqVIwh5Ia6aOiHkhog5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/Z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2025-06-08T07:57:42Z</dcterms:created>
  <dcterms:modified xsi:type="dcterms:W3CDTF">2025-06-08T07:57:42Z</dcterms:modified>
</cp:coreProperties>
</file>