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roject\AlgorithmsAndDataStructures\src\OutInfo(&#1040;&#1074;&#1090;&#1086;&#1084;&#1072;&#1090;&#1080;&#1095;&#1077;&#1089;&#1082;&#1080;&#1042;&#1086;&#1089;&#1089;&#1090;&#1072;&#1085;&#1086;&#1074;&#1083;&#1077;&#1085;&#1086;).tx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roject\AlgorithmsAndDataStructures\src\OutInfo(&#1040;&#1074;&#1090;&#1086;&#1084;&#1072;&#1090;&#1080;&#1095;&#1077;&#1089;&#1082;&#1080;&#1042;&#1086;&#1089;&#1089;&#1090;&#1072;&#1085;&#1086;&#1074;&#1083;&#1077;&#1085;&#1086;).txt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roject\AlgorithmsAndDataStructures\src\OutInfo(&#1040;&#1074;&#1090;&#1086;&#1084;&#1072;&#1090;&#1080;&#1095;&#1077;&#1089;&#1082;&#1080;&#1042;&#1086;&#1089;&#1089;&#1090;&#1072;&#1085;&#1086;&#1074;&#1083;&#1077;&#1085;&#1086;).txt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Кол-во</a:t>
            </a:r>
            <a:r>
              <a:rPr lang="ru-RU" baseline="0"/>
              <a:t> элементов - Время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'OutInfo(АвтоматическиВосстановл'!$A$1:$A$100</c:f>
              <c:numCache>
                <c:formatCode>General</c:formatCode>
                <c:ptCount val="100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  <c:pt idx="13">
                  <c:v>280</c:v>
                </c:pt>
                <c:pt idx="14">
                  <c:v>300</c:v>
                </c:pt>
                <c:pt idx="15">
                  <c:v>320</c:v>
                </c:pt>
                <c:pt idx="16">
                  <c:v>340</c:v>
                </c:pt>
                <c:pt idx="17">
                  <c:v>360</c:v>
                </c:pt>
                <c:pt idx="18">
                  <c:v>380</c:v>
                </c:pt>
                <c:pt idx="19">
                  <c:v>400</c:v>
                </c:pt>
                <c:pt idx="20">
                  <c:v>420</c:v>
                </c:pt>
                <c:pt idx="21">
                  <c:v>440</c:v>
                </c:pt>
                <c:pt idx="22">
                  <c:v>460</c:v>
                </c:pt>
                <c:pt idx="23">
                  <c:v>480</c:v>
                </c:pt>
                <c:pt idx="24">
                  <c:v>500</c:v>
                </c:pt>
                <c:pt idx="25">
                  <c:v>520</c:v>
                </c:pt>
                <c:pt idx="26">
                  <c:v>540</c:v>
                </c:pt>
                <c:pt idx="27">
                  <c:v>560</c:v>
                </c:pt>
                <c:pt idx="28">
                  <c:v>580</c:v>
                </c:pt>
                <c:pt idx="29">
                  <c:v>600</c:v>
                </c:pt>
                <c:pt idx="30">
                  <c:v>620</c:v>
                </c:pt>
                <c:pt idx="31">
                  <c:v>640</c:v>
                </c:pt>
                <c:pt idx="32">
                  <c:v>660</c:v>
                </c:pt>
                <c:pt idx="33">
                  <c:v>680</c:v>
                </c:pt>
                <c:pt idx="34">
                  <c:v>700</c:v>
                </c:pt>
                <c:pt idx="35">
                  <c:v>720</c:v>
                </c:pt>
                <c:pt idx="36">
                  <c:v>740</c:v>
                </c:pt>
                <c:pt idx="37">
                  <c:v>760</c:v>
                </c:pt>
                <c:pt idx="38">
                  <c:v>780</c:v>
                </c:pt>
                <c:pt idx="39">
                  <c:v>800</c:v>
                </c:pt>
                <c:pt idx="40">
                  <c:v>820</c:v>
                </c:pt>
                <c:pt idx="41">
                  <c:v>840</c:v>
                </c:pt>
                <c:pt idx="42">
                  <c:v>860</c:v>
                </c:pt>
                <c:pt idx="43">
                  <c:v>880</c:v>
                </c:pt>
                <c:pt idx="44">
                  <c:v>900</c:v>
                </c:pt>
                <c:pt idx="45">
                  <c:v>920</c:v>
                </c:pt>
                <c:pt idx="46">
                  <c:v>940</c:v>
                </c:pt>
                <c:pt idx="47">
                  <c:v>960</c:v>
                </c:pt>
                <c:pt idx="48">
                  <c:v>980</c:v>
                </c:pt>
                <c:pt idx="49">
                  <c:v>1000</c:v>
                </c:pt>
                <c:pt idx="50">
                  <c:v>1020</c:v>
                </c:pt>
                <c:pt idx="51">
                  <c:v>1040</c:v>
                </c:pt>
                <c:pt idx="52">
                  <c:v>1060</c:v>
                </c:pt>
                <c:pt idx="53">
                  <c:v>1080</c:v>
                </c:pt>
                <c:pt idx="54">
                  <c:v>1100</c:v>
                </c:pt>
                <c:pt idx="55">
                  <c:v>1120</c:v>
                </c:pt>
                <c:pt idx="56">
                  <c:v>1140</c:v>
                </c:pt>
                <c:pt idx="57">
                  <c:v>1160</c:v>
                </c:pt>
                <c:pt idx="58">
                  <c:v>1180</c:v>
                </c:pt>
                <c:pt idx="59">
                  <c:v>1200</c:v>
                </c:pt>
                <c:pt idx="60">
                  <c:v>1220</c:v>
                </c:pt>
                <c:pt idx="61">
                  <c:v>1240</c:v>
                </c:pt>
                <c:pt idx="62">
                  <c:v>1260</c:v>
                </c:pt>
                <c:pt idx="63">
                  <c:v>1280</c:v>
                </c:pt>
                <c:pt idx="64">
                  <c:v>1300</c:v>
                </c:pt>
                <c:pt idx="65">
                  <c:v>1320</c:v>
                </c:pt>
                <c:pt idx="66">
                  <c:v>1340</c:v>
                </c:pt>
                <c:pt idx="67">
                  <c:v>1360</c:v>
                </c:pt>
                <c:pt idx="68">
                  <c:v>1380</c:v>
                </c:pt>
                <c:pt idx="69">
                  <c:v>1400</c:v>
                </c:pt>
                <c:pt idx="70">
                  <c:v>1420</c:v>
                </c:pt>
                <c:pt idx="71">
                  <c:v>1440</c:v>
                </c:pt>
                <c:pt idx="72">
                  <c:v>1460</c:v>
                </c:pt>
                <c:pt idx="73">
                  <c:v>1480</c:v>
                </c:pt>
                <c:pt idx="74">
                  <c:v>1500</c:v>
                </c:pt>
                <c:pt idx="75">
                  <c:v>1520</c:v>
                </c:pt>
                <c:pt idx="76">
                  <c:v>1540</c:v>
                </c:pt>
                <c:pt idx="77">
                  <c:v>1560</c:v>
                </c:pt>
                <c:pt idx="78">
                  <c:v>1580</c:v>
                </c:pt>
                <c:pt idx="79">
                  <c:v>1600</c:v>
                </c:pt>
                <c:pt idx="80">
                  <c:v>1620</c:v>
                </c:pt>
                <c:pt idx="81">
                  <c:v>1640</c:v>
                </c:pt>
                <c:pt idx="82">
                  <c:v>1660</c:v>
                </c:pt>
                <c:pt idx="83">
                  <c:v>1680</c:v>
                </c:pt>
                <c:pt idx="84">
                  <c:v>1700</c:v>
                </c:pt>
                <c:pt idx="85">
                  <c:v>1720</c:v>
                </c:pt>
                <c:pt idx="86">
                  <c:v>1740</c:v>
                </c:pt>
                <c:pt idx="87">
                  <c:v>1760</c:v>
                </c:pt>
                <c:pt idx="88">
                  <c:v>1780</c:v>
                </c:pt>
                <c:pt idx="89">
                  <c:v>1800</c:v>
                </c:pt>
                <c:pt idx="90">
                  <c:v>1820</c:v>
                </c:pt>
                <c:pt idx="91">
                  <c:v>1840</c:v>
                </c:pt>
                <c:pt idx="92">
                  <c:v>1860</c:v>
                </c:pt>
                <c:pt idx="93">
                  <c:v>1880</c:v>
                </c:pt>
                <c:pt idx="94">
                  <c:v>1900</c:v>
                </c:pt>
                <c:pt idx="95">
                  <c:v>1920</c:v>
                </c:pt>
                <c:pt idx="96">
                  <c:v>1940</c:v>
                </c:pt>
                <c:pt idx="97">
                  <c:v>1960</c:v>
                </c:pt>
                <c:pt idx="98">
                  <c:v>1980</c:v>
                </c:pt>
                <c:pt idx="99">
                  <c:v>2000</c:v>
                </c:pt>
              </c:numCache>
            </c:numRef>
          </c:xVal>
          <c:yVal>
            <c:numRef>
              <c:f>'OutInfo(АвтоматическиВосстановл'!$C$1:$C$100</c:f>
              <c:numCache>
                <c:formatCode>General</c:formatCode>
                <c:ptCount val="100"/>
                <c:pt idx="0">
                  <c:v>4</c:v>
                </c:pt>
                <c:pt idx="1">
                  <c:v>2</c:v>
                </c:pt>
                <c:pt idx="2">
                  <c:v>6</c:v>
                </c:pt>
                <c:pt idx="3">
                  <c:v>10</c:v>
                </c:pt>
                <c:pt idx="4">
                  <c:v>27</c:v>
                </c:pt>
                <c:pt idx="5">
                  <c:v>17</c:v>
                </c:pt>
                <c:pt idx="6">
                  <c:v>29</c:v>
                </c:pt>
                <c:pt idx="7">
                  <c:v>51</c:v>
                </c:pt>
                <c:pt idx="8">
                  <c:v>59</c:v>
                </c:pt>
                <c:pt idx="9">
                  <c:v>48</c:v>
                </c:pt>
                <c:pt idx="10">
                  <c:v>88</c:v>
                </c:pt>
                <c:pt idx="11">
                  <c:v>110</c:v>
                </c:pt>
                <c:pt idx="12">
                  <c:v>75</c:v>
                </c:pt>
                <c:pt idx="13">
                  <c:v>72</c:v>
                </c:pt>
                <c:pt idx="14">
                  <c:v>81</c:v>
                </c:pt>
                <c:pt idx="15">
                  <c:v>262</c:v>
                </c:pt>
                <c:pt idx="16">
                  <c:v>213</c:v>
                </c:pt>
                <c:pt idx="17">
                  <c:v>266</c:v>
                </c:pt>
                <c:pt idx="18">
                  <c:v>213</c:v>
                </c:pt>
                <c:pt idx="19">
                  <c:v>234</c:v>
                </c:pt>
                <c:pt idx="20">
                  <c:v>216</c:v>
                </c:pt>
                <c:pt idx="21">
                  <c:v>236</c:v>
                </c:pt>
                <c:pt idx="22">
                  <c:v>227</c:v>
                </c:pt>
                <c:pt idx="23">
                  <c:v>682</c:v>
                </c:pt>
                <c:pt idx="24">
                  <c:v>706</c:v>
                </c:pt>
                <c:pt idx="25">
                  <c:v>689</c:v>
                </c:pt>
                <c:pt idx="26">
                  <c:v>710</c:v>
                </c:pt>
                <c:pt idx="27">
                  <c:v>707</c:v>
                </c:pt>
                <c:pt idx="28">
                  <c:v>681</c:v>
                </c:pt>
                <c:pt idx="29">
                  <c:v>684</c:v>
                </c:pt>
                <c:pt idx="30">
                  <c:v>697</c:v>
                </c:pt>
                <c:pt idx="31">
                  <c:v>722</c:v>
                </c:pt>
                <c:pt idx="32">
                  <c:v>701</c:v>
                </c:pt>
                <c:pt idx="33">
                  <c:v>706</c:v>
                </c:pt>
                <c:pt idx="34">
                  <c:v>699</c:v>
                </c:pt>
                <c:pt idx="35">
                  <c:v>2047</c:v>
                </c:pt>
                <c:pt idx="36">
                  <c:v>1999</c:v>
                </c:pt>
                <c:pt idx="37">
                  <c:v>2054</c:v>
                </c:pt>
                <c:pt idx="38">
                  <c:v>2071</c:v>
                </c:pt>
                <c:pt idx="39">
                  <c:v>2024</c:v>
                </c:pt>
                <c:pt idx="40">
                  <c:v>2021</c:v>
                </c:pt>
                <c:pt idx="41">
                  <c:v>2064</c:v>
                </c:pt>
                <c:pt idx="42">
                  <c:v>2049</c:v>
                </c:pt>
                <c:pt idx="43">
                  <c:v>2048</c:v>
                </c:pt>
                <c:pt idx="44">
                  <c:v>2067</c:v>
                </c:pt>
                <c:pt idx="45">
                  <c:v>2043</c:v>
                </c:pt>
                <c:pt idx="46">
                  <c:v>2067</c:v>
                </c:pt>
                <c:pt idx="47">
                  <c:v>2036</c:v>
                </c:pt>
                <c:pt idx="48">
                  <c:v>2058</c:v>
                </c:pt>
                <c:pt idx="49">
                  <c:v>2016</c:v>
                </c:pt>
                <c:pt idx="50">
                  <c:v>2036</c:v>
                </c:pt>
                <c:pt idx="51">
                  <c:v>2097</c:v>
                </c:pt>
                <c:pt idx="52">
                  <c:v>2059</c:v>
                </c:pt>
                <c:pt idx="53">
                  <c:v>6273</c:v>
                </c:pt>
                <c:pt idx="54">
                  <c:v>6267</c:v>
                </c:pt>
                <c:pt idx="55">
                  <c:v>6135</c:v>
                </c:pt>
                <c:pt idx="56">
                  <c:v>6227</c:v>
                </c:pt>
                <c:pt idx="57">
                  <c:v>6257</c:v>
                </c:pt>
                <c:pt idx="58">
                  <c:v>6297</c:v>
                </c:pt>
                <c:pt idx="59">
                  <c:v>6240</c:v>
                </c:pt>
                <c:pt idx="60">
                  <c:v>6279</c:v>
                </c:pt>
                <c:pt idx="61">
                  <c:v>6236</c:v>
                </c:pt>
                <c:pt idx="62">
                  <c:v>6254</c:v>
                </c:pt>
                <c:pt idx="63">
                  <c:v>6227</c:v>
                </c:pt>
                <c:pt idx="64">
                  <c:v>6319</c:v>
                </c:pt>
                <c:pt idx="65">
                  <c:v>6266</c:v>
                </c:pt>
                <c:pt idx="66">
                  <c:v>6353</c:v>
                </c:pt>
                <c:pt idx="67">
                  <c:v>6231</c:v>
                </c:pt>
                <c:pt idx="68">
                  <c:v>6263</c:v>
                </c:pt>
                <c:pt idx="69">
                  <c:v>6274</c:v>
                </c:pt>
                <c:pt idx="70">
                  <c:v>6250</c:v>
                </c:pt>
                <c:pt idx="71">
                  <c:v>6326</c:v>
                </c:pt>
                <c:pt idx="72">
                  <c:v>6285</c:v>
                </c:pt>
                <c:pt idx="73">
                  <c:v>6256</c:v>
                </c:pt>
                <c:pt idx="74">
                  <c:v>6289</c:v>
                </c:pt>
                <c:pt idx="75">
                  <c:v>6308</c:v>
                </c:pt>
                <c:pt idx="76">
                  <c:v>6257</c:v>
                </c:pt>
                <c:pt idx="77">
                  <c:v>6341</c:v>
                </c:pt>
                <c:pt idx="78">
                  <c:v>6237</c:v>
                </c:pt>
                <c:pt idx="79">
                  <c:v>18399</c:v>
                </c:pt>
                <c:pt idx="80">
                  <c:v>18326</c:v>
                </c:pt>
                <c:pt idx="81">
                  <c:v>18413</c:v>
                </c:pt>
                <c:pt idx="82">
                  <c:v>18495</c:v>
                </c:pt>
                <c:pt idx="83">
                  <c:v>18486</c:v>
                </c:pt>
                <c:pt idx="84">
                  <c:v>18226</c:v>
                </c:pt>
                <c:pt idx="85">
                  <c:v>18400</c:v>
                </c:pt>
                <c:pt idx="86">
                  <c:v>18382</c:v>
                </c:pt>
                <c:pt idx="87">
                  <c:v>18442</c:v>
                </c:pt>
                <c:pt idx="88">
                  <c:v>18341</c:v>
                </c:pt>
                <c:pt idx="89">
                  <c:v>18949</c:v>
                </c:pt>
                <c:pt idx="90">
                  <c:v>18359</c:v>
                </c:pt>
                <c:pt idx="91">
                  <c:v>18401</c:v>
                </c:pt>
                <c:pt idx="92">
                  <c:v>18154</c:v>
                </c:pt>
                <c:pt idx="93">
                  <c:v>18196</c:v>
                </c:pt>
                <c:pt idx="94">
                  <c:v>18679</c:v>
                </c:pt>
                <c:pt idx="95">
                  <c:v>18823</c:v>
                </c:pt>
                <c:pt idx="96">
                  <c:v>18809</c:v>
                </c:pt>
                <c:pt idx="97">
                  <c:v>19048</c:v>
                </c:pt>
                <c:pt idx="98">
                  <c:v>20006</c:v>
                </c:pt>
                <c:pt idx="99">
                  <c:v>18923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C80-468B-AF03-0C3400C89E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5169248"/>
        <c:axId val="435168592"/>
      </c:scatterChart>
      <c:valAx>
        <c:axId val="435169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5168592"/>
        <c:crosses val="autoZero"/>
        <c:crossBetween val="midCat"/>
      </c:valAx>
      <c:valAx>
        <c:axId val="43516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5169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Кол-во</a:t>
            </a:r>
            <a:r>
              <a:rPr lang="ru-RU" baseline="0"/>
              <a:t> итераций - Время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3062817897227513"/>
          <c:y val="0.10592198581560282"/>
          <c:w val="0.77686646770866707"/>
          <c:h val="0.79406014407773495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'OutInfo(АвтоматическиВосстановл'!$B$1:$B$100</c:f>
              <c:numCache>
                <c:formatCode>General</c:formatCode>
                <c:ptCount val="100"/>
                <c:pt idx="0">
                  <c:v>1378</c:v>
                </c:pt>
                <c:pt idx="1">
                  <c:v>5702</c:v>
                </c:pt>
                <c:pt idx="2">
                  <c:v>18381</c:v>
                </c:pt>
                <c:pt idx="3">
                  <c:v>52429</c:v>
                </c:pt>
                <c:pt idx="4">
                  <c:v>147917</c:v>
                </c:pt>
                <c:pt idx="5">
                  <c:v>246288</c:v>
                </c:pt>
                <c:pt idx="6">
                  <c:v>348289</c:v>
                </c:pt>
                <c:pt idx="7">
                  <c:v>632204</c:v>
                </c:pt>
                <c:pt idx="8">
                  <c:v>922236</c:v>
                </c:pt>
                <c:pt idx="9">
                  <c:v>1215715</c:v>
                </c:pt>
                <c:pt idx="10">
                  <c:v>2046851</c:v>
                </c:pt>
                <c:pt idx="11">
                  <c:v>2881734</c:v>
                </c:pt>
                <c:pt idx="12">
                  <c:v>3727696</c:v>
                </c:pt>
                <c:pt idx="13">
                  <c:v>4585838</c:v>
                </c:pt>
                <c:pt idx="14">
                  <c:v>5449950</c:v>
                </c:pt>
                <c:pt idx="15">
                  <c:v>7919089</c:v>
                </c:pt>
                <c:pt idx="16">
                  <c:v>10392869</c:v>
                </c:pt>
                <c:pt idx="17">
                  <c:v>12876489</c:v>
                </c:pt>
                <c:pt idx="18">
                  <c:v>15378598</c:v>
                </c:pt>
                <c:pt idx="19">
                  <c:v>17887067</c:v>
                </c:pt>
                <c:pt idx="20">
                  <c:v>20412327</c:v>
                </c:pt>
                <c:pt idx="21">
                  <c:v>22943161</c:v>
                </c:pt>
                <c:pt idx="22">
                  <c:v>25493615</c:v>
                </c:pt>
                <c:pt idx="23">
                  <c:v>32834832</c:v>
                </c:pt>
                <c:pt idx="24">
                  <c:v>40185733</c:v>
                </c:pt>
                <c:pt idx="25">
                  <c:v>47564510</c:v>
                </c:pt>
                <c:pt idx="26">
                  <c:v>54944460</c:v>
                </c:pt>
                <c:pt idx="27">
                  <c:v>62351671</c:v>
                </c:pt>
                <c:pt idx="28">
                  <c:v>69776828</c:v>
                </c:pt>
                <c:pt idx="29">
                  <c:v>77219793</c:v>
                </c:pt>
                <c:pt idx="30">
                  <c:v>84692050</c:v>
                </c:pt>
                <c:pt idx="31">
                  <c:v>92170436</c:v>
                </c:pt>
                <c:pt idx="32">
                  <c:v>99658557</c:v>
                </c:pt>
                <c:pt idx="33">
                  <c:v>107179168</c:v>
                </c:pt>
                <c:pt idx="34">
                  <c:v>114712271</c:v>
                </c:pt>
                <c:pt idx="35">
                  <c:v>136617060</c:v>
                </c:pt>
                <c:pt idx="36">
                  <c:v>158537689</c:v>
                </c:pt>
                <c:pt idx="37">
                  <c:v>180477032</c:v>
                </c:pt>
                <c:pt idx="38">
                  <c:v>202433274</c:v>
                </c:pt>
                <c:pt idx="39">
                  <c:v>224441122</c:v>
                </c:pt>
                <c:pt idx="40">
                  <c:v>246467240</c:v>
                </c:pt>
                <c:pt idx="41">
                  <c:v>268520304</c:v>
                </c:pt>
                <c:pt idx="42">
                  <c:v>290589643</c:v>
                </c:pt>
                <c:pt idx="43">
                  <c:v>312694607</c:v>
                </c:pt>
                <c:pt idx="44">
                  <c:v>334816893</c:v>
                </c:pt>
                <c:pt idx="45">
                  <c:v>356974678</c:v>
                </c:pt>
                <c:pt idx="46">
                  <c:v>379167344</c:v>
                </c:pt>
                <c:pt idx="47">
                  <c:v>401363976</c:v>
                </c:pt>
                <c:pt idx="48">
                  <c:v>423580471</c:v>
                </c:pt>
                <c:pt idx="49">
                  <c:v>445822523</c:v>
                </c:pt>
                <c:pt idx="50">
                  <c:v>468113217</c:v>
                </c:pt>
                <c:pt idx="51">
                  <c:v>490431721</c:v>
                </c:pt>
                <c:pt idx="52">
                  <c:v>512781113</c:v>
                </c:pt>
                <c:pt idx="53">
                  <c:v>578230626</c:v>
                </c:pt>
                <c:pt idx="54">
                  <c:v>643699438</c:v>
                </c:pt>
                <c:pt idx="55">
                  <c:v>709207679</c:v>
                </c:pt>
                <c:pt idx="56">
                  <c:v>774745731</c:v>
                </c:pt>
                <c:pt idx="57">
                  <c:v>840291139</c:v>
                </c:pt>
                <c:pt idx="58">
                  <c:v>905914535</c:v>
                </c:pt>
                <c:pt idx="59">
                  <c:v>971575452</c:v>
                </c:pt>
                <c:pt idx="60">
                  <c:v>1037262433</c:v>
                </c:pt>
                <c:pt idx="61">
                  <c:v>1102970510</c:v>
                </c:pt>
                <c:pt idx="62">
                  <c:v>1168733760</c:v>
                </c:pt>
                <c:pt idx="63">
                  <c:v>1234498078</c:v>
                </c:pt>
                <c:pt idx="64">
                  <c:v>1300339316</c:v>
                </c:pt>
                <c:pt idx="65">
                  <c:v>1366224192</c:v>
                </c:pt>
                <c:pt idx="66">
                  <c:v>1432126243</c:v>
                </c:pt>
                <c:pt idx="67">
                  <c:v>1498045736</c:v>
                </c:pt>
                <c:pt idx="68">
                  <c:v>1564066752</c:v>
                </c:pt>
                <c:pt idx="69">
                  <c:v>1630102897</c:v>
                </c:pt>
                <c:pt idx="70">
                  <c:v>1696225670</c:v>
                </c:pt>
                <c:pt idx="71">
                  <c:v>1762312938</c:v>
                </c:pt>
                <c:pt idx="72">
                  <c:v>1828452619</c:v>
                </c:pt>
                <c:pt idx="73">
                  <c:v>1894667429</c:v>
                </c:pt>
                <c:pt idx="74">
                  <c:v>1960937673</c:v>
                </c:pt>
                <c:pt idx="75">
                  <c:v>2027245426</c:v>
                </c:pt>
                <c:pt idx="76">
                  <c:v>2093575520</c:v>
                </c:pt>
                <c:pt idx="77">
                  <c:v>2159914362</c:v>
                </c:pt>
                <c:pt idx="78">
                  <c:v>2226312058</c:v>
                </c:pt>
                <c:pt idx="79">
                  <c:v>2421845951</c:v>
                </c:pt>
                <c:pt idx="80">
                  <c:v>2617526331</c:v>
                </c:pt>
                <c:pt idx="81">
                  <c:v>2813228731</c:v>
                </c:pt>
                <c:pt idx="82">
                  <c:v>3009034961</c:v>
                </c:pt>
                <c:pt idx="83">
                  <c:v>3204874407</c:v>
                </c:pt>
                <c:pt idx="84">
                  <c:v>3400693894</c:v>
                </c:pt>
                <c:pt idx="85">
                  <c:v>3596593973</c:v>
                </c:pt>
                <c:pt idx="86">
                  <c:v>3792567579</c:v>
                </c:pt>
                <c:pt idx="87">
                  <c:v>3988555141</c:v>
                </c:pt>
                <c:pt idx="88">
                  <c:v>4184587013</c:v>
                </c:pt>
                <c:pt idx="89">
                  <c:v>4380657954</c:v>
                </c:pt>
                <c:pt idx="90">
                  <c:v>4576789336</c:v>
                </c:pt>
                <c:pt idx="91">
                  <c:v>4773025445</c:v>
                </c:pt>
                <c:pt idx="92">
                  <c:v>4969350990</c:v>
                </c:pt>
                <c:pt idx="93">
                  <c:v>5165703466</c:v>
                </c:pt>
                <c:pt idx="94">
                  <c:v>5362055936</c:v>
                </c:pt>
                <c:pt idx="95">
                  <c:v>5558498418</c:v>
                </c:pt>
                <c:pt idx="96">
                  <c:v>5755022467</c:v>
                </c:pt>
                <c:pt idx="97">
                  <c:v>5951587064</c:v>
                </c:pt>
                <c:pt idx="98">
                  <c:v>6148245372</c:v>
                </c:pt>
                <c:pt idx="99">
                  <c:v>6344991466</c:v>
                </c:pt>
              </c:numCache>
            </c:numRef>
          </c:xVal>
          <c:yVal>
            <c:numRef>
              <c:f>'OutInfo(АвтоматическиВосстановл'!$C$1:$C$100</c:f>
              <c:numCache>
                <c:formatCode>General</c:formatCode>
                <c:ptCount val="100"/>
                <c:pt idx="0">
                  <c:v>4</c:v>
                </c:pt>
                <c:pt idx="1">
                  <c:v>2</c:v>
                </c:pt>
                <c:pt idx="2">
                  <c:v>6</c:v>
                </c:pt>
                <c:pt idx="3">
                  <c:v>10</c:v>
                </c:pt>
                <c:pt idx="4">
                  <c:v>27</c:v>
                </c:pt>
                <c:pt idx="5">
                  <c:v>17</c:v>
                </c:pt>
                <c:pt idx="6">
                  <c:v>29</c:v>
                </c:pt>
                <c:pt idx="7">
                  <c:v>51</c:v>
                </c:pt>
                <c:pt idx="8">
                  <c:v>59</c:v>
                </c:pt>
                <c:pt idx="9">
                  <c:v>48</c:v>
                </c:pt>
                <c:pt idx="10">
                  <c:v>88</c:v>
                </c:pt>
                <c:pt idx="11">
                  <c:v>110</c:v>
                </c:pt>
                <c:pt idx="12">
                  <c:v>75</c:v>
                </c:pt>
                <c:pt idx="13">
                  <c:v>72</c:v>
                </c:pt>
                <c:pt idx="14">
                  <c:v>81</c:v>
                </c:pt>
                <c:pt idx="15">
                  <c:v>262</c:v>
                </c:pt>
                <c:pt idx="16">
                  <c:v>213</c:v>
                </c:pt>
                <c:pt idx="17">
                  <c:v>266</c:v>
                </c:pt>
                <c:pt idx="18">
                  <c:v>213</c:v>
                </c:pt>
                <c:pt idx="19">
                  <c:v>234</c:v>
                </c:pt>
                <c:pt idx="20">
                  <c:v>216</c:v>
                </c:pt>
                <c:pt idx="21">
                  <c:v>236</c:v>
                </c:pt>
                <c:pt idx="22">
                  <c:v>227</c:v>
                </c:pt>
                <c:pt idx="23">
                  <c:v>682</c:v>
                </c:pt>
                <c:pt idx="24">
                  <c:v>706</c:v>
                </c:pt>
                <c:pt idx="25">
                  <c:v>689</c:v>
                </c:pt>
                <c:pt idx="26">
                  <c:v>710</c:v>
                </c:pt>
                <c:pt idx="27">
                  <c:v>707</c:v>
                </c:pt>
                <c:pt idx="28">
                  <c:v>681</c:v>
                </c:pt>
                <c:pt idx="29">
                  <c:v>684</c:v>
                </c:pt>
                <c:pt idx="30">
                  <c:v>697</c:v>
                </c:pt>
                <c:pt idx="31">
                  <c:v>722</c:v>
                </c:pt>
                <c:pt idx="32">
                  <c:v>701</c:v>
                </c:pt>
                <c:pt idx="33">
                  <c:v>706</c:v>
                </c:pt>
                <c:pt idx="34">
                  <c:v>699</c:v>
                </c:pt>
                <c:pt idx="35">
                  <c:v>2047</c:v>
                </c:pt>
                <c:pt idx="36">
                  <c:v>1999</c:v>
                </c:pt>
                <c:pt idx="37">
                  <c:v>2054</c:v>
                </c:pt>
                <c:pt idx="38">
                  <c:v>2071</c:v>
                </c:pt>
                <c:pt idx="39">
                  <c:v>2024</c:v>
                </c:pt>
                <c:pt idx="40">
                  <c:v>2021</c:v>
                </c:pt>
                <c:pt idx="41">
                  <c:v>2064</c:v>
                </c:pt>
                <c:pt idx="42">
                  <c:v>2049</c:v>
                </c:pt>
                <c:pt idx="43">
                  <c:v>2048</c:v>
                </c:pt>
                <c:pt idx="44">
                  <c:v>2067</c:v>
                </c:pt>
                <c:pt idx="45">
                  <c:v>2043</c:v>
                </c:pt>
                <c:pt idx="46">
                  <c:v>2067</c:v>
                </c:pt>
                <c:pt idx="47">
                  <c:v>2036</c:v>
                </c:pt>
                <c:pt idx="48">
                  <c:v>2058</c:v>
                </c:pt>
                <c:pt idx="49">
                  <c:v>2016</c:v>
                </c:pt>
                <c:pt idx="50">
                  <c:v>2036</c:v>
                </c:pt>
                <c:pt idx="51">
                  <c:v>2097</c:v>
                </c:pt>
                <c:pt idx="52">
                  <c:v>2059</c:v>
                </c:pt>
                <c:pt idx="53">
                  <c:v>6273</c:v>
                </c:pt>
                <c:pt idx="54">
                  <c:v>6267</c:v>
                </c:pt>
                <c:pt idx="55">
                  <c:v>6135</c:v>
                </c:pt>
                <c:pt idx="56">
                  <c:v>6227</c:v>
                </c:pt>
                <c:pt idx="57">
                  <c:v>6257</c:v>
                </c:pt>
                <c:pt idx="58">
                  <c:v>6297</c:v>
                </c:pt>
                <c:pt idx="59">
                  <c:v>6240</c:v>
                </c:pt>
                <c:pt idx="60">
                  <c:v>6279</c:v>
                </c:pt>
                <c:pt idx="61">
                  <c:v>6236</c:v>
                </c:pt>
                <c:pt idx="62">
                  <c:v>6254</c:v>
                </c:pt>
                <c:pt idx="63">
                  <c:v>6227</c:v>
                </c:pt>
                <c:pt idx="64">
                  <c:v>6319</c:v>
                </c:pt>
                <c:pt idx="65">
                  <c:v>6266</c:v>
                </c:pt>
                <c:pt idx="66">
                  <c:v>6353</c:v>
                </c:pt>
                <c:pt idx="67">
                  <c:v>6231</c:v>
                </c:pt>
                <c:pt idx="68">
                  <c:v>6263</c:v>
                </c:pt>
                <c:pt idx="69">
                  <c:v>6274</c:v>
                </c:pt>
                <c:pt idx="70">
                  <c:v>6250</c:v>
                </c:pt>
                <c:pt idx="71">
                  <c:v>6326</c:v>
                </c:pt>
                <c:pt idx="72">
                  <c:v>6285</c:v>
                </c:pt>
                <c:pt idx="73">
                  <c:v>6256</c:v>
                </c:pt>
                <c:pt idx="74">
                  <c:v>6289</c:v>
                </c:pt>
                <c:pt idx="75">
                  <c:v>6308</c:v>
                </c:pt>
                <c:pt idx="76">
                  <c:v>6257</c:v>
                </c:pt>
                <c:pt idx="77">
                  <c:v>6341</c:v>
                </c:pt>
                <c:pt idx="78">
                  <c:v>6237</c:v>
                </c:pt>
                <c:pt idx="79">
                  <c:v>18399</c:v>
                </c:pt>
                <c:pt idx="80">
                  <c:v>18326</c:v>
                </c:pt>
                <c:pt idx="81">
                  <c:v>18413</c:v>
                </c:pt>
                <c:pt idx="82">
                  <c:v>18495</c:v>
                </c:pt>
                <c:pt idx="83">
                  <c:v>18486</c:v>
                </c:pt>
                <c:pt idx="84">
                  <c:v>18226</c:v>
                </c:pt>
                <c:pt idx="85">
                  <c:v>18400</c:v>
                </c:pt>
                <c:pt idx="86">
                  <c:v>18382</c:v>
                </c:pt>
                <c:pt idx="87">
                  <c:v>18442</c:v>
                </c:pt>
                <c:pt idx="88">
                  <c:v>18341</c:v>
                </c:pt>
                <c:pt idx="89">
                  <c:v>18949</c:v>
                </c:pt>
                <c:pt idx="90">
                  <c:v>18359</c:v>
                </c:pt>
                <c:pt idx="91">
                  <c:v>18401</c:v>
                </c:pt>
                <c:pt idx="92">
                  <c:v>18154</c:v>
                </c:pt>
                <c:pt idx="93">
                  <c:v>18196</c:v>
                </c:pt>
                <c:pt idx="94">
                  <c:v>18679</c:v>
                </c:pt>
                <c:pt idx="95">
                  <c:v>18823</c:v>
                </c:pt>
                <c:pt idx="96">
                  <c:v>18809</c:v>
                </c:pt>
                <c:pt idx="97">
                  <c:v>19048</c:v>
                </c:pt>
                <c:pt idx="98">
                  <c:v>20006</c:v>
                </c:pt>
                <c:pt idx="99">
                  <c:v>18923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77-48C7-BB7D-04417DDDA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0779304"/>
        <c:axId val="430777336"/>
      </c:scatterChart>
      <c:valAx>
        <c:axId val="430779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0777336"/>
        <c:crosses val="autoZero"/>
        <c:crossBetween val="midCat"/>
      </c:valAx>
      <c:valAx>
        <c:axId val="43077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0779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Кол-во</a:t>
            </a:r>
            <a:r>
              <a:rPr lang="ru-RU" baseline="0"/>
              <a:t> элементов - Кол-во итерация</a:t>
            </a:r>
            <a:r>
              <a:rPr lang="ru-RU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'OutInfo(АвтоматическиВосстановл'!$A$1:$A$100</c:f>
              <c:numCache>
                <c:formatCode>General</c:formatCode>
                <c:ptCount val="100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  <c:pt idx="13">
                  <c:v>280</c:v>
                </c:pt>
                <c:pt idx="14">
                  <c:v>300</c:v>
                </c:pt>
                <c:pt idx="15">
                  <c:v>320</c:v>
                </c:pt>
                <c:pt idx="16">
                  <c:v>340</c:v>
                </c:pt>
                <c:pt idx="17">
                  <c:v>360</c:v>
                </c:pt>
                <c:pt idx="18">
                  <c:v>380</c:v>
                </c:pt>
                <c:pt idx="19">
                  <c:v>400</c:v>
                </c:pt>
                <c:pt idx="20">
                  <c:v>420</c:v>
                </c:pt>
                <c:pt idx="21">
                  <c:v>440</c:v>
                </c:pt>
                <c:pt idx="22">
                  <c:v>460</c:v>
                </c:pt>
                <c:pt idx="23">
                  <c:v>480</c:v>
                </c:pt>
                <c:pt idx="24">
                  <c:v>500</c:v>
                </c:pt>
                <c:pt idx="25">
                  <c:v>520</c:v>
                </c:pt>
                <c:pt idx="26">
                  <c:v>540</c:v>
                </c:pt>
                <c:pt idx="27">
                  <c:v>560</c:v>
                </c:pt>
                <c:pt idx="28">
                  <c:v>580</c:v>
                </c:pt>
                <c:pt idx="29">
                  <c:v>600</c:v>
                </c:pt>
                <c:pt idx="30">
                  <c:v>620</c:v>
                </c:pt>
                <c:pt idx="31">
                  <c:v>640</c:v>
                </c:pt>
                <c:pt idx="32">
                  <c:v>660</c:v>
                </c:pt>
                <c:pt idx="33">
                  <c:v>680</c:v>
                </c:pt>
                <c:pt idx="34">
                  <c:v>700</c:v>
                </c:pt>
                <c:pt idx="35">
                  <c:v>720</c:v>
                </c:pt>
                <c:pt idx="36">
                  <c:v>740</c:v>
                </c:pt>
                <c:pt idx="37">
                  <c:v>760</c:v>
                </c:pt>
                <c:pt idx="38">
                  <c:v>780</c:v>
                </c:pt>
                <c:pt idx="39">
                  <c:v>800</c:v>
                </c:pt>
                <c:pt idx="40">
                  <c:v>820</c:v>
                </c:pt>
                <c:pt idx="41">
                  <c:v>840</c:v>
                </c:pt>
                <c:pt idx="42">
                  <c:v>860</c:v>
                </c:pt>
                <c:pt idx="43">
                  <c:v>880</c:v>
                </c:pt>
                <c:pt idx="44">
                  <c:v>900</c:v>
                </c:pt>
                <c:pt idx="45">
                  <c:v>920</c:v>
                </c:pt>
                <c:pt idx="46">
                  <c:v>940</c:v>
                </c:pt>
                <c:pt idx="47">
                  <c:v>960</c:v>
                </c:pt>
                <c:pt idx="48">
                  <c:v>980</c:v>
                </c:pt>
                <c:pt idx="49">
                  <c:v>1000</c:v>
                </c:pt>
                <c:pt idx="50">
                  <c:v>1020</c:v>
                </c:pt>
                <c:pt idx="51">
                  <c:v>1040</c:v>
                </c:pt>
                <c:pt idx="52">
                  <c:v>1060</c:v>
                </c:pt>
                <c:pt idx="53">
                  <c:v>1080</c:v>
                </c:pt>
                <c:pt idx="54">
                  <c:v>1100</c:v>
                </c:pt>
                <c:pt idx="55">
                  <c:v>1120</c:v>
                </c:pt>
                <c:pt idx="56">
                  <c:v>1140</c:v>
                </c:pt>
                <c:pt idx="57">
                  <c:v>1160</c:v>
                </c:pt>
                <c:pt idx="58">
                  <c:v>1180</c:v>
                </c:pt>
                <c:pt idx="59">
                  <c:v>1200</c:v>
                </c:pt>
                <c:pt idx="60">
                  <c:v>1220</c:v>
                </c:pt>
                <c:pt idx="61">
                  <c:v>1240</c:v>
                </c:pt>
                <c:pt idx="62">
                  <c:v>1260</c:v>
                </c:pt>
                <c:pt idx="63">
                  <c:v>1280</c:v>
                </c:pt>
                <c:pt idx="64">
                  <c:v>1300</c:v>
                </c:pt>
                <c:pt idx="65">
                  <c:v>1320</c:v>
                </c:pt>
                <c:pt idx="66">
                  <c:v>1340</c:v>
                </c:pt>
                <c:pt idx="67">
                  <c:v>1360</c:v>
                </c:pt>
                <c:pt idx="68">
                  <c:v>1380</c:v>
                </c:pt>
                <c:pt idx="69">
                  <c:v>1400</c:v>
                </c:pt>
                <c:pt idx="70">
                  <c:v>1420</c:v>
                </c:pt>
                <c:pt idx="71">
                  <c:v>1440</c:v>
                </c:pt>
                <c:pt idx="72">
                  <c:v>1460</c:v>
                </c:pt>
                <c:pt idx="73">
                  <c:v>1480</c:v>
                </c:pt>
                <c:pt idx="74">
                  <c:v>1500</c:v>
                </c:pt>
                <c:pt idx="75">
                  <c:v>1520</c:v>
                </c:pt>
                <c:pt idx="76">
                  <c:v>1540</c:v>
                </c:pt>
                <c:pt idx="77">
                  <c:v>1560</c:v>
                </c:pt>
                <c:pt idx="78">
                  <c:v>1580</c:v>
                </c:pt>
                <c:pt idx="79">
                  <c:v>1600</c:v>
                </c:pt>
                <c:pt idx="80">
                  <c:v>1620</c:v>
                </c:pt>
                <c:pt idx="81">
                  <c:v>1640</c:v>
                </c:pt>
                <c:pt idx="82">
                  <c:v>1660</c:v>
                </c:pt>
                <c:pt idx="83">
                  <c:v>1680</c:v>
                </c:pt>
                <c:pt idx="84">
                  <c:v>1700</c:v>
                </c:pt>
                <c:pt idx="85">
                  <c:v>1720</c:v>
                </c:pt>
                <c:pt idx="86">
                  <c:v>1740</c:v>
                </c:pt>
                <c:pt idx="87">
                  <c:v>1760</c:v>
                </c:pt>
                <c:pt idx="88">
                  <c:v>1780</c:v>
                </c:pt>
                <c:pt idx="89">
                  <c:v>1800</c:v>
                </c:pt>
                <c:pt idx="90">
                  <c:v>1820</c:v>
                </c:pt>
                <c:pt idx="91">
                  <c:v>1840</c:v>
                </c:pt>
                <c:pt idx="92">
                  <c:v>1860</c:v>
                </c:pt>
                <c:pt idx="93">
                  <c:v>1880</c:v>
                </c:pt>
                <c:pt idx="94">
                  <c:v>1900</c:v>
                </c:pt>
                <c:pt idx="95">
                  <c:v>1920</c:v>
                </c:pt>
                <c:pt idx="96">
                  <c:v>1940</c:v>
                </c:pt>
                <c:pt idx="97">
                  <c:v>1960</c:v>
                </c:pt>
                <c:pt idx="98">
                  <c:v>1980</c:v>
                </c:pt>
                <c:pt idx="99">
                  <c:v>2000</c:v>
                </c:pt>
              </c:numCache>
            </c:numRef>
          </c:xVal>
          <c:yVal>
            <c:numRef>
              <c:f>'OutInfo(АвтоматическиВосстановл'!$B$1:$B$100</c:f>
              <c:numCache>
                <c:formatCode>General</c:formatCode>
                <c:ptCount val="100"/>
                <c:pt idx="0">
                  <c:v>1378</c:v>
                </c:pt>
                <c:pt idx="1">
                  <c:v>5702</c:v>
                </c:pt>
                <c:pt idx="2">
                  <c:v>18381</c:v>
                </c:pt>
                <c:pt idx="3">
                  <c:v>52429</c:v>
                </c:pt>
                <c:pt idx="4">
                  <c:v>147917</c:v>
                </c:pt>
                <c:pt idx="5">
                  <c:v>246288</c:v>
                </c:pt>
                <c:pt idx="6">
                  <c:v>348289</c:v>
                </c:pt>
                <c:pt idx="7">
                  <c:v>632204</c:v>
                </c:pt>
                <c:pt idx="8">
                  <c:v>922236</c:v>
                </c:pt>
                <c:pt idx="9">
                  <c:v>1215715</c:v>
                </c:pt>
                <c:pt idx="10">
                  <c:v>2046851</c:v>
                </c:pt>
                <c:pt idx="11">
                  <c:v>2881734</c:v>
                </c:pt>
                <c:pt idx="12">
                  <c:v>3727696</c:v>
                </c:pt>
                <c:pt idx="13">
                  <c:v>4585838</c:v>
                </c:pt>
                <c:pt idx="14">
                  <c:v>5449950</c:v>
                </c:pt>
                <c:pt idx="15">
                  <c:v>7919089</c:v>
                </c:pt>
                <c:pt idx="16">
                  <c:v>10392869</c:v>
                </c:pt>
                <c:pt idx="17">
                  <c:v>12876489</c:v>
                </c:pt>
                <c:pt idx="18">
                  <c:v>15378598</c:v>
                </c:pt>
                <c:pt idx="19">
                  <c:v>17887067</c:v>
                </c:pt>
                <c:pt idx="20">
                  <c:v>20412327</c:v>
                </c:pt>
                <c:pt idx="21">
                  <c:v>22943161</c:v>
                </c:pt>
                <c:pt idx="22">
                  <c:v>25493615</c:v>
                </c:pt>
                <c:pt idx="23">
                  <c:v>32834832</c:v>
                </c:pt>
                <c:pt idx="24">
                  <c:v>40185733</c:v>
                </c:pt>
                <c:pt idx="25">
                  <c:v>47564510</c:v>
                </c:pt>
                <c:pt idx="26">
                  <c:v>54944460</c:v>
                </c:pt>
                <c:pt idx="27">
                  <c:v>62351671</c:v>
                </c:pt>
                <c:pt idx="28">
                  <c:v>69776828</c:v>
                </c:pt>
                <c:pt idx="29">
                  <c:v>77219793</c:v>
                </c:pt>
                <c:pt idx="30">
                  <c:v>84692050</c:v>
                </c:pt>
                <c:pt idx="31">
                  <c:v>92170436</c:v>
                </c:pt>
                <c:pt idx="32">
                  <c:v>99658557</c:v>
                </c:pt>
                <c:pt idx="33">
                  <c:v>107179168</c:v>
                </c:pt>
                <c:pt idx="34">
                  <c:v>114712271</c:v>
                </c:pt>
                <c:pt idx="35">
                  <c:v>136617060</c:v>
                </c:pt>
                <c:pt idx="36">
                  <c:v>158537689</c:v>
                </c:pt>
                <c:pt idx="37">
                  <c:v>180477032</c:v>
                </c:pt>
                <c:pt idx="38">
                  <c:v>202433274</c:v>
                </c:pt>
                <c:pt idx="39">
                  <c:v>224441122</c:v>
                </c:pt>
                <c:pt idx="40">
                  <c:v>246467240</c:v>
                </c:pt>
                <c:pt idx="41">
                  <c:v>268520304</c:v>
                </c:pt>
                <c:pt idx="42">
                  <c:v>290589643</c:v>
                </c:pt>
                <c:pt idx="43">
                  <c:v>312694607</c:v>
                </c:pt>
                <c:pt idx="44">
                  <c:v>334816893</c:v>
                </c:pt>
                <c:pt idx="45">
                  <c:v>356974678</c:v>
                </c:pt>
                <c:pt idx="46">
                  <c:v>379167344</c:v>
                </c:pt>
                <c:pt idx="47">
                  <c:v>401363976</c:v>
                </c:pt>
                <c:pt idx="48">
                  <c:v>423580471</c:v>
                </c:pt>
                <c:pt idx="49">
                  <c:v>445822523</c:v>
                </c:pt>
                <c:pt idx="50">
                  <c:v>468113217</c:v>
                </c:pt>
                <c:pt idx="51">
                  <c:v>490431721</c:v>
                </c:pt>
                <c:pt idx="52">
                  <c:v>512781113</c:v>
                </c:pt>
                <c:pt idx="53">
                  <c:v>578230626</c:v>
                </c:pt>
                <c:pt idx="54">
                  <c:v>643699438</c:v>
                </c:pt>
                <c:pt idx="55">
                  <c:v>709207679</c:v>
                </c:pt>
                <c:pt idx="56">
                  <c:v>774745731</c:v>
                </c:pt>
                <c:pt idx="57">
                  <c:v>840291139</c:v>
                </c:pt>
                <c:pt idx="58">
                  <c:v>905914535</c:v>
                </c:pt>
                <c:pt idx="59">
                  <c:v>971575452</c:v>
                </c:pt>
                <c:pt idx="60">
                  <c:v>1037262433</c:v>
                </c:pt>
                <c:pt idx="61">
                  <c:v>1102970510</c:v>
                </c:pt>
                <c:pt idx="62">
                  <c:v>1168733760</c:v>
                </c:pt>
                <c:pt idx="63">
                  <c:v>1234498078</c:v>
                </c:pt>
                <c:pt idx="64">
                  <c:v>1300339316</c:v>
                </c:pt>
                <c:pt idx="65">
                  <c:v>1366224192</c:v>
                </c:pt>
                <c:pt idx="66">
                  <c:v>1432126243</c:v>
                </c:pt>
                <c:pt idx="67">
                  <c:v>1498045736</c:v>
                </c:pt>
                <c:pt idx="68">
                  <c:v>1564066752</c:v>
                </c:pt>
                <c:pt idx="69">
                  <c:v>1630102897</c:v>
                </c:pt>
                <c:pt idx="70">
                  <c:v>1696225670</c:v>
                </c:pt>
                <c:pt idx="71">
                  <c:v>1762312938</c:v>
                </c:pt>
                <c:pt idx="72">
                  <c:v>1828452619</c:v>
                </c:pt>
                <c:pt idx="73">
                  <c:v>1894667429</c:v>
                </c:pt>
                <c:pt idx="74">
                  <c:v>1960937673</c:v>
                </c:pt>
                <c:pt idx="75">
                  <c:v>2027245426</c:v>
                </c:pt>
                <c:pt idx="76">
                  <c:v>2093575520</c:v>
                </c:pt>
                <c:pt idx="77">
                  <c:v>2159914362</c:v>
                </c:pt>
                <c:pt idx="78">
                  <c:v>2226312058</c:v>
                </c:pt>
                <c:pt idx="79">
                  <c:v>2421845951</c:v>
                </c:pt>
                <c:pt idx="80">
                  <c:v>2617526331</c:v>
                </c:pt>
                <c:pt idx="81">
                  <c:v>2813228731</c:v>
                </c:pt>
                <c:pt idx="82">
                  <c:v>3009034961</c:v>
                </c:pt>
                <c:pt idx="83">
                  <c:v>3204874407</c:v>
                </c:pt>
                <c:pt idx="84">
                  <c:v>3400693894</c:v>
                </c:pt>
                <c:pt idx="85">
                  <c:v>3596593973</c:v>
                </c:pt>
                <c:pt idx="86">
                  <c:v>3792567579</c:v>
                </c:pt>
                <c:pt idx="87">
                  <c:v>3988555141</c:v>
                </c:pt>
                <c:pt idx="88">
                  <c:v>4184587013</c:v>
                </c:pt>
                <c:pt idx="89">
                  <c:v>4380657954</c:v>
                </c:pt>
                <c:pt idx="90">
                  <c:v>4576789336</c:v>
                </c:pt>
                <c:pt idx="91">
                  <c:v>4773025445</c:v>
                </c:pt>
                <c:pt idx="92">
                  <c:v>4969350990</c:v>
                </c:pt>
                <c:pt idx="93">
                  <c:v>5165703466</c:v>
                </c:pt>
                <c:pt idx="94">
                  <c:v>5362055936</c:v>
                </c:pt>
                <c:pt idx="95">
                  <c:v>5558498418</c:v>
                </c:pt>
                <c:pt idx="96">
                  <c:v>5755022467</c:v>
                </c:pt>
                <c:pt idx="97">
                  <c:v>5951587064</c:v>
                </c:pt>
                <c:pt idx="98">
                  <c:v>6148245372</c:v>
                </c:pt>
                <c:pt idx="99">
                  <c:v>6344991466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E4-454C-AA25-6828A14562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4887912"/>
        <c:axId val="434882664"/>
      </c:scatterChart>
      <c:valAx>
        <c:axId val="434887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4882664"/>
        <c:crosses val="autoZero"/>
        <c:crossBetween val="midCat"/>
      </c:valAx>
      <c:valAx>
        <c:axId val="434882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48879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F576B0-BA2B-4E05-81F8-E428DC232DD2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A22BBC-35EB-4B68-BFBE-7E69122CD559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82197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76B0-BA2B-4E05-81F8-E428DC232DD2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2BBC-35EB-4B68-BFBE-7E69122CD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2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76B0-BA2B-4E05-81F8-E428DC232DD2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2BBC-35EB-4B68-BFBE-7E69122CD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22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76B0-BA2B-4E05-81F8-E428DC232DD2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2BBC-35EB-4B68-BFBE-7E69122CD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45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576B0-BA2B-4E05-81F8-E428DC232DD2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A22BBC-35EB-4B68-BFBE-7E69122CD55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17709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76B0-BA2B-4E05-81F8-E428DC232DD2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2BBC-35EB-4B68-BFBE-7E69122CD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1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76B0-BA2B-4E05-81F8-E428DC232DD2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2BBC-35EB-4B68-BFBE-7E69122CD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65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76B0-BA2B-4E05-81F8-E428DC232DD2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2BBC-35EB-4B68-BFBE-7E69122CD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06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76B0-BA2B-4E05-81F8-E428DC232DD2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2BBC-35EB-4B68-BFBE-7E69122CD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23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576B0-BA2B-4E05-81F8-E428DC232DD2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A22BBC-35EB-4B68-BFBE-7E69122CD55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729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576B0-BA2B-4E05-81F8-E428DC232DD2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A22BBC-35EB-4B68-BFBE-7E69122CD55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112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1F576B0-BA2B-4E05-81F8-E428DC232DD2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BA22BBC-35EB-4B68-BFBE-7E69122CD55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778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9B022-3606-4918-916A-A43DB45DF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Stooge Sort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59A602-DBE9-46BA-A080-8E35F7BCD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3875" y="5169258"/>
            <a:ext cx="3748886" cy="1086237"/>
          </a:xfrm>
        </p:spPr>
        <p:txBody>
          <a:bodyPr/>
          <a:lstStyle/>
          <a:p>
            <a:r>
              <a:rPr lang="ru-RU" dirty="0"/>
              <a:t>Миннегалеев Аяз 11-203</a:t>
            </a:r>
          </a:p>
        </p:txBody>
      </p:sp>
    </p:spTree>
    <p:extLst>
      <p:ext uri="{BB962C8B-B14F-4D97-AF65-F5344CB8AC3E}">
        <p14:creationId xmlns:p14="http://schemas.microsoft.com/office/powerpoint/2010/main" val="10066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B8EE2-1594-4105-A4BF-14B2999E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3097763" cy="1485900"/>
          </a:xfrm>
        </p:spPr>
        <p:txBody>
          <a:bodyPr>
            <a:noAutofit/>
          </a:bodyPr>
          <a:lstStyle/>
          <a:p>
            <a:r>
              <a:rPr lang="ru-RU" sz="5400" dirty="0"/>
              <a:t>Графики: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5ECD8374-C918-40EE-9A11-081D4AF897B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1014787"/>
              </p:ext>
            </p:extLst>
          </p:nvPr>
        </p:nvGraphicFramePr>
        <p:xfrm>
          <a:off x="1523709" y="3429000"/>
          <a:ext cx="40308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6BF577F3-CAC3-4795-9D68-6D5DA02CE08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51909414"/>
              </p:ext>
            </p:extLst>
          </p:nvPr>
        </p:nvGraphicFramePr>
        <p:xfrm>
          <a:off x="6524625" y="3429000"/>
          <a:ext cx="4572000" cy="2657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27D0E692-0B9B-40E0-B5D3-0F4097B1A5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4913652"/>
              </p:ext>
            </p:extLst>
          </p:nvPr>
        </p:nvGraphicFramePr>
        <p:xfrm>
          <a:off x="4758612" y="547783"/>
          <a:ext cx="4223657" cy="2445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1116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4EB95-6F0C-4B09-88F5-48FC0F45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Вывод: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F5F3A9-0FAD-4CFF-A801-EDAF0DD83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Если вы психически стабильный и здоровый человек, никогда не используйте эту сортировку.</a:t>
            </a:r>
          </a:p>
        </p:txBody>
      </p:sp>
    </p:spTree>
    <p:extLst>
      <p:ext uri="{BB962C8B-B14F-4D97-AF65-F5344CB8AC3E}">
        <p14:creationId xmlns:p14="http://schemas.microsoft.com/office/powerpoint/2010/main" val="142180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C71F0-1A86-40FA-A158-0F151AD6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История создания: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BDE2F3-DFAF-44C2-B2FC-DF7C437EF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61453"/>
          </a:xfrm>
        </p:spPr>
        <p:txBody>
          <a:bodyPr>
            <a:noAutofit/>
          </a:bodyPr>
          <a:lstStyle/>
          <a:p>
            <a:r>
              <a:rPr lang="ru-RU" sz="2400" b="0" i="0" dirty="0">
                <a:solidFill>
                  <a:srgbClr val="111111"/>
                </a:solidFill>
                <a:effectLst/>
                <a:latin typeface="-apple-system"/>
              </a:rPr>
              <a:t>Сортировка названа в честь комик-труппы «</a:t>
            </a:r>
            <a:r>
              <a:rPr lang="ru-RU" sz="2400" b="0" i="0" dirty="0" err="1">
                <a:solidFill>
                  <a:srgbClr val="111111"/>
                </a:solidFill>
                <a:effectLst/>
                <a:latin typeface="-apple-system"/>
              </a:rPr>
              <a:t>Three</a:t>
            </a:r>
            <a:r>
              <a:rPr lang="ru-RU" sz="24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400" b="0" i="0" dirty="0" err="1">
                <a:solidFill>
                  <a:srgbClr val="111111"/>
                </a:solidFill>
                <a:effectLst/>
                <a:latin typeface="-apple-system"/>
              </a:rPr>
              <a:t>Stooges</a:t>
            </a:r>
            <a:r>
              <a:rPr lang="ru-RU" sz="2400" b="0" i="0" dirty="0">
                <a:solidFill>
                  <a:srgbClr val="111111"/>
                </a:solidFill>
                <a:effectLst/>
                <a:latin typeface="-apple-system"/>
              </a:rPr>
              <a:t>» («Три недоумка») веселившей американскую публику в прошлом веке: с начала 30-х по конец 60-х. К слову, всего «недоумков» было шестеро, за 4 десятилетия творческой деятельности состав трио иногда менялся.</a:t>
            </a:r>
            <a:br>
              <a:rPr lang="ru-RU" sz="2400" dirty="0"/>
            </a:br>
            <a:br>
              <a:rPr lang="ru-RU" sz="2400" dirty="0"/>
            </a:br>
            <a:r>
              <a:rPr lang="ru-RU" sz="2400" b="0" i="0" dirty="0">
                <a:solidFill>
                  <a:srgbClr val="111111"/>
                </a:solidFill>
                <a:effectLst/>
                <a:latin typeface="-apple-system"/>
              </a:rPr>
              <a:t>Развесёлая троица специализировалась на фарсе и эксцентрике. Также ведёт себя и сортировка: подобно карикатурному персонажу она безумно мечется по массиву; как и положено в буффонаде – после нелепых приключений с главным героем всё хорошо. Массив отсортирован, </a:t>
            </a:r>
            <a:r>
              <a:rPr lang="ru-RU" sz="2400" b="0" i="0" dirty="0" err="1">
                <a:solidFill>
                  <a:srgbClr val="111111"/>
                </a:solidFill>
                <a:effectLst/>
                <a:latin typeface="-apple-system"/>
              </a:rPr>
              <a:t>happy</a:t>
            </a:r>
            <a:r>
              <a:rPr lang="ru-RU" sz="24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400" b="0" i="0" dirty="0" err="1">
                <a:solidFill>
                  <a:srgbClr val="111111"/>
                </a:solidFill>
                <a:effectLst/>
                <a:latin typeface="-apple-system"/>
              </a:rPr>
              <a:t>end</a:t>
            </a:r>
            <a:r>
              <a:rPr lang="ru-RU" sz="24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966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5CFBE-9FA4-4987-A7E9-835BD4AB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ЭТО ТАКОЕ?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A56762-28B9-4A1F-A5DC-DE087D242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352" y="2286000"/>
            <a:ext cx="9685176" cy="3581400"/>
          </a:xfrm>
        </p:spPr>
        <p:txBody>
          <a:bodyPr/>
          <a:lstStyle/>
          <a:p>
            <a:r>
              <a:rPr lang="en-US" sz="2800" b="1" i="1" dirty="0"/>
              <a:t>Stooge sort</a:t>
            </a:r>
            <a:r>
              <a:rPr lang="ru-RU" sz="2800" b="1" i="1" dirty="0"/>
              <a:t> </a:t>
            </a:r>
            <a:r>
              <a:rPr lang="ru-RU" sz="2800" dirty="0"/>
              <a:t>– это рекурсивный алгоритм</a:t>
            </a:r>
            <a:r>
              <a:rPr lang="en-US" sz="2800" dirty="0"/>
              <a:t> </a:t>
            </a:r>
            <a:r>
              <a:rPr lang="ru-RU" sz="2800" dirty="0"/>
              <a:t>сортировки. Он отличается исключительно плохой временной сложностью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O(n </a:t>
            </a:r>
            <a:r>
              <a:rPr lang="en-US" sz="2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 3 / log 1.5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) = O (n</a:t>
            </a:r>
            <a:r>
              <a:rPr lang="en-US" sz="2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2.7095 ...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ru-RU" sz="2800" dirty="0"/>
              <a:t> Таким образом, время выполнения алгоритма медленнее по сравнению с разумными алгоритмами сортировки и медленнее, чем пузырьковая сортировка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21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1E22A-B82C-4B6B-BBE6-546F3739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Алгоритм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48966-00A9-400B-AB53-DD03E45D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6205"/>
            <a:ext cx="9601200" cy="4739950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ru-RU" sz="2400" b="0" i="0" dirty="0">
                <a:solidFill>
                  <a:srgbClr val="111111"/>
                </a:solidFill>
                <a:effectLst/>
                <a:latin typeface="-apple-system"/>
              </a:rPr>
              <a:t>Сравниваем (и при необходимости меняем) элементы на концах подмассива.</a:t>
            </a:r>
          </a:p>
          <a:p>
            <a:pPr algn="l">
              <a:buFont typeface="+mj-lt"/>
              <a:buAutoNum type="arabicPeriod"/>
            </a:pPr>
            <a:r>
              <a:rPr lang="ru-RU" sz="2400" b="0" i="0" dirty="0">
                <a:solidFill>
                  <a:srgbClr val="111111"/>
                </a:solidFill>
                <a:effectLst/>
                <a:latin typeface="-apple-system"/>
              </a:rPr>
              <a:t>Берём две трети подмассива от его начала и к этим 2/3 рекурсивно применяем общий алгоритм.</a:t>
            </a:r>
          </a:p>
          <a:p>
            <a:pPr algn="l">
              <a:buFont typeface="+mj-lt"/>
              <a:buAutoNum type="arabicPeriod"/>
            </a:pPr>
            <a:r>
              <a:rPr lang="ru-RU" sz="2400" b="0" i="0" dirty="0">
                <a:solidFill>
                  <a:srgbClr val="111111"/>
                </a:solidFill>
                <a:effectLst/>
                <a:latin typeface="-apple-system"/>
              </a:rPr>
              <a:t>Берём две трети подмассива от его конца и к этим 2/3 рекурсивно применяем общий алгоритм.</a:t>
            </a:r>
          </a:p>
          <a:p>
            <a:pPr algn="l">
              <a:buFont typeface="+mj-lt"/>
              <a:buAutoNum type="arabicPeriod"/>
            </a:pPr>
            <a:r>
              <a:rPr lang="ru-RU" sz="2400" b="0" i="0" dirty="0">
                <a:solidFill>
                  <a:srgbClr val="111111"/>
                </a:solidFill>
                <a:effectLst/>
                <a:latin typeface="-apple-system"/>
              </a:rPr>
              <a:t>И опять берём две трети подмассива от его начала и к этим 2/3 рекурсивно применяем общий алгоритм.</a:t>
            </a:r>
          </a:p>
          <a:p>
            <a:pPr marL="0" indent="0" algn="l">
              <a:buNone/>
            </a:pPr>
            <a:br>
              <a:rPr lang="ru-RU" sz="2400" dirty="0"/>
            </a:br>
            <a:r>
              <a:rPr lang="ru-RU" sz="2400" b="0" i="0" dirty="0">
                <a:solidFill>
                  <a:srgbClr val="111111"/>
                </a:solidFill>
                <a:effectLst/>
                <a:latin typeface="-apple-system"/>
              </a:rPr>
              <a:t>Изначально подмассив — весь массив. А дальше рекурсия дробит родительский подмассив на 2/3, производит сравнения/обмены на концах раздробленных отрезков и в итоге всё упорядочивает.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6625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026B2-5E0F-41AB-951B-72CA5E80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Пример Работы: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9591BD8-7ACD-4D7A-81DA-650E7AA76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067" y="2291054"/>
            <a:ext cx="8107865" cy="2275892"/>
          </a:xfrm>
        </p:spPr>
      </p:pic>
    </p:spTree>
    <p:extLst>
      <p:ext uri="{BB962C8B-B14F-4D97-AF65-F5344CB8AC3E}">
        <p14:creationId xmlns:p14="http://schemas.microsoft.com/office/powerpoint/2010/main" val="406582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1353F-CAFF-47D4-AE1E-2A887186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35" y="685800"/>
            <a:ext cx="10851502" cy="1485900"/>
          </a:xfrm>
        </p:spPr>
        <p:txBody>
          <a:bodyPr>
            <a:noAutofit/>
          </a:bodyPr>
          <a:lstStyle/>
          <a:p>
            <a:r>
              <a:rPr lang="ru-RU" sz="5400" dirty="0"/>
              <a:t>Почему же этот алгоритм работает?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02C35-FC15-4FDB-9659-D7F1BE84A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0" i="0" dirty="0">
                <a:solidFill>
                  <a:srgbClr val="111111"/>
                </a:solidFill>
                <a:effectLst/>
                <a:latin typeface="-apple-system"/>
              </a:rPr>
              <a:t>Последний пункт алгоритма намекает, что рекурсивные усилия придурковатой сортировки направлены только на то, чтобы в правую крайнюю позицию подмассива поставить наибольший элемент в подмассиве. Тем самым все наибольшие элементы будут отсортированы во время вызова алгоритма от двух третей от его конца.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8669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4EFEE-5D92-472E-AA82-BB3F7135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Пример: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B74CC58-D77A-4CFB-B2E2-855744AC0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9" y="1009511"/>
            <a:ext cx="6951306" cy="4696270"/>
          </a:xfrm>
        </p:spPr>
      </p:pic>
    </p:spTree>
    <p:extLst>
      <p:ext uri="{BB962C8B-B14F-4D97-AF65-F5344CB8AC3E}">
        <p14:creationId xmlns:p14="http://schemas.microsoft.com/office/powerpoint/2010/main" val="331077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84675-0ECB-45C3-89D2-5DDC7FBB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Временная сложность: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849B6F-FE61-4D68-A7CF-054045B30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Как уже было сказаны сложность </a:t>
            </a:r>
            <a:r>
              <a:rPr lang="en-US" sz="3200" dirty="0"/>
              <a:t>Stooge sort =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(n</a:t>
            </a:r>
            <a:r>
              <a:rPr lang="en-US" sz="3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2.7095 ...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r>
              <a:rPr lang="ru-RU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Тем самым сортировка уступает по времени сортировке пузырьком и является неюзабельной.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35615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49A8D-46FE-4328-BDB5-959EB9ED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17645"/>
          </a:xfrm>
        </p:spPr>
        <p:txBody>
          <a:bodyPr>
            <a:normAutofit/>
          </a:bodyPr>
          <a:lstStyle/>
          <a:p>
            <a:r>
              <a:rPr lang="ru-RU" sz="5400" dirty="0"/>
              <a:t>Код: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C62B41F-F7B1-422A-89BD-00AA4A3C0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1716833"/>
            <a:ext cx="9845272" cy="4605558"/>
          </a:xfrm>
        </p:spPr>
      </p:pic>
    </p:spTree>
    <p:extLst>
      <p:ext uri="{BB962C8B-B14F-4D97-AF65-F5344CB8AC3E}">
        <p14:creationId xmlns:p14="http://schemas.microsoft.com/office/powerpoint/2010/main" val="2272132847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59</TotalTime>
  <Words>362</Words>
  <Application>Microsoft Office PowerPoint</Application>
  <PresentationFormat>Широкоэкранный</PresentationFormat>
  <Paragraphs>26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-apple-system</vt:lpstr>
      <vt:lpstr>Calibri</vt:lpstr>
      <vt:lpstr>Franklin Gothic Book</vt:lpstr>
      <vt:lpstr>Уголки</vt:lpstr>
      <vt:lpstr>Stooge Sort</vt:lpstr>
      <vt:lpstr>История создания:</vt:lpstr>
      <vt:lpstr>ЧТО ЭТО ТАКОЕ?</vt:lpstr>
      <vt:lpstr>Алгоритм работы</vt:lpstr>
      <vt:lpstr>Пример Работы:</vt:lpstr>
      <vt:lpstr>Почему же этот алгоритм работает?</vt:lpstr>
      <vt:lpstr>Пример:</vt:lpstr>
      <vt:lpstr>Временная сложность:</vt:lpstr>
      <vt:lpstr>Код:</vt:lpstr>
      <vt:lpstr>Графики: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Stooge Sort</dc:title>
  <dc:creator>Миннегалеев Аяз Вилович</dc:creator>
  <cp:lastModifiedBy>Аяз Миннегалеев</cp:lastModifiedBy>
  <cp:revision>3</cp:revision>
  <dcterms:created xsi:type="dcterms:W3CDTF">2023-04-13T11:46:59Z</dcterms:created>
  <dcterms:modified xsi:type="dcterms:W3CDTF">2023-04-18T10:25:25Z</dcterms:modified>
</cp:coreProperties>
</file>