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  <p:sldId id="259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Open Sans" panose="020B0604020202020204" charset="0"/>
      <p:regular r:id="rId13"/>
      <p:bold r:id="rId14"/>
      <p:italic r:id="rId15"/>
      <p:boldItalic r:id="rId16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FADCB-B0AA-442F-921B-C1F83F2C74E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1983AC3-55CA-4727-9DBC-86DC1FEEDD2C}">
      <dgm:prSet phldrT="[Text]"/>
      <dgm:spPr/>
      <dgm:t>
        <a:bodyPr/>
        <a:lstStyle/>
        <a:p>
          <a:r>
            <a:rPr lang="de-DE" dirty="0"/>
            <a:t>2 Wochen</a:t>
          </a:r>
        </a:p>
      </dgm:t>
    </dgm:pt>
    <dgm:pt modelId="{58A2F4FA-3BBD-4589-A261-51067834D9E2}" type="parTrans" cxnId="{931BABA5-B4AF-4BA0-AAC9-0B2A486D0157}">
      <dgm:prSet/>
      <dgm:spPr/>
      <dgm:t>
        <a:bodyPr/>
        <a:lstStyle/>
        <a:p>
          <a:endParaRPr lang="de-DE"/>
        </a:p>
      </dgm:t>
    </dgm:pt>
    <dgm:pt modelId="{DA2552CE-DB83-4B2C-B472-7DED15C34313}" type="sibTrans" cxnId="{931BABA5-B4AF-4BA0-AAC9-0B2A486D0157}">
      <dgm:prSet/>
      <dgm:spPr/>
      <dgm:t>
        <a:bodyPr/>
        <a:lstStyle/>
        <a:p>
          <a:endParaRPr lang="de-DE"/>
        </a:p>
      </dgm:t>
    </dgm:pt>
    <dgm:pt modelId="{83FCBAAF-CA75-488F-A608-5A88192A1F43}">
      <dgm:prSet phldrT="[Text]"/>
      <dgm:spPr/>
      <dgm:t>
        <a:bodyPr/>
        <a:lstStyle/>
        <a:p>
          <a:r>
            <a:rPr lang="de-DE" dirty="0"/>
            <a:t>Installation von Mycroft.ai </a:t>
          </a:r>
        </a:p>
      </dgm:t>
    </dgm:pt>
    <dgm:pt modelId="{548D0F35-524A-4853-92B5-DD64A6BF2DD5}" type="parTrans" cxnId="{E88BDABF-32DE-42D4-A5E2-ACB2BF3D288D}">
      <dgm:prSet/>
      <dgm:spPr/>
      <dgm:t>
        <a:bodyPr/>
        <a:lstStyle/>
        <a:p>
          <a:endParaRPr lang="de-DE"/>
        </a:p>
      </dgm:t>
    </dgm:pt>
    <dgm:pt modelId="{C97A64DB-D825-4765-8787-C0B0A450A828}" type="sibTrans" cxnId="{E88BDABF-32DE-42D4-A5E2-ACB2BF3D288D}">
      <dgm:prSet/>
      <dgm:spPr/>
      <dgm:t>
        <a:bodyPr/>
        <a:lstStyle/>
        <a:p>
          <a:endParaRPr lang="de-DE"/>
        </a:p>
      </dgm:t>
    </dgm:pt>
    <dgm:pt modelId="{22F1195B-A746-4408-9545-87F450AE8E1C}">
      <dgm:prSet phldrT="[Text]"/>
      <dgm:spPr/>
      <dgm:t>
        <a:bodyPr/>
        <a:lstStyle/>
        <a:p>
          <a:r>
            <a:rPr lang="de-DE" dirty="0"/>
            <a:t>Struktur von Skills anschauen und Schreiben eigener Skills</a:t>
          </a:r>
        </a:p>
      </dgm:t>
    </dgm:pt>
    <dgm:pt modelId="{165037D6-1C32-4040-ADC8-A35B8358DD03}" type="parTrans" cxnId="{7ACD24B3-4F08-4079-8E03-966A0481211F}">
      <dgm:prSet/>
      <dgm:spPr/>
      <dgm:t>
        <a:bodyPr/>
        <a:lstStyle/>
        <a:p>
          <a:endParaRPr lang="de-DE"/>
        </a:p>
      </dgm:t>
    </dgm:pt>
    <dgm:pt modelId="{7728C656-19A0-494B-8BBE-FFA4E0D2B41C}" type="sibTrans" cxnId="{7ACD24B3-4F08-4079-8E03-966A0481211F}">
      <dgm:prSet/>
      <dgm:spPr/>
      <dgm:t>
        <a:bodyPr/>
        <a:lstStyle/>
        <a:p>
          <a:endParaRPr lang="de-DE"/>
        </a:p>
      </dgm:t>
    </dgm:pt>
    <dgm:pt modelId="{304CB33B-A419-4318-AF80-582712A8C2CC}">
      <dgm:prSet phldrT="[Text]"/>
      <dgm:spPr/>
      <dgm:t>
        <a:bodyPr/>
        <a:lstStyle/>
        <a:p>
          <a:r>
            <a:rPr lang="de-DE" dirty="0"/>
            <a:t>2 Wochen</a:t>
          </a:r>
        </a:p>
      </dgm:t>
    </dgm:pt>
    <dgm:pt modelId="{93850E41-5382-442F-98F5-324DB8A1A5D1}" type="parTrans" cxnId="{DDC4A5CC-557C-4F69-8DAD-5DBAAB9C215B}">
      <dgm:prSet/>
      <dgm:spPr/>
      <dgm:t>
        <a:bodyPr/>
        <a:lstStyle/>
        <a:p>
          <a:endParaRPr lang="de-DE"/>
        </a:p>
      </dgm:t>
    </dgm:pt>
    <dgm:pt modelId="{C8246AEA-9634-41DB-B886-73C1A282F303}" type="sibTrans" cxnId="{DDC4A5CC-557C-4F69-8DAD-5DBAAB9C215B}">
      <dgm:prSet/>
      <dgm:spPr/>
      <dgm:t>
        <a:bodyPr/>
        <a:lstStyle/>
        <a:p>
          <a:endParaRPr lang="de-DE"/>
        </a:p>
      </dgm:t>
    </dgm:pt>
    <dgm:pt modelId="{750FD126-A6D8-44BF-9EE0-35CAF37D1DCA}">
      <dgm:prSet phldrT="[Text]"/>
      <dgm:spPr/>
      <dgm:t>
        <a:bodyPr/>
        <a:lstStyle/>
        <a:p>
          <a:r>
            <a:rPr lang="de-DE" dirty="0"/>
            <a:t>Erarbeitung eines Health-Care-Skills</a:t>
          </a:r>
        </a:p>
      </dgm:t>
    </dgm:pt>
    <dgm:pt modelId="{6CE25CF7-2A35-49DE-A9C3-E72D41B1A070}" type="parTrans" cxnId="{D6B615BE-5E29-494C-894A-D0A24C080DA4}">
      <dgm:prSet/>
      <dgm:spPr/>
      <dgm:t>
        <a:bodyPr/>
        <a:lstStyle/>
        <a:p>
          <a:endParaRPr lang="de-DE"/>
        </a:p>
      </dgm:t>
    </dgm:pt>
    <dgm:pt modelId="{7F8B2ABB-52DB-4B9D-96A8-4E6CF45B6905}" type="sibTrans" cxnId="{D6B615BE-5E29-494C-894A-D0A24C080DA4}">
      <dgm:prSet/>
      <dgm:spPr/>
      <dgm:t>
        <a:bodyPr/>
        <a:lstStyle/>
        <a:p>
          <a:endParaRPr lang="de-DE"/>
        </a:p>
      </dgm:t>
    </dgm:pt>
    <dgm:pt modelId="{BB64D5AA-3372-4300-A84F-9D81BC0E15CE}">
      <dgm:prSet phldrT="[Text]"/>
      <dgm:spPr/>
      <dgm:t>
        <a:bodyPr/>
        <a:lstStyle/>
        <a:p>
          <a:r>
            <a:rPr lang="de-DE" dirty="0"/>
            <a:t>Betrachtung der Eignung des Roboters</a:t>
          </a:r>
        </a:p>
      </dgm:t>
    </dgm:pt>
    <dgm:pt modelId="{19DEF1E5-7057-4623-97F1-57BC4BFBDB94}" type="parTrans" cxnId="{36576B9E-8556-436F-8E34-8D82C5F093C2}">
      <dgm:prSet/>
      <dgm:spPr/>
      <dgm:t>
        <a:bodyPr/>
        <a:lstStyle/>
        <a:p>
          <a:endParaRPr lang="de-DE"/>
        </a:p>
      </dgm:t>
    </dgm:pt>
    <dgm:pt modelId="{4E4C2C6C-CE4E-48E9-90BD-AC205E4A9922}" type="sibTrans" cxnId="{36576B9E-8556-436F-8E34-8D82C5F093C2}">
      <dgm:prSet/>
      <dgm:spPr/>
      <dgm:t>
        <a:bodyPr/>
        <a:lstStyle/>
        <a:p>
          <a:endParaRPr lang="de-DE"/>
        </a:p>
      </dgm:t>
    </dgm:pt>
    <dgm:pt modelId="{9605C09C-DDFB-4588-9CB4-83BCAF69E89C}">
      <dgm:prSet phldrT="[Text]"/>
      <dgm:spPr/>
      <dgm:t>
        <a:bodyPr/>
        <a:lstStyle/>
        <a:p>
          <a:pPr algn="l"/>
          <a:r>
            <a:rPr lang="de-DE" dirty="0"/>
            <a:t>1 Woche</a:t>
          </a:r>
        </a:p>
      </dgm:t>
    </dgm:pt>
    <dgm:pt modelId="{CDEBDCDA-D105-4FD5-8606-3B0583441676}" type="parTrans" cxnId="{2FB84772-3D87-49D3-9035-2638490DA8BA}">
      <dgm:prSet/>
      <dgm:spPr/>
      <dgm:t>
        <a:bodyPr/>
        <a:lstStyle/>
        <a:p>
          <a:endParaRPr lang="de-DE"/>
        </a:p>
      </dgm:t>
    </dgm:pt>
    <dgm:pt modelId="{0E8C4480-D309-467F-9C96-B2652EE8B7E7}" type="sibTrans" cxnId="{2FB84772-3D87-49D3-9035-2638490DA8BA}">
      <dgm:prSet/>
      <dgm:spPr/>
      <dgm:t>
        <a:bodyPr/>
        <a:lstStyle/>
        <a:p>
          <a:endParaRPr lang="de-DE"/>
        </a:p>
      </dgm:t>
    </dgm:pt>
    <dgm:pt modelId="{CF972B59-F272-4951-8911-7FA71EC9B4DC}">
      <dgm:prSet phldrT="[Text]"/>
      <dgm:spPr/>
      <dgm:t>
        <a:bodyPr/>
        <a:lstStyle/>
        <a:p>
          <a:r>
            <a:rPr lang="de-DE" dirty="0"/>
            <a:t>Testen der Android Companion App</a:t>
          </a:r>
        </a:p>
      </dgm:t>
    </dgm:pt>
    <dgm:pt modelId="{1D559B7C-E761-48DC-AA07-A935ED5B722B}" type="parTrans" cxnId="{F9FFD542-A18D-4085-B478-3B751CD29DC7}">
      <dgm:prSet/>
      <dgm:spPr/>
      <dgm:t>
        <a:bodyPr/>
        <a:lstStyle/>
        <a:p>
          <a:endParaRPr lang="de-DE"/>
        </a:p>
      </dgm:t>
    </dgm:pt>
    <dgm:pt modelId="{C2C34740-5BAD-4F03-9A4B-4CA3689A0A61}" type="sibTrans" cxnId="{F9FFD542-A18D-4085-B478-3B751CD29DC7}">
      <dgm:prSet/>
      <dgm:spPr/>
      <dgm:t>
        <a:bodyPr/>
        <a:lstStyle/>
        <a:p>
          <a:endParaRPr lang="de-DE"/>
        </a:p>
      </dgm:t>
    </dgm:pt>
    <dgm:pt modelId="{320501D6-1198-4538-B02E-D5E9BB507F10}">
      <dgm:prSet phldrT="[Text]"/>
      <dgm:spPr/>
      <dgm:t>
        <a:bodyPr/>
        <a:lstStyle/>
        <a:p>
          <a:r>
            <a:rPr lang="de-DE" dirty="0"/>
            <a:t>Vergleich mit der herkömmlichen Variante</a:t>
          </a:r>
        </a:p>
      </dgm:t>
    </dgm:pt>
    <dgm:pt modelId="{7C57EEF7-922C-484F-A029-3B49A292984E}" type="parTrans" cxnId="{BE2DA063-4C5E-43B5-B58B-31110853DCD7}">
      <dgm:prSet/>
      <dgm:spPr/>
      <dgm:t>
        <a:bodyPr/>
        <a:lstStyle/>
        <a:p>
          <a:endParaRPr lang="de-DE"/>
        </a:p>
      </dgm:t>
    </dgm:pt>
    <dgm:pt modelId="{1669D07D-DDA1-414B-8C93-46F64311A126}" type="sibTrans" cxnId="{BE2DA063-4C5E-43B5-B58B-31110853DCD7}">
      <dgm:prSet/>
      <dgm:spPr/>
      <dgm:t>
        <a:bodyPr/>
        <a:lstStyle/>
        <a:p>
          <a:endParaRPr lang="de-DE"/>
        </a:p>
      </dgm:t>
    </dgm:pt>
    <dgm:pt modelId="{AB7D4ADC-68CA-4E52-B8D6-2B94AE136EE4}">
      <dgm:prSet phldrT="[Text]"/>
      <dgm:spPr/>
      <dgm:t>
        <a:bodyPr/>
        <a:lstStyle/>
        <a:p>
          <a:r>
            <a:rPr lang="de-DE" dirty="0"/>
            <a:t>2 Wochen</a:t>
          </a:r>
        </a:p>
      </dgm:t>
    </dgm:pt>
    <dgm:pt modelId="{E6EB28C5-80C0-4F82-90EB-3B18A7FFA5E1}" type="parTrans" cxnId="{8A505823-B9A5-4792-BAF5-59A20C4AF202}">
      <dgm:prSet/>
      <dgm:spPr/>
      <dgm:t>
        <a:bodyPr/>
        <a:lstStyle/>
        <a:p>
          <a:endParaRPr lang="de-DE"/>
        </a:p>
      </dgm:t>
    </dgm:pt>
    <dgm:pt modelId="{8D0B2C56-6D37-43BA-9B2C-535407E8FD1A}" type="sibTrans" cxnId="{8A505823-B9A5-4792-BAF5-59A20C4AF202}">
      <dgm:prSet/>
      <dgm:spPr/>
      <dgm:t>
        <a:bodyPr/>
        <a:lstStyle/>
        <a:p>
          <a:endParaRPr lang="de-DE"/>
        </a:p>
      </dgm:t>
    </dgm:pt>
    <dgm:pt modelId="{E3C930ED-9F03-4C84-9900-42BC8AA8ACC3}">
      <dgm:prSet phldrT="[Text]"/>
      <dgm:spPr/>
      <dgm:t>
        <a:bodyPr/>
        <a:lstStyle/>
        <a:p>
          <a:r>
            <a:rPr lang="de-DE" dirty="0"/>
            <a:t>4 Wochen</a:t>
          </a:r>
        </a:p>
      </dgm:t>
    </dgm:pt>
    <dgm:pt modelId="{9E3CE9F0-EC04-4427-8C15-25A94207B32A}" type="parTrans" cxnId="{F8DF7EA7-0076-481F-881D-D6CBF0B11398}">
      <dgm:prSet/>
      <dgm:spPr/>
      <dgm:t>
        <a:bodyPr/>
        <a:lstStyle/>
        <a:p>
          <a:endParaRPr lang="de-DE"/>
        </a:p>
      </dgm:t>
    </dgm:pt>
    <dgm:pt modelId="{276102D9-6402-46FC-9577-942D7648D475}" type="sibTrans" cxnId="{F8DF7EA7-0076-481F-881D-D6CBF0B11398}">
      <dgm:prSet/>
      <dgm:spPr/>
      <dgm:t>
        <a:bodyPr/>
        <a:lstStyle/>
        <a:p>
          <a:endParaRPr lang="de-DE"/>
        </a:p>
      </dgm:t>
    </dgm:pt>
    <dgm:pt modelId="{E41CD54C-6E1F-49F3-ADC6-DB2E649E6464}">
      <dgm:prSet phldrT="[Text]"/>
      <dgm:spPr/>
      <dgm:t>
        <a:bodyPr/>
        <a:lstStyle/>
        <a:p>
          <a:r>
            <a:rPr lang="de-DE" dirty="0"/>
            <a:t>2 Wochen</a:t>
          </a:r>
        </a:p>
      </dgm:t>
    </dgm:pt>
    <dgm:pt modelId="{617E7820-AA86-4DE1-98A4-B2283E00AC12}" type="parTrans" cxnId="{05A164EB-7161-417A-B606-6889FE0938EE}">
      <dgm:prSet/>
      <dgm:spPr/>
      <dgm:t>
        <a:bodyPr/>
        <a:lstStyle/>
        <a:p>
          <a:endParaRPr lang="de-DE"/>
        </a:p>
      </dgm:t>
    </dgm:pt>
    <dgm:pt modelId="{792B63F3-FA45-45E3-81C4-2C8828141F23}" type="sibTrans" cxnId="{05A164EB-7161-417A-B606-6889FE0938EE}">
      <dgm:prSet/>
      <dgm:spPr/>
      <dgm:t>
        <a:bodyPr/>
        <a:lstStyle/>
        <a:p>
          <a:endParaRPr lang="de-DE"/>
        </a:p>
      </dgm:t>
    </dgm:pt>
    <dgm:pt modelId="{E1CEF6B6-253E-439B-9C5E-82CD25F23149}">
      <dgm:prSet phldrT="[Text]"/>
      <dgm:spPr/>
      <dgm:t>
        <a:bodyPr/>
        <a:lstStyle/>
        <a:p>
          <a:r>
            <a:rPr lang="de-DE" dirty="0"/>
            <a:t>Implementierungszeit</a:t>
          </a:r>
        </a:p>
      </dgm:t>
    </dgm:pt>
    <dgm:pt modelId="{A183F27C-0695-4DAC-8247-78FE619A8EFA}" type="parTrans" cxnId="{D264C23E-BAF8-4A1C-8A77-581F5FD71607}">
      <dgm:prSet/>
      <dgm:spPr/>
      <dgm:t>
        <a:bodyPr/>
        <a:lstStyle/>
        <a:p>
          <a:endParaRPr lang="de-DE"/>
        </a:p>
      </dgm:t>
    </dgm:pt>
    <dgm:pt modelId="{BA447186-1318-4074-A1E1-9A1B5E0B8A56}" type="sibTrans" cxnId="{D264C23E-BAF8-4A1C-8A77-581F5FD71607}">
      <dgm:prSet/>
      <dgm:spPr/>
      <dgm:t>
        <a:bodyPr/>
        <a:lstStyle/>
        <a:p>
          <a:endParaRPr lang="de-DE"/>
        </a:p>
      </dgm:t>
    </dgm:pt>
    <dgm:pt modelId="{13EDF932-D6A0-4F05-9848-DCB9C8ED9EB9}">
      <dgm:prSet phldrT="[Text]"/>
      <dgm:spPr/>
      <dgm:t>
        <a:bodyPr/>
        <a:lstStyle/>
        <a:p>
          <a:r>
            <a:rPr lang="de-DE" dirty="0"/>
            <a:t>Test auf Notebook und Raspberry Pi</a:t>
          </a:r>
        </a:p>
      </dgm:t>
    </dgm:pt>
    <dgm:pt modelId="{E33EBD35-4296-4BA4-9B41-C539270AF833}" type="parTrans" cxnId="{828A0272-4D91-4014-B83F-5F7544B697E2}">
      <dgm:prSet/>
      <dgm:spPr/>
      <dgm:t>
        <a:bodyPr/>
        <a:lstStyle/>
        <a:p>
          <a:endParaRPr lang="de-DE"/>
        </a:p>
      </dgm:t>
    </dgm:pt>
    <dgm:pt modelId="{AC0D69BF-D344-445C-BEAA-76742400167F}" type="sibTrans" cxnId="{828A0272-4D91-4014-B83F-5F7544B697E2}">
      <dgm:prSet/>
      <dgm:spPr/>
      <dgm:t>
        <a:bodyPr/>
        <a:lstStyle/>
        <a:p>
          <a:endParaRPr lang="de-DE"/>
        </a:p>
      </dgm:t>
    </dgm:pt>
    <dgm:pt modelId="{D0AA9467-AE97-4301-9382-806597353902}">
      <dgm:prSet phldrT="[Text]"/>
      <dgm:spPr/>
      <dgm:t>
        <a:bodyPr/>
        <a:lstStyle/>
        <a:p>
          <a:r>
            <a:rPr lang="de-DE" dirty="0"/>
            <a:t>Vervollständigen der Dokumentation</a:t>
          </a:r>
        </a:p>
      </dgm:t>
    </dgm:pt>
    <dgm:pt modelId="{9F8831AF-9D31-47EF-A5C2-6256B395F853}" type="parTrans" cxnId="{DE87606A-A7BD-4B26-9976-5C8BAAE390C8}">
      <dgm:prSet/>
      <dgm:spPr/>
      <dgm:t>
        <a:bodyPr/>
        <a:lstStyle/>
        <a:p>
          <a:endParaRPr lang="de-DE"/>
        </a:p>
      </dgm:t>
    </dgm:pt>
    <dgm:pt modelId="{690B66D5-A5B8-48FF-89AE-E8C2D0EF6A16}" type="sibTrans" cxnId="{DE87606A-A7BD-4B26-9976-5C8BAAE390C8}">
      <dgm:prSet/>
      <dgm:spPr/>
      <dgm:t>
        <a:bodyPr/>
        <a:lstStyle/>
        <a:p>
          <a:endParaRPr lang="de-DE"/>
        </a:p>
      </dgm:t>
    </dgm:pt>
    <dgm:pt modelId="{EB14CCDD-1628-4EC9-B07E-E833946C61E8}">
      <dgm:prSet phldrT="[Text]"/>
      <dgm:spPr/>
      <dgm:t>
        <a:bodyPr/>
        <a:lstStyle/>
        <a:p>
          <a:r>
            <a:rPr lang="de-DE" dirty="0"/>
            <a:t>Dokumentation schreiben</a:t>
          </a:r>
        </a:p>
      </dgm:t>
    </dgm:pt>
    <dgm:pt modelId="{B6150107-4177-4952-9616-9D889C3BCD42}" type="parTrans" cxnId="{37C4C3F5-3DFC-46F7-B6A1-94B1C39F6BD4}">
      <dgm:prSet/>
      <dgm:spPr/>
      <dgm:t>
        <a:bodyPr/>
        <a:lstStyle/>
        <a:p>
          <a:endParaRPr lang="de-DE"/>
        </a:p>
      </dgm:t>
    </dgm:pt>
    <dgm:pt modelId="{7879F286-175B-40D4-AE94-14AF60A4F004}" type="sibTrans" cxnId="{37C4C3F5-3DFC-46F7-B6A1-94B1C39F6BD4}">
      <dgm:prSet/>
      <dgm:spPr/>
      <dgm:t>
        <a:bodyPr/>
        <a:lstStyle/>
        <a:p>
          <a:endParaRPr lang="de-DE"/>
        </a:p>
      </dgm:t>
    </dgm:pt>
    <dgm:pt modelId="{6B92FC7B-F06E-404B-9452-D127D0EE8228}">
      <dgm:prSet phldrT="[Text]"/>
      <dgm:spPr/>
      <dgm:t>
        <a:bodyPr/>
        <a:lstStyle/>
        <a:p>
          <a:r>
            <a:rPr lang="de-DE" dirty="0"/>
            <a:t>Puffer</a:t>
          </a:r>
        </a:p>
      </dgm:t>
    </dgm:pt>
    <dgm:pt modelId="{167DC182-E56E-4D2F-BE32-502DCC0A954A}" type="parTrans" cxnId="{019CAF69-21AB-4C52-AC0F-99861C195576}">
      <dgm:prSet/>
      <dgm:spPr/>
      <dgm:t>
        <a:bodyPr/>
        <a:lstStyle/>
        <a:p>
          <a:endParaRPr lang="de-DE"/>
        </a:p>
      </dgm:t>
    </dgm:pt>
    <dgm:pt modelId="{3715CC2D-17F8-42F9-9E33-5531652315F3}" type="sibTrans" cxnId="{019CAF69-21AB-4C52-AC0F-99861C195576}">
      <dgm:prSet/>
      <dgm:spPr/>
      <dgm:t>
        <a:bodyPr/>
        <a:lstStyle/>
        <a:p>
          <a:endParaRPr lang="de-DE"/>
        </a:p>
      </dgm:t>
    </dgm:pt>
    <dgm:pt modelId="{327D3EA6-7F8E-4826-B04A-B75692C6049F}" type="pres">
      <dgm:prSet presAssocID="{B51FADCB-B0AA-442F-921B-C1F83F2C74E3}" presName="Name0" presStyleCnt="0">
        <dgm:presLayoutVars>
          <dgm:dir/>
          <dgm:animLvl val="lvl"/>
          <dgm:resizeHandles val="exact"/>
        </dgm:presLayoutVars>
      </dgm:prSet>
      <dgm:spPr/>
    </dgm:pt>
    <dgm:pt modelId="{4D0BB371-CE48-443A-A5CF-34FB6B284877}" type="pres">
      <dgm:prSet presAssocID="{B1983AC3-55CA-4727-9DBC-86DC1FEEDD2C}" presName="linNode" presStyleCnt="0"/>
      <dgm:spPr/>
    </dgm:pt>
    <dgm:pt modelId="{A763C0E4-9DF2-41BF-B662-F525BADA3DAC}" type="pres">
      <dgm:prSet presAssocID="{B1983AC3-55CA-4727-9DBC-86DC1FEEDD2C}" presName="parentText" presStyleLbl="node1" presStyleIdx="0" presStyleCnt="6" custScaleX="46651" custLinFactNeighborY="0">
        <dgm:presLayoutVars>
          <dgm:chMax val="1"/>
          <dgm:bulletEnabled val="1"/>
        </dgm:presLayoutVars>
      </dgm:prSet>
      <dgm:spPr/>
    </dgm:pt>
    <dgm:pt modelId="{CB58F7B4-FE3A-4BD3-830D-C8A9922659A0}" type="pres">
      <dgm:prSet presAssocID="{B1983AC3-55CA-4727-9DBC-86DC1FEEDD2C}" presName="descendantText" presStyleLbl="alignAccFollowNode1" presStyleIdx="0" presStyleCnt="6" custScaleX="133100">
        <dgm:presLayoutVars>
          <dgm:bulletEnabled val="1"/>
        </dgm:presLayoutVars>
      </dgm:prSet>
      <dgm:spPr/>
    </dgm:pt>
    <dgm:pt modelId="{D3E03EBA-3926-4D48-9D12-1C40C8732CB5}" type="pres">
      <dgm:prSet presAssocID="{DA2552CE-DB83-4B2C-B472-7DED15C34313}" presName="sp" presStyleCnt="0"/>
      <dgm:spPr/>
    </dgm:pt>
    <dgm:pt modelId="{0938B9B1-FB61-4C93-B2A6-D50815B04853}" type="pres">
      <dgm:prSet presAssocID="{304CB33B-A419-4318-AF80-582712A8C2CC}" presName="linNode" presStyleCnt="0"/>
      <dgm:spPr/>
    </dgm:pt>
    <dgm:pt modelId="{4FFF2E0B-6AD7-47EF-B759-69F73B42231E}" type="pres">
      <dgm:prSet presAssocID="{304CB33B-A419-4318-AF80-582712A8C2CC}" presName="parentText" presStyleLbl="node1" presStyleIdx="1" presStyleCnt="6" custScaleX="46651">
        <dgm:presLayoutVars>
          <dgm:chMax val="1"/>
          <dgm:bulletEnabled val="1"/>
        </dgm:presLayoutVars>
      </dgm:prSet>
      <dgm:spPr/>
    </dgm:pt>
    <dgm:pt modelId="{251C28BF-159A-415C-8A4A-F3573DAAE735}" type="pres">
      <dgm:prSet presAssocID="{304CB33B-A419-4318-AF80-582712A8C2CC}" presName="descendantText" presStyleLbl="alignAccFollowNode1" presStyleIdx="1" presStyleCnt="6" custScaleX="133100">
        <dgm:presLayoutVars>
          <dgm:bulletEnabled val="1"/>
        </dgm:presLayoutVars>
      </dgm:prSet>
      <dgm:spPr/>
    </dgm:pt>
    <dgm:pt modelId="{6B5E5F11-3BEB-476D-839F-C9EC51585E0E}" type="pres">
      <dgm:prSet presAssocID="{C8246AEA-9634-41DB-B886-73C1A282F303}" presName="sp" presStyleCnt="0"/>
      <dgm:spPr/>
    </dgm:pt>
    <dgm:pt modelId="{B8B85ED7-90A0-4CE8-930B-A959BE9B95F8}" type="pres">
      <dgm:prSet presAssocID="{9605C09C-DDFB-4588-9CB4-83BCAF69E89C}" presName="linNode" presStyleCnt="0"/>
      <dgm:spPr/>
    </dgm:pt>
    <dgm:pt modelId="{BC551A57-1D4F-41C2-9BC9-B7F14449EF12}" type="pres">
      <dgm:prSet presAssocID="{9605C09C-DDFB-4588-9CB4-83BCAF69E89C}" presName="parentText" presStyleLbl="node1" presStyleIdx="2" presStyleCnt="6" custScaleX="46651">
        <dgm:presLayoutVars>
          <dgm:chMax val="1"/>
          <dgm:bulletEnabled val="1"/>
        </dgm:presLayoutVars>
      </dgm:prSet>
      <dgm:spPr/>
    </dgm:pt>
    <dgm:pt modelId="{5392F05E-9992-4633-B662-9AB50BA3A881}" type="pres">
      <dgm:prSet presAssocID="{9605C09C-DDFB-4588-9CB4-83BCAF69E89C}" presName="descendantText" presStyleLbl="alignAccFollowNode1" presStyleIdx="2" presStyleCnt="6" custScaleX="133100">
        <dgm:presLayoutVars>
          <dgm:bulletEnabled val="1"/>
        </dgm:presLayoutVars>
      </dgm:prSet>
      <dgm:spPr/>
    </dgm:pt>
    <dgm:pt modelId="{C1CD5173-3E0E-442E-9884-E72C1AB2C9E6}" type="pres">
      <dgm:prSet presAssocID="{0E8C4480-D309-467F-9C96-B2652EE8B7E7}" presName="sp" presStyleCnt="0"/>
      <dgm:spPr/>
    </dgm:pt>
    <dgm:pt modelId="{AC23C84D-4F60-46B7-9D6F-538508F8E1FE}" type="pres">
      <dgm:prSet presAssocID="{E3C930ED-9F03-4C84-9900-42BC8AA8ACC3}" presName="linNode" presStyleCnt="0"/>
      <dgm:spPr/>
    </dgm:pt>
    <dgm:pt modelId="{F26219FA-9911-40F6-B877-729EAEEC425A}" type="pres">
      <dgm:prSet presAssocID="{E3C930ED-9F03-4C84-9900-42BC8AA8ACC3}" presName="parentText" presStyleLbl="node1" presStyleIdx="3" presStyleCnt="6" custScaleX="46651">
        <dgm:presLayoutVars>
          <dgm:chMax val="1"/>
          <dgm:bulletEnabled val="1"/>
        </dgm:presLayoutVars>
      </dgm:prSet>
      <dgm:spPr/>
    </dgm:pt>
    <dgm:pt modelId="{9AD68214-32FB-4924-AB8B-A005D8383EF9}" type="pres">
      <dgm:prSet presAssocID="{E3C930ED-9F03-4C84-9900-42BC8AA8ACC3}" presName="descendantText" presStyleLbl="alignAccFollowNode1" presStyleIdx="3" presStyleCnt="6" custScaleX="133100">
        <dgm:presLayoutVars>
          <dgm:bulletEnabled val="1"/>
        </dgm:presLayoutVars>
      </dgm:prSet>
      <dgm:spPr/>
    </dgm:pt>
    <dgm:pt modelId="{FB44B811-A95F-48DF-9CF7-79E9A7CDA9AB}" type="pres">
      <dgm:prSet presAssocID="{276102D9-6402-46FC-9577-942D7648D475}" presName="sp" presStyleCnt="0"/>
      <dgm:spPr/>
    </dgm:pt>
    <dgm:pt modelId="{0BBB3D77-E40B-4695-A4D8-E9F2A466CB1D}" type="pres">
      <dgm:prSet presAssocID="{E41CD54C-6E1F-49F3-ADC6-DB2E649E6464}" presName="linNode" presStyleCnt="0"/>
      <dgm:spPr/>
    </dgm:pt>
    <dgm:pt modelId="{76595D46-3940-43DA-8164-27E83A821F08}" type="pres">
      <dgm:prSet presAssocID="{E41CD54C-6E1F-49F3-ADC6-DB2E649E6464}" presName="parentText" presStyleLbl="node1" presStyleIdx="4" presStyleCnt="6" custScaleX="46651">
        <dgm:presLayoutVars>
          <dgm:chMax val="1"/>
          <dgm:bulletEnabled val="1"/>
        </dgm:presLayoutVars>
      </dgm:prSet>
      <dgm:spPr/>
    </dgm:pt>
    <dgm:pt modelId="{BCCB7C88-4577-48E7-9827-D38D1F285D2E}" type="pres">
      <dgm:prSet presAssocID="{E41CD54C-6E1F-49F3-ADC6-DB2E649E6464}" presName="descendantText" presStyleLbl="alignAccFollowNode1" presStyleIdx="4" presStyleCnt="6" custScaleX="133100">
        <dgm:presLayoutVars>
          <dgm:bulletEnabled val="1"/>
        </dgm:presLayoutVars>
      </dgm:prSet>
      <dgm:spPr/>
    </dgm:pt>
    <dgm:pt modelId="{EA5558CE-0697-4ACF-B287-85B95581B6DE}" type="pres">
      <dgm:prSet presAssocID="{792B63F3-FA45-45E3-81C4-2C8828141F23}" presName="sp" presStyleCnt="0"/>
      <dgm:spPr/>
    </dgm:pt>
    <dgm:pt modelId="{BA0D3887-9B48-4B23-B4B4-642714958618}" type="pres">
      <dgm:prSet presAssocID="{AB7D4ADC-68CA-4E52-B8D6-2B94AE136EE4}" presName="linNode" presStyleCnt="0"/>
      <dgm:spPr/>
    </dgm:pt>
    <dgm:pt modelId="{3266EE46-C997-49E1-9EDB-7D5C27F52B9D}" type="pres">
      <dgm:prSet presAssocID="{AB7D4ADC-68CA-4E52-B8D6-2B94AE136EE4}" presName="parentText" presStyleLbl="node1" presStyleIdx="5" presStyleCnt="6" custScaleX="46651">
        <dgm:presLayoutVars>
          <dgm:chMax val="1"/>
          <dgm:bulletEnabled val="1"/>
        </dgm:presLayoutVars>
      </dgm:prSet>
      <dgm:spPr/>
    </dgm:pt>
    <dgm:pt modelId="{F733A3EC-30B4-4E47-8995-9F245CDC43F5}" type="pres">
      <dgm:prSet presAssocID="{AB7D4ADC-68CA-4E52-B8D6-2B94AE136EE4}" presName="descendantText" presStyleLbl="alignAccFollowNode1" presStyleIdx="5" presStyleCnt="6" custScaleX="133100">
        <dgm:presLayoutVars>
          <dgm:bulletEnabled val="1"/>
        </dgm:presLayoutVars>
      </dgm:prSet>
      <dgm:spPr/>
    </dgm:pt>
  </dgm:ptLst>
  <dgm:cxnLst>
    <dgm:cxn modelId="{FCDCFA11-7877-403D-9BE7-C4B93EC260B7}" type="presOf" srcId="{320501D6-1198-4538-B02E-D5E9BB507F10}" destId="{5392F05E-9992-4633-B662-9AB50BA3A881}" srcOrd="0" destOrd="1" presId="urn:microsoft.com/office/officeart/2005/8/layout/vList5"/>
    <dgm:cxn modelId="{9314CE18-0A35-4682-8AC6-EC0909BE206F}" type="presOf" srcId="{E1CEF6B6-253E-439B-9C5E-82CD25F23149}" destId="{9AD68214-32FB-4924-AB8B-A005D8383EF9}" srcOrd="0" destOrd="0" presId="urn:microsoft.com/office/officeart/2005/8/layout/vList5"/>
    <dgm:cxn modelId="{8A505823-B9A5-4792-BAF5-59A20C4AF202}" srcId="{B51FADCB-B0AA-442F-921B-C1F83F2C74E3}" destId="{AB7D4ADC-68CA-4E52-B8D6-2B94AE136EE4}" srcOrd="5" destOrd="0" parTransId="{E6EB28C5-80C0-4F82-90EB-3B18A7FFA5E1}" sibTransId="{8D0B2C56-6D37-43BA-9B2C-535407E8FD1A}"/>
    <dgm:cxn modelId="{0259CD33-7F85-4F57-B10F-56F349126AAB}" type="presOf" srcId="{CF972B59-F272-4951-8911-7FA71EC9B4DC}" destId="{5392F05E-9992-4633-B662-9AB50BA3A881}" srcOrd="0" destOrd="0" presId="urn:microsoft.com/office/officeart/2005/8/layout/vList5"/>
    <dgm:cxn modelId="{06EB0034-913E-42D8-835C-B2D8E0A46A57}" type="presOf" srcId="{83FCBAAF-CA75-488F-A608-5A88192A1F43}" destId="{CB58F7B4-FE3A-4BD3-830D-C8A9922659A0}" srcOrd="0" destOrd="0" presId="urn:microsoft.com/office/officeart/2005/8/layout/vList5"/>
    <dgm:cxn modelId="{29A9B137-B5A3-4DA3-880C-BF361F993CA1}" type="presOf" srcId="{B51FADCB-B0AA-442F-921B-C1F83F2C74E3}" destId="{327D3EA6-7F8E-4826-B04A-B75692C6049F}" srcOrd="0" destOrd="0" presId="urn:microsoft.com/office/officeart/2005/8/layout/vList5"/>
    <dgm:cxn modelId="{D264C23E-BAF8-4A1C-8A77-581F5FD71607}" srcId="{E3C930ED-9F03-4C84-9900-42BC8AA8ACC3}" destId="{E1CEF6B6-253E-439B-9C5E-82CD25F23149}" srcOrd="0" destOrd="0" parTransId="{A183F27C-0695-4DAC-8247-78FE619A8EFA}" sibTransId="{BA447186-1318-4074-A1E1-9A1B5E0B8A56}"/>
    <dgm:cxn modelId="{F9FFD542-A18D-4085-B478-3B751CD29DC7}" srcId="{9605C09C-DDFB-4588-9CB4-83BCAF69E89C}" destId="{CF972B59-F272-4951-8911-7FA71EC9B4DC}" srcOrd="0" destOrd="0" parTransId="{1D559B7C-E761-48DC-AA07-A935ED5B722B}" sibTransId="{C2C34740-5BAD-4F03-9A4B-4CA3689A0A61}"/>
    <dgm:cxn modelId="{BE2DA063-4C5E-43B5-B58B-31110853DCD7}" srcId="{9605C09C-DDFB-4588-9CB4-83BCAF69E89C}" destId="{320501D6-1198-4538-B02E-D5E9BB507F10}" srcOrd="1" destOrd="0" parTransId="{7C57EEF7-922C-484F-A029-3B49A292984E}" sibTransId="{1669D07D-DDA1-414B-8C93-46F64311A126}"/>
    <dgm:cxn modelId="{8D724644-B844-4217-AF45-9BA837B6A9D7}" type="presOf" srcId="{304CB33B-A419-4318-AF80-582712A8C2CC}" destId="{4FFF2E0B-6AD7-47EF-B759-69F73B42231E}" srcOrd="0" destOrd="0" presId="urn:microsoft.com/office/officeart/2005/8/layout/vList5"/>
    <dgm:cxn modelId="{13B6EA48-B4CB-4979-9476-6A24E9D74E23}" type="presOf" srcId="{BB64D5AA-3372-4300-A84F-9D81BC0E15CE}" destId="{251C28BF-159A-415C-8A4A-F3573DAAE735}" srcOrd="0" destOrd="1" presId="urn:microsoft.com/office/officeart/2005/8/layout/vList5"/>
    <dgm:cxn modelId="{019CAF69-21AB-4C52-AC0F-99861C195576}" srcId="{AB7D4ADC-68CA-4E52-B8D6-2B94AE136EE4}" destId="{6B92FC7B-F06E-404B-9452-D127D0EE8228}" srcOrd="1" destOrd="0" parTransId="{167DC182-E56E-4D2F-BE32-502DCC0A954A}" sibTransId="{3715CC2D-17F8-42F9-9E33-5531652315F3}"/>
    <dgm:cxn modelId="{DE87606A-A7BD-4B26-9976-5C8BAAE390C8}" srcId="{AB7D4ADC-68CA-4E52-B8D6-2B94AE136EE4}" destId="{D0AA9467-AE97-4301-9382-806597353902}" srcOrd="0" destOrd="0" parTransId="{9F8831AF-9D31-47EF-A5C2-6256B395F853}" sibTransId="{690B66D5-A5B8-48FF-89AE-E8C2D0EF6A16}"/>
    <dgm:cxn modelId="{59739A4A-D00D-4089-8001-3160260F9769}" type="presOf" srcId="{9605C09C-DDFB-4588-9CB4-83BCAF69E89C}" destId="{BC551A57-1D4F-41C2-9BC9-B7F14449EF12}" srcOrd="0" destOrd="0" presId="urn:microsoft.com/office/officeart/2005/8/layout/vList5"/>
    <dgm:cxn modelId="{828A0272-4D91-4014-B83F-5F7544B697E2}" srcId="{E41CD54C-6E1F-49F3-ADC6-DB2E649E6464}" destId="{13EDF932-D6A0-4F05-9848-DCB9C8ED9EB9}" srcOrd="0" destOrd="0" parTransId="{E33EBD35-4296-4BA4-9B41-C539270AF833}" sibTransId="{AC0D69BF-D344-445C-BEAA-76742400167F}"/>
    <dgm:cxn modelId="{2FB84772-3D87-49D3-9035-2638490DA8BA}" srcId="{B51FADCB-B0AA-442F-921B-C1F83F2C74E3}" destId="{9605C09C-DDFB-4588-9CB4-83BCAF69E89C}" srcOrd="2" destOrd="0" parTransId="{CDEBDCDA-D105-4FD5-8606-3B0583441676}" sibTransId="{0E8C4480-D309-467F-9C96-B2652EE8B7E7}"/>
    <dgm:cxn modelId="{39DD197A-F206-41BE-B07E-D7057DF66B7F}" type="presOf" srcId="{D0AA9467-AE97-4301-9382-806597353902}" destId="{F733A3EC-30B4-4E47-8995-9F245CDC43F5}" srcOrd="0" destOrd="0" presId="urn:microsoft.com/office/officeart/2005/8/layout/vList5"/>
    <dgm:cxn modelId="{7B2EBE5A-4C9C-4D6F-93A3-89D2658C62D2}" type="presOf" srcId="{E41CD54C-6E1F-49F3-ADC6-DB2E649E6464}" destId="{76595D46-3940-43DA-8164-27E83A821F08}" srcOrd="0" destOrd="0" presId="urn:microsoft.com/office/officeart/2005/8/layout/vList5"/>
    <dgm:cxn modelId="{8C107889-7C53-4699-9E3D-0BE117F4E5E5}" type="presOf" srcId="{E3C930ED-9F03-4C84-9900-42BC8AA8ACC3}" destId="{F26219FA-9911-40F6-B877-729EAEEC425A}" srcOrd="0" destOrd="0" presId="urn:microsoft.com/office/officeart/2005/8/layout/vList5"/>
    <dgm:cxn modelId="{A0EBA191-B033-4B2E-8112-CBEEAB26D962}" type="presOf" srcId="{13EDF932-D6A0-4F05-9848-DCB9C8ED9EB9}" destId="{BCCB7C88-4577-48E7-9827-D38D1F285D2E}" srcOrd="0" destOrd="0" presId="urn:microsoft.com/office/officeart/2005/8/layout/vList5"/>
    <dgm:cxn modelId="{38DAB092-193A-45EB-BA09-238908D7FFE0}" type="presOf" srcId="{750FD126-A6D8-44BF-9EE0-35CAF37D1DCA}" destId="{251C28BF-159A-415C-8A4A-F3573DAAE735}" srcOrd="0" destOrd="0" presId="urn:microsoft.com/office/officeart/2005/8/layout/vList5"/>
    <dgm:cxn modelId="{36576B9E-8556-436F-8E34-8D82C5F093C2}" srcId="{304CB33B-A419-4318-AF80-582712A8C2CC}" destId="{BB64D5AA-3372-4300-A84F-9D81BC0E15CE}" srcOrd="1" destOrd="0" parTransId="{19DEF1E5-7057-4623-97F1-57BC4BFBDB94}" sibTransId="{4E4C2C6C-CE4E-48E9-90BD-AC205E4A9922}"/>
    <dgm:cxn modelId="{931BABA5-B4AF-4BA0-AAC9-0B2A486D0157}" srcId="{B51FADCB-B0AA-442F-921B-C1F83F2C74E3}" destId="{B1983AC3-55CA-4727-9DBC-86DC1FEEDD2C}" srcOrd="0" destOrd="0" parTransId="{58A2F4FA-3BBD-4589-A261-51067834D9E2}" sibTransId="{DA2552CE-DB83-4B2C-B472-7DED15C34313}"/>
    <dgm:cxn modelId="{F8DF7EA7-0076-481F-881D-D6CBF0B11398}" srcId="{B51FADCB-B0AA-442F-921B-C1F83F2C74E3}" destId="{E3C930ED-9F03-4C84-9900-42BC8AA8ACC3}" srcOrd="3" destOrd="0" parTransId="{9E3CE9F0-EC04-4427-8C15-25A94207B32A}" sibTransId="{276102D9-6402-46FC-9577-942D7648D475}"/>
    <dgm:cxn modelId="{57E08EA9-7D2D-4C78-BF99-8CF4437FFCDA}" type="presOf" srcId="{6B92FC7B-F06E-404B-9452-D127D0EE8228}" destId="{F733A3EC-30B4-4E47-8995-9F245CDC43F5}" srcOrd="0" destOrd="1" presId="urn:microsoft.com/office/officeart/2005/8/layout/vList5"/>
    <dgm:cxn modelId="{500BB7AB-045A-458C-9255-97C8977A6F47}" type="presOf" srcId="{AB7D4ADC-68CA-4E52-B8D6-2B94AE136EE4}" destId="{3266EE46-C997-49E1-9EDB-7D5C27F52B9D}" srcOrd="0" destOrd="0" presId="urn:microsoft.com/office/officeart/2005/8/layout/vList5"/>
    <dgm:cxn modelId="{7ACD24B3-4F08-4079-8E03-966A0481211F}" srcId="{B1983AC3-55CA-4727-9DBC-86DC1FEEDD2C}" destId="{22F1195B-A746-4408-9545-87F450AE8E1C}" srcOrd="1" destOrd="0" parTransId="{165037D6-1C32-4040-ADC8-A35B8358DD03}" sibTransId="{7728C656-19A0-494B-8BBE-FFA4E0D2B41C}"/>
    <dgm:cxn modelId="{F118CBBD-E460-4AFA-B6A7-849074874E89}" type="presOf" srcId="{22F1195B-A746-4408-9545-87F450AE8E1C}" destId="{CB58F7B4-FE3A-4BD3-830D-C8A9922659A0}" srcOrd="0" destOrd="1" presId="urn:microsoft.com/office/officeart/2005/8/layout/vList5"/>
    <dgm:cxn modelId="{D6B615BE-5E29-494C-894A-D0A24C080DA4}" srcId="{304CB33B-A419-4318-AF80-582712A8C2CC}" destId="{750FD126-A6D8-44BF-9EE0-35CAF37D1DCA}" srcOrd="0" destOrd="0" parTransId="{6CE25CF7-2A35-49DE-A9C3-E72D41B1A070}" sibTransId="{7F8B2ABB-52DB-4B9D-96A8-4E6CF45B6905}"/>
    <dgm:cxn modelId="{E88BDABF-32DE-42D4-A5E2-ACB2BF3D288D}" srcId="{B1983AC3-55CA-4727-9DBC-86DC1FEEDD2C}" destId="{83FCBAAF-CA75-488F-A608-5A88192A1F43}" srcOrd="0" destOrd="0" parTransId="{548D0F35-524A-4853-92B5-DD64A6BF2DD5}" sibTransId="{C97A64DB-D825-4765-8787-C0B0A450A828}"/>
    <dgm:cxn modelId="{DDC4A5CC-557C-4F69-8DAD-5DBAAB9C215B}" srcId="{B51FADCB-B0AA-442F-921B-C1F83F2C74E3}" destId="{304CB33B-A419-4318-AF80-582712A8C2CC}" srcOrd="1" destOrd="0" parTransId="{93850E41-5382-442F-98F5-324DB8A1A5D1}" sibTransId="{C8246AEA-9634-41DB-B886-73C1A282F303}"/>
    <dgm:cxn modelId="{699F6FD7-B8EF-4314-BCE3-696A19E9CA43}" type="presOf" srcId="{B1983AC3-55CA-4727-9DBC-86DC1FEEDD2C}" destId="{A763C0E4-9DF2-41BF-B662-F525BADA3DAC}" srcOrd="0" destOrd="0" presId="urn:microsoft.com/office/officeart/2005/8/layout/vList5"/>
    <dgm:cxn modelId="{05A164EB-7161-417A-B606-6889FE0938EE}" srcId="{B51FADCB-B0AA-442F-921B-C1F83F2C74E3}" destId="{E41CD54C-6E1F-49F3-ADC6-DB2E649E6464}" srcOrd="4" destOrd="0" parTransId="{617E7820-AA86-4DE1-98A4-B2283E00AC12}" sibTransId="{792B63F3-FA45-45E3-81C4-2C8828141F23}"/>
    <dgm:cxn modelId="{37C4C3F5-3DFC-46F7-B6A1-94B1C39F6BD4}" srcId="{E41CD54C-6E1F-49F3-ADC6-DB2E649E6464}" destId="{EB14CCDD-1628-4EC9-B07E-E833946C61E8}" srcOrd="1" destOrd="0" parTransId="{B6150107-4177-4952-9616-9D889C3BCD42}" sibTransId="{7879F286-175B-40D4-AE94-14AF60A4F004}"/>
    <dgm:cxn modelId="{51E325F7-7477-44BC-851A-D2FE5A0328E7}" type="presOf" srcId="{EB14CCDD-1628-4EC9-B07E-E833946C61E8}" destId="{BCCB7C88-4577-48E7-9827-D38D1F285D2E}" srcOrd="0" destOrd="1" presId="urn:microsoft.com/office/officeart/2005/8/layout/vList5"/>
    <dgm:cxn modelId="{93023EF5-5E88-44FE-8FF8-FA6738D0E2EA}" type="presParOf" srcId="{327D3EA6-7F8E-4826-B04A-B75692C6049F}" destId="{4D0BB371-CE48-443A-A5CF-34FB6B284877}" srcOrd="0" destOrd="0" presId="urn:microsoft.com/office/officeart/2005/8/layout/vList5"/>
    <dgm:cxn modelId="{40119DF1-DDDA-45AC-8D87-200483863B33}" type="presParOf" srcId="{4D0BB371-CE48-443A-A5CF-34FB6B284877}" destId="{A763C0E4-9DF2-41BF-B662-F525BADA3DAC}" srcOrd="0" destOrd="0" presId="urn:microsoft.com/office/officeart/2005/8/layout/vList5"/>
    <dgm:cxn modelId="{636847ED-0CB2-489E-B3CB-BD162234C727}" type="presParOf" srcId="{4D0BB371-CE48-443A-A5CF-34FB6B284877}" destId="{CB58F7B4-FE3A-4BD3-830D-C8A9922659A0}" srcOrd="1" destOrd="0" presId="urn:microsoft.com/office/officeart/2005/8/layout/vList5"/>
    <dgm:cxn modelId="{D34E2161-627E-4944-92EB-9E424305C1A2}" type="presParOf" srcId="{327D3EA6-7F8E-4826-B04A-B75692C6049F}" destId="{D3E03EBA-3926-4D48-9D12-1C40C8732CB5}" srcOrd="1" destOrd="0" presId="urn:microsoft.com/office/officeart/2005/8/layout/vList5"/>
    <dgm:cxn modelId="{2FCF5F47-06A8-4626-AABC-3AE3998E8FBE}" type="presParOf" srcId="{327D3EA6-7F8E-4826-B04A-B75692C6049F}" destId="{0938B9B1-FB61-4C93-B2A6-D50815B04853}" srcOrd="2" destOrd="0" presId="urn:microsoft.com/office/officeart/2005/8/layout/vList5"/>
    <dgm:cxn modelId="{13674F3B-380C-4A74-B985-8047DC4D42B5}" type="presParOf" srcId="{0938B9B1-FB61-4C93-B2A6-D50815B04853}" destId="{4FFF2E0B-6AD7-47EF-B759-69F73B42231E}" srcOrd="0" destOrd="0" presId="urn:microsoft.com/office/officeart/2005/8/layout/vList5"/>
    <dgm:cxn modelId="{383F2FBC-FF18-4545-B8D5-28EE7D91C87E}" type="presParOf" srcId="{0938B9B1-FB61-4C93-B2A6-D50815B04853}" destId="{251C28BF-159A-415C-8A4A-F3573DAAE735}" srcOrd="1" destOrd="0" presId="urn:microsoft.com/office/officeart/2005/8/layout/vList5"/>
    <dgm:cxn modelId="{C5C00286-5992-4C66-9FF3-1B8E6F047B29}" type="presParOf" srcId="{327D3EA6-7F8E-4826-B04A-B75692C6049F}" destId="{6B5E5F11-3BEB-476D-839F-C9EC51585E0E}" srcOrd="3" destOrd="0" presId="urn:microsoft.com/office/officeart/2005/8/layout/vList5"/>
    <dgm:cxn modelId="{EAD35B20-6E11-4E54-8F2D-9B1ABC0F5647}" type="presParOf" srcId="{327D3EA6-7F8E-4826-B04A-B75692C6049F}" destId="{B8B85ED7-90A0-4CE8-930B-A959BE9B95F8}" srcOrd="4" destOrd="0" presId="urn:microsoft.com/office/officeart/2005/8/layout/vList5"/>
    <dgm:cxn modelId="{5674A4B5-89BA-4D1C-A841-1FB4ACC933A2}" type="presParOf" srcId="{B8B85ED7-90A0-4CE8-930B-A959BE9B95F8}" destId="{BC551A57-1D4F-41C2-9BC9-B7F14449EF12}" srcOrd="0" destOrd="0" presId="urn:microsoft.com/office/officeart/2005/8/layout/vList5"/>
    <dgm:cxn modelId="{290172CB-3138-4DA3-A66D-618B4B60A9FB}" type="presParOf" srcId="{B8B85ED7-90A0-4CE8-930B-A959BE9B95F8}" destId="{5392F05E-9992-4633-B662-9AB50BA3A881}" srcOrd="1" destOrd="0" presId="urn:microsoft.com/office/officeart/2005/8/layout/vList5"/>
    <dgm:cxn modelId="{B162DDA2-9AAC-4550-838A-4E872C9CCBD1}" type="presParOf" srcId="{327D3EA6-7F8E-4826-B04A-B75692C6049F}" destId="{C1CD5173-3E0E-442E-9884-E72C1AB2C9E6}" srcOrd="5" destOrd="0" presId="urn:microsoft.com/office/officeart/2005/8/layout/vList5"/>
    <dgm:cxn modelId="{D3105436-D18A-4EFD-8BFF-B7C7CB6A7420}" type="presParOf" srcId="{327D3EA6-7F8E-4826-B04A-B75692C6049F}" destId="{AC23C84D-4F60-46B7-9D6F-538508F8E1FE}" srcOrd="6" destOrd="0" presId="urn:microsoft.com/office/officeart/2005/8/layout/vList5"/>
    <dgm:cxn modelId="{21FCD6F9-79AE-4145-B638-CD76B430D193}" type="presParOf" srcId="{AC23C84D-4F60-46B7-9D6F-538508F8E1FE}" destId="{F26219FA-9911-40F6-B877-729EAEEC425A}" srcOrd="0" destOrd="0" presId="urn:microsoft.com/office/officeart/2005/8/layout/vList5"/>
    <dgm:cxn modelId="{E60C726E-DECE-4141-AA42-59C7384BAA44}" type="presParOf" srcId="{AC23C84D-4F60-46B7-9D6F-538508F8E1FE}" destId="{9AD68214-32FB-4924-AB8B-A005D8383EF9}" srcOrd="1" destOrd="0" presId="urn:microsoft.com/office/officeart/2005/8/layout/vList5"/>
    <dgm:cxn modelId="{501B53D5-9F62-40CA-BF4F-185CEBFC9631}" type="presParOf" srcId="{327D3EA6-7F8E-4826-B04A-B75692C6049F}" destId="{FB44B811-A95F-48DF-9CF7-79E9A7CDA9AB}" srcOrd="7" destOrd="0" presId="urn:microsoft.com/office/officeart/2005/8/layout/vList5"/>
    <dgm:cxn modelId="{80EAA18D-B905-4BCF-95F2-923571F99BE6}" type="presParOf" srcId="{327D3EA6-7F8E-4826-B04A-B75692C6049F}" destId="{0BBB3D77-E40B-4695-A4D8-E9F2A466CB1D}" srcOrd="8" destOrd="0" presId="urn:microsoft.com/office/officeart/2005/8/layout/vList5"/>
    <dgm:cxn modelId="{664BB540-218E-49A9-9DD3-BF5835713EFF}" type="presParOf" srcId="{0BBB3D77-E40B-4695-A4D8-E9F2A466CB1D}" destId="{76595D46-3940-43DA-8164-27E83A821F08}" srcOrd="0" destOrd="0" presId="urn:microsoft.com/office/officeart/2005/8/layout/vList5"/>
    <dgm:cxn modelId="{0E089CEE-959F-4ACC-91AF-E1C999930FAB}" type="presParOf" srcId="{0BBB3D77-E40B-4695-A4D8-E9F2A466CB1D}" destId="{BCCB7C88-4577-48E7-9827-D38D1F285D2E}" srcOrd="1" destOrd="0" presId="urn:microsoft.com/office/officeart/2005/8/layout/vList5"/>
    <dgm:cxn modelId="{B8CA6206-29B3-4924-88A5-33FAA8B5504C}" type="presParOf" srcId="{327D3EA6-7F8E-4826-B04A-B75692C6049F}" destId="{EA5558CE-0697-4ACF-B287-85B95581B6DE}" srcOrd="9" destOrd="0" presId="urn:microsoft.com/office/officeart/2005/8/layout/vList5"/>
    <dgm:cxn modelId="{5103CC50-4754-43BF-B001-26C921463FA5}" type="presParOf" srcId="{327D3EA6-7F8E-4826-B04A-B75692C6049F}" destId="{BA0D3887-9B48-4B23-B4B4-642714958618}" srcOrd="10" destOrd="0" presId="urn:microsoft.com/office/officeart/2005/8/layout/vList5"/>
    <dgm:cxn modelId="{2DBF5CCD-8E30-4DC4-A79C-49BD3CC45E73}" type="presParOf" srcId="{BA0D3887-9B48-4B23-B4B4-642714958618}" destId="{3266EE46-C997-49E1-9EDB-7D5C27F52B9D}" srcOrd="0" destOrd="0" presId="urn:microsoft.com/office/officeart/2005/8/layout/vList5"/>
    <dgm:cxn modelId="{24023007-32C0-4062-A240-403FDAAC6B4E}" type="presParOf" srcId="{BA0D3887-9B48-4B23-B4B4-642714958618}" destId="{F733A3EC-30B4-4E47-8995-9F245CDC43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8F7B4-FE3A-4BD3-830D-C8A9922659A0}">
      <dsp:nvSpPr>
        <dsp:cNvPr id="0" name=""/>
        <dsp:cNvSpPr/>
      </dsp:nvSpPr>
      <dsp:spPr>
        <a:xfrm rot="5400000">
          <a:off x="5883543" y="-4069906"/>
          <a:ext cx="555852" cy="8837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Installation von Mycroft.ai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Struktur von Skills anschauen und Schreiben eigener Skills</a:t>
          </a:r>
        </a:p>
      </dsp:txBody>
      <dsp:txXfrm rot="-5400000">
        <a:off x="1742961" y="97810"/>
        <a:ext cx="8809882" cy="501584"/>
      </dsp:txXfrm>
    </dsp:sp>
    <dsp:sp modelId="{A763C0E4-9DF2-41BF-B662-F525BADA3DAC}">
      <dsp:nvSpPr>
        <dsp:cNvPr id="0" name=""/>
        <dsp:cNvSpPr/>
      </dsp:nvSpPr>
      <dsp:spPr>
        <a:xfrm>
          <a:off x="709" y="1193"/>
          <a:ext cx="1742252" cy="694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2 Wochen</a:t>
          </a:r>
        </a:p>
      </dsp:txBody>
      <dsp:txXfrm>
        <a:off x="34627" y="35111"/>
        <a:ext cx="1674416" cy="626980"/>
      </dsp:txXfrm>
    </dsp:sp>
    <dsp:sp modelId="{251C28BF-159A-415C-8A4A-F3573DAAE735}">
      <dsp:nvSpPr>
        <dsp:cNvPr id="0" name=""/>
        <dsp:cNvSpPr/>
      </dsp:nvSpPr>
      <dsp:spPr>
        <a:xfrm rot="5400000">
          <a:off x="5883543" y="-3340349"/>
          <a:ext cx="555852" cy="8837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Erarbeitung eines Health-Care-Skills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Betrachtung der Eignung des Roboters</a:t>
          </a:r>
        </a:p>
      </dsp:txBody>
      <dsp:txXfrm rot="-5400000">
        <a:off x="1742961" y="827367"/>
        <a:ext cx="8809882" cy="501584"/>
      </dsp:txXfrm>
    </dsp:sp>
    <dsp:sp modelId="{4FFF2E0B-6AD7-47EF-B759-69F73B42231E}">
      <dsp:nvSpPr>
        <dsp:cNvPr id="0" name=""/>
        <dsp:cNvSpPr/>
      </dsp:nvSpPr>
      <dsp:spPr>
        <a:xfrm>
          <a:off x="709" y="730750"/>
          <a:ext cx="1742252" cy="694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2 Wochen</a:t>
          </a:r>
        </a:p>
      </dsp:txBody>
      <dsp:txXfrm>
        <a:off x="34627" y="764668"/>
        <a:ext cx="1674416" cy="626980"/>
      </dsp:txXfrm>
    </dsp:sp>
    <dsp:sp modelId="{5392F05E-9992-4633-B662-9AB50BA3A881}">
      <dsp:nvSpPr>
        <dsp:cNvPr id="0" name=""/>
        <dsp:cNvSpPr/>
      </dsp:nvSpPr>
      <dsp:spPr>
        <a:xfrm rot="5400000">
          <a:off x="5883543" y="-2610793"/>
          <a:ext cx="555852" cy="8837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Testen der Android Companion App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Vergleich mit der herkömmlichen Variante</a:t>
          </a:r>
        </a:p>
      </dsp:txBody>
      <dsp:txXfrm rot="-5400000">
        <a:off x="1742961" y="1556923"/>
        <a:ext cx="8809882" cy="501584"/>
      </dsp:txXfrm>
    </dsp:sp>
    <dsp:sp modelId="{BC551A57-1D4F-41C2-9BC9-B7F14449EF12}">
      <dsp:nvSpPr>
        <dsp:cNvPr id="0" name=""/>
        <dsp:cNvSpPr/>
      </dsp:nvSpPr>
      <dsp:spPr>
        <a:xfrm>
          <a:off x="709" y="1460307"/>
          <a:ext cx="1742252" cy="694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1 Woche</a:t>
          </a:r>
        </a:p>
      </dsp:txBody>
      <dsp:txXfrm>
        <a:off x="34627" y="1494225"/>
        <a:ext cx="1674416" cy="626980"/>
      </dsp:txXfrm>
    </dsp:sp>
    <dsp:sp modelId="{9AD68214-32FB-4924-AB8B-A005D8383EF9}">
      <dsp:nvSpPr>
        <dsp:cNvPr id="0" name=""/>
        <dsp:cNvSpPr/>
      </dsp:nvSpPr>
      <dsp:spPr>
        <a:xfrm rot="5400000">
          <a:off x="5883543" y="-1881236"/>
          <a:ext cx="555852" cy="8837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Implementierungszeit</a:t>
          </a:r>
        </a:p>
      </dsp:txBody>
      <dsp:txXfrm rot="-5400000">
        <a:off x="1742961" y="2286480"/>
        <a:ext cx="8809882" cy="501584"/>
      </dsp:txXfrm>
    </dsp:sp>
    <dsp:sp modelId="{F26219FA-9911-40F6-B877-729EAEEC425A}">
      <dsp:nvSpPr>
        <dsp:cNvPr id="0" name=""/>
        <dsp:cNvSpPr/>
      </dsp:nvSpPr>
      <dsp:spPr>
        <a:xfrm>
          <a:off x="709" y="2189863"/>
          <a:ext cx="1742252" cy="694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4 Wochen</a:t>
          </a:r>
        </a:p>
      </dsp:txBody>
      <dsp:txXfrm>
        <a:off x="34627" y="2223781"/>
        <a:ext cx="1674416" cy="626980"/>
      </dsp:txXfrm>
    </dsp:sp>
    <dsp:sp modelId="{BCCB7C88-4577-48E7-9827-D38D1F285D2E}">
      <dsp:nvSpPr>
        <dsp:cNvPr id="0" name=""/>
        <dsp:cNvSpPr/>
      </dsp:nvSpPr>
      <dsp:spPr>
        <a:xfrm rot="5400000">
          <a:off x="5883543" y="-1151679"/>
          <a:ext cx="555852" cy="8837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Test auf Notebook und Raspberry Pi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Dokumentation schreiben</a:t>
          </a:r>
        </a:p>
      </dsp:txBody>
      <dsp:txXfrm rot="-5400000">
        <a:off x="1742961" y="3016037"/>
        <a:ext cx="8809882" cy="501584"/>
      </dsp:txXfrm>
    </dsp:sp>
    <dsp:sp modelId="{76595D46-3940-43DA-8164-27E83A821F08}">
      <dsp:nvSpPr>
        <dsp:cNvPr id="0" name=""/>
        <dsp:cNvSpPr/>
      </dsp:nvSpPr>
      <dsp:spPr>
        <a:xfrm>
          <a:off x="709" y="2919420"/>
          <a:ext cx="1742252" cy="694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2 Wochen</a:t>
          </a:r>
        </a:p>
      </dsp:txBody>
      <dsp:txXfrm>
        <a:off x="34627" y="2953338"/>
        <a:ext cx="1674416" cy="626980"/>
      </dsp:txXfrm>
    </dsp:sp>
    <dsp:sp modelId="{F733A3EC-30B4-4E47-8995-9F245CDC43F5}">
      <dsp:nvSpPr>
        <dsp:cNvPr id="0" name=""/>
        <dsp:cNvSpPr/>
      </dsp:nvSpPr>
      <dsp:spPr>
        <a:xfrm rot="5400000">
          <a:off x="5883543" y="-422122"/>
          <a:ext cx="555852" cy="8837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Vervollständigen der Dokumentation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Puffer</a:t>
          </a:r>
        </a:p>
      </dsp:txBody>
      <dsp:txXfrm rot="-5400000">
        <a:off x="1742961" y="3745594"/>
        <a:ext cx="8809882" cy="501584"/>
      </dsp:txXfrm>
    </dsp:sp>
    <dsp:sp modelId="{3266EE46-C997-49E1-9EDB-7D5C27F52B9D}">
      <dsp:nvSpPr>
        <dsp:cNvPr id="0" name=""/>
        <dsp:cNvSpPr/>
      </dsp:nvSpPr>
      <dsp:spPr>
        <a:xfrm>
          <a:off x="709" y="3648977"/>
          <a:ext cx="1742252" cy="694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2 Wochen</a:t>
          </a:r>
        </a:p>
      </dsp:txBody>
      <dsp:txXfrm>
        <a:off x="34627" y="3682895"/>
        <a:ext cx="1674416" cy="626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575050" y="6319797"/>
            <a:ext cx="51879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Komplexpraktikum Mensch-Computer-Interaktion – Mycroft.ai</a:t>
            </a: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Professur für Mensch-Computer-Interaktion / Robert Ludwig, Alexander Römmer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 // 18.09.2019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ndroid_robot.svg" TargetMode="External"/><Relationship Id="rId2" Type="http://schemas.openxmlformats.org/officeDocument/2006/relationships/hyperlink" Target="https://en.wikipedia.org/wiki/File:Classic_flat_look_v1.1.sv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MycroftAI/Mycroft-Android/" TargetMode="External"/><Relationship Id="rId5" Type="http://schemas.openxmlformats.org/officeDocument/2006/relationships/hyperlink" Target="https://mycroft.ai/documentation/" TargetMode="External"/><Relationship Id="rId4" Type="http://schemas.openxmlformats.org/officeDocument/2006/relationships/hyperlink" Target="https://de.wikipedia.org/wiki/Datei:Raspberry_Pi_Logo.sv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681486C-C696-479A-BB02-D95F7295F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Dresden, 18.09.2019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81320-055E-437E-B248-5948793EF1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Robert Ludwig, Alexander Römmer</a:t>
            </a:r>
          </a:p>
          <a:p>
            <a:r>
              <a:rPr lang="de-DE" dirty="0"/>
              <a:t>Professur für Mensch-Computer-Interaktion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6863B3A-8EC5-4B1E-8199-8417B63B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Komplexpraktikum Mensch-Computer-Interaktion</a:t>
            </a:r>
            <a:br>
              <a:rPr lang="de-DE" dirty="0"/>
            </a:br>
            <a:r>
              <a:rPr lang="de-DE" dirty="0"/>
              <a:t>Mycroft.ai</a:t>
            </a:r>
          </a:p>
        </p:txBody>
      </p:sp>
    </p:spTree>
    <p:extLst>
      <p:ext uri="{BB962C8B-B14F-4D97-AF65-F5344CB8AC3E}">
        <p14:creationId xmlns:p14="http://schemas.microsoft.com/office/powerpoint/2010/main" val="149648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72A1C-E8B6-4BA3-9F2D-E531358A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247F39-B5AC-45D5-AD30-2E992638E8E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pPr algn="ctr"/>
            <a:r>
              <a:rPr lang="de-DE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89821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27BA0-960A-4A75-BB4B-F36A76C4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(letzter Zugriff am 16.09.2019)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E70F2F-8FCD-4810-97A9-6D0C2FDBB0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https://en.wikipedia.org/wiki/File:Classic_flat_look_v1.1.svg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https://commons.wikimedia.org/wiki/File:Android_robot.svg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https://de.wikipedia.org/wiki/Datei:Raspberry_Pi_Logo.svg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https://mycroft.ai/documentation/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https://github.com/MycroftAI/Mycroft-Android/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504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25A8A-1F19-401D-9547-1B6E609F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5320F2-CABE-422C-8A44-F606D40DFB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Betrachtung der Machbarkeit von Skills im Health-Care-Bereich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Einarbeitung in die Entwicklung von Skills mit Mycroft.ai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Implementierung eigener Skills für Mycroft.ai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Vergleich der Umsetzung auf verschiedenen Endgeräten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Dokumentation der Ergebnisse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29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F687B-A5A8-436A-8142-E70000E7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DD66CB11-9D67-4810-B931-AF8D064AE9E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286268680"/>
              </p:ext>
            </p:extLst>
          </p:nvPr>
        </p:nvGraphicFramePr>
        <p:xfrm>
          <a:off x="874713" y="1484313"/>
          <a:ext cx="10580687" cy="4344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29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5AE0C-D04F-4D4E-B2F6-C3396315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 Mycroft.ai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BA7610-BCDF-4FBB-BAF9-C5794D3910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Grafik einfügen</a:t>
            </a:r>
          </a:p>
        </p:txBody>
      </p:sp>
    </p:spTree>
    <p:extLst>
      <p:ext uri="{BB962C8B-B14F-4D97-AF65-F5344CB8AC3E}">
        <p14:creationId xmlns:p14="http://schemas.microsoft.com/office/powerpoint/2010/main" val="329631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25572-EA81-40D6-9474-AAA52675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verschiedener Plattformen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46900B-D437-47EE-BF46-BC66C9B5624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768" y="1525337"/>
            <a:ext cx="3244687" cy="3807326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F2954FB-FBDC-4B02-A0D3-32E88C9B1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525337"/>
            <a:ext cx="3285719" cy="380732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B3E4AFD-726E-45FD-AAE2-0A1B84EF9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15" y="1525337"/>
            <a:ext cx="3015369" cy="38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3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54C4C-AA02-45A7-952A-964FB1CE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Mycroft.ai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7A45E2-7B06-4EC2-BE7C-576BC59057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Open-Source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Einfache </a:t>
            </a:r>
            <a:r>
              <a:rPr lang="de-DE" dirty="0" err="1"/>
              <a:t>Skill</a:t>
            </a:r>
            <a:r>
              <a:rPr lang="de-DE" dirty="0"/>
              <a:t>-Programmierung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Offline-Nutzbarkeit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Benutzerfreundliches Command-Line-Interface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Freie Verfügbarkeit von Beispiel-Skills zur Orientierung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099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0AB14-E30D-4D4B-AFD8-2F00D801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mit Mycroft.ai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595ED2-CEE2-4C88-B721-4458AF55E8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Unübersichtliche Dokumentation mit teilweise veralteten Einträgen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Start- und Absturzprobleme, besonders auf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Speech-</a:t>
            </a:r>
            <a:r>
              <a:rPr lang="de-DE" dirty="0" err="1"/>
              <a:t>To</a:t>
            </a:r>
            <a:r>
              <a:rPr lang="de-DE" dirty="0"/>
              <a:t>-Text nicht immer präzise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Sprachsynthese von mäßiger Qualität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Setup von </a:t>
            </a:r>
            <a:r>
              <a:rPr lang="de-DE" dirty="0" err="1"/>
              <a:t>Picroft</a:t>
            </a:r>
            <a:r>
              <a:rPr lang="de-DE" dirty="0"/>
              <a:t> nicht benutzerfreundlich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702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14F2A-2617-4E12-842A-FF55F036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Einsatzszenarien im Health-Care-Umfeld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63F1E-9C36-4E72-85C8-CC79A0F87E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Automatische Erinnerungen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633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A1CF7-FC6C-406D-AE00-D0E998C5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eines eigenen Health-Care-Skills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E06F6-1E0B-4AE0-AEDA-7D80B70152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Vorstellung von </a:t>
            </a:r>
            <a:r>
              <a:rPr lang="de-DE" dirty="0" err="1"/>
              <a:t>Mycroft</a:t>
            </a:r>
            <a:r>
              <a:rPr lang="de-DE" dirty="0"/>
              <a:t>-Funktionen mit einem Beispielskill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Speicherung von Patienten in einer Datenstruktur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Zuordnung von Herzraten zu den Patienten</a:t>
            </a:r>
          </a:p>
        </p:txBody>
      </p:sp>
    </p:spTree>
    <p:extLst>
      <p:ext uri="{BB962C8B-B14F-4D97-AF65-F5344CB8AC3E}">
        <p14:creationId xmlns:p14="http://schemas.microsoft.com/office/powerpoint/2010/main" val="2129302654"/>
      </p:ext>
    </p:extLst>
  </p:cSld>
  <p:clrMapOvr>
    <a:masterClrMapping/>
  </p:clrMapOvr>
</p:sld>
</file>

<file path=ppt/theme/theme1.xml><?xml version="1.0" encoding="utf-8"?>
<a:theme xmlns:a="http://schemas.openxmlformats.org/drawingml/2006/main" name="TU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" id="{7A9BC1A0-D468-4194-A81F-039921729458}" vid="{D6796A51-776F-4D5C-A55B-2ECDF40F76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</Template>
  <TotalTime>0</TotalTime>
  <Words>282</Words>
  <Application>Microsoft Office PowerPoint</Application>
  <PresentationFormat>Breitbild</PresentationFormat>
  <Paragraphs>58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Open Sans</vt:lpstr>
      <vt:lpstr>Symbol</vt:lpstr>
      <vt:lpstr>TU</vt:lpstr>
      <vt:lpstr>Komplexpraktikum Mensch-Computer-Interaktion Mycroft.ai</vt:lpstr>
      <vt:lpstr>Aufgabenstellung</vt:lpstr>
      <vt:lpstr>Zeitplan</vt:lpstr>
      <vt:lpstr>Überblick Mycroft.ai </vt:lpstr>
      <vt:lpstr>Vergleich verschiedener Plattformen</vt:lpstr>
      <vt:lpstr>Vorteile von Mycroft.ai</vt:lpstr>
      <vt:lpstr>Probleme mit Mycroft.ai</vt:lpstr>
      <vt:lpstr>Einsatzszenarien im Health-Care-Umfeld</vt:lpstr>
      <vt:lpstr>Implementierung eines eigenen Health-Care-Skills</vt:lpstr>
      <vt:lpstr>PowerPoint-Präsentation</vt:lpstr>
      <vt:lpstr>Quellen (letzter Zugriff am 16.09.2019)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Komplexpraktikum Mensch-Computer-Interaktion Mycroft.ai</dc:title>
  <dc:creator>Alexander Römmer</dc:creator>
  <cp:lastModifiedBy>Alexander Römmer</cp:lastModifiedBy>
  <cp:revision>29</cp:revision>
  <dcterms:created xsi:type="dcterms:W3CDTF">2019-09-16T08:44:50Z</dcterms:created>
  <dcterms:modified xsi:type="dcterms:W3CDTF">2019-09-16T12:03:51Z</dcterms:modified>
</cp:coreProperties>
</file>