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35"/>
  </p:normalViewPr>
  <p:slideViewPr>
    <p:cSldViewPr snapToGrid="0" snapToObjects="1">
      <p:cViewPr varScale="1"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863F-F1CA-B641-9D5F-749C5A44F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85AAB9-B831-6144-BDE6-248A96B2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C1EAF-5312-F844-97E7-1ED5DFBE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6C84A-3540-524B-91D7-F5E6FA37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55437-8405-FB4F-A3B8-D7B5F93C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73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E7D0-7D54-F64F-BA6B-2AE4170D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235F1-0BDC-0C4E-84A8-C754732CD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5CE4C-0710-0549-8B4F-8591391E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6DE46-C02C-F341-8CD0-45619DC8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15628-FC9A-DD40-AC43-26680697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16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5AD94-BD7F-C74E-8DAE-53F0F3CFF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AE1E9-8668-154A-9318-37D1EBD02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D237B-1BAA-A04D-AAF5-E5B71E14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59A71-3766-C942-AC19-FCB05701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043C9-FFE1-6847-8FB2-E07ADE17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374E-BD32-4141-B065-B37E3684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5A7DE-5336-E94F-A0E5-ADDCA06E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63463-7572-3F44-A003-A532A771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ED730-5AE9-DC4F-8B56-B0AD29D5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CB714-3286-4144-BAB8-14061086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9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AA9B4-9B76-8740-BE85-5D8F531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DB652-C190-2A43-ACED-06AE438C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4830E-6C57-A245-A93D-9D9DFE36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F3021-F307-2B45-969E-6A112C1B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F2937-94D8-334B-9BCF-F1F15A76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1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5DF17-0A70-AD4E-8494-3EAAF3BF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DC59E-5898-3745-8E2F-B8F81797C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53ED0-41BF-3845-8E2F-30A52B8D3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4584D-8A6E-C644-9821-F34C82A5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7386B-C5AC-F047-83CF-36EB0697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E8204-6BA4-A746-92B4-F1334191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02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DFE62-ECFA-3341-AC7C-9FCA357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813F4-C38F-A843-B519-A25ACC53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A5B5B-AFF4-0E4F-9A14-F96E5B16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6122C-8BED-6147-BDC0-A1CDD17C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46A25-2939-0A43-BB62-93EFBC015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5A806-55A3-904D-AD52-5AD4547C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E9A19F-2AE5-7B45-94DD-8426F98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2CB78-C2AB-2049-A8D3-A5F84116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2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23F4-585D-994D-9E47-C806797B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62C5F4-D83F-844C-9781-E111614D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57F29-3CDF-6445-81D7-8070AA7E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CCAE4D-234E-564D-B40C-FFA1601B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89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FB8F9-C755-4440-820A-30B1EB6D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24DA9-55A9-AC45-88B5-7696A9AC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D43DC-3C46-AC4D-AFF3-1099D348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5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52DBB-0EEC-2347-9753-3735ABE1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BAC21-A580-DF44-B71A-E6FDCCD3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C5F34-C334-B947-B257-DC34EEE5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98131-6D97-1D41-AFB1-A6DBEF9F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9C321-EB16-BA4E-89DA-92005529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26E6A-0765-CD44-98C9-4E364DC9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0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6508-EEB6-E340-A6C6-8285C43A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D9483-F446-1E4A-BD75-CD036C4E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45D56-691C-9E46-8896-18DD3365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34683-4AE3-5B4F-8F22-D0C54EF6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6D795-1676-FD41-B924-57E38710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2A530-9198-7C4F-8D62-CF1DCC59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63CC1A-2968-3948-AD13-2241D0E9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D8F0D-F3E8-5E40-8AAE-67D48021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4305A-2175-B94B-8A07-D5590E26A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19A8-74AE-534F-A381-64A0DA32D7FC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A1431-5C81-DC4D-90FF-5C26EEA2B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2219F-9249-CE4D-8140-8B9447CF8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3DD7-DD3B-894F-B9FD-CF139089A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12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D73762-081D-4444-BB2E-FF0C232C29EA}"/>
              </a:ext>
            </a:extLst>
          </p:cNvPr>
          <p:cNvSpPr txBox="1"/>
          <p:nvPr/>
        </p:nvSpPr>
        <p:spPr>
          <a:xfrm>
            <a:off x="2243417" y="1586753"/>
            <a:ext cx="7705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kumimoji="1"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kumimoji="1"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kumimoji="1"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E20CD-5BEF-274B-8E8F-570D8D96CA09}"/>
              </a:ext>
            </a:extLst>
          </p:cNvPr>
          <p:cNvSpPr txBox="1"/>
          <p:nvPr/>
        </p:nvSpPr>
        <p:spPr>
          <a:xfrm>
            <a:off x="3167216" y="253641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Internet of Things (LTAT.06.020)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CA18DE-9B38-4549-9884-112F7DB9A2F1}"/>
              </a:ext>
            </a:extLst>
          </p:cNvPr>
          <p:cNvSpPr txBox="1"/>
          <p:nvPr/>
        </p:nvSpPr>
        <p:spPr>
          <a:xfrm>
            <a:off x="2662951" y="3244334"/>
            <a:ext cx="693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Tarlan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Akshin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Minnie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4D1051-70FB-6248-A459-4686BE864B73}"/>
              </a:ext>
            </a:extLst>
          </p:cNvPr>
          <p:cNvSpPr txBox="1"/>
          <p:nvPr/>
        </p:nvSpPr>
        <p:spPr>
          <a:xfrm>
            <a:off x="1732430" y="326323"/>
            <a:ext cx="831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Truth Behind the Power Bill Killer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81C97E-3CDC-FE49-B4F7-8A465EE766EF}"/>
              </a:ext>
            </a:extLst>
          </p:cNvPr>
          <p:cNvGrpSpPr/>
          <p:nvPr/>
        </p:nvGrpSpPr>
        <p:grpSpPr>
          <a:xfrm>
            <a:off x="1732430" y="877883"/>
            <a:ext cx="5637909" cy="2620679"/>
            <a:chOff x="1207994" y="1058956"/>
            <a:chExt cx="4152900" cy="1930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5B34126-B015-9449-9E62-CD47BA22C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994" y="1071656"/>
              <a:ext cx="2057400" cy="19177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8FB22C6-F7C1-D349-B72B-7F6BE08D3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5394" y="1058956"/>
              <a:ext cx="2095500" cy="193040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C334E46-ED68-F04C-82B9-B628CABF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94" y="3515802"/>
            <a:ext cx="2756581" cy="26570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A103FC-E06B-A547-BF0F-DAD31AB0D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444" y="3498562"/>
            <a:ext cx="2767598" cy="26743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D06696-4EFF-CB49-9A3C-40D4BB3573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417"/>
          <a:stretch/>
        </p:blipFill>
        <p:spPr>
          <a:xfrm>
            <a:off x="7318617" y="922018"/>
            <a:ext cx="2724125" cy="25135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884EFDA-D644-4842-BE6F-205E7DB5A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3433" y="3515802"/>
            <a:ext cx="2756582" cy="26570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703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3FE2CA-7FF1-5442-9353-FEAB254FF42B}"/>
              </a:ext>
            </a:extLst>
          </p:cNvPr>
          <p:cNvSpPr txBox="1"/>
          <p:nvPr/>
        </p:nvSpPr>
        <p:spPr>
          <a:xfrm>
            <a:off x="3046880" y="420452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00C1F-6757-B548-A423-402130BF7F20}"/>
              </a:ext>
            </a:extLst>
          </p:cNvPr>
          <p:cNvSpPr txBox="1"/>
          <p:nvPr/>
        </p:nvSpPr>
        <p:spPr>
          <a:xfrm>
            <a:off x="969705" y="1354675"/>
            <a:ext cx="10312811" cy="3364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Platform: ESP32 + </a:t>
            </a:r>
            <a:r>
              <a:rPr lang="en-GB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Kancony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868-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M16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Developed with </a:t>
            </a:r>
            <a:r>
              <a:rPr lang="en-GB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PlatformIO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RMS algorithm used to calculate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current (I)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calculated using:</a:t>
            </a:r>
          </a:p>
          <a:p>
            <a:pPr>
              <a:lnSpc>
                <a:spcPct val="150000"/>
              </a:lnSpc>
            </a:pP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Transmits data via MQTT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Visualized in Node-RED dashboard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B935AF-E531-8A4F-83B9-707C33E5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81" y="3155950"/>
            <a:ext cx="5245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7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3FE2CA-7FF1-5442-9353-FEAB254FF42B}"/>
              </a:ext>
            </a:extLst>
          </p:cNvPr>
          <p:cNvSpPr txBox="1"/>
          <p:nvPr/>
        </p:nvSpPr>
        <p:spPr>
          <a:xfrm>
            <a:off x="3046880" y="420452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Hardware Setup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50B704-B2AC-4748-AC56-5FB950C5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21" y="1434063"/>
            <a:ext cx="4754254" cy="53298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8E3C75-A738-6740-9E77-5648B249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18" y="3880706"/>
            <a:ext cx="2882900" cy="2197100"/>
          </a:xfrm>
          <a:prstGeom prst="rect">
            <a:avLst/>
          </a:prstGeom>
        </p:spPr>
      </p:pic>
      <p:pic>
        <p:nvPicPr>
          <p:cNvPr id="1028" name="Picture 4" descr="New Transformer Current Sensor SCT-013 SCT-013-000 Current Transformer |  eBay UK">
            <a:extLst>
              <a:ext uri="{FF2B5EF4-FFF2-40B4-BE49-F238E27FC236}">
                <a16:creationId xmlns:a16="http://schemas.microsoft.com/office/drawing/2014/main" id="{0285E64E-1519-4E4A-98B4-3904B889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365" y="3688976"/>
            <a:ext cx="2992055" cy="299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B458601-4802-6648-98A4-6871CD6A53F0}"/>
              </a:ext>
            </a:extLst>
          </p:cNvPr>
          <p:cNvSpPr txBox="1"/>
          <p:nvPr/>
        </p:nvSpPr>
        <p:spPr>
          <a:xfrm>
            <a:off x="324444" y="1434063"/>
            <a:ext cx="5220949" cy="128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GB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Kancony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868-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M16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V2 current sensor board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Analog input (ADC GPIO 35)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Measures up to 16 machines via multiplexing</a:t>
            </a:r>
          </a:p>
        </p:txBody>
      </p:sp>
    </p:spTree>
    <p:extLst>
      <p:ext uri="{BB962C8B-B14F-4D97-AF65-F5344CB8AC3E}">
        <p14:creationId xmlns:p14="http://schemas.microsoft.com/office/powerpoint/2010/main" val="326359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85</Words>
  <Application>Microsoft Macintosh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2025-05-23T18:00:20Z</dcterms:created>
  <dcterms:modified xsi:type="dcterms:W3CDTF">2025-05-26T22:46:17Z</dcterms:modified>
</cp:coreProperties>
</file>