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02" r:id="rId4"/>
    <p:sldId id="351" r:id="rId5"/>
    <p:sldId id="305" r:id="rId6"/>
    <p:sldId id="330" r:id="rId7"/>
    <p:sldId id="311" r:id="rId8"/>
    <p:sldId id="312" r:id="rId9"/>
    <p:sldId id="313" r:id="rId10"/>
    <p:sldId id="331" r:id="rId11"/>
    <p:sldId id="374" r:id="rId12"/>
    <p:sldId id="315" r:id="rId13"/>
    <p:sldId id="375" r:id="rId14"/>
    <p:sldId id="316" r:id="rId15"/>
    <p:sldId id="317" r:id="rId16"/>
    <p:sldId id="376" r:id="rId17"/>
    <p:sldId id="318" r:id="rId18"/>
    <p:sldId id="320" r:id="rId19"/>
    <p:sldId id="321" r:id="rId20"/>
    <p:sldId id="322" r:id="rId21"/>
    <p:sldId id="377" r:id="rId22"/>
    <p:sldId id="378" r:id="rId23"/>
    <p:sldId id="334" r:id="rId24"/>
  </p:sldIdLst>
  <p:sldSz cx="9144000" cy="51419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5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514"/>
    <a:srgbClr val="FBE22D"/>
    <a:srgbClr val="98D2E3"/>
    <a:srgbClr val="A9D25A"/>
    <a:srgbClr val="EB4544"/>
    <a:srgbClr val="7BBFAA"/>
    <a:srgbClr val="F5D805"/>
    <a:srgbClr val="C24710"/>
    <a:srgbClr val="FCFBF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148" y="56"/>
      </p:cViewPr>
      <p:guideLst>
        <p:guide orient="horz" pos="162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5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39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00D77-675F-4030-AD1B-4A6B1A099987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8A185-F9DB-4B92-A1A8-CCD8A76DEA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095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326"/>
            <a:ext cx="7772400" cy="1102179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3751"/>
            <a:ext cx="6400800" cy="13140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54065-6D17-4A3A-91E4-21B75217D363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15"/>
            <a:ext cx="8229600" cy="856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99780"/>
            <a:ext cx="8229600" cy="3393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54065-6D17-4A3A-91E4-21B75217D363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5792"/>
            <a:ext cx="2895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5792"/>
            <a:ext cx="2133600" cy="273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F8CD-9200-4504-81DD-97A3817DB8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616850" y="-815394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" name="7940372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322684" y="-986790"/>
            <a:ext cx="609600" cy="609600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923925" y="1249765"/>
            <a:ext cx="7053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Lucida Sans" panose="020B0602030504020204" pitchFamily="34" charset="0"/>
                <a:ea typeface="Microsoft YaHei" panose="020B0503020204020204" pitchFamily="34" charset="-122"/>
              </a:rPr>
              <a:t>THE ANALYSIS OF INFLATION AND ECONOMIC GROWTH OF LARGE ECONOMIES IN </a:t>
            </a:r>
            <a:endParaRPr lang="en-US" altLang="zh-CN" sz="2400" dirty="0">
              <a:solidFill>
                <a:srgbClr val="FF0000"/>
              </a:solidFill>
              <a:latin typeface="Lucida Sans" panose="020B0602030504020204" pitchFamily="34" charset="0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rgbClr val="FF0000"/>
                </a:solidFill>
                <a:latin typeface="Lucida Sans" panose="020B0602030504020204" pitchFamily="34" charset="0"/>
                <a:ea typeface="Microsoft YaHei" panose="020B0503020204020204" pitchFamily="34" charset="-122"/>
              </a:rPr>
              <a:t>SUB</a:t>
            </a:r>
            <a:r>
              <a:rPr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Microsoft YaHei" panose="020B0503020204020204" pitchFamily="34" charset="-122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Lucida Sans" panose="020B0602030504020204" pitchFamily="34" charset="0"/>
                <a:ea typeface="Microsoft YaHei" panose="020B0503020204020204" pitchFamily="34" charset="-122"/>
              </a:rPr>
              <a:t>SAHARAN AFRICA</a:t>
            </a:r>
          </a:p>
        </p:txBody>
      </p:sp>
      <p:grpSp>
        <p:nvGrpSpPr>
          <p:cNvPr id="119" name="Group 14"/>
          <p:cNvGrpSpPr/>
          <p:nvPr/>
        </p:nvGrpSpPr>
        <p:grpSpPr bwMode="auto">
          <a:xfrm>
            <a:off x="4849335" y="4128082"/>
            <a:ext cx="174306" cy="174304"/>
            <a:chOff x="4248" y="3024"/>
            <a:chExt cx="600" cy="599"/>
          </a:xfrm>
        </p:grpSpPr>
        <p:sp>
          <p:nvSpPr>
            <p:cNvPr id="120" name="Oval 15"/>
            <p:cNvSpPr>
              <a:spLocks noChangeArrowheads="1"/>
            </p:cNvSpPr>
            <p:nvPr/>
          </p:nvSpPr>
          <p:spPr bwMode="auto">
            <a:xfrm>
              <a:off x="4248" y="3024"/>
              <a:ext cx="600" cy="599"/>
            </a:xfrm>
            <a:prstGeom prst="ellipse">
              <a:avLst/>
            </a:prstGeom>
            <a:solidFill>
              <a:srgbClr val="EA5514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grpSp>
          <p:nvGrpSpPr>
            <p:cNvPr id="121" name="Group 16"/>
            <p:cNvGrpSpPr/>
            <p:nvPr/>
          </p:nvGrpSpPr>
          <p:grpSpPr bwMode="auto">
            <a:xfrm>
              <a:off x="4441" y="3144"/>
              <a:ext cx="215" cy="345"/>
              <a:chOff x="4441" y="3144"/>
              <a:chExt cx="215" cy="345"/>
            </a:xfrm>
          </p:grpSpPr>
          <p:sp>
            <p:nvSpPr>
              <p:cNvPr id="122" name="Freeform 17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rgbClr val="FCF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23" name="Freeform 18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rgbClr val="FCFBF7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</p:grpSp>
      <p:sp>
        <p:nvSpPr>
          <p:cNvPr id="125" name="Text Box 20"/>
          <p:cNvSpPr txBox="1">
            <a:spLocks noChangeArrowheads="1"/>
          </p:cNvSpPr>
          <p:nvPr/>
        </p:nvSpPr>
        <p:spPr bwMode="auto">
          <a:xfrm>
            <a:off x="424490" y="186522"/>
            <a:ext cx="833626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  <a:ea typeface="Microsoft YaHei" panose="020B0503020204020204" pitchFamily="34" charset="-122"/>
              </a:rPr>
              <a:t>DATA SCIENCE AND MACHINE LEARNING</a:t>
            </a:r>
          </a:p>
          <a:p>
            <a:pPr algn="l"/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  <a:ea typeface="Microsoft YaHei" panose="020B0503020204020204" pitchFamily="34" charset="-122"/>
              </a:rPr>
              <a:t>	    </a:t>
            </a:r>
            <a:r>
              <a:rPr lang="en-US" altLang="zh-CN" sz="1600" dirty="0">
                <a:solidFill>
                  <a:srgbClr val="FF0000"/>
                </a:solidFill>
                <a:latin typeface="Arial Black" panose="020B0A04020102020204" pitchFamily="34" charset="0"/>
                <a:ea typeface="Microsoft YaHei" panose="020B0503020204020204" pitchFamily="34" charset="-122"/>
              </a:rPr>
              <a:t>DLYA SKILL ACQUISITION BOOTCAMP 3.0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171450" y="2240915"/>
            <a:ext cx="752475" cy="471170"/>
            <a:chOff x="157" y="4395"/>
            <a:chExt cx="1185" cy="742"/>
          </a:xfrm>
        </p:grpSpPr>
        <p:grpSp>
          <p:nvGrpSpPr>
            <p:cNvPr id="114" name="组合 113"/>
            <p:cNvGrpSpPr/>
            <p:nvPr/>
          </p:nvGrpSpPr>
          <p:grpSpPr>
            <a:xfrm>
              <a:off x="510" y="4395"/>
              <a:ext cx="832" cy="743"/>
              <a:chOff x="801291" y="3535885"/>
              <a:chExt cx="219347" cy="219347"/>
            </a:xfrm>
          </p:grpSpPr>
          <p:sp>
            <p:nvSpPr>
              <p:cNvPr id="11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EA5514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116" name="组合 11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11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rgbClr val="FCFBF7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rgbClr val="FFFF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11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rgbClr val="FCFBF7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rgbClr val="FFFF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  <p:grpSp>
          <p:nvGrpSpPr>
            <p:cNvPr id="4" name="组合 113"/>
            <p:cNvGrpSpPr/>
            <p:nvPr/>
          </p:nvGrpSpPr>
          <p:grpSpPr>
            <a:xfrm>
              <a:off x="157" y="4479"/>
              <a:ext cx="580" cy="627"/>
              <a:chOff x="801291" y="3535885"/>
              <a:chExt cx="219347" cy="219347"/>
            </a:xfrm>
          </p:grpSpPr>
          <p:sp>
            <p:nvSpPr>
              <p:cNvPr id="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rgbClr val="EA5514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>
                  <a:solidFill>
                    <a:srgbClr val="FFFF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6" name="组合 11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4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rgbClr val="FCFBF7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rgbClr val="FFFF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32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rgbClr val="FCFBF7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dist"/>
                  <a:endParaRPr lang="zh-CN" altLang="en-US" sz="1600">
                    <a:solidFill>
                      <a:srgbClr val="FFFF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38" name="Text Box 37"/>
          <p:cNvSpPr txBox="1"/>
          <p:nvPr/>
        </p:nvSpPr>
        <p:spPr>
          <a:xfrm>
            <a:off x="2421815" y="2678747"/>
            <a:ext cx="6318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sym typeface="+mn-ea"/>
              </a:rPr>
              <a:t>A  CAPSTONE PROJECT PRESENTATION </a:t>
            </a:r>
          </a:p>
          <a:p>
            <a:r>
              <a:rPr lang="en-US" b="1" dirty="0">
                <a:solidFill>
                  <a:srgbClr val="C00000"/>
                </a:solidFill>
                <a:sym typeface="+mn-ea"/>
              </a:rPr>
              <a:t>	     BY GROUP 13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-7454" y="3470503"/>
            <a:ext cx="30964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Lucida Sans" panose="020B0602030504020204" pitchFamily="34" charset="0"/>
              </a:rPr>
              <a:t>ANALYSTS</a:t>
            </a:r>
          </a:p>
          <a:p>
            <a:pPr algn="ctr"/>
            <a:r>
              <a:rPr lang="en-US" sz="1600" dirty="0">
                <a:latin typeface="Lucida Sans" panose="020B0602030504020204" pitchFamily="34" charset="0"/>
              </a:rPr>
              <a:t>OBIOMA    OGBUOKIRI</a:t>
            </a:r>
          </a:p>
          <a:p>
            <a:pPr algn="ctr"/>
            <a:r>
              <a:rPr lang="en-US" sz="1600" dirty="0">
                <a:latin typeface="Lucida Sans" panose="020B0602030504020204" pitchFamily="34" charset="0"/>
              </a:rPr>
              <a:t>OLANREWAJU SANNI ALABA</a:t>
            </a:r>
          </a:p>
          <a:p>
            <a:pPr algn="ctr"/>
            <a:r>
              <a:rPr lang="en-US" sz="1600" dirty="0">
                <a:latin typeface="Lucida Sans" panose="020B0602030504020204" pitchFamily="34" charset="0"/>
              </a:rPr>
              <a:t>AMINAT YEWANDE ADEDEYI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 thruBlk="1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5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9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7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9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3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7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1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5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9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3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" presetClass="entr" presetSubtype="4" fill="hold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6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2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8" presetID="2" presetClass="entr" presetSubtype="4" fill="hold" grpId="0" nodeType="withEffect" p14:presetBounceEnd="60000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100">
                    <p:cTn id="232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25" grpId="0" bldLvl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mediacall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cmd type="call" cmd="playFrom(0.0)">
                                          <p:cBhvr>
                                            <p:cTn id="6" dur="1" fill="hold"/>
                                            <p:tgtEl>
                                              <p:spTgt spid="2"/>
                                            </p:tgtEl>
                                          </p:cBhvr>
                                        </p:cmd>
                                      </p:childTnLst>
                                    </p:cTn>
                                  </p:par>
                                  <p:par>
                                    <p:cTn id="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7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8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4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41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6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8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55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0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62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10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300"/>
                                            <p:tgtEl>
                                              <p:spTgt spid="10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9" dur="150" fill="hold"/>
                                            <p:tgtEl>
                                              <p:spTgt spid="10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6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0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7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4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1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8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25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300" fill="hold"/>
                                            <p:tgtEl>
                                              <p:spTgt spid="10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300"/>
                                            <p:tgtEl>
                                              <p:spTgt spid="10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32" dur="150" fill="hold"/>
                                            <p:tgtEl>
                                              <p:spTgt spid="10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6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7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9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300" fill="hold"/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3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46" dur="150" fill="hold"/>
                                            <p:tgtEl>
                                              <p:spTgt spid="10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9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0" dur="300" fill="hold"/>
                                            <p:tgtEl>
                                              <p:spTgt spid="10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1" dur="300"/>
                                            <p:tgtEl>
                                              <p:spTgt spid="10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3" dur="150" fill="hold"/>
                                            <p:tgtEl>
                                              <p:spTgt spid="10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8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60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3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300" fill="hold"/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3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7" dur="150" fill="hold"/>
                                            <p:tgtEl>
                                              <p:spTgt spid="10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0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1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2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74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7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9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81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4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5" dur="300" fill="hold"/>
                                            <p:tgtEl>
                                              <p:spTgt spid="10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6" dur="300"/>
                                            <p:tgtEl>
                                              <p:spTgt spid="10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88" dur="150" fill="hold"/>
                                            <p:tgtEl>
                                              <p:spTgt spid="10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1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2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3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95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8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9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0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202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5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7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209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2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3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4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16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7" presetID="41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9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0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1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2" dur="500" fill="hold"/>
                                            <p:tgtEl>
                                              <p:spTgt spid="1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3" dur="500" tmFilter="0,0; .5, 1; 1, 1"/>
                                            <p:tgtEl>
                                              <p:spTgt spid="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4" presetID="2" presetClass="entr" presetSubtype="4" fill="hold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6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7" dur="500" fill="hold"/>
                                            <p:tgtEl>
                                              <p:spTgt spid="1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8" presetID="2" presetClass="entr" presetSubtype="4" fill="hold" grpId="0" nodeType="withEffect">
                                      <p:stCondLst>
                                        <p:cond delay="1350"/>
                                      </p:stCondLst>
                                      <p:childTnLst>
                                        <p:set>
                                          <p:cBhvr>
                                            <p:cTn id="2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0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  <p:audio>
                  <p:cMediaNode vol="80000" numSld="100">
                    <p:cTn id="232" fill="hold" display="0">
                      <p:stCondLst>
                        <p:cond delay="indefinite"/>
                      </p:stCondLst>
                      <p:endCondLst>
                        <p:cond evt="onStopAudio" delay="0">
                          <p:tgtEl>
                            <p:sldTgt/>
                          </p:tgtEl>
                        </p:cond>
                      </p:endCondLst>
                    </p:cTn>
                    <p:tgtEl>
                      <p:spTgt spid="2"/>
                    </p:tgtEl>
                  </p:cMediaNode>
                </p:audio>
              </p:childTnLst>
            </p:cTn>
          </p:par>
        </p:tnLst>
        <p:bldLst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animBg="1"/>
          <p:bldP spid="10" grpId="1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1024" grpId="0" animBg="1"/>
          <p:bldP spid="1024" grpId="1" animBg="1"/>
          <p:bldP spid="1025" grpId="0" animBg="1"/>
          <p:bldP spid="1025" grpId="1" animBg="1"/>
          <p:bldP spid="1027" grpId="0" animBg="1"/>
          <p:bldP spid="1027" grpId="1" animBg="1"/>
          <p:bldP spid="1028" grpId="0" animBg="1"/>
          <p:bldP spid="1028" grpId="1" animBg="1"/>
          <p:bldP spid="1029" grpId="0" animBg="1"/>
          <p:bldP spid="1029" grpId="1" animBg="1"/>
          <p:bldP spid="1030" grpId="0" animBg="1"/>
          <p:bldP spid="1030" grpId="1" animBg="1"/>
          <p:bldP spid="112" grpId="0"/>
          <p:bldP spid="125" grpId="0" bldLvl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1952760" y="191505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932040" y="1854365"/>
            <a:ext cx="277805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5" y="2426970"/>
            <a:ext cx="6408900" cy="27260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436" y="50676"/>
            <a:ext cx="6566651" cy="223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/>
          <p:cNvGrpSpPr/>
          <p:nvPr/>
        </p:nvGrpSpPr>
        <p:grpSpPr>
          <a:xfrm>
            <a:off x="4385384" y="3001968"/>
            <a:ext cx="373731" cy="667155"/>
            <a:chOff x="4062413" y="3968750"/>
            <a:chExt cx="192088" cy="342901"/>
          </a:xfrm>
          <a:solidFill>
            <a:srgbClr val="EA5514"/>
          </a:solidFill>
        </p:grpSpPr>
        <p:sp>
          <p:nvSpPr>
            <p:cNvPr id="50" name="Freeform 37"/>
            <p:cNvSpPr/>
            <p:nvPr/>
          </p:nvSpPr>
          <p:spPr bwMode="auto">
            <a:xfrm>
              <a:off x="4116388" y="3968750"/>
              <a:ext cx="69850" cy="71438"/>
            </a:xfrm>
            <a:custGeom>
              <a:avLst/>
              <a:gdLst>
                <a:gd name="T0" fmla="*/ 1 w 23"/>
                <a:gd name="T1" fmla="*/ 14 h 24"/>
                <a:gd name="T2" fmla="*/ 12 w 23"/>
                <a:gd name="T3" fmla="*/ 24 h 24"/>
                <a:gd name="T4" fmla="*/ 22 w 23"/>
                <a:gd name="T5" fmla="*/ 14 h 24"/>
                <a:gd name="T6" fmla="*/ 23 w 23"/>
                <a:gd name="T7" fmla="*/ 12 h 24"/>
                <a:gd name="T8" fmla="*/ 22 w 23"/>
                <a:gd name="T9" fmla="*/ 9 h 24"/>
                <a:gd name="T10" fmla="*/ 22 w 23"/>
                <a:gd name="T11" fmla="*/ 9 h 24"/>
                <a:gd name="T12" fmla="*/ 13 w 23"/>
                <a:gd name="T13" fmla="*/ 0 h 24"/>
                <a:gd name="T14" fmla="*/ 14 w 23"/>
                <a:gd name="T15" fmla="*/ 0 h 24"/>
                <a:gd name="T16" fmla="*/ 11 w 23"/>
                <a:gd name="T17" fmla="*/ 0 h 24"/>
                <a:gd name="T18" fmla="*/ 9 w 23"/>
                <a:gd name="T19" fmla="*/ 0 h 24"/>
                <a:gd name="T20" fmla="*/ 11 w 23"/>
                <a:gd name="T21" fmla="*/ 0 h 24"/>
                <a:gd name="T22" fmla="*/ 10 w 23"/>
                <a:gd name="T23" fmla="*/ 0 h 24"/>
                <a:gd name="T24" fmla="*/ 7 w 23"/>
                <a:gd name="T25" fmla="*/ 1 h 24"/>
                <a:gd name="T26" fmla="*/ 8 w 23"/>
                <a:gd name="T27" fmla="*/ 1 h 24"/>
                <a:gd name="T28" fmla="*/ 1 w 23"/>
                <a:gd name="T29" fmla="*/ 9 h 24"/>
                <a:gd name="T30" fmla="*/ 1 w 23"/>
                <a:gd name="T31" fmla="*/ 9 h 24"/>
                <a:gd name="T32" fmla="*/ 0 w 23"/>
                <a:gd name="T33" fmla="*/ 12 h 24"/>
                <a:gd name="T34" fmla="*/ 1 w 23"/>
                <a:gd name="T35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" h="24">
                  <a:moveTo>
                    <a:pt x="1" y="14"/>
                  </a:moveTo>
                  <a:cubicBezTo>
                    <a:pt x="3" y="20"/>
                    <a:pt x="7" y="24"/>
                    <a:pt x="12" y="24"/>
                  </a:cubicBezTo>
                  <a:cubicBezTo>
                    <a:pt x="17" y="24"/>
                    <a:pt x="21" y="20"/>
                    <a:pt x="22" y="14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3" y="10"/>
                    <a:pt x="23" y="9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1" y="4"/>
                    <a:pt x="17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3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5" y="2"/>
                    <a:pt x="2" y="5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10"/>
                    <a:pt x="0" y="12"/>
                  </a:cubicBezTo>
                  <a:cubicBezTo>
                    <a:pt x="0" y="13"/>
                    <a:pt x="1" y="14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38"/>
            <p:cNvSpPr/>
            <p:nvPr/>
          </p:nvSpPr>
          <p:spPr bwMode="auto">
            <a:xfrm>
              <a:off x="4062413" y="4052888"/>
              <a:ext cx="192088" cy="258763"/>
            </a:xfrm>
            <a:custGeom>
              <a:avLst/>
              <a:gdLst>
                <a:gd name="T0" fmla="*/ 62 w 64"/>
                <a:gd name="T1" fmla="*/ 10 h 86"/>
                <a:gd name="T2" fmla="*/ 56 w 64"/>
                <a:gd name="T3" fmla="*/ 10 h 86"/>
                <a:gd name="T4" fmla="*/ 51 w 64"/>
                <a:gd name="T5" fmla="*/ 16 h 86"/>
                <a:gd name="T6" fmla="*/ 48 w 64"/>
                <a:gd name="T7" fmla="*/ 8 h 86"/>
                <a:gd name="T8" fmla="*/ 46 w 64"/>
                <a:gd name="T9" fmla="*/ 4 h 86"/>
                <a:gd name="T10" fmla="*/ 44 w 64"/>
                <a:gd name="T11" fmla="*/ 1 h 86"/>
                <a:gd name="T12" fmla="*/ 44 w 64"/>
                <a:gd name="T13" fmla="*/ 1 h 86"/>
                <a:gd name="T14" fmla="*/ 39 w 64"/>
                <a:gd name="T15" fmla="*/ 0 h 86"/>
                <a:gd name="T16" fmla="*/ 36 w 64"/>
                <a:gd name="T17" fmla="*/ 0 h 86"/>
                <a:gd name="T18" fmla="*/ 36 w 64"/>
                <a:gd name="T19" fmla="*/ 3 h 86"/>
                <a:gd name="T20" fmla="*/ 33 w 64"/>
                <a:gd name="T21" fmla="*/ 13 h 86"/>
                <a:gd name="T22" fmla="*/ 32 w 64"/>
                <a:gd name="T23" fmla="*/ 5 h 86"/>
                <a:gd name="T24" fmla="*/ 32 w 64"/>
                <a:gd name="T25" fmla="*/ 5 h 86"/>
                <a:gd name="T26" fmla="*/ 32 w 64"/>
                <a:gd name="T27" fmla="*/ 4 h 86"/>
                <a:gd name="T28" fmla="*/ 33 w 64"/>
                <a:gd name="T29" fmla="*/ 0 h 86"/>
                <a:gd name="T30" fmla="*/ 33 w 64"/>
                <a:gd name="T31" fmla="*/ 0 h 86"/>
                <a:gd name="T32" fmla="*/ 26 w 64"/>
                <a:gd name="T33" fmla="*/ 0 h 86"/>
                <a:gd name="T34" fmla="*/ 26 w 64"/>
                <a:gd name="T35" fmla="*/ 0 h 86"/>
                <a:gd name="T36" fmla="*/ 27 w 64"/>
                <a:gd name="T37" fmla="*/ 4 h 86"/>
                <a:gd name="T38" fmla="*/ 27 w 64"/>
                <a:gd name="T39" fmla="*/ 5 h 86"/>
                <a:gd name="T40" fmla="*/ 27 w 64"/>
                <a:gd name="T41" fmla="*/ 5 h 86"/>
                <a:gd name="T42" fmla="*/ 26 w 64"/>
                <a:gd name="T43" fmla="*/ 13 h 86"/>
                <a:gd name="T44" fmla="*/ 23 w 64"/>
                <a:gd name="T45" fmla="*/ 3 h 86"/>
                <a:gd name="T46" fmla="*/ 23 w 64"/>
                <a:gd name="T47" fmla="*/ 0 h 86"/>
                <a:gd name="T48" fmla="*/ 20 w 64"/>
                <a:gd name="T49" fmla="*/ 0 h 86"/>
                <a:gd name="T50" fmla="*/ 15 w 64"/>
                <a:gd name="T51" fmla="*/ 1 h 86"/>
                <a:gd name="T52" fmla="*/ 15 w 64"/>
                <a:gd name="T53" fmla="*/ 1 h 86"/>
                <a:gd name="T54" fmla="*/ 13 w 64"/>
                <a:gd name="T55" fmla="*/ 4 h 86"/>
                <a:gd name="T56" fmla="*/ 11 w 64"/>
                <a:gd name="T57" fmla="*/ 8 h 86"/>
                <a:gd name="T58" fmla="*/ 1 w 64"/>
                <a:gd name="T59" fmla="*/ 35 h 86"/>
                <a:gd name="T60" fmla="*/ 4 w 64"/>
                <a:gd name="T61" fmla="*/ 40 h 86"/>
                <a:gd name="T62" fmla="*/ 10 w 64"/>
                <a:gd name="T63" fmla="*/ 37 h 86"/>
                <a:gd name="T64" fmla="*/ 17 w 64"/>
                <a:gd name="T65" fmla="*/ 21 h 86"/>
                <a:gd name="T66" fmla="*/ 17 w 64"/>
                <a:gd name="T67" fmla="*/ 31 h 86"/>
                <a:gd name="T68" fmla="*/ 17 w 64"/>
                <a:gd name="T69" fmla="*/ 31 h 86"/>
                <a:gd name="T70" fmla="*/ 17 w 64"/>
                <a:gd name="T71" fmla="*/ 31 h 86"/>
                <a:gd name="T72" fmla="*/ 17 w 64"/>
                <a:gd name="T73" fmla="*/ 80 h 86"/>
                <a:gd name="T74" fmla="*/ 22 w 64"/>
                <a:gd name="T75" fmla="*/ 86 h 86"/>
                <a:gd name="T76" fmla="*/ 28 w 64"/>
                <a:gd name="T77" fmla="*/ 80 h 86"/>
                <a:gd name="T78" fmla="*/ 28 w 64"/>
                <a:gd name="T79" fmla="*/ 41 h 86"/>
                <a:gd name="T80" fmla="*/ 31 w 64"/>
                <a:gd name="T81" fmla="*/ 41 h 86"/>
                <a:gd name="T82" fmla="*/ 31 w 64"/>
                <a:gd name="T83" fmla="*/ 80 h 86"/>
                <a:gd name="T84" fmla="*/ 37 w 64"/>
                <a:gd name="T85" fmla="*/ 86 h 86"/>
                <a:gd name="T86" fmla="*/ 42 w 64"/>
                <a:gd name="T87" fmla="*/ 80 h 86"/>
                <a:gd name="T88" fmla="*/ 42 w 64"/>
                <a:gd name="T89" fmla="*/ 31 h 86"/>
                <a:gd name="T90" fmla="*/ 42 w 64"/>
                <a:gd name="T91" fmla="*/ 31 h 86"/>
                <a:gd name="T92" fmla="*/ 42 w 64"/>
                <a:gd name="T93" fmla="*/ 31 h 86"/>
                <a:gd name="T94" fmla="*/ 42 w 64"/>
                <a:gd name="T95" fmla="*/ 20 h 86"/>
                <a:gd name="T96" fmla="*/ 44 w 64"/>
                <a:gd name="T97" fmla="*/ 26 h 86"/>
                <a:gd name="T98" fmla="*/ 46 w 64"/>
                <a:gd name="T99" fmla="*/ 28 h 86"/>
                <a:gd name="T100" fmla="*/ 51 w 64"/>
                <a:gd name="T101" fmla="*/ 28 h 86"/>
                <a:gd name="T102" fmla="*/ 54 w 64"/>
                <a:gd name="T103" fmla="*/ 25 h 86"/>
                <a:gd name="T104" fmla="*/ 62 w 64"/>
                <a:gd name="T105" fmla="*/ 16 h 86"/>
                <a:gd name="T106" fmla="*/ 62 w 64"/>
                <a:gd name="T107" fmla="*/ 1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4" h="86">
                  <a:moveTo>
                    <a:pt x="62" y="10"/>
                  </a:moveTo>
                  <a:cubicBezTo>
                    <a:pt x="60" y="9"/>
                    <a:pt x="58" y="9"/>
                    <a:pt x="56" y="10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3"/>
                    <a:pt x="45" y="2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3" y="0"/>
                    <a:pt x="41" y="0"/>
                    <a:pt x="39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1"/>
                    <a:pt x="36" y="2"/>
                    <a:pt x="36" y="3"/>
                  </a:cubicBezTo>
                  <a:cubicBezTo>
                    <a:pt x="36" y="7"/>
                    <a:pt x="35" y="11"/>
                    <a:pt x="33" y="13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4"/>
                    <a:pt x="32" y="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4" y="11"/>
                    <a:pt x="23" y="7"/>
                    <a:pt x="23" y="3"/>
                  </a:cubicBezTo>
                  <a:cubicBezTo>
                    <a:pt x="23" y="2"/>
                    <a:pt x="23" y="1"/>
                    <a:pt x="23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4" y="2"/>
                    <a:pt x="13" y="3"/>
                    <a:pt x="13" y="4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7"/>
                    <a:pt x="2" y="39"/>
                    <a:pt x="4" y="40"/>
                  </a:cubicBezTo>
                  <a:cubicBezTo>
                    <a:pt x="7" y="41"/>
                    <a:pt x="10" y="40"/>
                    <a:pt x="10" y="37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80"/>
                    <a:pt x="17" y="80"/>
                    <a:pt x="17" y="80"/>
                  </a:cubicBezTo>
                  <a:cubicBezTo>
                    <a:pt x="17" y="83"/>
                    <a:pt x="19" y="86"/>
                    <a:pt x="22" y="86"/>
                  </a:cubicBezTo>
                  <a:cubicBezTo>
                    <a:pt x="25" y="86"/>
                    <a:pt x="28" y="83"/>
                    <a:pt x="28" y="8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80"/>
                    <a:pt x="31" y="80"/>
                    <a:pt x="31" y="80"/>
                  </a:cubicBezTo>
                  <a:cubicBezTo>
                    <a:pt x="31" y="83"/>
                    <a:pt x="33" y="86"/>
                    <a:pt x="37" y="86"/>
                  </a:cubicBezTo>
                  <a:cubicBezTo>
                    <a:pt x="40" y="86"/>
                    <a:pt x="42" y="83"/>
                    <a:pt x="42" y="80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5" y="27"/>
                    <a:pt x="45" y="27"/>
                    <a:pt x="46" y="28"/>
                  </a:cubicBezTo>
                  <a:cubicBezTo>
                    <a:pt x="47" y="30"/>
                    <a:pt x="50" y="29"/>
                    <a:pt x="51" y="28"/>
                  </a:cubicBezTo>
                  <a:cubicBezTo>
                    <a:pt x="54" y="25"/>
                    <a:pt x="54" y="25"/>
                    <a:pt x="54" y="25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64" y="14"/>
                    <a:pt x="63" y="12"/>
                    <a:pt x="62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88540" y="3125819"/>
            <a:ext cx="366933" cy="543605"/>
            <a:chOff x="4062413" y="2374900"/>
            <a:chExt cx="814388" cy="1206501"/>
          </a:xfrm>
          <a:solidFill>
            <a:schemeClr val="bg1"/>
          </a:solidFill>
        </p:grpSpPr>
        <p:sp>
          <p:nvSpPr>
            <p:cNvPr id="11" name="Freeform 11"/>
            <p:cNvSpPr/>
            <p:nvPr/>
          </p:nvSpPr>
          <p:spPr bwMode="auto">
            <a:xfrm>
              <a:off x="4479926" y="2925763"/>
              <a:ext cx="265113" cy="123825"/>
            </a:xfrm>
            <a:custGeom>
              <a:avLst/>
              <a:gdLst>
                <a:gd name="T0" fmla="*/ 167 w 167"/>
                <a:gd name="T1" fmla="*/ 28 h 78"/>
                <a:gd name="T2" fmla="*/ 9 w 167"/>
                <a:gd name="T3" fmla="*/ 78 h 78"/>
                <a:gd name="T4" fmla="*/ 0 w 167"/>
                <a:gd name="T5" fmla="*/ 50 h 78"/>
                <a:gd name="T6" fmla="*/ 158 w 167"/>
                <a:gd name="T7" fmla="*/ 0 h 78"/>
                <a:gd name="T8" fmla="*/ 167 w 167"/>
                <a:gd name="T9" fmla="*/ 2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78">
                  <a:moveTo>
                    <a:pt x="167" y="28"/>
                  </a:moveTo>
                  <a:lnTo>
                    <a:pt x="9" y="78"/>
                  </a:lnTo>
                  <a:lnTo>
                    <a:pt x="0" y="50"/>
                  </a:lnTo>
                  <a:lnTo>
                    <a:pt x="158" y="0"/>
                  </a:lnTo>
                  <a:lnTo>
                    <a:pt x="167" y="2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471988" y="3206750"/>
              <a:ext cx="311150" cy="3333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4568826" y="3005138"/>
              <a:ext cx="123825" cy="93663"/>
            </a:xfrm>
            <a:custGeom>
              <a:avLst/>
              <a:gdLst>
                <a:gd name="T0" fmla="*/ 0 w 78"/>
                <a:gd name="T1" fmla="*/ 19 h 59"/>
                <a:gd name="T2" fmla="*/ 12 w 78"/>
                <a:gd name="T3" fmla="*/ 59 h 59"/>
                <a:gd name="T4" fmla="*/ 78 w 78"/>
                <a:gd name="T5" fmla="*/ 37 h 59"/>
                <a:gd name="T6" fmla="*/ 66 w 78"/>
                <a:gd name="T7" fmla="*/ 0 h 59"/>
                <a:gd name="T8" fmla="*/ 0 w 78"/>
                <a:gd name="T9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9">
                  <a:moveTo>
                    <a:pt x="0" y="19"/>
                  </a:moveTo>
                  <a:lnTo>
                    <a:pt x="12" y="59"/>
                  </a:lnTo>
                  <a:lnTo>
                    <a:pt x="78" y="37"/>
                  </a:lnTo>
                  <a:lnTo>
                    <a:pt x="66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" name="Freeform 14"/>
            <p:cNvSpPr/>
            <p:nvPr/>
          </p:nvSpPr>
          <p:spPr bwMode="auto">
            <a:xfrm>
              <a:off x="4362451" y="2374900"/>
              <a:ext cx="123825" cy="90488"/>
            </a:xfrm>
            <a:custGeom>
              <a:avLst/>
              <a:gdLst>
                <a:gd name="T0" fmla="*/ 0 w 78"/>
                <a:gd name="T1" fmla="*/ 19 h 57"/>
                <a:gd name="T2" fmla="*/ 12 w 78"/>
                <a:gd name="T3" fmla="*/ 57 h 57"/>
                <a:gd name="T4" fmla="*/ 78 w 78"/>
                <a:gd name="T5" fmla="*/ 38 h 57"/>
                <a:gd name="T6" fmla="*/ 67 w 78"/>
                <a:gd name="T7" fmla="*/ 0 h 57"/>
                <a:gd name="T8" fmla="*/ 0 w 78"/>
                <a:gd name="T9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0" y="19"/>
                  </a:moveTo>
                  <a:lnTo>
                    <a:pt x="12" y="57"/>
                  </a:lnTo>
                  <a:lnTo>
                    <a:pt x="78" y="38"/>
                  </a:lnTo>
                  <a:lnTo>
                    <a:pt x="67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15"/>
            <p:cNvSpPr/>
            <p:nvPr/>
          </p:nvSpPr>
          <p:spPr bwMode="auto">
            <a:xfrm>
              <a:off x="4356101" y="2427288"/>
              <a:ext cx="330200" cy="561975"/>
            </a:xfrm>
            <a:custGeom>
              <a:avLst/>
              <a:gdLst>
                <a:gd name="T0" fmla="*/ 46 w 88"/>
                <a:gd name="T1" fmla="*/ 0 h 150"/>
                <a:gd name="T2" fmla="*/ 0 w 88"/>
                <a:gd name="T3" fmla="*/ 14 h 150"/>
                <a:gd name="T4" fmla="*/ 5 w 88"/>
                <a:gd name="T5" fmla="*/ 29 h 150"/>
                <a:gd name="T6" fmla="*/ 30 w 88"/>
                <a:gd name="T7" fmla="*/ 57 h 150"/>
                <a:gd name="T8" fmla="*/ 20 w 88"/>
                <a:gd name="T9" fmla="*/ 79 h 150"/>
                <a:gd name="T10" fmla="*/ 42 w 88"/>
                <a:gd name="T11" fmla="*/ 150 h 150"/>
                <a:gd name="T12" fmla="*/ 88 w 88"/>
                <a:gd name="T13" fmla="*/ 135 h 150"/>
                <a:gd name="T14" fmla="*/ 46 w 88"/>
                <a:gd name="T1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50">
                  <a:moveTo>
                    <a:pt x="46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9" y="31"/>
                    <a:pt x="30" y="43"/>
                    <a:pt x="30" y="57"/>
                  </a:cubicBezTo>
                  <a:cubicBezTo>
                    <a:pt x="30" y="66"/>
                    <a:pt x="26" y="74"/>
                    <a:pt x="20" y="79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88" y="135"/>
                    <a:pt x="88" y="135"/>
                    <a:pt x="88" y="135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268788" y="2551113"/>
              <a:ext cx="184150" cy="18415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4262438" y="3198813"/>
              <a:ext cx="198438" cy="200025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4062413" y="2647950"/>
              <a:ext cx="255588" cy="679450"/>
            </a:xfrm>
            <a:custGeom>
              <a:avLst/>
              <a:gdLst>
                <a:gd name="T0" fmla="*/ 50 w 68"/>
                <a:gd name="T1" fmla="*/ 181 h 181"/>
                <a:gd name="T2" fmla="*/ 50 w 68"/>
                <a:gd name="T3" fmla="*/ 174 h 181"/>
                <a:gd name="T4" fmla="*/ 68 w 68"/>
                <a:gd name="T5" fmla="*/ 146 h 181"/>
                <a:gd name="T6" fmla="*/ 39 w 68"/>
                <a:gd name="T7" fmla="*/ 91 h 181"/>
                <a:gd name="T8" fmla="*/ 68 w 68"/>
                <a:gd name="T9" fmla="*/ 24 h 181"/>
                <a:gd name="T10" fmla="*/ 51 w 68"/>
                <a:gd name="T11" fmla="*/ 0 h 181"/>
                <a:gd name="T12" fmla="*/ 1 w 68"/>
                <a:gd name="T13" fmla="*/ 91 h 181"/>
                <a:gd name="T14" fmla="*/ 50 w 68"/>
                <a:gd name="T1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81">
                  <a:moveTo>
                    <a:pt x="50" y="181"/>
                  </a:moveTo>
                  <a:cubicBezTo>
                    <a:pt x="50" y="178"/>
                    <a:pt x="50" y="176"/>
                    <a:pt x="50" y="174"/>
                  </a:cubicBezTo>
                  <a:cubicBezTo>
                    <a:pt x="50" y="161"/>
                    <a:pt x="57" y="151"/>
                    <a:pt x="68" y="146"/>
                  </a:cubicBezTo>
                  <a:cubicBezTo>
                    <a:pt x="52" y="133"/>
                    <a:pt x="41" y="114"/>
                    <a:pt x="39" y="91"/>
                  </a:cubicBezTo>
                  <a:cubicBezTo>
                    <a:pt x="39" y="84"/>
                    <a:pt x="44" y="45"/>
                    <a:pt x="68" y="24"/>
                  </a:cubicBezTo>
                  <a:cubicBezTo>
                    <a:pt x="59" y="20"/>
                    <a:pt x="52" y="11"/>
                    <a:pt x="51" y="0"/>
                  </a:cubicBezTo>
                  <a:cubicBezTo>
                    <a:pt x="23" y="20"/>
                    <a:pt x="3" y="56"/>
                    <a:pt x="1" y="91"/>
                  </a:cubicBezTo>
                  <a:cubicBezTo>
                    <a:pt x="0" y="129"/>
                    <a:pt x="21" y="162"/>
                    <a:pt x="50" y="181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9" name="Freeform 19"/>
            <p:cNvSpPr/>
            <p:nvPr/>
          </p:nvSpPr>
          <p:spPr bwMode="auto">
            <a:xfrm>
              <a:off x="4114801" y="3255963"/>
              <a:ext cx="762000" cy="325438"/>
            </a:xfrm>
            <a:custGeom>
              <a:avLst/>
              <a:gdLst>
                <a:gd name="T0" fmla="*/ 126 w 203"/>
                <a:gd name="T1" fmla="*/ 60 h 87"/>
                <a:gd name="T2" fmla="*/ 146 w 203"/>
                <a:gd name="T3" fmla="*/ 38 h 87"/>
                <a:gd name="T4" fmla="*/ 183 w 203"/>
                <a:gd name="T5" fmla="*/ 38 h 87"/>
                <a:gd name="T6" fmla="*/ 183 w 203"/>
                <a:gd name="T7" fmla="*/ 0 h 87"/>
                <a:gd name="T8" fmla="*/ 93 w 203"/>
                <a:gd name="T9" fmla="*/ 0 h 87"/>
                <a:gd name="T10" fmla="*/ 96 w 203"/>
                <a:gd name="T11" fmla="*/ 12 h 87"/>
                <a:gd name="T12" fmla="*/ 66 w 203"/>
                <a:gd name="T13" fmla="*/ 42 h 87"/>
                <a:gd name="T14" fmla="*/ 61 w 203"/>
                <a:gd name="T15" fmla="*/ 41 h 87"/>
                <a:gd name="T16" fmla="*/ 23 w 203"/>
                <a:gd name="T17" fmla="*/ 65 h 87"/>
                <a:gd name="T18" fmla="*/ 0 w 203"/>
                <a:gd name="T19" fmla="*/ 66 h 87"/>
                <a:gd name="T20" fmla="*/ 0 w 203"/>
                <a:gd name="T21" fmla="*/ 87 h 87"/>
                <a:gd name="T22" fmla="*/ 23 w 203"/>
                <a:gd name="T23" fmla="*/ 87 h 87"/>
                <a:gd name="T24" fmla="*/ 203 w 203"/>
                <a:gd name="T25" fmla="*/ 87 h 87"/>
                <a:gd name="T26" fmla="*/ 203 w 203"/>
                <a:gd name="T27" fmla="*/ 60 h 87"/>
                <a:gd name="T28" fmla="*/ 126 w 203"/>
                <a:gd name="T29" fmla="*/ 6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87">
                  <a:moveTo>
                    <a:pt x="126" y="60"/>
                  </a:moveTo>
                  <a:cubicBezTo>
                    <a:pt x="126" y="60"/>
                    <a:pt x="137" y="50"/>
                    <a:pt x="146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4"/>
                    <a:pt x="96" y="8"/>
                    <a:pt x="96" y="12"/>
                  </a:cubicBezTo>
                  <a:cubicBezTo>
                    <a:pt x="96" y="28"/>
                    <a:pt x="82" y="42"/>
                    <a:pt x="66" y="42"/>
                  </a:cubicBezTo>
                  <a:cubicBezTo>
                    <a:pt x="64" y="42"/>
                    <a:pt x="62" y="42"/>
                    <a:pt x="61" y="41"/>
                  </a:cubicBezTo>
                  <a:cubicBezTo>
                    <a:pt x="49" y="52"/>
                    <a:pt x="34" y="63"/>
                    <a:pt x="23" y="6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203" y="60"/>
                    <a:pt x="203" y="60"/>
                    <a:pt x="203" y="60"/>
                  </a:cubicBezTo>
                  <a:lnTo>
                    <a:pt x="126" y="6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7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</a:p>
        </p:txBody>
      </p:sp>
      <p:pic>
        <p:nvPicPr>
          <p:cNvPr id="5" name="Picture 1" descr="IMG_25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105" y="580390"/>
            <a:ext cx="7268845" cy="39903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6"/>
          <p:cNvSpPr txBox="1"/>
          <p:nvPr/>
        </p:nvSpPr>
        <p:spPr>
          <a:xfrm>
            <a:off x="3130550" y="4587240"/>
            <a:ext cx="4058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Figure 1. Bar plot of Average GDP of the Sub Saharan African Region per Country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5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Comparison of Inflation Rate and GDP growth in five larger Economies of Sub-Saharan Africa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980" y="1199515"/>
            <a:ext cx="6580505" cy="38011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8"/>
          <p:cNvSpPr/>
          <p:nvPr/>
        </p:nvSpPr>
        <p:spPr bwMode="auto">
          <a:xfrm>
            <a:off x="5355858" y="1355233"/>
            <a:ext cx="339754" cy="262890"/>
          </a:xfrm>
          <a:custGeom>
            <a:avLst/>
            <a:gdLst>
              <a:gd name="T0" fmla="*/ 299 w 305"/>
              <a:gd name="T1" fmla="*/ 59 h 236"/>
              <a:gd name="T2" fmla="*/ 240 w 305"/>
              <a:gd name="T3" fmla="*/ 118 h 236"/>
              <a:gd name="T4" fmla="*/ 187 w 305"/>
              <a:gd name="T5" fmla="*/ 172 h 236"/>
              <a:gd name="T6" fmla="*/ 128 w 305"/>
              <a:gd name="T7" fmla="*/ 230 h 236"/>
              <a:gd name="T8" fmla="*/ 106 w 305"/>
              <a:gd name="T9" fmla="*/ 230 h 236"/>
              <a:gd name="T10" fmla="*/ 75 w 305"/>
              <a:gd name="T11" fmla="*/ 199 h 236"/>
              <a:gd name="T12" fmla="*/ 65 w 305"/>
              <a:gd name="T13" fmla="*/ 187 h 236"/>
              <a:gd name="T14" fmla="*/ 6 w 305"/>
              <a:gd name="T15" fmla="*/ 128 h 236"/>
              <a:gd name="T16" fmla="*/ 6 w 305"/>
              <a:gd name="T17" fmla="*/ 106 h 236"/>
              <a:gd name="T18" fmla="*/ 37 w 305"/>
              <a:gd name="T19" fmla="*/ 75 h 236"/>
              <a:gd name="T20" fmla="*/ 59 w 305"/>
              <a:gd name="T21" fmla="*/ 75 h 236"/>
              <a:gd name="T22" fmla="*/ 118 w 305"/>
              <a:gd name="T23" fmla="*/ 134 h 236"/>
              <a:gd name="T24" fmla="*/ 246 w 305"/>
              <a:gd name="T25" fmla="*/ 6 h 236"/>
              <a:gd name="T26" fmla="*/ 268 w 305"/>
              <a:gd name="T27" fmla="*/ 6 h 236"/>
              <a:gd name="T28" fmla="*/ 299 w 305"/>
              <a:gd name="T29" fmla="*/ 37 h 236"/>
              <a:gd name="T30" fmla="*/ 299 w 305"/>
              <a:gd name="T31" fmla="*/ 5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05" h="236">
                <a:moveTo>
                  <a:pt x="299" y="59"/>
                </a:moveTo>
                <a:cubicBezTo>
                  <a:pt x="240" y="118"/>
                  <a:pt x="240" y="118"/>
                  <a:pt x="240" y="118"/>
                </a:cubicBezTo>
                <a:cubicBezTo>
                  <a:pt x="187" y="172"/>
                  <a:pt x="187" y="172"/>
                  <a:pt x="187" y="172"/>
                </a:cubicBezTo>
                <a:cubicBezTo>
                  <a:pt x="128" y="230"/>
                  <a:pt x="128" y="230"/>
                  <a:pt x="128" y="230"/>
                </a:cubicBezTo>
                <a:cubicBezTo>
                  <a:pt x="122" y="236"/>
                  <a:pt x="112" y="236"/>
                  <a:pt x="106" y="230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65" y="187"/>
                  <a:pt x="65" y="187"/>
                  <a:pt x="65" y="187"/>
                </a:cubicBezTo>
                <a:cubicBezTo>
                  <a:pt x="6" y="128"/>
                  <a:pt x="6" y="128"/>
                  <a:pt x="6" y="128"/>
                </a:cubicBezTo>
                <a:cubicBezTo>
                  <a:pt x="0" y="122"/>
                  <a:pt x="0" y="112"/>
                  <a:pt x="6" y="106"/>
                </a:cubicBezTo>
                <a:cubicBezTo>
                  <a:pt x="37" y="75"/>
                  <a:pt x="37" y="75"/>
                  <a:pt x="37" y="75"/>
                </a:cubicBezTo>
                <a:cubicBezTo>
                  <a:pt x="43" y="69"/>
                  <a:pt x="53" y="69"/>
                  <a:pt x="59" y="75"/>
                </a:cubicBezTo>
                <a:cubicBezTo>
                  <a:pt x="118" y="134"/>
                  <a:pt x="118" y="134"/>
                  <a:pt x="118" y="134"/>
                </a:cubicBezTo>
                <a:cubicBezTo>
                  <a:pt x="246" y="6"/>
                  <a:pt x="246" y="6"/>
                  <a:pt x="246" y="6"/>
                </a:cubicBezTo>
                <a:cubicBezTo>
                  <a:pt x="252" y="0"/>
                  <a:pt x="262" y="0"/>
                  <a:pt x="268" y="6"/>
                </a:cubicBezTo>
                <a:cubicBezTo>
                  <a:pt x="299" y="37"/>
                  <a:pt x="299" y="37"/>
                  <a:pt x="299" y="37"/>
                </a:cubicBezTo>
                <a:cubicBezTo>
                  <a:pt x="305" y="43"/>
                  <a:pt x="305" y="53"/>
                  <a:pt x="299" y="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66"/>
          <p:cNvSpPr>
            <a:spLocks noChangeArrowheads="1"/>
          </p:cNvSpPr>
          <p:nvPr/>
        </p:nvSpPr>
        <p:spPr bwMode="auto">
          <a:xfrm>
            <a:off x="864759" y="2540476"/>
            <a:ext cx="1581834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according to your need to draw the text box size.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Please read the instructions and more work at the end of the manual template.</a:t>
            </a:r>
            <a:endParaRPr lang="zh-CN" altLang="zh-CN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7" name="Rectangle 66"/>
          <p:cNvSpPr>
            <a:spLocks noChangeArrowheads="1"/>
          </p:cNvSpPr>
          <p:nvPr/>
        </p:nvSpPr>
        <p:spPr bwMode="auto">
          <a:xfrm>
            <a:off x="4743339" y="2540476"/>
            <a:ext cx="1581834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Add your words here,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according to your need to draw the text box size.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Please read the instructions and more work at the end of the manual template.</a:t>
            </a:r>
            <a:endParaRPr lang="zh-CN" altLang="zh-CN" sz="10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717040" y="4658360"/>
            <a:ext cx="6097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Figure 2: Comparison of Inflation rate and GDP growth of the five major economies in Sub-Saharan Africa.</a:t>
            </a:r>
          </a:p>
        </p:txBody>
      </p:sp>
      <p:pic>
        <p:nvPicPr>
          <p:cNvPr id="6" name="Picture 3" descr="IMG_25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845" y="668655"/>
            <a:ext cx="7032625" cy="3954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>
            <a:off x="482963" y="4285183"/>
            <a:ext cx="858449" cy="724210"/>
            <a:chOff x="3985412" y="3838503"/>
            <a:chExt cx="858449" cy="724210"/>
          </a:xfrm>
          <a:solidFill>
            <a:schemeClr val="bg1">
              <a:lumMod val="50000"/>
            </a:schemeClr>
          </a:solidFill>
          <a:effectLst>
            <a:reflection blurRad="6350" stA="52000" endA="300" endPos="35000" dir="5400000" sy="-100000" algn="bl" rotWithShape="0"/>
          </a:effectLst>
        </p:grpSpPr>
        <p:sp>
          <p:nvSpPr>
            <p:cNvPr id="11" name="Freeform 9"/>
            <p:cNvSpPr/>
            <p:nvPr/>
          </p:nvSpPr>
          <p:spPr bwMode="auto">
            <a:xfrm>
              <a:off x="4063247" y="3838503"/>
              <a:ext cx="143263" cy="154543"/>
            </a:xfrm>
            <a:custGeom>
              <a:avLst/>
              <a:gdLst>
                <a:gd name="T0" fmla="*/ 6 w 54"/>
                <a:gd name="T1" fmla="*/ 38 h 58"/>
                <a:gd name="T2" fmla="*/ 27 w 54"/>
                <a:gd name="T3" fmla="*/ 58 h 58"/>
                <a:gd name="T4" fmla="*/ 48 w 54"/>
                <a:gd name="T5" fmla="*/ 37 h 58"/>
                <a:gd name="T6" fmla="*/ 53 w 54"/>
                <a:gd name="T7" fmla="*/ 28 h 58"/>
                <a:gd name="T8" fmla="*/ 50 w 54"/>
                <a:gd name="T9" fmla="*/ 24 h 58"/>
                <a:gd name="T10" fmla="*/ 27 w 54"/>
                <a:gd name="T11" fmla="*/ 0 h 58"/>
                <a:gd name="T12" fmla="*/ 4 w 54"/>
                <a:gd name="T13" fmla="*/ 24 h 58"/>
                <a:gd name="T14" fmla="*/ 0 w 54"/>
                <a:gd name="T15" fmla="*/ 28 h 58"/>
                <a:gd name="T16" fmla="*/ 6 w 54"/>
                <a:gd name="T17" fmla="*/ 3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8">
                  <a:moveTo>
                    <a:pt x="6" y="38"/>
                  </a:moveTo>
                  <a:cubicBezTo>
                    <a:pt x="9" y="48"/>
                    <a:pt x="16" y="58"/>
                    <a:pt x="27" y="58"/>
                  </a:cubicBezTo>
                  <a:cubicBezTo>
                    <a:pt x="38" y="58"/>
                    <a:pt x="45" y="48"/>
                    <a:pt x="48" y="37"/>
                  </a:cubicBezTo>
                  <a:cubicBezTo>
                    <a:pt x="52" y="36"/>
                    <a:pt x="54" y="31"/>
                    <a:pt x="53" y="28"/>
                  </a:cubicBezTo>
                  <a:cubicBezTo>
                    <a:pt x="53" y="26"/>
                    <a:pt x="52" y="24"/>
                    <a:pt x="50" y="24"/>
                  </a:cubicBezTo>
                  <a:cubicBezTo>
                    <a:pt x="49" y="10"/>
                    <a:pt x="40" y="0"/>
                    <a:pt x="27" y="0"/>
                  </a:cubicBezTo>
                  <a:cubicBezTo>
                    <a:pt x="14" y="0"/>
                    <a:pt x="5" y="10"/>
                    <a:pt x="4" y="24"/>
                  </a:cubicBezTo>
                  <a:cubicBezTo>
                    <a:pt x="2" y="24"/>
                    <a:pt x="1" y="25"/>
                    <a:pt x="0" y="28"/>
                  </a:cubicBezTo>
                  <a:cubicBezTo>
                    <a:pt x="0" y="32"/>
                    <a:pt x="2" y="37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3985412" y="3969357"/>
              <a:ext cx="469270" cy="591100"/>
            </a:xfrm>
            <a:custGeom>
              <a:avLst/>
              <a:gdLst>
                <a:gd name="T0" fmla="*/ 127 w 176"/>
                <a:gd name="T1" fmla="*/ 66 h 222"/>
                <a:gd name="T2" fmla="*/ 153 w 176"/>
                <a:gd name="T3" fmla="*/ 40 h 222"/>
                <a:gd name="T4" fmla="*/ 174 w 176"/>
                <a:gd name="T5" fmla="*/ 5 h 222"/>
                <a:gd name="T6" fmla="*/ 170 w 176"/>
                <a:gd name="T7" fmla="*/ 1 h 222"/>
                <a:gd name="T8" fmla="*/ 139 w 176"/>
                <a:gd name="T9" fmla="*/ 26 h 222"/>
                <a:gd name="T10" fmla="*/ 124 w 176"/>
                <a:gd name="T11" fmla="*/ 42 h 222"/>
                <a:gd name="T12" fmla="*/ 111 w 176"/>
                <a:gd name="T13" fmla="*/ 43 h 222"/>
                <a:gd name="T14" fmla="*/ 94 w 176"/>
                <a:gd name="T15" fmla="*/ 24 h 222"/>
                <a:gd name="T16" fmla="*/ 93 w 176"/>
                <a:gd name="T17" fmla="*/ 22 h 222"/>
                <a:gd name="T18" fmla="*/ 78 w 176"/>
                <a:gd name="T19" fmla="*/ 14 h 222"/>
                <a:gd name="T20" fmla="*/ 71 w 176"/>
                <a:gd name="T21" fmla="*/ 13 h 222"/>
                <a:gd name="T22" fmla="*/ 62 w 176"/>
                <a:gd name="T23" fmla="*/ 44 h 222"/>
                <a:gd name="T24" fmla="*/ 61 w 176"/>
                <a:gd name="T25" fmla="*/ 19 h 222"/>
                <a:gd name="T26" fmla="*/ 54 w 176"/>
                <a:gd name="T27" fmla="*/ 15 h 222"/>
                <a:gd name="T28" fmla="*/ 53 w 176"/>
                <a:gd name="T29" fmla="*/ 25 h 222"/>
                <a:gd name="T30" fmla="*/ 41 w 176"/>
                <a:gd name="T31" fmla="*/ 13 h 222"/>
                <a:gd name="T32" fmla="*/ 41 w 176"/>
                <a:gd name="T33" fmla="*/ 13 h 222"/>
                <a:gd name="T34" fmla="*/ 15 w 176"/>
                <a:gd name="T35" fmla="*/ 22 h 222"/>
                <a:gd name="T36" fmla="*/ 2 w 176"/>
                <a:gd name="T37" fmla="*/ 110 h 222"/>
                <a:gd name="T38" fmla="*/ 21 w 176"/>
                <a:gd name="T39" fmla="*/ 112 h 222"/>
                <a:gd name="T40" fmla="*/ 26 w 176"/>
                <a:gd name="T41" fmla="*/ 45 h 222"/>
                <a:gd name="T42" fmla="*/ 26 w 176"/>
                <a:gd name="T43" fmla="*/ 105 h 222"/>
                <a:gd name="T44" fmla="*/ 26 w 176"/>
                <a:gd name="T45" fmla="*/ 209 h 222"/>
                <a:gd name="T46" fmla="*/ 39 w 176"/>
                <a:gd name="T47" fmla="*/ 222 h 222"/>
                <a:gd name="T48" fmla="*/ 52 w 176"/>
                <a:gd name="T49" fmla="*/ 209 h 222"/>
                <a:gd name="T50" fmla="*/ 59 w 176"/>
                <a:gd name="T51" fmla="*/ 122 h 222"/>
                <a:gd name="T52" fmla="*/ 72 w 176"/>
                <a:gd name="T53" fmla="*/ 222 h 222"/>
                <a:gd name="T54" fmla="*/ 72 w 176"/>
                <a:gd name="T55" fmla="*/ 222 h 222"/>
                <a:gd name="T56" fmla="*/ 85 w 176"/>
                <a:gd name="T57" fmla="*/ 112 h 222"/>
                <a:gd name="T58" fmla="*/ 86 w 176"/>
                <a:gd name="T59" fmla="*/ 45 h 222"/>
                <a:gd name="T60" fmla="*/ 86 w 176"/>
                <a:gd name="T61" fmla="*/ 44 h 222"/>
                <a:gd name="T62" fmla="*/ 102 w 176"/>
                <a:gd name="T63" fmla="*/ 63 h 222"/>
                <a:gd name="T64" fmla="*/ 108 w 176"/>
                <a:gd name="T65" fmla="*/ 69 h 222"/>
                <a:gd name="T66" fmla="*/ 113 w 176"/>
                <a:gd name="T67" fmla="*/ 71 h 222"/>
                <a:gd name="T68" fmla="*/ 116 w 176"/>
                <a:gd name="T69" fmla="*/ 72 h 222"/>
                <a:gd name="T70" fmla="*/ 122 w 176"/>
                <a:gd name="T71" fmla="*/ 7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6" h="222">
                  <a:moveTo>
                    <a:pt x="122" y="70"/>
                  </a:moveTo>
                  <a:cubicBezTo>
                    <a:pt x="124" y="69"/>
                    <a:pt x="125" y="68"/>
                    <a:pt x="127" y="66"/>
                  </a:cubicBezTo>
                  <a:cubicBezTo>
                    <a:pt x="130" y="64"/>
                    <a:pt x="132" y="61"/>
                    <a:pt x="135" y="59"/>
                  </a:cubicBezTo>
                  <a:cubicBezTo>
                    <a:pt x="144" y="50"/>
                    <a:pt x="153" y="40"/>
                    <a:pt x="153" y="40"/>
                  </a:cubicBezTo>
                  <a:cubicBezTo>
                    <a:pt x="157" y="36"/>
                    <a:pt x="157" y="30"/>
                    <a:pt x="153" y="26"/>
                  </a:cubicBezTo>
                  <a:cubicBezTo>
                    <a:pt x="174" y="5"/>
                    <a:pt x="174" y="5"/>
                    <a:pt x="174" y="5"/>
                  </a:cubicBezTo>
                  <a:cubicBezTo>
                    <a:pt x="176" y="4"/>
                    <a:pt x="176" y="2"/>
                    <a:pt x="174" y="1"/>
                  </a:cubicBezTo>
                  <a:cubicBezTo>
                    <a:pt x="173" y="0"/>
                    <a:pt x="171" y="0"/>
                    <a:pt x="170" y="1"/>
                  </a:cubicBezTo>
                  <a:cubicBezTo>
                    <a:pt x="148" y="23"/>
                    <a:pt x="148" y="23"/>
                    <a:pt x="148" y="23"/>
                  </a:cubicBezTo>
                  <a:cubicBezTo>
                    <a:pt x="144" y="23"/>
                    <a:pt x="141" y="24"/>
                    <a:pt x="139" y="26"/>
                  </a:cubicBezTo>
                  <a:cubicBezTo>
                    <a:pt x="138" y="27"/>
                    <a:pt x="138" y="27"/>
                    <a:pt x="138" y="27"/>
                  </a:cubicBezTo>
                  <a:cubicBezTo>
                    <a:pt x="137" y="28"/>
                    <a:pt x="131" y="35"/>
                    <a:pt x="124" y="42"/>
                  </a:cubicBezTo>
                  <a:cubicBezTo>
                    <a:pt x="121" y="45"/>
                    <a:pt x="119" y="47"/>
                    <a:pt x="116" y="49"/>
                  </a:cubicBezTo>
                  <a:cubicBezTo>
                    <a:pt x="115" y="47"/>
                    <a:pt x="113" y="45"/>
                    <a:pt x="111" y="43"/>
                  </a:cubicBezTo>
                  <a:cubicBezTo>
                    <a:pt x="107" y="38"/>
                    <a:pt x="102" y="33"/>
                    <a:pt x="99" y="29"/>
                  </a:cubicBezTo>
                  <a:cubicBezTo>
                    <a:pt x="97" y="27"/>
                    <a:pt x="95" y="25"/>
                    <a:pt x="94" y="24"/>
                  </a:cubicBezTo>
                  <a:cubicBezTo>
                    <a:pt x="94" y="23"/>
                    <a:pt x="93" y="22"/>
                    <a:pt x="93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2" y="21"/>
                    <a:pt x="92" y="21"/>
                    <a:pt x="92" y="21"/>
                  </a:cubicBezTo>
                  <a:cubicBezTo>
                    <a:pt x="91" y="19"/>
                    <a:pt x="88" y="17"/>
                    <a:pt x="78" y="14"/>
                  </a:cubicBezTo>
                  <a:cubicBezTo>
                    <a:pt x="75" y="14"/>
                    <a:pt x="73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0" y="17"/>
                    <a:pt x="69" y="29"/>
                    <a:pt x="62" y="44"/>
                  </a:cubicBezTo>
                  <a:cubicBezTo>
                    <a:pt x="61" y="34"/>
                    <a:pt x="59" y="26"/>
                    <a:pt x="59" y="25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2" y="26"/>
                    <a:pt x="51" y="34"/>
                    <a:pt x="50" y="44"/>
                  </a:cubicBezTo>
                  <a:cubicBezTo>
                    <a:pt x="43" y="29"/>
                    <a:pt x="41" y="17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38" y="13"/>
                    <a:pt x="37" y="14"/>
                    <a:pt x="35" y="15"/>
                  </a:cubicBezTo>
                  <a:cubicBezTo>
                    <a:pt x="29" y="17"/>
                    <a:pt x="20" y="20"/>
                    <a:pt x="15" y="22"/>
                  </a:cubicBezTo>
                  <a:cubicBezTo>
                    <a:pt x="13" y="25"/>
                    <a:pt x="4" y="37"/>
                    <a:pt x="1" y="75"/>
                  </a:cubicBezTo>
                  <a:cubicBezTo>
                    <a:pt x="0" y="87"/>
                    <a:pt x="2" y="110"/>
                    <a:pt x="2" y="110"/>
                  </a:cubicBezTo>
                  <a:cubicBezTo>
                    <a:pt x="4" y="117"/>
                    <a:pt x="4" y="122"/>
                    <a:pt x="11" y="122"/>
                  </a:cubicBezTo>
                  <a:cubicBezTo>
                    <a:pt x="18" y="122"/>
                    <a:pt x="21" y="117"/>
                    <a:pt x="21" y="112"/>
                  </a:cubicBezTo>
                  <a:cubicBezTo>
                    <a:pt x="21" y="112"/>
                    <a:pt x="19" y="93"/>
                    <a:pt x="20" y="77"/>
                  </a:cubicBezTo>
                  <a:cubicBezTo>
                    <a:pt x="20" y="64"/>
                    <a:pt x="24" y="45"/>
                    <a:pt x="2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105"/>
                    <a:pt x="26" y="105"/>
                    <a:pt x="26" y="105"/>
                  </a:cubicBezTo>
                  <a:cubicBezTo>
                    <a:pt x="26" y="108"/>
                    <a:pt x="26" y="110"/>
                    <a:pt x="26" y="112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26" y="216"/>
                    <a:pt x="32" y="222"/>
                    <a:pt x="39" y="222"/>
                  </a:cubicBezTo>
                  <a:cubicBezTo>
                    <a:pt x="39" y="222"/>
                    <a:pt x="39" y="222"/>
                    <a:pt x="39" y="222"/>
                  </a:cubicBezTo>
                  <a:cubicBezTo>
                    <a:pt x="39" y="222"/>
                    <a:pt x="39" y="222"/>
                    <a:pt x="39" y="222"/>
                  </a:cubicBezTo>
                  <a:cubicBezTo>
                    <a:pt x="47" y="222"/>
                    <a:pt x="52" y="216"/>
                    <a:pt x="52" y="209"/>
                  </a:cubicBezTo>
                  <a:cubicBezTo>
                    <a:pt x="52" y="122"/>
                    <a:pt x="52" y="122"/>
                    <a:pt x="52" y="122"/>
                  </a:cubicBezTo>
                  <a:cubicBezTo>
                    <a:pt x="59" y="122"/>
                    <a:pt x="59" y="122"/>
                    <a:pt x="59" y="122"/>
                  </a:cubicBezTo>
                  <a:cubicBezTo>
                    <a:pt x="59" y="209"/>
                    <a:pt x="59" y="209"/>
                    <a:pt x="59" y="209"/>
                  </a:cubicBezTo>
                  <a:cubicBezTo>
                    <a:pt x="59" y="216"/>
                    <a:pt x="65" y="222"/>
                    <a:pt x="72" y="222"/>
                  </a:cubicBezTo>
                  <a:cubicBezTo>
                    <a:pt x="72" y="222"/>
                    <a:pt x="72" y="222"/>
                    <a:pt x="72" y="222"/>
                  </a:cubicBezTo>
                  <a:cubicBezTo>
                    <a:pt x="72" y="222"/>
                    <a:pt x="72" y="222"/>
                    <a:pt x="72" y="222"/>
                  </a:cubicBezTo>
                  <a:cubicBezTo>
                    <a:pt x="79" y="222"/>
                    <a:pt x="85" y="216"/>
                    <a:pt x="85" y="209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85" y="110"/>
                    <a:pt x="86" y="108"/>
                    <a:pt x="86" y="10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5"/>
                    <a:pt x="86" y="45"/>
                    <a:pt x="86" y="44"/>
                  </a:cubicBezTo>
                  <a:cubicBezTo>
                    <a:pt x="87" y="47"/>
                    <a:pt x="89" y="49"/>
                    <a:pt x="91" y="51"/>
                  </a:cubicBezTo>
                  <a:cubicBezTo>
                    <a:pt x="95" y="55"/>
                    <a:pt x="98" y="59"/>
                    <a:pt x="102" y="63"/>
                  </a:cubicBezTo>
                  <a:cubicBezTo>
                    <a:pt x="103" y="65"/>
                    <a:pt x="105" y="66"/>
                    <a:pt x="106" y="67"/>
                  </a:cubicBezTo>
                  <a:cubicBezTo>
                    <a:pt x="107" y="68"/>
                    <a:pt x="108" y="69"/>
                    <a:pt x="108" y="69"/>
                  </a:cubicBezTo>
                  <a:cubicBezTo>
                    <a:pt x="109" y="69"/>
                    <a:pt x="109" y="70"/>
                    <a:pt x="110" y="70"/>
                  </a:cubicBezTo>
                  <a:cubicBezTo>
                    <a:pt x="110" y="71"/>
                    <a:pt x="111" y="71"/>
                    <a:pt x="113" y="71"/>
                  </a:cubicBezTo>
                  <a:cubicBezTo>
                    <a:pt x="113" y="71"/>
                    <a:pt x="113" y="71"/>
                    <a:pt x="113" y="71"/>
                  </a:cubicBezTo>
                  <a:cubicBezTo>
                    <a:pt x="114" y="72"/>
                    <a:pt x="115" y="72"/>
                    <a:pt x="116" y="72"/>
                  </a:cubicBezTo>
                  <a:cubicBezTo>
                    <a:pt x="117" y="72"/>
                    <a:pt x="118" y="71"/>
                    <a:pt x="119" y="71"/>
                  </a:cubicBezTo>
                  <a:cubicBezTo>
                    <a:pt x="120" y="71"/>
                    <a:pt x="121" y="70"/>
                    <a:pt x="122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4296755" y="3852039"/>
              <a:ext cx="547106" cy="710674"/>
            </a:xfrm>
            <a:custGeom>
              <a:avLst/>
              <a:gdLst>
                <a:gd name="T0" fmla="*/ 198 w 205"/>
                <a:gd name="T1" fmla="*/ 17 h 267"/>
                <a:gd name="T2" fmla="*/ 205 w 205"/>
                <a:gd name="T3" fmla="*/ 10 h 267"/>
                <a:gd name="T4" fmla="*/ 205 w 205"/>
                <a:gd name="T5" fmla="*/ 8 h 267"/>
                <a:gd name="T6" fmla="*/ 198 w 205"/>
                <a:gd name="T7" fmla="*/ 0 h 267"/>
                <a:gd name="T8" fmla="*/ 8 w 205"/>
                <a:gd name="T9" fmla="*/ 0 h 267"/>
                <a:gd name="T10" fmla="*/ 0 w 205"/>
                <a:gd name="T11" fmla="*/ 8 h 267"/>
                <a:gd name="T12" fmla="*/ 0 w 205"/>
                <a:gd name="T13" fmla="*/ 10 h 267"/>
                <a:gd name="T14" fmla="*/ 8 w 205"/>
                <a:gd name="T15" fmla="*/ 17 h 267"/>
                <a:gd name="T16" fmla="*/ 12 w 205"/>
                <a:gd name="T17" fmla="*/ 17 h 267"/>
                <a:gd name="T18" fmla="*/ 12 w 205"/>
                <a:gd name="T19" fmla="*/ 75 h 267"/>
                <a:gd name="T20" fmla="*/ 18 w 205"/>
                <a:gd name="T21" fmla="*/ 68 h 267"/>
                <a:gd name="T22" fmla="*/ 18 w 205"/>
                <a:gd name="T23" fmla="*/ 67 h 267"/>
                <a:gd name="T24" fmla="*/ 20 w 205"/>
                <a:gd name="T25" fmla="*/ 66 h 267"/>
                <a:gd name="T26" fmla="*/ 20 w 205"/>
                <a:gd name="T27" fmla="*/ 17 h 267"/>
                <a:gd name="T28" fmla="*/ 185 w 205"/>
                <a:gd name="T29" fmla="*/ 17 h 267"/>
                <a:gd name="T30" fmla="*/ 185 w 205"/>
                <a:gd name="T31" fmla="*/ 141 h 267"/>
                <a:gd name="T32" fmla="*/ 20 w 205"/>
                <a:gd name="T33" fmla="*/ 141 h 267"/>
                <a:gd name="T34" fmla="*/ 20 w 205"/>
                <a:gd name="T35" fmla="*/ 107 h 267"/>
                <a:gd name="T36" fmla="*/ 13 w 205"/>
                <a:gd name="T37" fmla="*/ 114 h 267"/>
                <a:gd name="T38" fmla="*/ 12 w 205"/>
                <a:gd name="T39" fmla="*/ 114 h 267"/>
                <a:gd name="T40" fmla="*/ 12 w 205"/>
                <a:gd name="T41" fmla="*/ 141 h 267"/>
                <a:gd name="T42" fmla="*/ 8 w 205"/>
                <a:gd name="T43" fmla="*/ 141 h 267"/>
                <a:gd name="T44" fmla="*/ 0 w 205"/>
                <a:gd name="T45" fmla="*/ 149 h 267"/>
                <a:gd name="T46" fmla="*/ 0 w 205"/>
                <a:gd name="T47" fmla="*/ 151 h 267"/>
                <a:gd name="T48" fmla="*/ 8 w 205"/>
                <a:gd name="T49" fmla="*/ 158 h 267"/>
                <a:gd name="T50" fmla="*/ 96 w 205"/>
                <a:gd name="T51" fmla="*/ 158 h 267"/>
                <a:gd name="T52" fmla="*/ 96 w 205"/>
                <a:gd name="T53" fmla="*/ 208 h 267"/>
                <a:gd name="T54" fmla="*/ 95 w 205"/>
                <a:gd name="T55" fmla="*/ 209 h 267"/>
                <a:gd name="T56" fmla="*/ 49 w 205"/>
                <a:gd name="T57" fmla="*/ 255 h 267"/>
                <a:gd name="T58" fmla="*/ 49 w 205"/>
                <a:gd name="T59" fmla="*/ 262 h 267"/>
                <a:gd name="T60" fmla="*/ 52 w 205"/>
                <a:gd name="T61" fmla="*/ 265 h 267"/>
                <a:gd name="T62" fmla="*/ 59 w 205"/>
                <a:gd name="T63" fmla="*/ 265 h 267"/>
                <a:gd name="T64" fmla="*/ 95 w 205"/>
                <a:gd name="T65" fmla="*/ 228 h 267"/>
                <a:gd name="T66" fmla="*/ 96 w 205"/>
                <a:gd name="T67" fmla="*/ 227 h 267"/>
                <a:gd name="T68" fmla="*/ 96 w 205"/>
                <a:gd name="T69" fmla="*/ 253 h 267"/>
                <a:gd name="T70" fmla="*/ 101 w 205"/>
                <a:gd name="T71" fmla="*/ 258 h 267"/>
                <a:gd name="T72" fmla="*/ 105 w 205"/>
                <a:gd name="T73" fmla="*/ 258 h 267"/>
                <a:gd name="T74" fmla="*/ 110 w 205"/>
                <a:gd name="T75" fmla="*/ 253 h 267"/>
                <a:gd name="T76" fmla="*/ 110 w 205"/>
                <a:gd name="T77" fmla="*/ 229 h 267"/>
                <a:gd name="T78" fmla="*/ 145 w 205"/>
                <a:gd name="T79" fmla="*/ 265 h 267"/>
                <a:gd name="T80" fmla="*/ 152 w 205"/>
                <a:gd name="T81" fmla="*/ 265 h 267"/>
                <a:gd name="T82" fmla="*/ 155 w 205"/>
                <a:gd name="T83" fmla="*/ 262 h 267"/>
                <a:gd name="T84" fmla="*/ 155 w 205"/>
                <a:gd name="T85" fmla="*/ 255 h 267"/>
                <a:gd name="T86" fmla="*/ 110 w 205"/>
                <a:gd name="T87" fmla="*/ 210 h 267"/>
                <a:gd name="T88" fmla="*/ 110 w 205"/>
                <a:gd name="T89" fmla="*/ 158 h 267"/>
                <a:gd name="T90" fmla="*/ 198 w 205"/>
                <a:gd name="T91" fmla="*/ 158 h 267"/>
                <a:gd name="T92" fmla="*/ 205 w 205"/>
                <a:gd name="T93" fmla="*/ 151 h 267"/>
                <a:gd name="T94" fmla="*/ 205 w 205"/>
                <a:gd name="T95" fmla="*/ 149 h 267"/>
                <a:gd name="T96" fmla="*/ 198 w 205"/>
                <a:gd name="T97" fmla="*/ 141 h 267"/>
                <a:gd name="T98" fmla="*/ 194 w 205"/>
                <a:gd name="T99" fmla="*/ 141 h 267"/>
                <a:gd name="T100" fmla="*/ 194 w 205"/>
                <a:gd name="T101" fmla="*/ 17 h 267"/>
                <a:gd name="T102" fmla="*/ 198 w 205"/>
                <a:gd name="T103" fmla="*/ 1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5" h="267">
                  <a:moveTo>
                    <a:pt x="198" y="17"/>
                  </a:moveTo>
                  <a:cubicBezTo>
                    <a:pt x="202" y="17"/>
                    <a:pt x="205" y="14"/>
                    <a:pt x="205" y="10"/>
                  </a:cubicBezTo>
                  <a:cubicBezTo>
                    <a:pt x="205" y="8"/>
                    <a:pt x="205" y="8"/>
                    <a:pt x="205" y="8"/>
                  </a:cubicBezTo>
                  <a:cubicBezTo>
                    <a:pt x="205" y="4"/>
                    <a:pt x="202" y="0"/>
                    <a:pt x="19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4"/>
                    <a:pt x="4" y="17"/>
                    <a:pt x="8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5" y="71"/>
                    <a:pt x="17" y="69"/>
                    <a:pt x="18" y="68"/>
                  </a:cubicBezTo>
                  <a:cubicBezTo>
                    <a:pt x="18" y="67"/>
                    <a:pt x="18" y="67"/>
                    <a:pt x="18" y="67"/>
                  </a:cubicBezTo>
                  <a:cubicBezTo>
                    <a:pt x="19" y="67"/>
                    <a:pt x="20" y="66"/>
                    <a:pt x="20" y="66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41"/>
                    <a:pt x="185" y="141"/>
                    <a:pt x="185" y="141"/>
                  </a:cubicBezTo>
                  <a:cubicBezTo>
                    <a:pt x="20" y="141"/>
                    <a:pt x="20" y="141"/>
                    <a:pt x="20" y="141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17" y="110"/>
                    <a:pt x="15" y="112"/>
                    <a:pt x="13" y="114"/>
                  </a:cubicBezTo>
                  <a:cubicBezTo>
                    <a:pt x="12" y="114"/>
                    <a:pt x="12" y="114"/>
                    <a:pt x="12" y="114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4" y="141"/>
                    <a:pt x="0" y="145"/>
                    <a:pt x="0" y="149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5"/>
                    <a:pt x="4" y="158"/>
                    <a:pt x="8" y="158"/>
                  </a:cubicBezTo>
                  <a:cubicBezTo>
                    <a:pt x="96" y="158"/>
                    <a:pt x="96" y="158"/>
                    <a:pt x="96" y="158"/>
                  </a:cubicBezTo>
                  <a:cubicBezTo>
                    <a:pt x="96" y="208"/>
                    <a:pt x="96" y="208"/>
                    <a:pt x="96" y="208"/>
                  </a:cubicBezTo>
                  <a:cubicBezTo>
                    <a:pt x="96" y="208"/>
                    <a:pt x="96" y="208"/>
                    <a:pt x="95" y="209"/>
                  </a:cubicBezTo>
                  <a:cubicBezTo>
                    <a:pt x="49" y="255"/>
                    <a:pt x="49" y="255"/>
                    <a:pt x="49" y="255"/>
                  </a:cubicBezTo>
                  <a:cubicBezTo>
                    <a:pt x="47" y="257"/>
                    <a:pt x="47" y="260"/>
                    <a:pt x="49" y="262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54" y="267"/>
                    <a:pt x="57" y="267"/>
                    <a:pt x="59" y="265"/>
                  </a:cubicBezTo>
                  <a:cubicBezTo>
                    <a:pt x="95" y="228"/>
                    <a:pt x="95" y="228"/>
                    <a:pt x="95" y="228"/>
                  </a:cubicBezTo>
                  <a:cubicBezTo>
                    <a:pt x="96" y="228"/>
                    <a:pt x="96" y="227"/>
                    <a:pt x="96" y="227"/>
                  </a:cubicBezTo>
                  <a:cubicBezTo>
                    <a:pt x="96" y="253"/>
                    <a:pt x="96" y="253"/>
                    <a:pt x="96" y="253"/>
                  </a:cubicBezTo>
                  <a:cubicBezTo>
                    <a:pt x="96" y="256"/>
                    <a:pt x="98" y="258"/>
                    <a:pt x="101" y="258"/>
                  </a:cubicBezTo>
                  <a:cubicBezTo>
                    <a:pt x="105" y="258"/>
                    <a:pt x="105" y="258"/>
                    <a:pt x="105" y="258"/>
                  </a:cubicBezTo>
                  <a:cubicBezTo>
                    <a:pt x="108" y="258"/>
                    <a:pt x="110" y="256"/>
                    <a:pt x="110" y="253"/>
                  </a:cubicBezTo>
                  <a:cubicBezTo>
                    <a:pt x="110" y="229"/>
                    <a:pt x="110" y="229"/>
                    <a:pt x="110" y="229"/>
                  </a:cubicBezTo>
                  <a:cubicBezTo>
                    <a:pt x="145" y="265"/>
                    <a:pt x="145" y="265"/>
                    <a:pt x="145" y="265"/>
                  </a:cubicBezTo>
                  <a:cubicBezTo>
                    <a:pt x="147" y="267"/>
                    <a:pt x="150" y="267"/>
                    <a:pt x="152" y="265"/>
                  </a:cubicBezTo>
                  <a:cubicBezTo>
                    <a:pt x="155" y="262"/>
                    <a:pt x="155" y="262"/>
                    <a:pt x="155" y="262"/>
                  </a:cubicBezTo>
                  <a:cubicBezTo>
                    <a:pt x="157" y="260"/>
                    <a:pt x="157" y="257"/>
                    <a:pt x="155" y="255"/>
                  </a:cubicBezTo>
                  <a:cubicBezTo>
                    <a:pt x="110" y="210"/>
                    <a:pt x="110" y="210"/>
                    <a:pt x="110" y="210"/>
                  </a:cubicBezTo>
                  <a:cubicBezTo>
                    <a:pt x="110" y="158"/>
                    <a:pt x="110" y="158"/>
                    <a:pt x="110" y="158"/>
                  </a:cubicBezTo>
                  <a:cubicBezTo>
                    <a:pt x="198" y="158"/>
                    <a:pt x="198" y="158"/>
                    <a:pt x="198" y="158"/>
                  </a:cubicBezTo>
                  <a:cubicBezTo>
                    <a:pt x="202" y="158"/>
                    <a:pt x="205" y="155"/>
                    <a:pt x="205" y="151"/>
                  </a:cubicBezTo>
                  <a:cubicBezTo>
                    <a:pt x="205" y="149"/>
                    <a:pt x="205" y="149"/>
                    <a:pt x="205" y="149"/>
                  </a:cubicBezTo>
                  <a:cubicBezTo>
                    <a:pt x="205" y="145"/>
                    <a:pt x="202" y="141"/>
                    <a:pt x="198" y="141"/>
                  </a:cubicBezTo>
                  <a:cubicBezTo>
                    <a:pt x="194" y="141"/>
                    <a:pt x="194" y="141"/>
                    <a:pt x="194" y="141"/>
                  </a:cubicBezTo>
                  <a:cubicBezTo>
                    <a:pt x="194" y="17"/>
                    <a:pt x="194" y="17"/>
                    <a:pt x="194" y="17"/>
                  </a:cubicBezTo>
                  <a:lnTo>
                    <a:pt x="19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"/>
            <p:cNvSpPr/>
            <p:nvPr/>
          </p:nvSpPr>
          <p:spPr bwMode="auto">
            <a:xfrm>
              <a:off x="4438890" y="4147589"/>
              <a:ext cx="39482" cy="29329"/>
            </a:xfrm>
            <a:custGeom>
              <a:avLst/>
              <a:gdLst>
                <a:gd name="T0" fmla="*/ 15 w 15"/>
                <a:gd name="T1" fmla="*/ 10 h 11"/>
                <a:gd name="T2" fmla="*/ 15 w 15"/>
                <a:gd name="T3" fmla="*/ 0 h 11"/>
                <a:gd name="T4" fmla="*/ 0 w 15"/>
                <a:gd name="T5" fmla="*/ 11 h 11"/>
                <a:gd name="T6" fmla="*/ 14 w 15"/>
                <a:gd name="T7" fmla="*/ 11 h 11"/>
                <a:gd name="T8" fmla="*/ 15 w 15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1">
                  <a:moveTo>
                    <a:pt x="15" y="1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0" y="11"/>
                    <a:pt x="0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5" y="11"/>
                    <a:pt x="1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4491908" y="4104723"/>
              <a:ext cx="42866" cy="72195"/>
            </a:xfrm>
            <a:custGeom>
              <a:avLst/>
              <a:gdLst>
                <a:gd name="T0" fmla="*/ 14 w 16"/>
                <a:gd name="T1" fmla="*/ 27 h 27"/>
                <a:gd name="T2" fmla="*/ 16 w 16"/>
                <a:gd name="T3" fmla="*/ 26 h 27"/>
                <a:gd name="T4" fmla="*/ 16 w 16"/>
                <a:gd name="T5" fmla="*/ 0 h 27"/>
                <a:gd name="T6" fmla="*/ 0 w 16"/>
                <a:gd name="T7" fmla="*/ 12 h 27"/>
                <a:gd name="T8" fmla="*/ 0 w 16"/>
                <a:gd name="T9" fmla="*/ 13 h 27"/>
                <a:gd name="T10" fmla="*/ 0 w 16"/>
                <a:gd name="T11" fmla="*/ 26 h 27"/>
                <a:gd name="T12" fmla="*/ 1 w 16"/>
                <a:gd name="T13" fmla="*/ 27 h 27"/>
                <a:gd name="T14" fmla="*/ 14 w 16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27">
                  <a:moveTo>
                    <a:pt x="14" y="27"/>
                  </a:moveTo>
                  <a:cubicBezTo>
                    <a:pt x="15" y="27"/>
                    <a:pt x="16" y="27"/>
                    <a:pt x="16" y="2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7"/>
                    <a:pt x="1" y="27"/>
                  </a:cubicBezTo>
                  <a:lnTo>
                    <a:pt x="14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4547183" y="4073138"/>
              <a:ext cx="42866" cy="103781"/>
            </a:xfrm>
            <a:custGeom>
              <a:avLst/>
              <a:gdLst>
                <a:gd name="T0" fmla="*/ 14 w 16"/>
                <a:gd name="T1" fmla="*/ 39 h 39"/>
                <a:gd name="T2" fmla="*/ 16 w 16"/>
                <a:gd name="T3" fmla="*/ 38 h 39"/>
                <a:gd name="T4" fmla="*/ 16 w 16"/>
                <a:gd name="T5" fmla="*/ 4 h 39"/>
                <a:gd name="T6" fmla="*/ 11 w 16"/>
                <a:gd name="T7" fmla="*/ 0 h 39"/>
                <a:gd name="T8" fmla="*/ 5 w 16"/>
                <a:gd name="T9" fmla="*/ 5 h 39"/>
                <a:gd name="T10" fmla="*/ 0 w 16"/>
                <a:gd name="T11" fmla="*/ 9 h 39"/>
                <a:gd name="T12" fmla="*/ 0 w 16"/>
                <a:gd name="T13" fmla="*/ 38 h 39"/>
                <a:gd name="T14" fmla="*/ 1 w 16"/>
                <a:gd name="T15" fmla="*/ 39 h 39"/>
                <a:gd name="T16" fmla="*/ 14 w 16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9">
                  <a:moveTo>
                    <a:pt x="14" y="39"/>
                  </a:moveTo>
                  <a:cubicBezTo>
                    <a:pt x="15" y="39"/>
                    <a:pt x="16" y="39"/>
                    <a:pt x="16" y="38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0" y="39"/>
                    <a:pt x="1" y="39"/>
                  </a:cubicBezTo>
                  <a:lnTo>
                    <a:pt x="14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5"/>
            <p:cNvSpPr/>
            <p:nvPr/>
          </p:nvSpPr>
          <p:spPr bwMode="auto">
            <a:xfrm>
              <a:off x="4601329" y="4088930"/>
              <a:ext cx="41738" cy="87988"/>
            </a:xfrm>
            <a:custGeom>
              <a:avLst/>
              <a:gdLst>
                <a:gd name="T0" fmla="*/ 15 w 16"/>
                <a:gd name="T1" fmla="*/ 33 h 33"/>
                <a:gd name="T2" fmla="*/ 16 w 16"/>
                <a:gd name="T3" fmla="*/ 32 h 33"/>
                <a:gd name="T4" fmla="*/ 16 w 16"/>
                <a:gd name="T5" fmla="*/ 0 h 33"/>
                <a:gd name="T6" fmla="*/ 10 w 16"/>
                <a:gd name="T7" fmla="*/ 5 h 33"/>
                <a:gd name="T8" fmla="*/ 8 w 16"/>
                <a:gd name="T9" fmla="*/ 6 h 33"/>
                <a:gd name="T10" fmla="*/ 3 w 16"/>
                <a:gd name="T11" fmla="*/ 6 h 33"/>
                <a:gd name="T12" fmla="*/ 2 w 16"/>
                <a:gd name="T13" fmla="*/ 5 h 33"/>
                <a:gd name="T14" fmla="*/ 0 w 16"/>
                <a:gd name="T15" fmla="*/ 3 h 33"/>
                <a:gd name="T16" fmla="*/ 0 w 16"/>
                <a:gd name="T17" fmla="*/ 32 h 33"/>
                <a:gd name="T18" fmla="*/ 2 w 16"/>
                <a:gd name="T19" fmla="*/ 33 h 33"/>
                <a:gd name="T20" fmla="*/ 15 w 16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33">
                  <a:moveTo>
                    <a:pt x="15" y="33"/>
                  </a:moveTo>
                  <a:cubicBezTo>
                    <a:pt x="16" y="33"/>
                    <a:pt x="16" y="33"/>
                    <a:pt x="16" y="3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7"/>
                    <a:pt x="4" y="7"/>
                    <a:pt x="3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3"/>
                    <a:pt x="2" y="33"/>
                  </a:cubicBezTo>
                  <a:lnTo>
                    <a:pt x="15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6"/>
            <p:cNvSpPr/>
            <p:nvPr/>
          </p:nvSpPr>
          <p:spPr bwMode="auto">
            <a:xfrm>
              <a:off x="4656604" y="4043808"/>
              <a:ext cx="42866" cy="133110"/>
            </a:xfrm>
            <a:custGeom>
              <a:avLst/>
              <a:gdLst>
                <a:gd name="T0" fmla="*/ 15 w 16"/>
                <a:gd name="T1" fmla="*/ 50 h 50"/>
                <a:gd name="T2" fmla="*/ 16 w 16"/>
                <a:gd name="T3" fmla="*/ 49 h 50"/>
                <a:gd name="T4" fmla="*/ 16 w 16"/>
                <a:gd name="T5" fmla="*/ 0 h 50"/>
                <a:gd name="T6" fmla="*/ 7 w 16"/>
                <a:gd name="T7" fmla="*/ 8 h 50"/>
                <a:gd name="T8" fmla="*/ 0 w 16"/>
                <a:gd name="T9" fmla="*/ 13 h 50"/>
                <a:gd name="T10" fmla="*/ 0 w 16"/>
                <a:gd name="T11" fmla="*/ 49 h 50"/>
                <a:gd name="T12" fmla="*/ 1 w 16"/>
                <a:gd name="T13" fmla="*/ 50 h 50"/>
                <a:gd name="T14" fmla="*/ 15 w 16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50">
                  <a:moveTo>
                    <a:pt x="15" y="50"/>
                  </a:moveTo>
                  <a:cubicBezTo>
                    <a:pt x="16" y="50"/>
                    <a:pt x="16" y="50"/>
                    <a:pt x="16" y="4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1" y="50"/>
                    <a:pt x="1" y="50"/>
                  </a:cubicBezTo>
                  <a:lnTo>
                    <a:pt x="1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7"/>
            <p:cNvSpPr/>
            <p:nvPr/>
          </p:nvSpPr>
          <p:spPr bwMode="auto">
            <a:xfrm>
              <a:off x="4406176" y="3973869"/>
              <a:ext cx="330520" cy="195153"/>
            </a:xfrm>
            <a:custGeom>
              <a:avLst/>
              <a:gdLst>
                <a:gd name="T0" fmla="*/ 124 w 124"/>
                <a:gd name="T1" fmla="*/ 5 h 73"/>
                <a:gd name="T2" fmla="*/ 123 w 124"/>
                <a:gd name="T3" fmla="*/ 2 h 73"/>
                <a:gd name="T4" fmla="*/ 120 w 124"/>
                <a:gd name="T5" fmla="*/ 0 h 73"/>
                <a:gd name="T6" fmla="*/ 115 w 124"/>
                <a:gd name="T7" fmla="*/ 1 h 73"/>
                <a:gd name="T8" fmla="*/ 101 w 124"/>
                <a:gd name="T9" fmla="*/ 1 h 73"/>
                <a:gd name="T10" fmla="*/ 99 w 124"/>
                <a:gd name="T11" fmla="*/ 1 h 73"/>
                <a:gd name="T12" fmla="*/ 99 w 124"/>
                <a:gd name="T13" fmla="*/ 1 h 73"/>
                <a:gd name="T14" fmla="*/ 96 w 124"/>
                <a:gd name="T15" fmla="*/ 5 h 73"/>
                <a:gd name="T16" fmla="*/ 99 w 124"/>
                <a:gd name="T17" fmla="*/ 9 h 73"/>
                <a:gd name="T18" fmla="*/ 101 w 124"/>
                <a:gd name="T19" fmla="*/ 9 h 73"/>
                <a:gd name="T20" fmla="*/ 106 w 124"/>
                <a:gd name="T21" fmla="*/ 9 h 73"/>
                <a:gd name="T22" fmla="*/ 108 w 124"/>
                <a:gd name="T23" fmla="*/ 9 h 73"/>
                <a:gd name="T24" fmla="*/ 104 w 124"/>
                <a:gd name="T25" fmla="*/ 13 h 73"/>
                <a:gd name="T26" fmla="*/ 95 w 124"/>
                <a:gd name="T27" fmla="*/ 20 h 73"/>
                <a:gd name="T28" fmla="*/ 90 w 124"/>
                <a:gd name="T29" fmla="*/ 24 h 73"/>
                <a:gd name="T30" fmla="*/ 84 w 124"/>
                <a:gd name="T31" fmla="*/ 29 h 73"/>
                <a:gd name="T32" fmla="*/ 80 w 124"/>
                <a:gd name="T33" fmla="*/ 32 h 73"/>
                <a:gd name="T34" fmla="*/ 75 w 124"/>
                <a:gd name="T35" fmla="*/ 28 h 73"/>
                <a:gd name="T36" fmla="*/ 74 w 124"/>
                <a:gd name="T37" fmla="*/ 26 h 73"/>
                <a:gd name="T38" fmla="*/ 69 w 124"/>
                <a:gd name="T39" fmla="*/ 21 h 73"/>
                <a:gd name="T40" fmla="*/ 68 w 124"/>
                <a:gd name="T41" fmla="*/ 20 h 73"/>
                <a:gd name="T42" fmla="*/ 62 w 124"/>
                <a:gd name="T43" fmla="*/ 20 h 73"/>
                <a:gd name="T44" fmla="*/ 58 w 124"/>
                <a:gd name="T45" fmla="*/ 24 h 73"/>
                <a:gd name="T46" fmla="*/ 52 w 124"/>
                <a:gd name="T47" fmla="*/ 27 h 73"/>
                <a:gd name="T48" fmla="*/ 49 w 124"/>
                <a:gd name="T49" fmla="*/ 30 h 73"/>
                <a:gd name="T50" fmla="*/ 48 w 124"/>
                <a:gd name="T51" fmla="*/ 31 h 73"/>
                <a:gd name="T52" fmla="*/ 31 w 124"/>
                <a:gd name="T53" fmla="*/ 43 h 73"/>
                <a:gd name="T54" fmla="*/ 31 w 124"/>
                <a:gd name="T55" fmla="*/ 43 h 73"/>
                <a:gd name="T56" fmla="*/ 26 w 124"/>
                <a:gd name="T57" fmla="*/ 47 h 73"/>
                <a:gd name="T58" fmla="*/ 5 w 124"/>
                <a:gd name="T59" fmla="*/ 63 h 73"/>
                <a:gd name="T60" fmla="*/ 3 w 124"/>
                <a:gd name="T61" fmla="*/ 65 h 73"/>
                <a:gd name="T62" fmla="*/ 2 w 124"/>
                <a:gd name="T63" fmla="*/ 71 h 73"/>
                <a:gd name="T64" fmla="*/ 6 w 124"/>
                <a:gd name="T65" fmla="*/ 72 h 73"/>
                <a:gd name="T66" fmla="*/ 8 w 124"/>
                <a:gd name="T67" fmla="*/ 72 h 73"/>
                <a:gd name="T68" fmla="*/ 26 w 124"/>
                <a:gd name="T69" fmla="*/ 58 h 73"/>
                <a:gd name="T70" fmla="*/ 31 w 124"/>
                <a:gd name="T71" fmla="*/ 54 h 73"/>
                <a:gd name="T72" fmla="*/ 31 w 124"/>
                <a:gd name="T73" fmla="*/ 54 h 73"/>
                <a:gd name="T74" fmla="*/ 48 w 124"/>
                <a:gd name="T75" fmla="*/ 42 h 73"/>
                <a:gd name="T76" fmla="*/ 49 w 124"/>
                <a:gd name="T77" fmla="*/ 40 h 73"/>
                <a:gd name="T78" fmla="*/ 52 w 124"/>
                <a:gd name="T79" fmla="*/ 38 h 73"/>
                <a:gd name="T80" fmla="*/ 58 w 124"/>
                <a:gd name="T81" fmla="*/ 34 h 73"/>
                <a:gd name="T82" fmla="*/ 64 w 124"/>
                <a:gd name="T83" fmla="*/ 29 h 73"/>
                <a:gd name="T84" fmla="*/ 69 w 124"/>
                <a:gd name="T85" fmla="*/ 34 h 73"/>
                <a:gd name="T86" fmla="*/ 74 w 124"/>
                <a:gd name="T87" fmla="*/ 39 h 73"/>
                <a:gd name="T88" fmla="*/ 75 w 124"/>
                <a:gd name="T89" fmla="*/ 40 h 73"/>
                <a:gd name="T90" fmla="*/ 76 w 124"/>
                <a:gd name="T91" fmla="*/ 41 h 73"/>
                <a:gd name="T92" fmla="*/ 82 w 124"/>
                <a:gd name="T93" fmla="*/ 41 h 73"/>
                <a:gd name="T94" fmla="*/ 84 w 124"/>
                <a:gd name="T95" fmla="*/ 40 h 73"/>
                <a:gd name="T96" fmla="*/ 90 w 124"/>
                <a:gd name="T97" fmla="*/ 35 h 73"/>
                <a:gd name="T98" fmla="*/ 95 w 124"/>
                <a:gd name="T99" fmla="*/ 31 h 73"/>
                <a:gd name="T100" fmla="*/ 101 w 124"/>
                <a:gd name="T101" fmla="*/ 26 h 73"/>
                <a:gd name="T102" fmla="*/ 115 w 124"/>
                <a:gd name="T103" fmla="*/ 14 h 73"/>
                <a:gd name="T104" fmla="*/ 116 w 124"/>
                <a:gd name="T105" fmla="*/ 14 h 73"/>
                <a:gd name="T106" fmla="*/ 116 w 124"/>
                <a:gd name="T107" fmla="*/ 23 h 73"/>
                <a:gd name="T108" fmla="*/ 120 w 124"/>
                <a:gd name="T109" fmla="*/ 28 h 73"/>
                <a:gd name="T110" fmla="*/ 124 w 124"/>
                <a:gd name="T111" fmla="*/ 23 h 73"/>
                <a:gd name="T112" fmla="*/ 124 w 124"/>
                <a:gd name="T113" fmla="*/ 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4" h="73">
                  <a:moveTo>
                    <a:pt x="124" y="5"/>
                  </a:moveTo>
                  <a:cubicBezTo>
                    <a:pt x="124" y="4"/>
                    <a:pt x="124" y="3"/>
                    <a:pt x="123" y="2"/>
                  </a:cubicBezTo>
                  <a:cubicBezTo>
                    <a:pt x="122" y="1"/>
                    <a:pt x="121" y="0"/>
                    <a:pt x="120" y="0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99" y="1"/>
                    <a:pt x="99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7" y="2"/>
                    <a:pt x="96" y="3"/>
                    <a:pt x="96" y="5"/>
                  </a:cubicBezTo>
                  <a:cubicBezTo>
                    <a:pt x="96" y="7"/>
                    <a:pt x="97" y="8"/>
                    <a:pt x="99" y="9"/>
                  </a:cubicBezTo>
                  <a:cubicBezTo>
                    <a:pt x="99" y="9"/>
                    <a:pt x="100" y="9"/>
                    <a:pt x="101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4" y="13"/>
                    <a:pt x="104" y="13"/>
                    <a:pt x="104" y="13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0" y="24"/>
                    <a:pt x="90" y="24"/>
                    <a:pt x="90" y="24"/>
                  </a:cubicBezTo>
                  <a:cubicBezTo>
                    <a:pt x="84" y="29"/>
                    <a:pt x="84" y="29"/>
                    <a:pt x="84" y="29"/>
                  </a:cubicBezTo>
                  <a:cubicBezTo>
                    <a:pt x="80" y="32"/>
                    <a:pt x="80" y="32"/>
                    <a:pt x="80" y="32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69" y="21"/>
                    <a:pt x="69" y="21"/>
                    <a:pt x="69" y="21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6" y="19"/>
                    <a:pt x="64" y="19"/>
                    <a:pt x="62" y="20"/>
                  </a:cubicBezTo>
                  <a:cubicBezTo>
                    <a:pt x="58" y="24"/>
                    <a:pt x="58" y="24"/>
                    <a:pt x="58" y="24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1" y="66"/>
                    <a:pt x="0" y="69"/>
                    <a:pt x="2" y="71"/>
                  </a:cubicBezTo>
                  <a:cubicBezTo>
                    <a:pt x="3" y="72"/>
                    <a:pt x="5" y="73"/>
                    <a:pt x="6" y="72"/>
                  </a:cubicBezTo>
                  <a:cubicBezTo>
                    <a:pt x="7" y="72"/>
                    <a:pt x="7" y="72"/>
                    <a:pt x="8" y="72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52" y="38"/>
                    <a:pt x="52" y="38"/>
                    <a:pt x="52" y="38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74" y="39"/>
                    <a:pt x="74" y="39"/>
                    <a:pt x="74" y="39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8" y="43"/>
                    <a:pt x="80" y="43"/>
                    <a:pt x="82" y="41"/>
                  </a:cubicBezTo>
                  <a:cubicBezTo>
                    <a:pt x="84" y="40"/>
                    <a:pt x="84" y="40"/>
                    <a:pt x="84" y="40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15" y="14"/>
                    <a:pt x="115" y="14"/>
                    <a:pt x="115" y="14"/>
                  </a:cubicBezTo>
                  <a:cubicBezTo>
                    <a:pt x="116" y="14"/>
                    <a:pt x="116" y="14"/>
                    <a:pt x="116" y="14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6" y="26"/>
                    <a:pt x="118" y="28"/>
                    <a:pt x="120" y="28"/>
                  </a:cubicBezTo>
                  <a:cubicBezTo>
                    <a:pt x="123" y="28"/>
                    <a:pt x="124" y="26"/>
                    <a:pt x="124" y="23"/>
                  </a:cubicBezTo>
                  <a:lnTo>
                    <a:pt x="12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3736160" y="1730672"/>
            <a:ext cx="325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581842" y="1972096"/>
            <a:ext cx="634365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61" name="矩形 60"/>
          <p:cNvSpPr/>
          <p:nvPr/>
        </p:nvSpPr>
        <p:spPr>
          <a:xfrm>
            <a:off x="5046555" y="3069430"/>
            <a:ext cx="3433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  <a:endParaRPr lang="zh-CN" altLang="en-US" sz="1200" dirty="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01054" y="2858417"/>
            <a:ext cx="634365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Keyword</a:t>
            </a: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</a:p>
        </p:txBody>
      </p:sp>
      <p:pic>
        <p:nvPicPr>
          <p:cNvPr id="2" name="Picture 4" descr="IMG_25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660" y="551815"/>
            <a:ext cx="6395720" cy="3540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2113915" y="4438650"/>
            <a:ext cx="5915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Figure 3: </a:t>
            </a:r>
            <a:r>
              <a:rPr lang="en-US" sz="1400">
                <a:sym typeface="+mn-ea"/>
              </a:rPr>
              <a:t>Comparison of Inflation rate and GDP growth of the five major economies in Sub-Saharan Africa. cont’d</a:t>
            </a:r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8" grpId="0"/>
      <p:bldP spid="61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" y="914400"/>
            <a:ext cx="4191000" cy="1776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917575"/>
            <a:ext cx="4819650" cy="1772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775" y="2690495"/>
            <a:ext cx="6610985" cy="21272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7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869440" y="120015"/>
            <a:ext cx="586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Testing for the Stationarity and choice of Model parameters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457200" y="1199515"/>
          <a:ext cx="2971800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ADF Statistic:</a:t>
                      </a:r>
                      <a:endParaRPr lang="en-US" sz="1000" b="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-4.145</a:t>
                      </a:r>
                      <a:endParaRPr lang="en-US" sz="1000" b="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p-value</a:t>
                      </a:r>
                      <a:endParaRPr lang="en-US" sz="1000" b="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0.0008</a:t>
                      </a:r>
                      <a:endParaRPr lang="en-US" sz="1000" b="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Critial Values: 1%</a:t>
                      </a:r>
                      <a:endParaRPr lang="en-US" sz="1000" b="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-3.54</a:t>
                      </a:r>
                      <a:endParaRPr lang="en-US" sz="1000" b="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5%</a:t>
                      </a:r>
                      <a:endParaRPr lang="en-US" sz="1000" b="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-2.91</a:t>
                      </a:r>
                      <a:endParaRPr lang="en-US" sz="1000" b="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10%</a:t>
                      </a:r>
                      <a:endParaRPr lang="en-US" sz="1000" b="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Courier New" panose="02070309020205020404" charset="0"/>
                          <a:cs typeface="Courier New" panose="02070309020205020404" charset="0"/>
                        </a:rPr>
                        <a:t>-2.59</a:t>
                      </a:r>
                      <a:endParaRPr lang="en-US" sz="1000" b="0">
                        <a:solidFill>
                          <a:srgbClr val="000000"/>
                        </a:solidFill>
                        <a:latin typeface="Courier New" panose="02070309020205020404" charset="0"/>
                        <a:ea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507365" y="842645"/>
            <a:ext cx="31864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Table 1: Augmented Dickey Fuller test (ADF Test)</a:t>
            </a:r>
          </a:p>
        </p:txBody>
      </p:sp>
      <p:pic>
        <p:nvPicPr>
          <p:cNvPr id="9" name="Picture 5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98500"/>
            <a:ext cx="4253230" cy="1656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1"/>
          <p:cNvSpPr txBox="1"/>
          <p:nvPr/>
        </p:nvSpPr>
        <p:spPr>
          <a:xfrm>
            <a:off x="5148580" y="2448560"/>
            <a:ext cx="35547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Figure 4: Partial Autocorrelation Function(PACF) plot</a:t>
            </a:r>
          </a:p>
        </p:txBody>
      </p:sp>
      <p:pic>
        <p:nvPicPr>
          <p:cNvPr id="13" name="Picture 6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785" y="2787015"/>
            <a:ext cx="5614670" cy="19056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15"/>
          <p:cNvSpPr txBox="1"/>
          <p:nvPr/>
        </p:nvSpPr>
        <p:spPr>
          <a:xfrm>
            <a:off x="2771775" y="4803140"/>
            <a:ext cx="31623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Figure 5: Autocorrelation Function(ACF) plot</a:t>
            </a: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3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842645"/>
            <a:ext cx="4716145" cy="147701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269490" y="120015"/>
            <a:ext cx="467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Building ARIMA 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" y="2312670"/>
            <a:ext cx="5100955" cy="2552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620" y="558800"/>
            <a:ext cx="4183380" cy="41846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35"/>
          <p:cNvSpPr>
            <a:spLocks noChangeArrowheads="1"/>
          </p:cNvSpPr>
          <p:nvPr/>
        </p:nvSpPr>
        <p:spPr bwMode="auto">
          <a:xfrm>
            <a:off x="2607842" y="1485900"/>
            <a:ext cx="53022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6" name="Rectangle 37"/>
          <p:cNvSpPr>
            <a:spLocks noChangeArrowheads="1"/>
          </p:cNvSpPr>
          <p:nvPr/>
        </p:nvSpPr>
        <p:spPr bwMode="auto">
          <a:xfrm>
            <a:off x="6000751" y="1485900"/>
            <a:ext cx="53022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8" name="Rectangle 39"/>
          <p:cNvSpPr>
            <a:spLocks noChangeArrowheads="1"/>
          </p:cNvSpPr>
          <p:nvPr/>
        </p:nvSpPr>
        <p:spPr bwMode="auto">
          <a:xfrm>
            <a:off x="2667001" y="4238625"/>
            <a:ext cx="53022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30" name="Rectangle 41"/>
          <p:cNvSpPr>
            <a:spLocks noChangeArrowheads="1"/>
          </p:cNvSpPr>
          <p:nvPr/>
        </p:nvSpPr>
        <p:spPr bwMode="auto">
          <a:xfrm>
            <a:off x="6000751" y="4238625"/>
            <a:ext cx="530225" cy="153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Keyword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36" name="Text Box 47"/>
          <p:cNvSpPr txBox="1">
            <a:spLocks noChangeArrowheads="1"/>
          </p:cNvSpPr>
          <p:nvPr/>
        </p:nvSpPr>
        <p:spPr bwMode="auto">
          <a:xfrm>
            <a:off x="4055904" y="3003004"/>
            <a:ext cx="103060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ea typeface="Microsoft YaHei" panose="020B0503020204020204" pitchFamily="34" charset="-122"/>
              </a:rPr>
              <a:t>YOUR TITLE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4417423" y="2520909"/>
            <a:ext cx="307566" cy="455654"/>
            <a:chOff x="4062413" y="2374900"/>
            <a:chExt cx="814388" cy="1206501"/>
          </a:xfrm>
          <a:solidFill>
            <a:schemeClr val="bg1"/>
          </a:solidFill>
        </p:grpSpPr>
        <p:sp>
          <p:nvSpPr>
            <p:cNvPr id="142" name="Freeform 11"/>
            <p:cNvSpPr/>
            <p:nvPr/>
          </p:nvSpPr>
          <p:spPr bwMode="auto">
            <a:xfrm>
              <a:off x="4479926" y="2925763"/>
              <a:ext cx="265113" cy="123825"/>
            </a:xfrm>
            <a:custGeom>
              <a:avLst/>
              <a:gdLst>
                <a:gd name="T0" fmla="*/ 167 w 167"/>
                <a:gd name="T1" fmla="*/ 28 h 78"/>
                <a:gd name="T2" fmla="*/ 9 w 167"/>
                <a:gd name="T3" fmla="*/ 78 h 78"/>
                <a:gd name="T4" fmla="*/ 0 w 167"/>
                <a:gd name="T5" fmla="*/ 50 h 78"/>
                <a:gd name="T6" fmla="*/ 158 w 167"/>
                <a:gd name="T7" fmla="*/ 0 h 78"/>
                <a:gd name="T8" fmla="*/ 167 w 167"/>
                <a:gd name="T9" fmla="*/ 2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78">
                  <a:moveTo>
                    <a:pt x="167" y="28"/>
                  </a:moveTo>
                  <a:lnTo>
                    <a:pt x="9" y="78"/>
                  </a:lnTo>
                  <a:lnTo>
                    <a:pt x="0" y="50"/>
                  </a:lnTo>
                  <a:lnTo>
                    <a:pt x="158" y="0"/>
                  </a:lnTo>
                  <a:lnTo>
                    <a:pt x="167" y="28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3" name="Rectangle 12"/>
            <p:cNvSpPr>
              <a:spLocks noChangeArrowheads="1"/>
            </p:cNvSpPr>
            <p:nvPr/>
          </p:nvSpPr>
          <p:spPr bwMode="auto">
            <a:xfrm>
              <a:off x="4471988" y="3206750"/>
              <a:ext cx="311150" cy="33338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4" name="Freeform 13"/>
            <p:cNvSpPr/>
            <p:nvPr/>
          </p:nvSpPr>
          <p:spPr bwMode="auto">
            <a:xfrm>
              <a:off x="4568826" y="3005138"/>
              <a:ext cx="123825" cy="93663"/>
            </a:xfrm>
            <a:custGeom>
              <a:avLst/>
              <a:gdLst>
                <a:gd name="T0" fmla="*/ 0 w 78"/>
                <a:gd name="T1" fmla="*/ 19 h 59"/>
                <a:gd name="T2" fmla="*/ 12 w 78"/>
                <a:gd name="T3" fmla="*/ 59 h 59"/>
                <a:gd name="T4" fmla="*/ 78 w 78"/>
                <a:gd name="T5" fmla="*/ 37 h 59"/>
                <a:gd name="T6" fmla="*/ 66 w 78"/>
                <a:gd name="T7" fmla="*/ 0 h 59"/>
                <a:gd name="T8" fmla="*/ 0 w 78"/>
                <a:gd name="T9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9">
                  <a:moveTo>
                    <a:pt x="0" y="19"/>
                  </a:moveTo>
                  <a:lnTo>
                    <a:pt x="12" y="59"/>
                  </a:lnTo>
                  <a:lnTo>
                    <a:pt x="78" y="37"/>
                  </a:lnTo>
                  <a:lnTo>
                    <a:pt x="66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5" name="Freeform 14"/>
            <p:cNvSpPr/>
            <p:nvPr/>
          </p:nvSpPr>
          <p:spPr bwMode="auto">
            <a:xfrm>
              <a:off x="4362451" y="2374900"/>
              <a:ext cx="123825" cy="90488"/>
            </a:xfrm>
            <a:custGeom>
              <a:avLst/>
              <a:gdLst>
                <a:gd name="T0" fmla="*/ 0 w 78"/>
                <a:gd name="T1" fmla="*/ 19 h 57"/>
                <a:gd name="T2" fmla="*/ 12 w 78"/>
                <a:gd name="T3" fmla="*/ 57 h 57"/>
                <a:gd name="T4" fmla="*/ 78 w 78"/>
                <a:gd name="T5" fmla="*/ 38 h 57"/>
                <a:gd name="T6" fmla="*/ 67 w 78"/>
                <a:gd name="T7" fmla="*/ 0 h 57"/>
                <a:gd name="T8" fmla="*/ 0 w 78"/>
                <a:gd name="T9" fmla="*/ 1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7">
                  <a:moveTo>
                    <a:pt x="0" y="19"/>
                  </a:moveTo>
                  <a:lnTo>
                    <a:pt x="12" y="57"/>
                  </a:lnTo>
                  <a:lnTo>
                    <a:pt x="78" y="38"/>
                  </a:lnTo>
                  <a:lnTo>
                    <a:pt x="67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6" name="Freeform 15"/>
            <p:cNvSpPr/>
            <p:nvPr/>
          </p:nvSpPr>
          <p:spPr bwMode="auto">
            <a:xfrm>
              <a:off x="4356101" y="2427288"/>
              <a:ext cx="330200" cy="561975"/>
            </a:xfrm>
            <a:custGeom>
              <a:avLst/>
              <a:gdLst>
                <a:gd name="T0" fmla="*/ 46 w 88"/>
                <a:gd name="T1" fmla="*/ 0 h 150"/>
                <a:gd name="T2" fmla="*/ 0 w 88"/>
                <a:gd name="T3" fmla="*/ 14 h 150"/>
                <a:gd name="T4" fmla="*/ 5 w 88"/>
                <a:gd name="T5" fmla="*/ 29 h 150"/>
                <a:gd name="T6" fmla="*/ 30 w 88"/>
                <a:gd name="T7" fmla="*/ 57 h 150"/>
                <a:gd name="T8" fmla="*/ 20 w 88"/>
                <a:gd name="T9" fmla="*/ 79 h 150"/>
                <a:gd name="T10" fmla="*/ 42 w 88"/>
                <a:gd name="T11" fmla="*/ 150 h 150"/>
                <a:gd name="T12" fmla="*/ 88 w 88"/>
                <a:gd name="T13" fmla="*/ 135 h 150"/>
                <a:gd name="T14" fmla="*/ 46 w 88"/>
                <a:gd name="T15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50">
                  <a:moveTo>
                    <a:pt x="46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19" y="31"/>
                    <a:pt x="30" y="43"/>
                    <a:pt x="30" y="57"/>
                  </a:cubicBezTo>
                  <a:cubicBezTo>
                    <a:pt x="30" y="66"/>
                    <a:pt x="26" y="74"/>
                    <a:pt x="20" y="79"/>
                  </a:cubicBezTo>
                  <a:cubicBezTo>
                    <a:pt x="42" y="150"/>
                    <a:pt x="42" y="150"/>
                    <a:pt x="42" y="150"/>
                  </a:cubicBezTo>
                  <a:cubicBezTo>
                    <a:pt x="88" y="135"/>
                    <a:pt x="88" y="135"/>
                    <a:pt x="88" y="135"/>
                  </a:cubicBezTo>
                  <a:lnTo>
                    <a:pt x="46" y="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7" name="Oval 16"/>
            <p:cNvSpPr>
              <a:spLocks noChangeArrowheads="1"/>
            </p:cNvSpPr>
            <p:nvPr/>
          </p:nvSpPr>
          <p:spPr bwMode="auto">
            <a:xfrm>
              <a:off x="4268788" y="2551113"/>
              <a:ext cx="184150" cy="184150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8" name="Oval 17"/>
            <p:cNvSpPr>
              <a:spLocks noChangeArrowheads="1"/>
            </p:cNvSpPr>
            <p:nvPr/>
          </p:nvSpPr>
          <p:spPr bwMode="auto">
            <a:xfrm>
              <a:off x="4262438" y="3198813"/>
              <a:ext cx="198438" cy="200025"/>
            </a:xfrm>
            <a:prstGeom prst="ellipse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9" name="Freeform 18"/>
            <p:cNvSpPr/>
            <p:nvPr/>
          </p:nvSpPr>
          <p:spPr bwMode="auto">
            <a:xfrm>
              <a:off x="4062413" y="2647950"/>
              <a:ext cx="255588" cy="679450"/>
            </a:xfrm>
            <a:custGeom>
              <a:avLst/>
              <a:gdLst>
                <a:gd name="T0" fmla="*/ 50 w 68"/>
                <a:gd name="T1" fmla="*/ 181 h 181"/>
                <a:gd name="T2" fmla="*/ 50 w 68"/>
                <a:gd name="T3" fmla="*/ 174 h 181"/>
                <a:gd name="T4" fmla="*/ 68 w 68"/>
                <a:gd name="T5" fmla="*/ 146 h 181"/>
                <a:gd name="T6" fmla="*/ 39 w 68"/>
                <a:gd name="T7" fmla="*/ 91 h 181"/>
                <a:gd name="T8" fmla="*/ 68 w 68"/>
                <a:gd name="T9" fmla="*/ 24 h 181"/>
                <a:gd name="T10" fmla="*/ 51 w 68"/>
                <a:gd name="T11" fmla="*/ 0 h 181"/>
                <a:gd name="T12" fmla="*/ 1 w 68"/>
                <a:gd name="T13" fmla="*/ 91 h 181"/>
                <a:gd name="T14" fmla="*/ 50 w 68"/>
                <a:gd name="T1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81">
                  <a:moveTo>
                    <a:pt x="50" y="181"/>
                  </a:moveTo>
                  <a:cubicBezTo>
                    <a:pt x="50" y="178"/>
                    <a:pt x="50" y="176"/>
                    <a:pt x="50" y="174"/>
                  </a:cubicBezTo>
                  <a:cubicBezTo>
                    <a:pt x="50" y="161"/>
                    <a:pt x="57" y="151"/>
                    <a:pt x="68" y="146"/>
                  </a:cubicBezTo>
                  <a:cubicBezTo>
                    <a:pt x="52" y="133"/>
                    <a:pt x="41" y="114"/>
                    <a:pt x="39" y="91"/>
                  </a:cubicBezTo>
                  <a:cubicBezTo>
                    <a:pt x="39" y="84"/>
                    <a:pt x="44" y="45"/>
                    <a:pt x="68" y="24"/>
                  </a:cubicBezTo>
                  <a:cubicBezTo>
                    <a:pt x="59" y="20"/>
                    <a:pt x="52" y="11"/>
                    <a:pt x="51" y="0"/>
                  </a:cubicBezTo>
                  <a:cubicBezTo>
                    <a:pt x="23" y="20"/>
                    <a:pt x="3" y="56"/>
                    <a:pt x="1" y="91"/>
                  </a:cubicBezTo>
                  <a:cubicBezTo>
                    <a:pt x="0" y="129"/>
                    <a:pt x="21" y="162"/>
                    <a:pt x="50" y="181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50" name="Freeform 19"/>
            <p:cNvSpPr/>
            <p:nvPr/>
          </p:nvSpPr>
          <p:spPr bwMode="auto">
            <a:xfrm>
              <a:off x="4114801" y="3255963"/>
              <a:ext cx="762000" cy="325438"/>
            </a:xfrm>
            <a:custGeom>
              <a:avLst/>
              <a:gdLst>
                <a:gd name="T0" fmla="*/ 126 w 203"/>
                <a:gd name="T1" fmla="*/ 60 h 87"/>
                <a:gd name="T2" fmla="*/ 146 w 203"/>
                <a:gd name="T3" fmla="*/ 38 h 87"/>
                <a:gd name="T4" fmla="*/ 183 w 203"/>
                <a:gd name="T5" fmla="*/ 38 h 87"/>
                <a:gd name="T6" fmla="*/ 183 w 203"/>
                <a:gd name="T7" fmla="*/ 0 h 87"/>
                <a:gd name="T8" fmla="*/ 93 w 203"/>
                <a:gd name="T9" fmla="*/ 0 h 87"/>
                <a:gd name="T10" fmla="*/ 96 w 203"/>
                <a:gd name="T11" fmla="*/ 12 h 87"/>
                <a:gd name="T12" fmla="*/ 66 w 203"/>
                <a:gd name="T13" fmla="*/ 42 h 87"/>
                <a:gd name="T14" fmla="*/ 61 w 203"/>
                <a:gd name="T15" fmla="*/ 41 h 87"/>
                <a:gd name="T16" fmla="*/ 23 w 203"/>
                <a:gd name="T17" fmla="*/ 65 h 87"/>
                <a:gd name="T18" fmla="*/ 0 w 203"/>
                <a:gd name="T19" fmla="*/ 66 h 87"/>
                <a:gd name="T20" fmla="*/ 0 w 203"/>
                <a:gd name="T21" fmla="*/ 87 h 87"/>
                <a:gd name="T22" fmla="*/ 23 w 203"/>
                <a:gd name="T23" fmla="*/ 87 h 87"/>
                <a:gd name="T24" fmla="*/ 203 w 203"/>
                <a:gd name="T25" fmla="*/ 87 h 87"/>
                <a:gd name="T26" fmla="*/ 203 w 203"/>
                <a:gd name="T27" fmla="*/ 60 h 87"/>
                <a:gd name="T28" fmla="*/ 126 w 203"/>
                <a:gd name="T29" fmla="*/ 6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3" h="87">
                  <a:moveTo>
                    <a:pt x="126" y="60"/>
                  </a:moveTo>
                  <a:cubicBezTo>
                    <a:pt x="126" y="60"/>
                    <a:pt x="137" y="50"/>
                    <a:pt x="146" y="38"/>
                  </a:cubicBezTo>
                  <a:cubicBezTo>
                    <a:pt x="183" y="38"/>
                    <a:pt x="183" y="38"/>
                    <a:pt x="183" y="38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4"/>
                    <a:pt x="96" y="8"/>
                    <a:pt x="96" y="12"/>
                  </a:cubicBezTo>
                  <a:cubicBezTo>
                    <a:pt x="96" y="28"/>
                    <a:pt x="82" y="42"/>
                    <a:pt x="66" y="42"/>
                  </a:cubicBezTo>
                  <a:cubicBezTo>
                    <a:pt x="64" y="42"/>
                    <a:pt x="62" y="42"/>
                    <a:pt x="61" y="41"/>
                  </a:cubicBezTo>
                  <a:cubicBezTo>
                    <a:pt x="49" y="52"/>
                    <a:pt x="34" y="63"/>
                    <a:pt x="23" y="6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23" y="87"/>
                    <a:pt x="23" y="87"/>
                    <a:pt x="23" y="87"/>
                  </a:cubicBezTo>
                  <a:cubicBezTo>
                    <a:pt x="203" y="87"/>
                    <a:pt x="203" y="87"/>
                    <a:pt x="203" y="87"/>
                  </a:cubicBezTo>
                  <a:cubicBezTo>
                    <a:pt x="203" y="60"/>
                    <a:pt x="203" y="60"/>
                    <a:pt x="203" y="60"/>
                  </a:cubicBezTo>
                  <a:lnTo>
                    <a:pt x="126" y="60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35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864995" y="43815"/>
            <a:ext cx="645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Cross Validation: Using train and test data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14400"/>
            <a:ext cx="2608580" cy="1221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875" y="916940"/>
            <a:ext cx="2853690" cy="1245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2095" y="2373630"/>
            <a:ext cx="5781675" cy="2447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565" y="661035"/>
            <a:ext cx="3750310" cy="38195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50" fill="hold"/>
                                        <p:tgtEl>
                                          <p:spTgt spid="14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6" grpId="0"/>
      <p:bldP spid="128" grpId="0"/>
      <p:bldP spid="130" grpId="0"/>
      <p:bldP spid="13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-875977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800423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5248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1038548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1556073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59148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219648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2610173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1422723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644848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1930723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1175073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892498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89223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-380677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5123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8773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273373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4773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-91419" y="5009198"/>
            <a:ext cx="231447" cy="231447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38448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165423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60648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130498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06723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-79052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-345752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-761677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868367" y="1040345"/>
            <a:ext cx="15722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  <a:ea typeface="Microsoft YaHei" panose="020B0503020204020204" pitchFamily="34" charset="-122"/>
              </a:rPr>
              <a:t>c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Black" panose="020B0A04020102020204" pitchFamily="34" charset="0"/>
                <a:ea typeface="Microsoft YaHei" panose="020B0503020204020204" pitchFamily="34" charset="-122"/>
              </a:rPr>
              <a:t>ontents</a:t>
            </a:r>
            <a:endParaRPr kumimoji="0" lang="zh-CN" altLang="zh-CN" sz="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6" name="Oval 14"/>
          <p:cNvSpPr>
            <a:spLocks noChangeArrowheads="1"/>
          </p:cNvSpPr>
          <p:nvPr/>
        </p:nvSpPr>
        <p:spPr bwMode="auto">
          <a:xfrm>
            <a:off x="4455542" y="914772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455541" y="1000252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01</a:t>
            </a: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5220072" y="1046418"/>
            <a:ext cx="252028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4455542" y="1657665"/>
            <a:ext cx="520573" cy="520573"/>
          </a:xfrm>
          <a:prstGeom prst="ellipse">
            <a:avLst/>
          </a:prstGeom>
          <a:noFill/>
          <a:ln>
            <a:solidFill>
              <a:srgbClr val="EA5514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4455541" y="174314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02</a:t>
            </a: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4455542" y="2385365"/>
            <a:ext cx="520573" cy="520573"/>
          </a:xfrm>
          <a:prstGeom prst="ellipse">
            <a:avLst/>
          </a:pr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4455541" y="247084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CFBF7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03</a:t>
            </a: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5220072" y="2494379"/>
            <a:ext cx="252028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4455542" y="3105445"/>
            <a:ext cx="520573" cy="520573"/>
          </a:xfrm>
          <a:prstGeom prst="ellipse">
            <a:avLst/>
          </a:prstGeom>
          <a:noFill/>
          <a:ln>
            <a:solidFill>
              <a:srgbClr val="EA5514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Rectangle 39"/>
          <p:cNvSpPr>
            <a:spLocks noChangeArrowheads="1"/>
          </p:cNvSpPr>
          <p:nvPr/>
        </p:nvSpPr>
        <p:spPr bwMode="auto">
          <a:xfrm>
            <a:off x="4455541" y="3190925"/>
            <a:ext cx="5205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04</a:t>
            </a:r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5220072" y="3237091"/>
            <a:ext cx="252028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176520" y="1676400"/>
            <a:ext cx="178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2" fill="hold" grpId="0" nodeType="withEffect" p14:presetBounceEnd="50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7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8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39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46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53" presetClass="entr" presetSubtype="16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9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0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1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2" presetID="6" presetClass="emph" presetSubtype="0" autoRev="1" fill="hold" grpId="1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253" dur="1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4" presetID="2" presetClass="entr" presetSubtype="2" fill="hold" grpId="0" nodeType="withEffect" p14:presetBounceEnd="50000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5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6" presetClass="emph" presetSubtype="0" autoRev="1" fill="hold" grpId="1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1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53" presetClass="entr" presetSubtype="16" fill="hold" grpId="0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6" presetClass="emph" presetSubtype="0" autoRev="1" fill="hold" grpId="1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animScale>
                                          <p:cBhvr>
                                            <p:cTn id="271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2" presetID="2" presetClass="entr" presetSubtype="2" fill="hold" grpId="0" nodeType="withEffect" p14:presetBounceEnd="50000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 animBg="1"/>
          <p:bldP spid="36" grpId="1" animBg="1"/>
          <p:bldP spid="40" grpId="0"/>
          <p:bldP spid="40" grpId="1"/>
          <p:bldP spid="41" grpId="0"/>
          <p:bldP spid="42" grpId="0" animBg="1"/>
          <p:bldP spid="42" grpId="1" animBg="1"/>
          <p:bldP spid="43" grpId="0"/>
          <p:bldP spid="43" grpId="1"/>
          <p:bldP spid="45" grpId="0" animBg="1"/>
          <p:bldP spid="45" grpId="1" animBg="1"/>
          <p:bldP spid="46" grpId="0"/>
          <p:bldP spid="46" grpId="1"/>
          <p:bldP spid="47" grpId="0"/>
          <p:bldP spid="48" grpId="0" animBg="1"/>
          <p:bldP spid="48" grpId="1" animBg="1"/>
          <p:bldP spid="49" grpId="0"/>
          <p:bldP spid="49" grpId="1"/>
          <p:bldP spid="5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6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7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8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9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00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1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3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4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5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6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207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8" presetID="53" presetClass="entr" presetSubtype="16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0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1" dur="3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2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3" presetID="6" presetClass="emph" presetSubtype="0" autoRev="1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Scale>
                                          <p:cBhvr>
                                            <p:cTn id="214" dur="150" fill="hold"/>
                                            <p:tgtEl>
                                              <p:spTgt spid="3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15" presetID="53" presetClass="entr" presetSubtype="16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7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8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9" dur="3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0" presetID="6" presetClass="emph" presetSubtype="0" autoRev="1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Scale>
                                          <p:cBhvr>
                                            <p:cTn id="221" dur="15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22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2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5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6" presetID="53" presetClass="entr" presetSubtype="16" fill="hold" grpId="0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set>
                                          <p:cBhvr>
                                            <p:cTn id="2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8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9" dur="3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0" dur="3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1" presetID="6" presetClass="emph" presetSubtype="0" autoRev="1" fill="hold" grpId="1" nodeType="withEffect">
                                      <p:stCondLst>
                                        <p:cond delay="2900"/>
                                      </p:stCondLst>
                                      <p:childTnLst>
                                        <p:animScale>
                                          <p:cBhvr>
                                            <p:cTn id="232" dur="150" fill="hold"/>
                                            <p:tgtEl>
                                              <p:spTgt spid="4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33" presetID="53" presetClass="entr" presetSubtype="16" fill="hold" grpId="0" nodeType="withEffect">
                                      <p:stCondLst>
                                        <p:cond delay="3200"/>
                                      </p:stCondLst>
                                      <p:childTnLst>
                                        <p:set>
                                          <p:cBhvr>
                                            <p:cTn id="2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5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6" dur="3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7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8" presetID="6" presetClass="emph" presetSubtype="0" autoRev="1" fill="hold" grpId="1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animScale>
                                          <p:cBhvr>
                                            <p:cTn id="239" dur="150" fill="hold"/>
                                            <p:tgtEl>
                                              <p:spTgt spid="4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0" presetID="53" presetClass="entr" presetSubtype="16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2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2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4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5" presetID="6" presetClass="emph" presetSubtype="0" autoRev="1" fill="hold" grpId="1" nodeType="withEffect">
                                      <p:stCondLst>
                                        <p:cond delay="4200"/>
                                      </p:stCondLst>
                                      <p:childTnLst>
                                        <p:animScale>
                                          <p:cBhvr>
                                            <p:cTn id="246" dur="150" fill="hold"/>
                                            <p:tgtEl>
                                              <p:spTgt spid="4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47" presetID="53" presetClass="entr" presetSubtype="16" fill="hold" grpId="0" nodeType="withEffect">
                                      <p:stCondLst>
                                        <p:cond delay="4500"/>
                                      </p:stCondLst>
                                      <p:childTnLst>
                                        <p:set>
                                          <p:cBhvr>
                                            <p:cTn id="2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9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0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1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2" presetID="6" presetClass="emph" presetSubtype="0" autoRev="1" fill="hold" grpId="1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animScale>
                                          <p:cBhvr>
                                            <p:cTn id="253" dur="150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54" presetID="2" presetClass="entr" presetSubtype="2" fill="hold" grpId="0" nodeType="withEffect">
                                      <p:stCondLst>
                                        <p:cond delay="4800"/>
                                      </p:stCondLst>
                                      <p:childTnLst>
                                        <p:set>
                                          <p:cBhvr>
                                            <p:cTn id="2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6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7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8" presetID="53" presetClass="entr" presetSubtype="16" fill="hold" grpId="0" nodeType="withEffect">
                                      <p:stCondLst>
                                        <p:cond delay="5200"/>
                                      </p:stCondLst>
                                      <p:childTnLst>
                                        <p:set>
                                          <p:cBhvr>
                                            <p:cTn id="2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0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1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2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3" presetID="6" presetClass="emph" presetSubtype="0" autoRev="1" fill="hold" grpId="1" nodeType="withEffect">
                                      <p:stCondLst>
                                        <p:cond delay="5500"/>
                                      </p:stCondLst>
                                      <p:childTnLst>
                                        <p:animScale>
                                          <p:cBhvr>
                                            <p:cTn id="264" dur="150" fill="hold"/>
                                            <p:tgtEl>
                                              <p:spTgt spid="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5" presetID="53" presetClass="entr" presetSubtype="16" fill="hold" grpId="0" nodeType="withEffect">
                                      <p:stCondLst>
                                        <p:cond delay="5800"/>
                                      </p:stCondLst>
                                      <p:childTnLst>
                                        <p:set>
                                          <p:cBhvr>
                                            <p:cTn id="2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7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8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9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0" presetID="6" presetClass="emph" presetSubtype="0" autoRev="1" fill="hold" grpId="1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animScale>
                                          <p:cBhvr>
                                            <p:cTn id="271" dur="150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72" presetID="2" presetClass="entr" presetSubtype="2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2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7" grpId="0" animBg="1"/>
          <p:bldP spid="7" grpId="1" animBg="1"/>
          <p:bldP spid="8" grpId="0" animBg="1"/>
          <p:bldP spid="8" grpId="1" animBg="1"/>
          <p:bldP spid="9" grpId="0" animBg="1"/>
          <p:bldP spid="9" grpId="1" animBg="1"/>
          <p:bldP spid="10" grpId="0" bldLvl="0" animBg="1"/>
          <p:bldP spid="10" grpId="1" bldLvl="0" animBg="1"/>
          <p:bldP spid="11" grpId="0" animBg="1"/>
          <p:bldP spid="11" grpId="1" animBg="1"/>
          <p:bldP spid="12" grpId="0" animBg="1"/>
          <p:bldP spid="12" grpId="1" animBg="1"/>
          <p:bldP spid="13" grpId="0" animBg="1"/>
          <p:bldP spid="13" grpId="1" animBg="1"/>
          <p:bldP spid="14" grpId="0" animBg="1"/>
          <p:bldP spid="14" grpId="1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 animBg="1"/>
          <p:bldP spid="36" grpId="1" animBg="1"/>
          <p:bldP spid="40" grpId="0"/>
          <p:bldP spid="40" grpId="1"/>
          <p:bldP spid="41" grpId="0"/>
          <p:bldP spid="42" grpId="0" animBg="1"/>
          <p:bldP spid="42" grpId="1" animBg="1"/>
          <p:bldP spid="43" grpId="0"/>
          <p:bldP spid="43" grpId="1"/>
          <p:bldP spid="45" grpId="0" animBg="1"/>
          <p:bldP spid="45" grpId="1" animBg="1"/>
          <p:bldP spid="46" grpId="0"/>
          <p:bldP spid="46" grpId="1"/>
          <p:bldP spid="47" grpId="0"/>
          <p:bldP spid="48" grpId="0" animBg="1"/>
          <p:bldP spid="48" grpId="1" animBg="1"/>
          <p:bldP spid="49" grpId="0"/>
          <p:bldP spid="49" grpId="1"/>
          <p:bldP spid="50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3061569" y="1951459"/>
            <a:ext cx="144016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6282406" y="1951459"/>
            <a:ext cx="144016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03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50" y="676275"/>
            <a:ext cx="2861945" cy="204914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5" y="2760980"/>
            <a:ext cx="5089525" cy="22663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400" y="434975"/>
            <a:ext cx="4991100" cy="23876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  <p:bldP spid="5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4863" y="2095004"/>
            <a:ext cx="4758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en-US" altLang="zh-CN" sz="4400" dirty="0">
              <a:solidFill>
                <a:srgbClr val="EA551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85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3061569" y="1951459"/>
            <a:ext cx="144016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56" name="Rectangle 48"/>
          <p:cNvSpPr>
            <a:spLocks noChangeArrowheads="1"/>
          </p:cNvSpPr>
          <p:nvPr/>
        </p:nvSpPr>
        <p:spPr bwMode="auto">
          <a:xfrm>
            <a:off x="6282406" y="1951459"/>
            <a:ext cx="144016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Add your words here,according to your need to draw the text box size.</a:t>
            </a:r>
          </a:p>
        </p:txBody>
      </p:sp>
      <p:sp>
        <p:nvSpPr>
          <p:cNvPr id="29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42F74-5F27-4651-8DEB-87B6AF849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285" y="839740"/>
            <a:ext cx="8350515" cy="3675432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Inflation rates and GDP growth are negatively correlated over a long period, although the negative impact on the economy is temporary.</a:t>
            </a:r>
          </a:p>
          <a:p>
            <a:pPr algn="just"/>
            <a:r>
              <a:rPr lang="en-US" sz="2500" dirty="0"/>
              <a:t>The ARIMA model has shown that inflation is one of the macroeconomic variables that affect GDP growth and can exert a negative impact on economic growth for all countries in the sample. </a:t>
            </a:r>
          </a:p>
          <a:p>
            <a:pPr algn="just"/>
            <a:r>
              <a:rPr lang="en-US" sz="2500" dirty="0"/>
              <a:t>Therefore, inflation can be used to predict economic growth for all countries in the sample. </a:t>
            </a:r>
          </a:p>
        </p:txBody>
      </p:sp>
    </p:spTree>
    <p:extLst>
      <p:ext uri="{BB962C8B-B14F-4D97-AF65-F5344CB8AC3E}">
        <p14:creationId xmlns:p14="http://schemas.microsoft.com/office/powerpoint/2010/main" val="4119959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  <p:bldP spid="56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472114" y="-808990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7148514" y="46672"/>
            <a:ext cx="184150" cy="184150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4967288" y="680085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6383339" y="715010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386639" y="157798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904164" y="-986790"/>
            <a:ext cx="2003425" cy="2006600"/>
          </a:xfrm>
          <a:prstGeom prst="ellipse">
            <a:avLst/>
          </a:prstGeom>
          <a:solidFill>
            <a:srgbClr val="F4D50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107239" y="641985"/>
            <a:ext cx="1790700" cy="1795463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8567739" y="1799273"/>
            <a:ext cx="714375" cy="714375"/>
          </a:xfrm>
          <a:prstGeom prst="ellipse">
            <a:avLst/>
          </a:prstGeom>
          <a:solidFill>
            <a:srgbClr val="99CED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8958264" y="1076960"/>
            <a:ext cx="365125" cy="365125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770814" y="2389823"/>
            <a:ext cx="635000" cy="636588"/>
          </a:xfrm>
          <a:prstGeom prst="ellipse">
            <a:avLst/>
          </a:prstGeom>
          <a:solidFill>
            <a:srgbClr val="E78A4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6992939" y="281368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8278814" y="240569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523164" y="2240598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7240589" y="2412048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6437314" y="1843723"/>
            <a:ext cx="1009650" cy="1011238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5967414" y="1562735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634039" y="2043748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653214" y="3566160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646864" y="3986848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6621464" y="4263073"/>
            <a:ext cx="241300" cy="24130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392864" y="4672648"/>
            <a:ext cx="104775" cy="10636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6589714" y="5039360"/>
            <a:ext cx="146050" cy="146050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86539" y="4672648"/>
            <a:ext cx="263525" cy="261938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6513514" y="4861560"/>
            <a:ext cx="149225" cy="149225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4" name="Oval 32"/>
          <p:cNvSpPr>
            <a:spLocks noChangeArrowheads="1"/>
          </p:cNvSpPr>
          <p:nvPr/>
        </p:nvSpPr>
        <p:spPr bwMode="auto">
          <a:xfrm>
            <a:off x="6408739" y="4339273"/>
            <a:ext cx="333375" cy="333375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5" name="Oval 33"/>
          <p:cNvSpPr>
            <a:spLocks noChangeArrowheads="1"/>
          </p:cNvSpPr>
          <p:nvPr/>
        </p:nvSpPr>
        <p:spPr bwMode="auto">
          <a:xfrm>
            <a:off x="6478589" y="1656398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7" name="Oval 34"/>
          <p:cNvSpPr>
            <a:spLocks noChangeArrowheads="1"/>
          </p:cNvSpPr>
          <p:nvPr/>
        </p:nvSpPr>
        <p:spPr bwMode="auto">
          <a:xfrm>
            <a:off x="6754814" y="3547110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8" name="Oval 35"/>
          <p:cNvSpPr>
            <a:spLocks noChangeArrowheads="1"/>
          </p:cNvSpPr>
          <p:nvPr/>
        </p:nvSpPr>
        <p:spPr bwMode="auto">
          <a:xfrm>
            <a:off x="6269039" y="3413760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9" name="Oval 36"/>
          <p:cNvSpPr>
            <a:spLocks noChangeArrowheads="1"/>
          </p:cNvSpPr>
          <p:nvPr/>
        </p:nvSpPr>
        <p:spPr bwMode="auto">
          <a:xfrm>
            <a:off x="6002339" y="3732848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0" name="Oval 37"/>
          <p:cNvSpPr>
            <a:spLocks noChangeArrowheads="1"/>
          </p:cNvSpPr>
          <p:nvPr/>
        </p:nvSpPr>
        <p:spPr bwMode="auto">
          <a:xfrm>
            <a:off x="5586414" y="2364423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TextBox 111"/>
          <p:cNvSpPr txBox="1"/>
          <p:nvPr/>
        </p:nvSpPr>
        <p:spPr>
          <a:xfrm>
            <a:off x="454863" y="2095004"/>
            <a:ext cx="4758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 </a:t>
            </a:r>
            <a:r>
              <a:rPr lang="en-US" altLang="zh-CN" sz="4400" dirty="0">
                <a:solidFill>
                  <a:srgbClr val="EA55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" dur="150" fill="hold"/>
                                        <p:tgtEl>
                                          <p:spTgt spid="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8" dur="150" fill="hold"/>
                                        <p:tgtEl>
                                          <p:spTgt spid="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5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2" dur="150" fill="hold"/>
                                        <p:tgtEl>
                                          <p:spTgt spid="1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9" dur="15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46" dur="1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53" dur="1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60" dur="15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67" dur="150" fill="hold"/>
                                        <p:tgtEl>
                                          <p:spTgt spid="10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74" dur="1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1" dur="150" fill="hold"/>
                                        <p:tgtEl>
                                          <p:spTgt spid="1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88" dur="15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95" dur="150" fill="hold"/>
                                        <p:tgtEl>
                                          <p:spTgt spid="2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02" dur="15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09" dur="15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16" dur="1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23" dur="150" fill="hold"/>
                                        <p:tgtEl>
                                          <p:spTgt spid="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3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30" dur="150" fill="hold"/>
                                        <p:tgtEl>
                                          <p:spTgt spid="10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7" dur="150" fill="hold"/>
                                        <p:tgtEl>
                                          <p:spTgt spid="1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3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mph" presetSubtype="0" autoRev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144" dur="150" fill="hold"/>
                                        <p:tgtEl>
                                          <p:spTgt spid="10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3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1" dur="15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58" dur="15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3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5" dur="150" fill="hold"/>
                                        <p:tgtEl>
                                          <p:spTgt spid="10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2" dur="150" fill="hold"/>
                                        <p:tgtEl>
                                          <p:spTgt spid="2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mph" presetSubtype="0" autoRev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179" dur="150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3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4" dur="3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mph" presetSubtype="0" autoRev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86" dur="150" fill="hold"/>
                                        <p:tgtEl>
                                          <p:spTgt spid="102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93" dur="150" fill="hold"/>
                                        <p:tgtEl>
                                          <p:spTgt spid="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9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00" dur="150" fill="hold"/>
                                        <p:tgtEl>
                                          <p:spTgt spid="3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6" presetClass="emph" presetSubtype="0" autoRev="1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07" dur="15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6" presetClass="emph" presetSubtype="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14" dur="150" fill="hold"/>
                                        <p:tgtEl>
                                          <p:spTgt spid="2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4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1" dur="500" tmFilter="0,0; .5, 1; 1, 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1024" grpId="0" animBg="1"/>
      <p:bldP spid="1024" grpId="1" animBg="1"/>
      <p:bldP spid="1025" grpId="0" animBg="1"/>
      <p:bldP spid="1025" grpId="1" animBg="1"/>
      <p:bldP spid="1027" grpId="0" animBg="1"/>
      <p:bldP spid="1027" grpId="1" animBg="1"/>
      <p:bldP spid="1028" grpId="0" animBg="1"/>
      <p:bldP spid="1028" grpId="1" animBg="1"/>
      <p:bldP spid="1029" grpId="0" animBg="1"/>
      <p:bldP spid="1029" grpId="1" animBg="1"/>
      <p:bldP spid="1030" grpId="0" animBg="1"/>
      <p:bldP spid="1030" grpId="1" animBg="1"/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7"/>
          <p:cNvSpPr>
            <a:spLocks noChangeArrowheads="1"/>
          </p:cNvSpPr>
          <p:nvPr/>
        </p:nvSpPr>
        <p:spPr bwMode="auto">
          <a:xfrm rot="10800000" flipV="1">
            <a:off x="539552" y="2303008"/>
            <a:ext cx="324036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latin typeface="Lucida Sans" panose="020B0602030504020204" pitchFamily="34" charset="0"/>
                <a:ea typeface="Microsoft YaHei" panose="020B0503020204020204" pitchFamily="34" charset="-122"/>
                <a:sym typeface="+mn-ea"/>
              </a:rPr>
              <a:t>Sub-Saharan Africa is one of the six major regions in the world. It comprises forty-nine countries</a:t>
            </a: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. </a:t>
            </a:r>
          </a:p>
        </p:txBody>
      </p:sp>
      <p:sp>
        <p:nvSpPr>
          <p:cNvPr id="6" name="Line 33"/>
          <p:cNvSpPr>
            <a:spLocks noChangeShapeType="1"/>
          </p:cNvSpPr>
          <p:nvPr/>
        </p:nvSpPr>
        <p:spPr bwMode="auto">
          <a:xfrm>
            <a:off x="3954969" y="1274812"/>
            <a:ext cx="0" cy="3259047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7"/>
          <p:cNvSpPr>
            <a:spLocks noEditPoints="1"/>
          </p:cNvSpPr>
          <p:nvPr/>
        </p:nvSpPr>
        <p:spPr bwMode="auto">
          <a:xfrm>
            <a:off x="93872" y="2210916"/>
            <a:ext cx="425549" cy="353635"/>
          </a:xfrm>
          <a:custGeom>
            <a:avLst/>
            <a:gdLst>
              <a:gd name="T0" fmla="*/ 0 w 243"/>
              <a:gd name="T1" fmla="*/ 202 h 202"/>
              <a:gd name="T2" fmla="*/ 0 w 243"/>
              <a:gd name="T3" fmla="*/ 146 h 202"/>
              <a:gd name="T4" fmla="*/ 10 w 243"/>
              <a:gd name="T5" fmla="*/ 74 h 202"/>
              <a:gd name="T6" fmla="*/ 46 w 243"/>
              <a:gd name="T7" fmla="*/ 26 h 202"/>
              <a:gd name="T8" fmla="*/ 104 w 243"/>
              <a:gd name="T9" fmla="*/ 0 h 202"/>
              <a:gd name="T10" fmla="*/ 104 w 243"/>
              <a:gd name="T11" fmla="*/ 45 h 202"/>
              <a:gd name="T12" fmla="*/ 78 w 243"/>
              <a:gd name="T13" fmla="*/ 80 h 202"/>
              <a:gd name="T14" fmla="*/ 104 w 243"/>
              <a:gd name="T15" fmla="*/ 80 h 202"/>
              <a:gd name="T16" fmla="*/ 104 w 243"/>
              <a:gd name="T17" fmla="*/ 202 h 202"/>
              <a:gd name="T18" fmla="*/ 0 w 243"/>
              <a:gd name="T19" fmla="*/ 202 h 202"/>
              <a:gd name="T20" fmla="*/ 139 w 243"/>
              <a:gd name="T21" fmla="*/ 202 h 202"/>
              <a:gd name="T22" fmla="*/ 139 w 243"/>
              <a:gd name="T23" fmla="*/ 146 h 202"/>
              <a:gd name="T24" fmla="*/ 150 w 243"/>
              <a:gd name="T25" fmla="*/ 74 h 202"/>
              <a:gd name="T26" fmla="*/ 186 w 243"/>
              <a:gd name="T27" fmla="*/ 26 h 202"/>
              <a:gd name="T28" fmla="*/ 243 w 243"/>
              <a:gd name="T29" fmla="*/ 0 h 202"/>
              <a:gd name="T30" fmla="*/ 243 w 243"/>
              <a:gd name="T31" fmla="*/ 45 h 202"/>
              <a:gd name="T32" fmla="*/ 218 w 243"/>
              <a:gd name="T33" fmla="*/ 80 h 202"/>
              <a:gd name="T34" fmla="*/ 243 w 243"/>
              <a:gd name="T35" fmla="*/ 80 h 202"/>
              <a:gd name="T36" fmla="*/ 243 w 243"/>
              <a:gd name="T37" fmla="*/ 202 h 202"/>
              <a:gd name="T38" fmla="*/ 139 w 243"/>
              <a:gd name="T39" fmla="*/ 202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43" h="202">
                <a:moveTo>
                  <a:pt x="0" y="202"/>
                </a:moveTo>
                <a:cubicBezTo>
                  <a:pt x="0" y="146"/>
                  <a:pt x="0" y="146"/>
                  <a:pt x="0" y="146"/>
                </a:cubicBezTo>
                <a:cubicBezTo>
                  <a:pt x="0" y="117"/>
                  <a:pt x="3" y="93"/>
                  <a:pt x="10" y="74"/>
                </a:cubicBezTo>
                <a:cubicBezTo>
                  <a:pt x="17" y="55"/>
                  <a:pt x="29" y="39"/>
                  <a:pt x="46" y="26"/>
                </a:cubicBezTo>
                <a:cubicBezTo>
                  <a:pt x="64" y="13"/>
                  <a:pt x="83" y="5"/>
                  <a:pt x="104" y="0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89" y="54"/>
                  <a:pt x="80" y="65"/>
                  <a:pt x="78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04" y="202"/>
                  <a:pt x="104" y="202"/>
                  <a:pt x="104" y="202"/>
                </a:cubicBezTo>
                <a:lnTo>
                  <a:pt x="0" y="202"/>
                </a:lnTo>
                <a:close/>
                <a:moveTo>
                  <a:pt x="139" y="202"/>
                </a:moveTo>
                <a:cubicBezTo>
                  <a:pt x="139" y="146"/>
                  <a:pt x="139" y="146"/>
                  <a:pt x="139" y="146"/>
                </a:cubicBezTo>
                <a:cubicBezTo>
                  <a:pt x="139" y="117"/>
                  <a:pt x="143" y="93"/>
                  <a:pt x="150" y="74"/>
                </a:cubicBezTo>
                <a:cubicBezTo>
                  <a:pt x="157" y="55"/>
                  <a:pt x="169" y="39"/>
                  <a:pt x="186" y="26"/>
                </a:cubicBezTo>
                <a:cubicBezTo>
                  <a:pt x="203" y="13"/>
                  <a:pt x="222" y="5"/>
                  <a:pt x="243" y="0"/>
                </a:cubicBezTo>
                <a:cubicBezTo>
                  <a:pt x="243" y="45"/>
                  <a:pt x="243" y="45"/>
                  <a:pt x="243" y="45"/>
                </a:cubicBezTo>
                <a:cubicBezTo>
                  <a:pt x="228" y="54"/>
                  <a:pt x="220" y="65"/>
                  <a:pt x="218" y="80"/>
                </a:cubicBezTo>
                <a:cubicBezTo>
                  <a:pt x="243" y="80"/>
                  <a:pt x="243" y="80"/>
                  <a:pt x="243" y="80"/>
                </a:cubicBezTo>
                <a:cubicBezTo>
                  <a:pt x="243" y="202"/>
                  <a:pt x="243" y="202"/>
                  <a:pt x="243" y="202"/>
                </a:cubicBezTo>
                <a:lnTo>
                  <a:pt x="139" y="202"/>
                </a:lnTo>
                <a:close/>
              </a:path>
            </a:pathLst>
          </a:custGeom>
          <a:solidFill>
            <a:srgbClr val="EA5514"/>
          </a:solidFill>
          <a:ln w="6350"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01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000" dirty="0">
                <a:latin typeface="Lucida Calligraphy" panose="03010101010101010101" pitchFamily="66" charset="0"/>
                <a:ea typeface="Microsoft YaHei" panose="020B0503020204020204" pitchFamily="34" charset="-122"/>
              </a:rPr>
              <a:t>INTRODUCTION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617854" y="1562735"/>
            <a:ext cx="1865913" cy="509270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 algn="ctr"/>
            <a:r>
              <a:rPr lang="en-US" altLang="zh-CN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Sub-Saharan Afri</a:t>
            </a:r>
            <a:r>
              <a:rPr lang="en-US" altLang="zh-CN" sz="16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ca</a:t>
            </a:r>
          </a:p>
        </p:txBody>
      </p:sp>
      <p:pic>
        <p:nvPicPr>
          <p:cNvPr id="4" name="Picture 12" descr="Map-of-Sub-Saharan-Afric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100" y="1136015"/>
            <a:ext cx="4373880" cy="376936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0" grpId="0" animBg="1"/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65150" y="233680"/>
            <a:ext cx="1702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67544" y="754380"/>
            <a:ext cx="81951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800" dirty="0"/>
              <a:t>The lowest total gross domestic product (GDP), which is a measure of all goods and services generated in a nation or region, is found in Sub-Saharan Africa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65150" y="3003004"/>
            <a:ext cx="80975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800" dirty="0"/>
              <a:t>This region, like other parts of the world, in recent times has experienced rise in inflation rate which may hamper economic growth, and generates volatility in the 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/>
        </p:nvGrpSpPr>
        <p:grpSpPr>
          <a:xfrm>
            <a:off x="-106046" y="104140"/>
            <a:ext cx="9083819" cy="4779645"/>
            <a:chOff x="-167" y="164"/>
            <a:chExt cx="13944" cy="7527"/>
          </a:xfrm>
        </p:grpSpPr>
        <p:grpSp>
          <p:nvGrpSpPr>
            <p:cNvPr id="114" name="组合 113"/>
            <p:cNvGrpSpPr/>
            <p:nvPr/>
          </p:nvGrpSpPr>
          <p:grpSpPr>
            <a:xfrm>
              <a:off x="2882" y="5636"/>
              <a:ext cx="8515" cy="2055"/>
              <a:chOff x="1616075" y="3376613"/>
              <a:chExt cx="5407026" cy="1304925"/>
            </a:xfrm>
            <a:solidFill>
              <a:schemeClr val="bg1">
                <a:lumMod val="85000"/>
                <a:alpha val="80000"/>
              </a:schemeClr>
            </a:solidFill>
          </p:grpSpPr>
          <p:sp>
            <p:nvSpPr>
              <p:cNvPr id="6" name="Freeform 5"/>
              <p:cNvSpPr/>
              <p:nvPr/>
            </p:nvSpPr>
            <p:spPr bwMode="auto">
              <a:xfrm>
                <a:off x="4975225" y="3417888"/>
                <a:ext cx="41275" cy="11113"/>
              </a:xfrm>
              <a:custGeom>
                <a:avLst/>
                <a:gdLst>
                  <a:gd name="T0" fmla="*/ 6 w 11"/>
                  <a:gd name="T1" fmla="*/ 0 h 3"/>
                  <a:gd name="T2" fmla="*/ 7 w 11"/>
                  <a:gd name="T3" fmla="*/ 1 h 3"/>
                  <a:gd name="T4" fmla="*/ 9 w 11"/>
                  <a:gd name="T5" fmla="*/ 2 h 3"/>
                  <a:gd name="T6" fmla="*/ 4 w 11"/>
                  <a:gd name="T7" fmla="*/ 2 h 3"/>
                  <a:gd name="T8" fmla="*/ 6 w 1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">
                    <a:moveTo>
                      <a:pt x="6" y="0"/>
                    </a:moveTo>
                    <a:cubicBezTo>
                      <a:pt x="7" y="0"/>
                      <a:pt x="7" y="0"/>
                      <a:pt x="7" y="1"/>
                    </a:cubicBezTo>
                    <a:cubicBezTo>
                      <a:pt x="8" y="1"/>
                      <a:pt x="11" y="1"/>
                      <a:pt x="9" y="2"/>
                    </a:cubicBezTo>
                    <a:cubicBezTo>
                      <a:pt x="6" y="3"/>
                      <a:pt x="8" y="1"/>
                      <a:pt x="4" y="2"/>
                    </a:cubicBezTo>
                    <a:cubicBezTo>
                      <a:pt x="0" y="1"/>
                      <a:pt x="8" y="2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6"/>
              <p:cNvSpPr/>
              <p:nvPr/>
            </p:nvSpPr>
            <p:spPr bwMode="auto">
              <a:xfrm>
                <a:off x="5541963" y="3417888"/>
                <a:ext cx="77788" cy="19050"/>
              </a:xfrm>
              <a:custGeom>
                <a:avLst/>
                <a:gdLst>
                  <a:gd name="T0" fmla="*/ 20 w 21"/>
                  <a:gd name="T1" fmla="*/ 4 h 5"/>
                  <a:gd name="T2" fmla="*/ 12 w 21"/>
                  <a:gd name="T3" fmla="*/ 5 h 5"/>
                  <a:gd name="T4" fmla="*/ 2 w 21"/>
                  <a:gd name="T5" fmla="*/ 5 h 5"/>
                  <a:gd name="T6" fmla="*/ 0 w 21"/>
                  <a:gd name="T7" fmla="*/ 4 h 5"/>
                  <a:gd name="T8" fmla="*/ 16 w 21"/>
                  <a:gd name="T9" fmla="*/ 0 h 5"/>
                  <a:gd name="T10" fmla="*/ 19 w 21"/>
                  <a:gd name="T11" fmla="*/ 1 h 5"/>
                  <a:gd name="T12" fmla="*/ 17 w 21"/>
                  <a:gd name="T13" fmla="*/ 2 h 5"/>
                  <a:gd name="T14" fmla="*/ 20 w 21"/>
                  <a:gd name="T1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">
                    <a:moveTo>
                      <a:pt x="20" y="4"/>
                    </a:moveTo>
                    <a:cubicBezTo>
                      <a:pt x="17" y="4"/>
                      <a:pt x="13" y="3"/>
                      <a:pt x="12" y="5"/>
                    </a:cubicBezTo>
                    <a:cubicBezTo>
                      <a:pt x="11" y="4"/>
                      <a:pt x="7" y="5"/>
                      <a:pt x="2" y="5"/>
                    </a:cubicBezTo>
                    <a:cubicBezTo>
                      <a:pt x="3" y="4"/>
                      <a:pt x="2" y="4"/>
                      <a:pt x="0" y="4"/>
                    </a:cubicBezTo>
                    <a:cubicBezTo>
                      <a:pt x="3" y="1"/>
                      <a:pt x="8" y="0"/>
                      <a:pt x="16" y="0"/>
                    </a:cubicBezTo>
                    <a:cubicBezTo>
                      <a:pt x="15" y="1"/>
                      <a:pt x="19" y="1"/>
                      <a:pt x="19" y="1"/>
                    </a:cubicBezTo>
                    <a:cubicBezTo>
                      <a:pt x="20" y="1"/>
                      <a:pt x="17" y="1"/>
                      <a:pt x="17" y="2"/>
                    </a:cubicBezTo>
                    <a:cubicBezTo>
                      <a:pt x="17" y="2"/>
                      <a:pt x="21" y="2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5099050" y="3417888"/>
                <a:ext cx="41275" cy="11113"/>
              </a:xfrm>
              <a:custGeom>
                <a:avLst/>
                <a:gdLst>
                  <a:gd name="T0" fmla="*/ 11 w 11"/>
                  <a:gd name="T1" fmla="*/ 1 h 3"/>
                  <a:gd name="T2" fmla="*/ 10 w 11"/>
                  <a:gd name="T3" fmla="*/ 3 h 3"/>
                  <a:gd name="T4" fmla="*/ 6 w 11"/>
                  <a:gd name="T5" fmla="*/ 3 h 3"/>
                  <a:gd name="T6" fmla="*/ 1 w 11"/>
                  <a:gd name="T7" fmla="*/ 2 h 3"/>
                  <a:gd name="T8" fmla="*/ 7 w 11"/>
                  <a:gd name="T9" fmla="*/ 2 h 3"/>
                  <a:gd name="T10" fmla="*/ 11 w 11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">
                    <a:moveTo>
                      <a:pt x="11" y="1"/>
                    </a:moveTo>
                    <a:cubicBezTo>
                      <a:pt x="10" y="1"/>
                      <a:pt x="9" y="2"/>
                      <a:pt x="10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4" y="3"/>
                      <a:pt x="0" y="3"/>
                      <a:pt x="1" y="2"/>
                    </a:cubicBezTo>
                    <a:cubicBezTo>
                      <a:pt x="4" y="2"/>
                      <a:pt x="4" y="1"/>
                      <a:pt x="7" y="2"/>
                    </a:cubicBezTo>
                    <a:cubicBezTo>
                      <a:pt x="8" y="2"/>
                      <a:pt x="7" y="0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4862513" y="3425825"/>
                <a:ext cx="49213" cy="11113"/>
              </a:xfrm>
              <a:custGeom>
                <a:avLst/>
                <a:gdLst>
                  <a:gd name="T0" fmla="*/ 12 w 13"/>
                  <a:gd name="T1" fmla="*/ 0 h 3"/>
                  <a:gd name="T2" fmla="*/ 10 w 13"/>
                  <a:gd name="T3" fmla="*/ 1 h 3"/>
                  <a:gd name="T4" fmla="*/ 7 w 13"/>
                  <a:gd name="T5" fmla="*/ 3 h 3"/>
                  <a:gd name="T6" fmla="*/ 5 w 13"/>
                  <a:gd name="T7" fmla="*/ 2 h 3"/>
                  <a:gd name="T8" fmla="*/ 2 w 13"/>
                  <a:gd name="T9" fmla="*/ 2 h 3"/>
                  <a:gd name="T10" fmla="*/ 0 w 13"/>
                  <a:gd name="T11" fmla="*/ 1 h 3"/>
                  <a:gd name="T12" fmla="*/ 5 w 13"/>
                  <a:gd name="T13" fmla="*/ 1 h 3"/>
                  <a:gd name="T14" fmla="*/ 5 w 13"/>
                  <a:gd name="T15" fmla="*/ 0 h 3"/>
                  <a:gd name="T16" fmla="*/ 12 w 13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3">
                    <a:moveTo>
                      <a:pt x="12" y="0"/>
                    </a:moveTo>
                    <a:cubicBezTo>
                      <a:pt x="13" y="1"/>
                      <a:pt x="10" y="1"/>
                      <a:pt x="10" y="1"/>
                    </a:cubicBezTo>
                    <a:cubicBezTo>
                      <a:pt x="10" y="2"/>
                      <a:pt x="9" y="3"/>
                      <a:pt x="7" y="3"/>
                    </a:cubicBezTo>
                    <a:cubicBezTo>
                      <a:pt x="5" y="3"/>
                      <a:pt x="6" y="2"/>
                      <a:pt x="5" y="2"/>
                    </a:cubicBezTo>
                    <a:cubicBezTo>
                      <a:pt x="5" y="2"/>
                      <a:pt x="3" y="3"/>
                      <a:pt x="2" y="2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0" y="0"/>
                      <a:pt x="4" y="2"/>
                      <a:pt x="5" y="1"/>
                    </a:cubicBezTo>
                    <a:cubicBezTo>
                      <a:pt x="5" y="1"/>
                      <a:pt x="5" y="0"/>
                      <a:pt x="5" y="0"/>
                    </a:cubicBezTo>
                    <a:cubicBezTo>
                      <a:pt x="8" y="0"/>
                      <a:pt x="9" y="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5054600" y="3425825"/>
                <a:ext cx="41275" cy="3175"/>
              </a:xfrm>
              <a:custGeom>
                <a:avLst/>
                <a:gdLst>
                  <a:gd name="T0" fmla="*/ 10 w 11"/>
                  <a:gd name="T1" fmla="*/ 1 h 1"/>
                  <a:gd name="T2" fmla="*/ 2 w 11"/>
                  <a:gd name="T3" fmla="*/ 1 h 1"/>
                  <a:gd name="T4" fmla="*/ 5 w 11"/>
                  <a:gd name="T5" fmla="*/ 0 h 1"/>
                  <a:gd name="T6" fmla="*/ 10 w 1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1">
                    <a:moveTo>
                      <a:pt x="10" y="1"/>
                    </a:moveTo>
                    <a:cubicBezTo>
                      <a:pt x="7" y="1"/>
                      <a:pt x="4" y="1"/>
                      <a:pt x="2" y="1"/>
                    </a:cubicBezTo>
                    <a:cubicBezTo>
                      <a:pt x="0" y="0"/>
                      <a:pt x="5" y="1"/>
                      <a:pt x="5" y="0"/>
                    </a:cubicBezTo>
                    <a:cubicBezTo>
                      <a:pt x="5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4997450" y="3433763"/>
                <a:ext cx="49213" cy="6350"/>
              </a:xfrm>
              <a:custGeom>
                <a:avLst/>
                <a:gdLst>
                  <a:gd name="T0" fmla="*/ 9 w 13"/>
                  <a:gd name="T1" fmla="*/ 0 h 2"/>
                  <a:gd name="T2" fmla="*/ 9 w 13"/>
                  <a:gd name="T3" fmla="*/ 2 h 2"/>
                  <a:gd name="T4" fmla="*/ 0 w 13"/>
                  <a:gd name="T5" fmla="*/ 1 h 2"/>
                  <a:gd name="T6" fmla="*/ 9 w 1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2">
                    <a:moveTo>
                      <a:pt x="9" y="0"/>
                    </a:moveTo>
                    <a:cubicBezTo>
                      <a:pt x="13" y="1"/>
                      <a:pt x="9" y="1"/>
                      <a:pt x="9" y="2"/>
                    </a:cubicBezTo>
                    <a:cubicBezTo>
                      <a:pt x="6" y="2"/>
                      <a:pt x="2" y="2"/>
                      <a:pt x="0" y="1"/>
                    </a:cubicBezTo>
                    <a:cubicBezTo>
                      <a:pt x="2" y="0"/>
                      <a:pt x="7" y="1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2635250" y="3440113"/>
                <a:ext cx="22225" cy="7938"/>
              </a:xfrm>
              <a:custGeom>
                <a:avLst/>
                <a:gdLst>
                  <a:gd name="T0" fmla="*/ 0 w 6"/>
                  <a:gd name="T1" fmla="*/ 0 h 2"/>
                  <a:gd name="T2" fmla="*/ 5 w 6"/>
                  <a:gd name="T3" fmla="*/ 2 h 2"/>
                  <a:gd name="T4" fmla="*/ 0 w 6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0" y="0"/>
                    </a:moveTo>
                    <a:cubicBezTo>
                      <a:pt x="3" y="0"/>
                      <a:pt x="6" y="0"/>
                      <a:pt x="5" y="2"/>
                    </a:cubicBezTo>
                    <a:cubicBezTo>
                      <a:pt x="4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5572125" y="3440113"/>
                <a:ext cx="85725" cy="19050"/>
              </a:xfrm>
              <a:custGeom>
                <a:avLst/>
                <a:gdLst>
                  <a:gd name="T0" fmla="*/ 20 w 23"/>
                  <a:gd name="T1" fmla="*/ 1 h 5"/>
                  <a:gd name="T2" fmla="*/ 22 w 23"/>
                  <a:gd name="T3" fmla="*/ 3 h 5"/>
                  <a:gd name="T4" fmla="*/ 12 w 23"/>
                  <a:gd name="T5" fmla="*/ 5 h 5"/>
                  <a:gd name="T6" fmla="*/ 10 w 23"/>
                  <a:gd name="T7" fmla="*/ 4 h 5"/>
                  <a:gd name="T8" fmla="*/ 6 w 23"/>
                  <a:gd name="T9" fmla="*/ 4 h 5"/>
                  <a:gd name="T10" fmla="*/ 6 w 23"/>
                  <a:gd name="T11" fmla="*/ 3 h 5"/>
                  <a:gd name="T12" fmla="*/ 3 w 23"/>
                  <a:gd name="T13" fmla="*/ 4 h 5"/>
                  <a:gd name="T14" fmla="*/ 4 w 23"/>
                  <a:gd name="T15" fmla="*/ 3 h 5"/>
                  <a:gd name="T16" fmla="*/ 0 w 23"/>
                  <a:gd name="T17" fmla="*/ 2 h 5"/>
                  <a:gd name="T18" fmla="*/ 2 w 23"/>
                  <a:gd name="T19" fmla="*/ 1 h 5"/>
                  <a:gd name="T20" fmla="*/ 5 w 23"/>
                  <a:gd name="T21" fmla="*/ 0 h 5"/>
                  <a:gd name="T22" fmla="*/ 14 w 23"/>
                  <a:gd name="T23" fmla="*/ 0 h 5"/>
                  <a:gd name="T24" fmla="*/ 14 w 23"/>
                  <a:gd name="T25" fmla="*/ 1 h 5"/>
                  <a:gd name="T26" fmla="*/ 20 w 23"/>
                  <a:gd name="T2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3" h="5">
                    <a:moveTo>
                      <a:pt x="20" y="1"/>
                    </a:moveTo>
                    <a:cubicBezTo>
                      <a:pt x="19" y="2"/>
                      <a:pt x="17" y="3"/>
                      <a:pt x="22" y="3"/>
                    </a:cubicBezTo>
                    <a:cubicBezTo>
                      <a:pt x="23" y="5"/>
                      <a:pt x="16" y="5"/>
                      <a:pt x="12" y="5"/>
                    </a:cubicBezTo>
                    <a:cubicBezTo>
                      <a:pt x="11" y="5"/>
                      <a:pt x="11" y="5"/>
                      <a:pt x="10" y="4"/>
                    </a:cubicBezTo>
                    <a:cubicBezTo>
                      <a:pt x="8" y="3"/>
                      <a:pt x="9" y="5"/>
                      <a:pt x="6" y="4"/>
                    </a:cubicBezTo>
                    <a:cubicBezTo>
                      <a:pt x="6" y="4"/>
                      <a:pt x="7" y="3"/>
                      <a:pt x="6" y="3"/>
                    </a:cubicBezTo>
                    <a:cubicBezTo>
                      <a:pt x="6" y="3"/>
                      <a:pt x="5" y="4"/>
                      <a:pt x="3" y="4"/>
                    </a:cubicBezTo>
                    <a:cubicBezTo>
                      <a:pt x="3" y="4"/>
                      <a:pt x="5" y="3"/>
                      <a:pt x="4" y="3"/>
                    </a:cubicBezTo>
                    <a:cubicBezTo>
                      <a:pt x="4" y="2"/>
                      <a:pt x="0" y="3"/>
                      <a:pt x="0" y="2"/>
                    </a:cubicBezTo>
                    <a:cubicBezTo>
                      <a:pt x="0" y="1"/>
                      <a:pt x="2" y="2"/>
                      <a:pt x="2" y="1"/>
                    </a:cubicBezTo>
                    <a:cubicBezTo>
                      <a:pt x="4" y="1"/>
                      <a:pt x="3" y="1"/>
                      <a:pt x="5" y="0"/>
                    </a:cubicBezTo>
                    <a:cubicBezTo>
                      <a:pt x="6" y="0"/>
                      <a:pt x="11" y="0"/>
                      <a:pt x="14" y="0"/>
                    </a:cubicBezTo>
                    <a:cubicBezTo>
                      <a:pt x="14" y="0"/>
                      <a:pt x="14" y="1"/>
                      <a:pt x="14" y="1"/>
                    </a:cubicBezTo>
                    <a:cubicBezTo>
                      <a:pt x="16" y="1"/>
                      <a:pt x="19" y="0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5537200" y="3440113"/>
                <a:ext cx="30163" cy="11113"/>
              </a:xfrm>
              <a:custGeom>
                <a:avLst/>
                <a:gdLst>
                  <a:gd name="T0" fmla="*/ 8 w 8"/>
                  <a:gd name="T1" fmla="*/ 1 h 3"/>
                  <a:gd name="T2" fmla="*/ 5 w 8"/>
                  <a:gd name="T3" fmla="*/ 1 h 3"/>
                  <a:gd name="T4" fmla="*/ 4 w 8"/>
                  <a:gd name="T5" fmla="*/ 2 h 3"/>
                  <a:gd name="T6" fmla="*/ 0 w 8"/>
                  <a:gd name="T7" fmla="*/ 1 h 3"/>
                  <a:gd name="T8" fmla="*/ 8 w 8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8" y="1"/>
                    </a:moveTo>
                    <a:cubicBezTo>
                      <a:pt x="8" y="2"/>
                      <a:pt x="7" y="1"/>
                      <a:pt x="5" y="1"/>
                    </a:cubicBezTo>
                    <a:cubicBezTo>
                      <a:pt x="4" y="1"/>
                      <a:pt x="5" y="2"/>
                      <a:pt x="4" y="2"/>
                    </a:cubicBezTo>
                    <a:cubicBezTo>
                      <a:pt x="1" y="3"/>
                      <a:pt x="3" y="1"/>
                      <a:pt x="0" y="1"/>
                    </a:cubicBezTo>
                    <a:cubicBezTo>
                      <a:pt x="1" y="0"/>
                      <a:pt x="6" y="1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4"/>
              <p:cNvSpPr/>
              <p:nvPr/>
            </p:nvSpPr>
            <p:spPr bwMode="auto">
              <a:xfrm>
                <a:off x="2557463" y="3451225"/>
                <a:ext cx="88900" cy="23813"/>
              </a:xfrm>
              <a:custGeom>
                <a:avLst/>
                <a:gdLst>
                  <a:gd name="T0" fmla="*/ 17 w 24"/>
                  <a:gd name="T1" fmla="*/ 2 h 6"/>
                  <a:gd name="T2" fmla="*/ 20 w 24"/>
                  <a:gd name="T3" fmla="*/ 4 h 6"/>
                  <a:gd name="T4" fmla="*/ 23 w 24"/>
                  <a:gd name="T5" fmla="*/ 6 h 6"/>
                  <a:gd name="T6" fmla="*/ 20 w 24"/>
                  <a:gd name="T7" fmla="*/ 6 h 6"/>
                  <a:gd name="T8" fmla="*/ 20 w 24"/>
                  <a:gd name="T9" fmla="*/ 5 h 6"/>
                  <a:gd name="T10" fmla="*/ 18 w 24"/>
                  <a:gd name="T11" fmla="*/ 5 h 6"/>
                  <a:gd name="T12" fmla="*/ 5 w 24"/>
                  <a:gd name="T13" fmla="*/ 4 h 6"/>
                  <a:gd name="T14" fmla="*/ 8 w 24"/>
                  <a:gd name="T15" fmla="*/ 3 h 6"/>
                  <a:gd name="T16" fmla="*/ 6 w 24"/>
                  <a:gd name="T17" fmla="*/ 2 h 6"/>
                  <a:gd name="T18" fmla="*/ 0 w 24"/>
                  <a:gd name="T19" fmla="*/ 1 h 6"/>
                  <a:gd name="T20" fmla="*/ 8 w 24"/>
                  <a:gd name="T21" fmla="*/ 1 h 6"/>
                  <a:gd name="T22" fmla="*/ 10 w 24"/>
                  <a:gd name="T23" fmla="*/ 2 h 6"/>
                  <a:gd name="T24" fmla="*/ 14 w 24"/>
                  <a:gd name="T25" fmla="*/ 2 h 6"/>
                  <a:gd name="T26" fmla="*/ 17 w 24"/>
                  <a:gd name="T2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6">
                    <a:moveTo>
                      <a:pt x="17" y="2"/>
                    </a:moveTo>
                    <a:cubicBezTo>
                      <a:pt x="19" y="2"/>
                      <a:pt x="19" y="3"/>
                      <a:pt x="20" y="4"/>
                    </a:cubicBezTo>
                    <a:cubicBezTo>
                      <a:pt x="21" y="4"/>
                      <a:pt x="24" y="5"/>
                      <a:pt x="23" y="6"/>
                    </a:cubicBezTo>
                    <a:cubicBezTo>
                      <a:pt x="23" y="6"/>
                      <a:pt x="21" y="6"/>
                      <a:pt x="20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5"/>
                      <a:pt x="17" y="6"/>
                      <a:pt x="18" y="5"/>
                    </a:cubicBezTo>
                    <a:cubicBezTo>
                      <a:pt x="12" y="5"/>
                      <a:pt x="8" y="5"/>
                      <a:pt x="5" y="4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8" y="3"/>
                      <a:pt x="6" y="3"/>
                      <a:pt x="6" y="2"/>
                    </a:cubicBezTo>
                    <a:cubicBezTo>
                      <a:pt x="2" y="2"/>
                      <a:pt x="1" y="3"/>
                      <a:pt x="0" y="1"/>
                    </a:cubicBezTo>
                    <a:cubicBezTo>
                      <a:pt x="3" y="0"/>
                      <a:pt x="6" y="0"/>
                      <a:pt x="8" y="1"/>
                    </a:cubicBezTo>
                    <a:cubicBezTo>
                      <a:pt x="10" y="1"/>
                      <a:pt x="10" y="1"/>
                      <a:pt x="10" y="2"/>
                    </a:cubicBezTo>
                    <a:cubicBezTo>
                      <a:pt x="11" y="2"/>
                      <a:pt x="14" y="0"/>
                      <a:pt x="14" y="2"/>
                    </a:cubicBezTo>
                    <a:cubicBezTo>
                      <a:pt x="14" y="2"/>
                      <a:pt x="17" y="2"/>
                      <a:pt x="1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5"/>
              <p:cNvSpPr/>
              <p:nvPr/>
            </p:nvSpPr>
            <p:spPr bwMode="auto">
              <a:xfrm>
                <a:off x="5661025" y="3451225"/>
                <a:ext cx="87313" cy="23813"/>
              </a:xfrm>
              <a:custGeom>
                <a:avLst/>
                <a:gdLst>
                  <a:gd name="T0" fmla="*/ 9 w 23"/>
                  <a:gd name="T1" fmla="*/ 0 h 6"/>
                  <a:gd name="T2" fmla="*/ 13 w 23"/>
                  <a:gd name="T3" fmla="*/ 2 h 6"/>
                  <a:gd name="T4" fmla="*/ 14 w 23"/>
                  <a:gd name="T5" fmla="*/ 1 h 6"/>
                  <a:gd name="T6" fmla="*/ 16 w 23"/>
                  <a:gd name="T7" fmla="*/ 2 h 6"/>
                  <a:gd name="T8" fmla="*/ 18 w 23"/>
                  <a:gd name="T9" fmla="*/ 2 h 6"/>
                  <a:gd name="T10" fmla="*/ 18 w 23"/>
                  <a:gd name="T11" fmla="*/ 2 h 6"/>
                  <a:gd name="T12" fmla="*/ 22 w 23"/>
                  <a:gd name="T13" fmla="*/ 3 h 6"/>
                  <a:gd name="T14" fmla="*/ 15 w 23"/>
                  <a:gd name="T15" fmla="*/ 4 h 6"/>
                  <a:gd name="T16" fmla="*/ 14 w 23"/>
                  <a:gd name="T17" fmla="*/ 5 h 6"/>
                  <a:gd name="T18" fmla="*/ 5 w 23"/>
                  <a:gd name="T19" fmla="*/ 5 h 6"/>
                  <a:gd name="T20" fmla="*/ 4 w 23"/>
                  <a:gd name="T21" fmla="*/ 6 h 6"/>
                  <a:gd name="T22" fmla="*/ 0 w 23"/>
                  <a:gd name="T23" fmla="*/ 5 h 6"/>
                  <a:gd name="T24" fmla="*/ 0 w 23"/>
                  <a:gd name="T25" fmla="*/ 4 h 6"/>
                  <a:gd name="T26" fmla="*/ 2 w 23"/>
                  <a:gd name="T27" fmla="*/ 4 h 6"/>
                  <a:gd name="T28" fmla="*/ 3 w 23"/>
                  <a:gd name="T29" fmla="*/ 2 h 6"/>
                  <a:gd name="T30" fmla="*/ 5 w 23"/>
                  <a:gd name="T31" fmla="*/ 2 h 6"/>
                  <a:gd name="T32" fmla="*/ 9 w 23"/>
                  <a:gd name="T3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" h="6">
                    <a:moveTo>
                      <a:pt x="9" y="0"/>
                    </a:moveTo>
                    <a:cubicBezTo>
                      <a:pt x="10" y="1"/>
                      <a:pt x="14" y="0"/>
                      <a:pt x="13" y="2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5" y="1"/>
                      <a:pt x="15" y="2"/>
                      <a:pt x="16" y="2"/>
                    </a:cubicBezTo>
                    <a:cubicBezTo>
                      <a:pt x="16" y="2"/>
                      <a:pt x="18" y="2"/>
                      <a:pt x="18" y="2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9" y="2"/>
                      <a:pt x="22" y="2"/>
                      <a:pt x="22" y="3"/>
                    </a:cubicBezTo>
                    <a:cubicBezTo>
                      <a:pt x="23" y="5"/>
                      <a:pt x="17" y="3"/>
                      <a:pt x="15" y="4"/>
                    </a:cubicBezTo>
                    <a:cubicBezTo>
                      <a:pt x="14" y="3"/>
                      <a:pt x="15" y="5"/>
                      <a:pt x="14" y="5"/>
                    </a:cubicBezTo>
                    <a:cubicBezTo>
                      <a:pt x="12" y="5"/>
                      <a:pt x="6" y="5"/>
                      <a:pt x="5" y="5"/>
                    </a:cubicBezTo>
                    <a:cubicBezTo>
                      <a:pt x="4" y="5"/>
                      <a:pt x="4" y="5"/>
                      <a:pt x="4" y="6"/>
                    </a:cubicBezTo>
                    <a:cubicBezTo>
                      <a:pt x="2" y="5"/>
                      <a:pt x="2" y="6"/>
                      <a:pt x="0" y="5"/>
                    </a:cubicBezTo>
                    <a:cubicBezTo>
                      <a:pt x="1" y="5"/>
                      <a:pt x="0" y="4"/>
                      <a:pt x="0" y="4"/>
                    </a:cubicBezTo>
                    <a:cubicBezTo>
                      <a:pt x="0" y="4"/>
                      <a:pt x="2" y="4"/>
                      <a:pt x="2" y="4"/>
                    </a:cubicBezTo>
                    <a:cubicBezTo>
                      <a:pt x="3" y="3"/>
                      <a:pt x="2" y="3"/>
                      <a:pt x="3" y="2"/>
                    </a:cubicBezTo>
                    <a:cubicBezTo>
                      <a:pt x="3" y="2"/>
                      <a:pt x="5" y="2"/>
                      <a:pt x="5" y="2"/>
                    </a:cubicBezTo>
                    <a:cubicBezTo>
                      <a:pt x="6" y="2"/>
                      <a:pt x="8" y="1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6"/>
              <p:cNvSpPr/>
              <p:nvPr/>
            </p:nvSpPr>
            <p:spPr bwMode="auto">
              <a:xfrm>
                <a:off x="2406650" y="3467100"/>
                <a:ext cx="15875" cy="14288"/>
              </a:xfrm>
              <a:custGeom>
                <a:avLst/>
                <a:gdLst>
                  <a:gd name="T0" fmla="*/ 4 w 4"/>
                  <a:gd name="T1" fmla="*/ 2 h 4"/>
                  <a:gd name="T2" fmla="*/ 4 w 4"/>
                  <a:gd name="T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1" y="4"/>
                      <a:pt x="0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2439988" y="3470275"/>
                <a:ext cx="46038" cy="15875"/>
              </a:xfrm>
              <a:custGeom>
                <a:avLst/>
                <a:gdLst>
                  <a:gd name="T0" fmla="*/ 11 w 12"/>
                  <a:gd name="T1" fmla="*/ 1 h 4"/>
                  <a:gd name="T2" fmla="*/ 3 w 12"/>
                  <a:gd name="T3" fmla="*/ 4 h 4"/>
                  <a:gd name="T4" fmla="*/ 0 w 12"/>
                  <a:gd name="T5" fmla="*/ 2 h 4"/>
                  <a:gd name="T6" fmla="*/ 6 w 12"/>
                  <a:gd name="T7" fmla="*/ 1 h 4"/>
                  <a:gd name="T8" fmla="*/ 11 w 1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4">
                    <a:moveTo>
                      <a:pt x="11" y="1"/>
                    </a:moveTo>
                    <a:cubicBezTo>
                      <a:pt x="12" y="4"/>
                      <a:pt x="5" y="2"/>
                      <a:pt x="3" y="4"/>
                    </a:cubicBezTo>
                    <a:cubicBezTo>
                      <a:pt x="1" y="3"/>
                      <a:pt x="2" y="2"/>
                      <a:pt x="0" y="2"/>
                    </a:cubicBezTo>
                    <a:cubicBezTo>
                      <a:pt x="0" y="1"/>
                      <a:pt x="5" y="3"/>
                      <a:pt x="6" y="1"/>
                    </a:cubicBezTo>
                    <a:cubicBezTo>
                      <a:pt x="6" y="0"/>
                      <a:pt x="8" y="2"/>
                      <a:pt x="1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8"/>
              <p:cNvSpPr/>
              <p:nvPr/>
            </p:nvSpPr>
            <p:spPr bwMode="auto">
              <a:xfrm>
                <a:off x="2703513" y="3475038"/>
                <a:ext cx="41275" cy="11113"/>
              </a:xfrm>
              <a:custGeom>
                <a:avLst/>
                <a:gdLst>
                  <a:gd name="T0" fmla="*/ 10 w 11"/>
                  <a:gd name="T1" fmla="*/ 1 h 3"/>
                  <a:gd name="T2" fmla="*/ 10 w 11"/>
                  <a:gd name="T3" fmla="*/ 2 h 3"/>
                  <a:gd name="T4" fmla="*/ 7 w 11"/>
                  <a:gd name="T5" fmla="*/ 2 h 3"/>
                  <a:gd name="T6" fmla="*/ 6 w 11"/>
                  <a:gd name="T7" fmla="*/ 3 h 3"/>
                  <a:gd name="T8" fmla="*/ 3 w 11"/>
                  <a:gd name="T9" fmla="*/ 2 h 3"/>
                  <a:gd name="T10" fmla="*/ 2 w 11"/>
                  <a:gd name="T11" fmla="*/ 3 h 3"/>
                  <a:gd name="T12" fmla="*/ 1 w 11"/>
                  <a:gd name="T13" fmla="*/ 2 h 3"/>
                  <a:gd name="T14" fmla="*/ 10 w 11"/>
                  <a:gd name="T1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3">
                    <a:moveTo>
                      <a:pt x="10" y="1"/>
                    </a:moveTo>
                    <a:cubicBezTo>
                      <a:pt x="11" y="1"/>
                      <a:pt x="10" y="1"/>
                      <a:pt x="10" y="2"/>
                    </a:cubicBezTo>
                    <a:cubicBezTo>
                      <a:pt x="9" y="2"/>
                      <a:pt x="8" y="2"/>
                      <a:pt x="7" y="2"/>
                    </a:cubicBezTo>
                    <a:cubicBezTo>
                      <a:pt x="6" y="2"/>
                      <a:pt x="6" y="3"/>
                      <a:pt x="6" y="3"/>
                    </a:cubicBezTo>
                    <a:cubicBezTo>
                      <a:pt x="5" y="3"/>
                      <a:pt x="4" y="2"/>
                      <a:pt x="3" y="2"/>
                    </a:cubicBezTo>
                    <a:cubicBezTo>
                      <a:pt x="3" y="2"/>
                      <a:pt x="2" y="3"/>
                      <a:pt x="2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0" y="0"/>
                      <a:pt x="9" y="2"/>
                      <a:pt x="1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9"/>
              <p:cNvSpPr/>
              <p:nvPr/>
            </p:nvSpPr>
            <p:spPr bwMode="auto">
              <a:xfrm>
                <a:off x="2544763" y="3478213"/>
                <a:ext cx="26988" cy="7938"/>
              </a:xfrm>
              <a:custGeom>
                <a:avLst/>
                <a:gdLst>
                  <a:gd name="T0" fmla="*/ 0 w 7"/>
                  <a:gd name="T1" fmla="*/ 1 h 2"/>
                  <a:gd name="T2" fmla="*/ 5 w 7"/>
                  <a:gd name="T3" fmla="*/ 2 h 2"/>
                  <a:gd name="T4" fmla="*/ 0 w 7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2">
                    <a:moveTo>
                      <a:pt x="0" y="1"/>
                    </a:moveTo>
                    <a:cubicBezTo>
                      <a:pt x="0" y="0"/>
                      <a:pt x="7" y="0"/>
                      <a:pt x="5" y="2"/>
                    </a:cubicBezTo>
                    <a:cubicBezTo>
                      <a:pt x="3" y="1"/>
                      <a:pt x="3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0"/>
              <p:cNvSpPr/>
              <p:nvPr/>
            </p:nvSpPr>
            <p:spPr bwMode="auto">
              <a:xfrm>
                <a:off x="2781300" y="3478213"/>
                <a:ext cx="11113" cy="7938"/>
              </a:xfrm>
              <a:custGeom>
                <a:avLst/>
                <a:gdLst>
                  <a:gd name="T0" fmla="*/ 0 w 3"/>
                  <a:gd name="T1" fmla="*/ 1 h 2"/>
                  <a:gd name="T2" fmla="*/ 3 w 3"/>
                  <a:gd name="T3" fmla="*/ 2 h 2"/>
                  <a:gd name="T4" fmla="*/ 0 w 3"/>
                  <a:gd name="T5" fmla="*/ 2 h 2"/>
                  <a:gd name="T6" fmla="*/ 0 w 3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2" y="0"/>
                      <a:pt x="3" y="1"/>
                      <a:pt x="3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21"/>
              <p:cNvSpPr/>
              <p:nvPr/>
            </p:nvSpPr>
            <p:spPr bwMode="auto">
              <a:xfrm>
                <a:off x="2681288" y="3489325"/>
                <a:ext cx="261938" cy="38100"/>
              </a:xfrm>
              <a:custGeom>
                <a:avLst/>
                <a:gdLst>
                  <a:gd name="T0" fmla="*/ 70 w 70"/>
                  <a:gd name="T1" fmla="*/ 6 h 10"/>
                  <a:gd name="T2" fmla="*/ 70 w 70"/>
                  <a:gd name="T3" fmla="*/ 8 h 10"/>
                  <a:gd name="T4" fmla="*/ 67 w 70"/>
                  <a:gd name="T5" fmla="*/ 9 h 10"/>
                  <a:gd name="T6" fmla="*/ 55 w 70"/>
                  <a:gd name="T7" fmla="*/ 9 h 10"/>
                  <a:gd name="T8" fmla="*/ 51 w 70"/>
                  <a:gd name="T9" fmla="*/ 10 h 10"/>
                  <a:gd name="T10" fmla="*/ 48 w 70"/>
                  <a:gd name="T11" fmla="*/ 10 h 10"/>
                  <a:gd name="T12" fmla="*/ 47 w 70"/>
                  <a:gd name="T13" fmla="*/ 10 h 10"/>
                  <a:gd name="T14" fmla="*/ 44 w 70"/>
                  <a:gd name="T15" fmla="*/ 10 h 10"/>
                  <a:gd name="T16" fmla="*/ 44 w 70"/>
                  <a:gd name="T17" fmla="*/ 10 h 10"/>
                  <a:gd name="T18" fmla="*/ 42 w 70"/>
                  <a:gd name="T19" fmla="*/ 10 h 10"/>
                  <a:gd name="T20" fmla="*/ 38 w 70"/>
                  <a:gd name="T21" fmla="*/ 9 h 10"/>
                  <a:gd name="T22" fmla="*/ 23 w 70"/>
                  <a:gd name="T23" fmla="*/ 9 h 10"/>
                  <a:gd name="T24" fmla="*/ 24 w 70"/>
                  <a:gd name="T25" fmla="*/ 8 h 10"/>
                  <a:gd name="T26" fmla="*/ 22 w 70"/>
                  <a:gd name="T27" fmla="*/ 8 h 10"/>
                  <a:gd name="T28" fmla="*/ 20 w 70"/>
                  <a:gd name="T29" fmla="*/ 6 h 10"/>
                  <a:gd name="T30" fmla="*/ 22 w 70"/>
                  <a:gd name="T31" fmla="*/ 5 h 10"/>
                  <a:gd name="T32" fmla="*/ 20 w 70"/>
                  <a:gd name="T33" fmla="*/ 3 h 10"/>
                  <a:gd name="T34" fmla="*/ 11 w 70"/>
                  <a:gd name="T35" fmla="*/ 3 h 10"/>
                  <a:gd name="T36" fmla="*/ 9 w 70"/>
                  <a:gd name="T37" fmla="*/ 2 h 10"/>
                  <a:gd name="T38" fmla="*/ 7 w 70"/>
                  <a:gd name="T39" fmla="*/ 2 h 10"/>
                  <a:gd name="T40" fmla="*/ 3 w 70"/>
                  <a:gd name="T41" fmla="*/ 2 h 10"/>
                  <a:gd name="T42" fmla="*/ 1 w 70"/>
                  <a:gd name="T43" fmla="*/ 0 h 10"/>
                  <a:gd name="T44" fmla="*/ 12 w 70"/>
                  <a:gd name="T45" fmla="*/ 0 h 10"/>
                  <a:gd name="T46" fmla="*/ 14 w 70"/>
                  <a:gd name="T47" fmla="*/ 0 h 10"/>
                  <a:gd name="T48" fmla="*/ 14 w 70"/>
                  <a:gd name="T49" fmla="*/ 1 h 10"/>
                  <a:gd name="T50" fmla="*/ 17 w 70"/>
                  <a:gd name="T51" fmla="*/ 2 h 10"/>
                  <a:gd name="T52" fmla="*/ 26 w 70"/>
                  <a:gd name="T53" fmla="*/ 2 h 10"/>
                  <a:gd name="T54" fmla="*/ 26 w 70"/>
                  <a:gd name="T55" fmla="*/ 5 h 10"/>
                  <a:gd name="T56" fmla="*/ 33 w 70"/>
                  <a:gd name="T57" fmla="*/ 5 h 10"/>
                  <a:gd name="T58" fmla="*/ 33 w 70"/>
                  <a:gd name="T59" fmla="*/ 6 h 10"/>
                  <a:gd name="T60" fmla="*/ 35 w 70"/>
                  <a:gd name="T61" fmla="*/ 6 h 10"/>
                  <a:gd name="T62" fmla="*/ 47 w 70"/>
                  <a:gd name="T63" fmla="*/ 6 h 10"/>
                  <a:gd name="T64" fmla="*/ 48 w 70"/>
                  <a:gd name="T65" fmla="*/ 6 h 10"/>
                  <a:gd name="T66" fmla="*/ 51 w 70"/>
                  <a:gd name="T67" fmla="*/ 5 h 10"/>
                  <a:gd name="T68" fmla="*/ 54 w 70"/>
                  <a:gd name="T69" fmla="*/ 5 h 10"/>
                  <a:gd name="T70" fmla="*/ 70 w 70"/>
                  <a:gd name="T71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0" h="10">
                    <a:moveTo>
                      <a:pt x="70" y="6"/>
                    </a:moveTo>
                    <a:cubicBezTo>
                      <a:pt x="70" y="7"/>
                      <a:pt x="70" y="7"/>
                      <a:pt x="70" y="8"/>
                    </a:cubicBezTo>
                    <a:cubicBezTo>
                      <a:pt x="69" y="8"/>
                      <a:pt x="68" y="9"/>
                      <a:pt x="67" y="9"/>
                    </a:cubicBezTo>
                    <a:cubicBezTo>
                      <a:pt x="62" y="9"/>
                      <a:pt x="59" y="9"/>
                      <a:pt x="55" y="9"/>
                    </a:cubicBezTo>
                    <a:cubicBezTo>
                      <a:pt x="54" y="9"/>
                      <a:pt x="53" y="10"/>
                      <a:pt x="51" y="10"/>
                    </a:cubicBezTo>
                    <a:cubicBezTo>
                      <a:pt x="50" y="10"/>
                      <a:pt x="50" y="10"/>
                      <a:pt x="48" y="10"/>
                    </a:cubicBezTo>
                    <a:cubicBezTo>
                      <a:pt x="49" y="10"/>
                      <a:pt x="48" y="10"/>
                      <a:pt x="47" y="10"/>
                    </a:cubicBezTo>
                    <a:cubicBezTo>
                      <a:pt x="47" y="10"/>
                      <a:pt x="44" y="10"/>
                      <a:pt x="44" y="10"/>
                    </a:cubicBezTo>
                    <a:cubicBezTo>
                      <a:pt x="43" y="10"/>
                      <a:pt x="44" y="10"/>
                      <a:pt x="44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39" y="10"/>
                      <a:pt x="39" y="9"/>
                      <a:pt x="38" y="9"/>
                    </a:cubicBezTo>
                    <a:cubicBezTo>
                      <a:pt x="33" y="9"/>
                      <a:pt x="28" y="10"/>
                      <a:pt x="23" y="9"/>
                    </a:cubicBezTo>
                    <a:cubicBezTo>
                      <a:pt x="23" y="9"/>
                      <a:pt x="24" y="9"/>
                      <a:pt x="24" y="8"/>
                    </a:cubicBezTo>
                    <a:cubicBezTo>
                      <a:pt x="23" y="8"/>
                      <a:pt x="22" y="8"/>
                      <a:pt x="22" y="8"/>
                    </a:cubicBezTo>
                    <a:cubicBezTo>
                      <a:pt x="21" y="7"/>
                      <a:pt x="22" y="6"/>
                      <a:pt x="20" y="6"/>
                    </a:cubicBezTo>
                    <a:cubicBezTo>
                      <a:pt x="20" y="5"/>
                      <a:pt x="22" y="5"/>
                      <a:pt x="22" y="5"/>
                    </a:cubicBezTo>
                    <a:cubicBezTo>
                      <a:pt x="22" y="4"/>
                      <a:pt x="19" y="4"/>
                      <a:pt x="20" y="3"/>
                    </a:cubicBezTo>
                    <a:cubicBezTo>
                      <a:pt x="18" y="4"/>
                      <a:pt x="14" y="3"/>
                      <a:pt x="11" y="3"/>
                    </a:cubicBezTo>
                    <a:cubicBezTo>
                      <a:pt x="9" y="4"/>
                      <a:pt x="10" y="3"/>
                      <a:pt x="9" y="2"/>
                    </a:cubicBezTo>
                    <a:cubicBezTo>
                      <a:pt x="8" y="2"/>
                      <a:pt x="7" y="3"/>
                      <a:pt x="7" y="2"/>
                    </a:cubicBezTo>
                    <a:cubicBezTo>
                      <a:pt x="6" y="2"/>
                      <a:pt x="5" y="2"/>
                      <a:pt x="3" y="2"/>
                    </a:cubicBezTo>
                    <a:cubicBezTo>
                      <a:pt x="6" y="1"/>
                      <a:pt x="0" y="2"/>
                      <a:pt x="1" y="0"/>
                    </a:cubicBezTo>
                    <a:cubicBezTo>
                      <a:pt x="5" y="1"/>
                      <a:pt x="8" y="0"/>
                      <a:pt x="12" y="0"/>
                    </a:cubicBezTo>
                    <a:cubicBezTo>
                      <a:pt x="12" y="1"/>
                      <a:pt x="13" y="0"/>
                      <a:pt x="14" y="0"/>
                    </a:cubicBezTo>
                    <a:cubicBezTo>
                      <a:pt x="14" y="1"/>
                      <a:pt x="13" y="1"/>
                      <a:pt x="14" y="1"/>
                    </a:cubicBezTo>
                    <a:cubicBezTo>
                      <a:pt x="15" y="2"/>
                      <a:pt x="18" y="1"/>
                      <a:pt x="17" y="2"/>
                    </a:cubicBezTo>
                    <a:cubicBezTo>
                      <a:pt x="19" y="1"/>
                      <a:pt x="22" y="3"/>
                      <a:pt x="26" y="2"/>
                    </a:cubicBezTo>
                    <a:cubicBezTo>
                      <a:pt x="25" y="4"/>
                      <a:pt x="28" y="4"/>
                      <a:pt x="26" y="5"/>
                    </a:cubicBezTo>
                    <a:cubicBezTo>
                      <a:pt x="28" y="5"/>
                      <a:pt x="30" y="5"/>
                      <a:pt x="33" y="5"/>
                    </a:cubicBezTo>
                    <a:cubicBezTo>
                      <a:pt x="33" y="5"/>
                      <a:pt x="28" y="7"/>
                      <a:pt x="33" y="6"/>
                    </a:cubicBezTo>
                    <a:cubicBezTo>
                      <a:pt x="33" y="6"/>
                      <a:pt x="34" y="6"/>
                      <a:pt x="35" y="6"/>
                    </a:cubicBezTo>
                    <a:cubicBezTo>
                      <a:pt x="38" y="6"/>
                      <a:pt x="42" y="6"/>
                      <a:pt x="47" y="6"/>
                    </a:cubicBezTo>
                    <a:cubicBezTo>
                      <a:pt x="47" y="6"/>
                      <a:pt x="49" y="6"/>
                      <a:pt x="48" y="6"/>
                    </a:cubicBezTo>
                    <a:cubicBezTo>
                      <a:pt x="51" y="6"/>
                      <a:pt x="46" y="5"/>
                      <a:pt x="51" y="5"/>
                    </a:cubicBezTo>
                    <a:cubicBezTo>
                      <a:pt x="52" y="5"/>
                      <a:pt x="53" y="5"/>
                      <a:pt x="54" y="5"/>
                    </a:cubicBezTo>
                    <a:cubicBezTo>
                      <a:pt x="58" y="5"/>
                      <a:pt x="65" y="5"/>
                      <a:pt x="7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22"/>
              <p:cNvSpPr/>
              <p:nvPr/>
            </p:nvSpPr>
            <p:spPr bwMode="auto">
              <a:xfrm>
                <a:off x="4930775" y="3489325"/>
                <a:ext cx="266700" cy="93663"/>
              </a:xfrm>
              <a:custGeom>
                <a:avLst/>
                <a:gdLst>
                  <a:gd name="T0" fmla="*/ 59 w 71"/>
                  <a:gd name="T1" fmla="*/ 0 h 25"/>
                  <a:gd name="T2" fmla="*/ 70 w 71"/>
                  <a:gd name="T3" fmla="*/ 0 h 25"/>
                  <a:gd name="T4" fmla="*/ 69 w 71"/>
                  <a:gd name="T5" fmla="*/ 2 h 25"/>
                  <a:gd name="T6" fmla="*/ 57 w 71"/>
                  <a:gd name="T7" fmla="*/ 3 h 25"/>
                  <a:gd name="T8" fmla="*/ 55 w 71"/>
                  <a:gd name="T9" fmla="*/ 4 h 25"/>
                  <a:gd name="T10" fmla="*/ 53 w 71"/>
                  <a:gd name="T11" fmla="*/ 4 h 25"/>
                  <a:gd name="T12" fmla="*/ 51 w 71"/>
                  <a:gd name="T13" fmla="*/ 5 h 25"/>
                  <a:gd name="T14" fmla="*/ 49 w 71"/>
                  <a:gd name="T15" fmla="*/ 5 h 25"/>
                  <a:gd name="T16" fmla="*/ 45 w 71"/>
                  <a:gd name="T17" fmla="*/ 5 h 25"/>
                  <a:gd name="T18" fmla="*/ 41 w 71"/>
                  <a:gd name="T19" fmla="*/ 6 h 25"/>
                  <a:gd name="T20" fmla="*/ 40 w 71"/>
                  <a:gd name="T21" fmla="*/ 7 h 25"/>
                  <a:gd name="T22" fmla="*/ 35 w 71"/>
                  <a:gd name="T23" fmla="*/ 8 h 25"/>
                  <a:gd name="T24" fmla="*/ 32 w 71"/>
                  <a:gd name="T25" fmla="*/ 9 h 25"/>
                  <a:gd name="T26" fmla="*/ 30 w 71"/>
                  <a:gd name="T27" fmla="*/ 10 h 25"/>
                  <a:gd name="T28" fmla="*/ 29 w 71"/>
                  <a:gd name="T29" fmla="*/ 11 h 25"/>
                  <a:gd name="T30" fmla="*/ 24 w 71"/>
                  <a:gd name="T31" fmla="*/ 12 h 25"/>
                  <a:gd name="T32" fmla="*/ 23 w 71"/>
                  <a:gd name="T33" fmla="*/ 13 h 25"/>
                  <a:gd name="T34" fmla="*/ 19 w 71"/>
                  <a:gd name="T35" fmla="*/ 14 h 25"/>
                  <a:gd name="T36" fmla="*/ 17 w 71"/>
                  <a:gd name="T37" fmla="*/ 16 h 25"/>
                  <a:gd name="T38" fmla="*/ 18 w 71"/>
                  <a:gd name="T39" fmla="*/ 18 h 25"/>
                  <a:gd name="T40" fmla="*/ 15 w 71"/>
                  <a:gd name="T41" fmla="*/ 19 h 25"/>
                  <a:gd name="T42" fmla="*/ 17 w 71"/>
                  <a:gd name="T43" fmla="*/ 21 h 25"/>
                  <a:gd name="T44" fmla="*/ 16 w 71"/>
                  <a:gd name="T45" fmla="*/ 22 h 25"/>
                  <a:gd name="T46" fmla="*/ 17 w 71"/>
                  <a:gd name="T47" fmla="*/ 22 h 25"/>
                  <a:gd name="T48" fmla="*/ 18 w 71"/>
                  <a:gd name="T49" fmla="*/ 22 h 25"/>
                  <a:gd name="T50" fmla="*/ 21 w 71"/>
                  <a:gd name="T51" fmla="*/ 23 h 25"/>
                  <a:gd name="T52" fmla="*/ 20 w 71"/>
                  <a:gd name="T53" fmla="*/ 25 h 25"/>
                  <a:gd name="T54" fmla="*/ 11 w 71"/>
                  <a:gd name="T55" fmla="*/ 25 h 25"/>
                  <a:gd name="T56" fmla="*/ 12 w 71"/>
                  <a:gd name="T57" fmla="*/ 24 h 25"/>
                  <a:gd name="T58" fmla="*/ 9 w 71"/>
                  <a:gd name="T59" fmla="*/ 23 h 25"/>
                  <a:gd name="T60" fmla="*/ 7 w 71"/>
                  <a:gd name="T61" fmla="*/ 22 h 25"/>
                  <a:gd name="T62" fmla="*/ 5 w 71"/>
                  <a:gd name="T63" fmla="*/ 22 h 25"/>
                  <a:gd name="T64" fmla="*/ 2 w 71"/>
                  <a:gd name="T65" fmla="*/ 22 h 25"/>
                  <a:gd name="T66" fmla="*/ 1 w 71"/>
                  <a:gd name="T67" fmla="*/ 19 h 25"/>
                  <a:gd name="T68" fmla="*/ 6 w 71"/>
                  <a:gd name="T69" fmla="*/ 18 h 25"/>
                  <a:gd name="T70" fmla="*/ 5 w 71"/>
                  <a:gd name="T71" fmla="*/ 17 h 25"/>
                  <a:gd name="T72" fmla="*/ 6 w 71"/>
                  <a:gd name="T73" fmla="*/ 17 h 25"/>
                  <a:gd name="T74" fmla="*/ 11 w 71"/>
                  <a:gd name="T75" fmla="*/ 16 h 25"/>
                  <a:gd name="T76" fmla="*/ 11 w 71"/>
                  <a:gd name="T77" fmla="*/ 14 h 25"/>
                  <a:gd name="T78" fmla="*/ 14 w 71"/>
                  <a:gd name="T79" fmla="*/ 13 h 25"/>
                  <a:gd name="T80" fmla="*/ 16 w 71"/>
                  <a:gd name="T81" fmla="*/ 12 h 25"/>
                  <a:gd name="T82" fmla="*/ 16 w 71"/>
                  <a:gd name="T83" fmla="*/ 9 h 25"/>
                  <a:gd name="T84" fmla="*/ 24 w 71"/>
                  <a:gd name="T85" fmla="*/ 8 h 25"/>
                  <a:gd name="T86" fmla="*/ 25 w 71"/>
                  <a:gd name="T87" fmla="*/ 7 h 25"/>
                  <a:gd name="T88" fmla="*/ 26 w 71"/>
                  <a:gd name="T89" fmla="*/ 7 h 25"/>
                  <a:gd name="T90" fmla="*/ 28 w 71"/>
                  <a:gd name="T91" fmla="*/ 6 h 25"/>
                  <a:gd name="T92" fmla="*/ 29 w 71"/>
                  <a:gd name="T93" fmla="*/ 5 h 25"/>
                  <a:gd name="T94" fmla="*/ 34 w 71"/>
                  <a:gd name="T95" fmla="*/ 5 h 25"/>
                  <a:gd name="T96" fmla="*/ 40 w 71"/>
                  <a:gd name="T97" fmla="*/ 4 h 25"/>
                  <a:gd name="T98" fmla="*/ 41 w 71"/>
                  <a:gd name="T99" fmla="*/ 4 h 25"/>
                  <a:gd name="T100" fmla="*/ 43 w 71"/>
                  <a:gd name="T101" fmla="*/ 4 h 25"/>
                  <a:gd name="T102" fmla="*/ 44 w 71"/>
                  <a:gd name="T103" fmla="*/ 3 h 25"/>
                  <a:gd name="T104" fmla="*/ 45 w 71"/>
                  <a:gd name="T105" fmla="*/ 3 h 25"/>
                  <a:gd name="T106" fmla="*/ 52 w 71"/>
                  <a:gd name="T107" fmla="*/ 3 h 25"/>
                  <a:gd name="T108" fmla="*/ 54 w 71"/>
                  <a:gd name="T109" fmla="*/ 2 h 25"/>
                  <a:gd name="T110" fmla="*/ 55 w 71"/>
                  <a:gd name="T111" fmla="*/ 2 h 25"/>
                  <a:gd name="T112" fmla="*/ 59 w 71"/>
                  <a:gd name="T1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1" h="25">
                    <a:moveTo>
                      <a:pt x="59" y="0"/>
                    </a:moveTo>
                    <a:cubicBezTo>
                      <a:pt x="62" y="2"/>
                      <a:pt x="66" y="0"/>
                      <a:pt x="70" y="0"/>
                    </a:cubicBezTo>
                    <a:cubicBezTo>
                      <a:pt x="71" y="1"/>
                      <a:pt x="69" y="1"/>
                      <a:pt x="69" y="2"/>
                    </a:cubicBezTo>
                    <a:cubicBezTo>
                      <a:pt x="66" y="1"/>
                      <a:pt x="61" y="3"/>
                      <a:pt x="57" y="3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4" y="4"/>
                      <a:pt x="53" y="4"/>
                      <a:pt x="53" y="4"/>
                    </a:cubicBezTo>
                    <a:cubicBezTo>
                      <a:pt x="52" y="4"/>
                      <a:pt x="51" y="5"/>
                      <a:pt x="51" y="5"/>
                    </a:cubicBezTo>
                    <a:cubicBezTo>
                      <a:pt x="50" y="5"/>
                      <a:pt x="50" y="5"/>
                      <a:pt x="49" y="5"/>
                    </a:cubicBezTo>
                    <a:cubicBezTo>
                      <a:pt x="48" y="5"/>
                      <a:pt x="46" y="5"/>
                      <a:pt x="45" y="5"/>
                    </a:cubicBezTo>
                    <a:cubicBezTo>
                      <a:pt x="44" y="5"/>
                      <a:pt x="42" y="6"/>
                      <a:pt x="41" y="6"/>
                    </a:cubicBezTo>
                    <a:cubicBezTo>
                      <a:pt x="40" y="6"/>
                      <a:pt x="40" y="7"/>
                      <a:pt x="40" y="7"/>
                    </a:cubicBezTo>
                    <a:cubicBezTo>
                      <a:pt x="39" y="7"/>
                      <a:pt x="35" y="7"/>
                      <a:pt x="35" y="8"/>
                    </a:cubicBezTo>
                    <a:cubicBezTo>
                      <a:pt x="35" y="9"/>
                      <a:pt x="32" y="9"/>
                      <a:pt x="32" y="9"/>
                    </a:cubicBezTo>
                    <a:cubicBezTo>
                      <a:pt x="31" y="9"/>
                      <a:pt x="30" y="10"/>
                      <a:pt x="30" y="10"/>
                    </a:cubicBezTo>
                    <a:cubicBezTo>
                      <a:pt x="29" y="10"/>
                      <a:pt x="29" y="11"/>
                      <a:pt x="29" y="11"/>
                    </a:cubicBezTo>
                    <a:cubicBezTo>
                      <a:pt x="26" y="12"/>
                      <a:pt x="26" y="11"/>
                      <a:pt x="24" y="12"/>
                    </a:cubicBezTo>
                    <a:cubicBezTo>
                      <a:pt x="23" y="12"/>
                      <a:pt x="23" y="12"/>
                      <a:pt x="23" y="13"/>
                    </a:cubicBezTo>
                    <a:cubicBezTo>
                      <a:pt x="23" y="13"/>
                      <a:pt x="20" y="13"/>
                      <a:pt x="19" y="14"/>
                    </a:cubicBezTo>
                    <a:cubicBezTo>
                      <a:pt x="19" y="14"/>
                      <a:pt x="20" y="16"/>
                      <a:pt x="17" y="16"/>
                    </a:cubicBezTo>
                    <a:cubicBezTo>
                      <a:pt x="17" y="16"/>
                      <a:pt x="16" y="18"/>
                      <a:pt x="18" y="18"/>
                    </a:cubicBezTo>
                    <a:cubicBezTo>
                      <a:pt x="17" y="19"/>
                      <a:pt x="16" y="19"/>
                      <a:pt x="15" y="19"/>
                    </a:cubicBezTo>
                    <a:cubicBezTo>
                      <a:pt x="14" y="21"/>
                      <a:pt x="17" y="20"/>
                      <a:pt x="17" y="21"/>
                    </a:cubicBezTo>
                    <a:cubicBezTo>
                      <a:pt x="17" y="21"/>
                      <a:pt x="15" y="21"/>
                      <a:pt x="16" y="22"/>
                    </a:cubicBezTo>
                    <a:cubicBezTo>
                      <a:pt x="16" y="22"/>
                      <a:pt x="18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2"/>
                      <a:pt x="19" y="23"/>
                      <a:pt x="21" y="23"/>
                    </a:cubicBezTo>
                    <a:cubicBezTo>
                      <a:pt x="21" y="24"/>
                      <a:pt x="20" y="24"/>
                      <a:pt x="20" y="25"/>
                    </a:cubicBezTo>
                    <a:cubicBezTo>
                      <a:pt x="17" y="25"/>
                      <a:pt x="14" y="25"/>
                      <a:pt x="11" y="25"/>
                    </a:cubicBezTo>
                    <a:cubicBezTo>
                      <a:pt x="11" y="25"/>
                      <a:pt x="12" y="24"/>
                      <a:pt x="12" y="24"/>
                    </a:cubicBezTo>
                    <a:cubicBezTo>
                      <a:pt x="11" y="23"/>
                      <a:pt x="10" y="24"/>
                      <a:pt x="9" y="23"/>
                    </a:cubicBezTo>
                    <a:cubicBezTo>
                      <a:pt x="8" y="23"/>
                      <a:pt x="8" y="22"/>
                      <a:pt x="7" y="22"/>
                    </a:cubicBezTo>
                    <a:cubicBezTo>
                      <a:pt x="7" y="22"/>
                      <a:pt x="5" y="22"/>
                      <a:pt x="5" y="22"/>
                    </a:cubicBezTo>
                    <a:cubicBezTo>
                      <a:pt x="4" y="22"/>
                      <a:pt x="4" y="22"/>
                      <a:pt x="2" y="22"/>
                    </a:cubicBezTo>
                    <a:cubicBezTo>
                      <a:pt x="2" y="21"/>
                      <a:pt x="0" y="21"/>
                      <a:pt x="1" y="19"/>
                    </a:cubicBezTo>
                    <a:cubicBezTo>
                      <a:pt x="4" y="21"/>
                      <a:pt x="1" y="17"/>
                      <a:pt x="6" y="18"/>
                    </a:cubicBezTo>
                    <a:cubicBezTo>
                      <a:pt x="7" y="18"/>
                      <a:pt x="5" y="17"/>
                      <a:pt x="5" y="17"/>
                    </a:cubicBezTo>
                    <a:cubicBezTo>
                      <a:pt x="5" y="17"/>
                      <a:pt x="8" y="17"/>
                      <a:pt x="6" y="17"/>
                    </a:cubicBezTo>
                    <a:cubicBezTo>
                      <a:pt x="7" y="16"/>
                      <a:pt x="9" y="16"/>
                      <a:pt x="11" y="16"/>
                    </a:cubicBezTo>
                    <a:cubicBezTo>
                      <a:pt x="10" y="15"/>
                      <a:pt x="14" y="14"/>
                      <a:pt x="11" y="14"/>
                    </a:cubicBezTo>
                    <a:cubicBezTo>
                      <a:pt x="11" y="13"/>
                      <a:pt x="13" y="13"/>
                      <a:pt x="14" y="13"/>
                    </a:cubicBezTo>
                    <a:cubicBezTo>
                      <a:pt x="14" y="12"/>
                      <a:pt x="15" y="12"/>
                      <a:pt x="16" y="12"/>
                    </a:cubicBezTo>
                    <a:cubicBezTo>
                      <a:pt x="14" y="11"/>
                      <a:pt x="17" y="11"/>
                      <a:pt x="16" y="9"/>
                    </a:cubicBezTo>
                    <a:cubicBezTo>
                      <a:pt x="20" y="9"/>
                      <a:pt x="21" y="8"/>
                      <a:pt x="24" y="8"/>
                    </a:cubicBezTo>
                    <a:cubicBezTo>
                      <a:pt x="25" y="8"/>
                      <a:pt x="24" y="7"/>
                      <a:pt x="25" y="7"/>
                    </a:cubicBezTo>
                    <a:cubicBezTo>
                      <a:pt x="25" y="7"/>
                      <a:pt x="26" y="7"/>
                      <a:pt x="26" y="7"/>
                    </a:cubicBezTo>
                    <a:cubicBezTo>
                      <a:pt x="26" y="7"/>
                      <a:pt x="27" y="7"/>
                      <a:pt x="28" y="6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31" y="5"/>
                      <a:pt x="32" y="5"/>
                      <a:pt x="34" y="5"/>
                    </a:cubicBezTo>
                    <a:cubicBezTo>
                      <a:pt x="35" y="4"/>
                      <a:pt x="36" y="5"/>
                      <a:pt x="40" y="4"/>
                    </a:cubicBezTo>
                    <a:cubicBezTo>
                      <a:pt x="41" y="4"/>
                      <a:pt x="40" y="4"/>
                      <a:pt x="41" y="4"/>
                    </a:cubicBezTo>
                    <a:cubicBezTo>
                      <a:pt x="42" y="4"/>
                      <a:pt x="43" y="4"/>
                      <a:pt x="43" y="4"/>
                    </a:cubicBezTo>
                    <a:cubicBezTo>
                      <a:pt x="44" y="4"/>
                      <a:pt x="42" y="3"/>
                      <a:pt x="44" y="3"/>
                    </a:cubicBezTo>
                    <a:cubicBezTo>
                      <a:pt x="44" y="3"/>
                      <a:pt x="44" y="3"/>
                      <a:pt x="45" y="3"/>
                    </a:cubicBezTo>
                    <a:cubicBezTo>
                      <a:pt x="46" y="3"/>
                      <a:pt x="49" y="3"/>
                      <a:pt x="52" y="3"/>
                    </a:cubicBezTo>
                    <a:cubicBezTo>
                      <a:pt x="53" y="3"/>
                      <a:pt x="53" y="3"/>
                      <a:pt x="54" y="2"/>
                    </a:cubicBezTo>
                    <a:cubicBezTo>
                      <a:pt x="54" y="2"/>
                      <a:pt x="55" y="2"/>
                      <a:pt x="55" y="2"/>
                    </a:cubicBezTo>
                    <a:cubicBezTo>
                      <a:pt x="57" y="1"/>
                      <a:pt x="59" y="3"/>
                      <a:pt x="5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2613025" y="3492500"/>
                <a:ext cx="26988" cy="7938"/>
              </a:xfrm>
              <a:custGeom>
                <a:avLst/>
                <a:gdLst>
                  <a:gd name="T0" fmla="*/ 5 w 7"/>
                  <a:gd name="T1" fmla="*/ 0 h 2"/>
                  <a:gd name="T2" fmla="*/ 7 w 7"/>
                  <a:gd name="T3" fmla="*/ 0 h 2"/>
                  <a:gd name="T4" fmla="*/ 5 w 7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cubicBezTo>
                      <a:pt x="6" y="0"/>
                      <a:pt x="6" y="0"/>
                      <a:pt x="7" y="0"/>
                    </a:cubicBezTo>
                    <a:cubicBezTo>
                      <a:pt x="7" y="2"/>
                      <a:pt x="0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6227763" y="3500438"/>
                <a:ext cx="79375" cy="30163"/>
              </a:xfrm>
              <a:custGeom>
                <a:avLst/>
                <a:gdLst>
                  <a:gd name="T0" fmla="*/ 6 w 21"/>
                  <a:gd name="T1" fmla="*/ 0 h 8"/>
                  <a:gd name="T2" fmla="*/ 7 w 21"/>
                  <a:gd name="T3" fmla="*/ 1 h 8"/>
                  <a:gd name="T4" fmla="*/ 13 w 21"/>
                  <a:gd name="T5" fmla="*/ 2 h 8"/>
                  <a:gd name="T6" fmla="*/ 16 w 21"/>
                  <a:gd name="T7" fmla="*/ 1 h 8"/>
                  <a:gd name="T8" fmla="*/ 21 w 21"/>
                  <a:gd name="T9" fmla="*/ 2 h 8"/>
                  <a:gd name="T10" fmla="*/ 20 w 21"/>
                  <a:gd name="T11" fmla="*/ 4 h 8"/>
                  <a:gd name="T12" fmla="*/ 12 w 21"/>
                  <a:gd name="T13" fmla="*/ 5 h 8"/>
                  <a:gd name="T14" fmla="*/ 12 w 21"/>
                  <a:gd name="T15" fmla="*/ 6 h 8"/>
                  <a:gd name="T16" fmla="*/ 10 w 21"/>
                  <a:gd name="T17" fmla="*/ 7 h 8"/>
                  <a:gd name="T18" fmla="*/ 7 w 21"/>
                  <a:gd name="T19" fmla="*/ 7 h 8"/>
                  <a:gd name="T20" fmla="*/ 3 w 21"/>
                  <a:gd name="T21" fmla="*/ 6 h 8"/>
                  <a:gd name="T22" fmla="*/ 0 w 21"/>
                  <a:gd name="T23" fmla="*/ 2 h 8"/>
                  <a:gd name="T24" fmla="*/ 6 w 21"/>
                  <a:gd name="T2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8">
                    <a:moveTo>
                      <a:pt x="6" y="0"/>
                    </a:moveTo>
                    <a:cubicBezTo>
                      <a:pt x="6" y="0"/>
                      <a:pt x="7" y="1"/>
                      <a:pt x="7" y="1"/>
                    </a:cubicBezTo>
                    <a:cubicBezTo>
                      <a:pt x="7" y="2"/>
                      <a:pt x="11" y="2"/>
                      <a:pt x="13" y="2"/>
                    </a:cubicBezTo>
                    <a:cubicBezTo>
                      <a:pt x="14" y="3"/>
                      <a:pt x="15" y="1"/>
                      <a:pt x="16" y="1"/>
                    </a:cubicBezTo>
                    <a:cubicBezTo>
                      <a:pt x="17" y="1"/>
                      <a:pt x="18" y="2"/>
                      <a:pt x="21" y="2"/>
                    </a:cubicBezTo>
                    <a:cubicBezTo>
                      <a:pt x="21" y="2"/>
                      <a:pt x="16" y="3"/>
                      <a:pt x="20" y="4"/>
                    </a:cubicBezTo>
                    <a:cubicBezTo>
                      <a:pt x="18" y="5"/>
                      <a:pt x="15" y="5"/>
                      <a:pt x="12" y="5"/>
                    </a:cubicBezTo>
                    <a:cubicBezTo>
                      <a:pt x="10" y="5"/>
                      <a:pt x="11" y="6"/>
                      <a:pt x="12" y="6"/>
                    </a:cubicBezTo>
                    <a:cubicBezTo>
                      <a:pt x="13" y="7"/>
                      <a:pt x="6" y="6"/>
                      <a:pt x="10" y="7"/>
                    </a:cubicBezTo>
                    <a:cubicBezTo>
                      <a:pt x="9" y="8"/>
                      <a:pt x="6" y="6"/>
                      <a:pt x="7" y="7"/>
                    </a:cubicBezTo>
                    <a:cubicBezTo>
                      <a:pt x="5" y="7"/>
                      <a:pt x="6" y="6"/>
                      <a:pt x="3" y="6"/>
                    </a:cubicBezTo>
                    <a:cubicBezTo>
                      <a:pt x="2" y="5"/>
                      <a:pt x="2" y="3"/>
                      <a:pt x="0" y="2"/>
                    </a:cubicBezTo>
                    <a:cubicBezTo>
                      <a:pt x="1" y="1"/>
                      <a:pt x="6" y="2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5"/>
              <p:cNvSpPr/>
              <p:nvPr/>
            </p:nvSpPr>
            <p:spPr bwMode="auto">
              <a:xfrm>
                <a:off x="2343150" y="3503613"/>
                <a:ext cx="22225" cy="7938"/>
              </a:xfrm>
              <a:custGeom>
                <a:avLst/>
                <a:gdLst>
                  <a:gd name="T0" fmla="*/ 3 w 6"/>
                  <a:gd name="T1" fmla="*/ 0 h 2"/>
                  <a:gd name="T2" fmla="*/ 4 w 6"/>
                  <a:gd name="T3" fmla="*/ 2 h 2"/>
                  <a:gd name="T4" fmla="*/ 0 w 6"/>
                  <a:gd name="T5" fmla="*/ 2 h 2"/>
                  <a:gd name="T6" fmla="*/ 3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3" y="0"/>
                    </a:moveTo>
                    <a:cubicBezTo>
                      <a:pt x="6" y="1"/>
                      <a:pt x="4" y="1"/>
                      <a:pt x="4" y="2"/>
                    </a:cubicBezTo>
                    <a:cubicBezTo>
                      <a:pt x="3" y="2"/>
                      <a:pt x="2" y="2"/>
                      <a:pt x="0" y="2"/>
                    </a:cubicBezTo>
                    <a:cubicBezTo>
                      <a:pt x="0" y="1"/>
                      <a:pt x="3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6"/>
              <p:cNvSpPr/>
              <p:nvPr/>
            </p:nvSpPr>
            <p:spPr bwMode="auto">
              <a:xfrm>
                <a:off x="6313488" y="3503613"/>
                <a:ext cx="38100" cy="19050"/>
              </a:xfrm>
              <a:custGeom>
                <a:avLst/>
                <a:gdLst>
                  <a:gd name="T0" fmla="*/ 0 w 10"/>
                  <a:gd name="T1" fmla="*/ 2 h 5"/>
                  <a:gd name="T2" fmla="*/ 10 w 10"/>
                  <a:gd name="T3" fmla="*/ 3 h 5"/>
                  <a:gd name="T4" fmla="*/ 6 w 10"/>
                  <a:gd name="T5" fmla="*/ 5 h 5"/>
                  <a:gd name="T6" fmla="*/ 4 w 10"/>
                  <a:gd name="T7" fmla="*/ 4 h 5"/>
                  <a:gd name="T8" fmla="*/ 2 w 10"/>
                  <a:gd name="T9" fmla="*/ 4 h 5"/>
                  <a:gd name="T10" fmla="*/ 0 w 10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0" y="2"/>
                    </a:moveTo>
                    <a:cubicBezTo>
                      <a:pt x="3" y="0"/>
                      <a:pt x="9" y="2"/>
                      <a:pt x="10" y="3"/>
                    </a:cubicBezTo>
                    <a:cubicBezTo>
                      <a:pt x="10" y="4"/>
                      <a:pt x="6" y="3"/>
                      <a:pt x="6" y="5"/>
                    </a:cubicBezTo>
                    <a:cubicBezTo>
                      <a:pt x="5" y="5"/>
                      <a:pt x="5" y="4"/>
                      <a:pt x="4" y="4"/>
                    </a:cubicBezTo>
                    <a:cubicBezTo>
                      <a:pt x="4" y="4"/>
                      <a:pt x="3" y="4"/>
                      <a:pt x="2" y="4"/>
                    </a:cubicBezTo>
                    <a:cubicBezTo>
                      <a:pt x="1" y="3"/>
                      <a:pt x="3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7"/>
              <p:cNvSpPr/>
              <p:nvPr/>
            </p:nvSpPr>
            <p:spPr bwMode="auto">
              <a:xfrm>
                <a:off x="6362700" y="3511550"/>
                <a:ext cx="60325" cy="15875"/>
              </a:xfrm>
              <a:custGeom>
                <a:avLst/>
                <a:gdLst>
                  <a:gd name="T0" fmla="*/ 1 w 16"/>
                  <a:gd name="T1" fmla="*/ 0 h 4"/>
                  <a:gd name="T2" fmla="*/ 3 w 16"/>
                  <a:gd name="T3" fmla="*/ 0 h 4"/>
                  <a:gd name="T4" fmla="*/ 8 w 16"/>
                  <a:gd name="T5" fmla="*/ 1 h 4"/>
                  <a:gd name="T6" fmla="*/ 13 w 16"/>
                  <a:gd name="T7" fmla="*/ 2 h 4"/>
                  <a:gd name="T8" fmla="*/ 15 w 16"/>
                  <a:gd name="T9" fmla="*/ 3 h 4"/>
                  <a:gd name="T10" fmla="*/ 3 w 16"/>
                  <a:gd name="T11" fmla="*/ 2 h 4"/>
                  <a:gd name="T12" fmla="*/ 1 w 16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4">
                    <a:moveTo>
                      <a:pt x="1" y="0"/>
                    </a:moveTo>
                    <a:cubicBezTo>
                      <a:pt x="2" y="0"/>
                      <a:pt x="3" y="0"/>
                      <a:pt x="3" y="0"/>
                    </a:cubicBezTo>
                    <a:cubicBezTo>
                      <a:pt x="6" y="0"/>
                      <a:pt x="6" y="1"/>
                      <a:pt x="8" y="1"/>
                    </a:cubicBezTo>
                    <a:cubicBezTo>
                      <a:pt x="10" y="2"/>
                      <a:pt x="11" y="2"/>
                      <a:pt x="13" y="2"/>
                    </a:cubicBezTo>
                    <a:cubicBezTo>
                      <a:pt x="14" y="3"/>
                      <a:pt x="16" y="2"/>
                      <a:pt x="15" y="3"/>
                    </a:cubicBezTo>
                    <a:cubicBezTo>
                      <a:pt x="10" y="4"/>
                      <a:pt x="8" y="2"/>
                      <a:pt x="3" y="2"/>
                    </a:cubicBezTo>
                    <a:cubicBezTo>
                      <a:pt x="5" y="1"/>
                      <a:pt x="0" y="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2593975" y="3533775"/>
                <a:ext cx="93663" cy="38100"/>
              </a:xfrm>
              <a:custGeom>
                <a:avLst/>
                <a:gdLst>
                  <a:gd name="T0" fmla="*/ 8 w 25"/>
                  <a:gd name="T1" fmla="*/ 2 h 10"/>
                  <a:gd name="T2" fmla="*/ 8 w 25"/>
                  <a:gd name="T3" fmla="*/ 2 h 10"/>
                  <a:gd name="T4" fmla="*/ 19 w 25"/>
                  <a:gd name="T5" fmla="*/ 0 h 10"/>
                  <a:gd name="T6" fmla="*/ 21 w 25"/>
                  <a:gd name="T7" fmla="*/ 2 h 10"/>
                  <a:gd name="T8" fmla="*/ 19 w 25"/>
                  <a:gd name="T9" fmla="*/ 4 h 10"/>
                  <a:gd name="T10" fmla="*/ 24 w 25"/>
                  <a:gd name="T11" fmla="*/ 4 h 10"/>
                  <a:gd name="T12" fmla="*/ 25 w 25"/>
                  <a:gd name="T13" fmla="*/ 8 h 10"/>
                  <a:gd name="T14" fmla="*/ 22 w 25"/>
                  <a:gd name="T15" fmla="*/ 8 h 10"/>
                  <a:gd name="T16" fmla="*/ 22 w 25"/>
                  <a:gd name="T17" fmla="*/ 9 h 10"/>
                  <a:gd name="T18" fmla="*/ 19 w 25"/>
                  <a:gd name="T19" fmla="*/ 9 h 10"/>
                  <a:gd name="T20" fmla="*/ 16 w 25"/>
                  <a:gd name="T21" fmla="*/ 10 h 10"/>
                  <a:gd name="T22" fmla="*/ 13 w 25"/>
                  <a:gd name="T23" fmla="*/ 8 h 10"/>
                  <a:gd name="T24" fmla="*/ 10 w 25"/>
                  <a:gd name="T25" fmla="*/ 7 h 10"/>
                  <a:gd name="T26" fmla="*/ 8 w 25"/>
                  <a:gd name="T27" fmla="*/ 6 h 10"/>
                  <a:gd name="T28" fmla="*/ 3 w 25"/>
                  <a:gd name="T29" fmla="*/ 5 h 10"/>
                  <a:gd name="T30" fmla="*/ 0 w 25"/>
                  <a:gd name="T31" fmla="*/ 5 h 10"/>
                  <a:gd name="T32" fmla="*/ 10 w 25"/>
                  <a:gd name="T33" fmla="*/ 5 h 10"/>
                  <a:gd name="T34" fmla="*/ 11 w 25"/>
                  <a:gd name="T35" fmla="*/ 3 h 10"/>
                  <a:gd name="T36" fmla="*/ 7 w 25"/>
                  <a:gd name="T37" fmla="*/ 2 h 10"/>
                  <a:gd name="T38" fmla="*/ 8 w 25"/>
                  <a:gd name="T3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10">
                    <a:moveTo>
                      <a:pt x="8" y="2"/>
                    </a:moveTo>
                    <a:cubicBezTo>
                      <a:pt x="9" y="2"/>
                      <a:pt x="9" y="2"/>
                      <a:pt x="8" y="2"/>
                    </a:cubicBezTo>
                    <a:cubicBezTo>
                      <a:pt x="10" y="0"/>
                      <a:pt x="18" y="2"/>
                      <a:pt x="19" y="0"/>
                    </a:cubicBezTo>
                    <a:cubicBezTo>
                      <a:pt x="20" y="0"/>
                      <a:pt x="21" y="1"/>
                      <a:pt x="21" y="2"/>
                    </a:cubicBezTo>
                    <a:cubicBezTo>
                      <a:pt x="21" y="3"/>
                      <a:pt x="19" y="3"/>
                      <a:pt x="19" y="4"/>
                    </a:cubicBezTo>
                    <a:cubicBezTo>
                      <a:pt x="20" y="5"/>
                      <a:pt x="22" y="4"/>
                      <a:pt x="24" y="4"/>
                    </a:cubicBezTo>
                    <a:cubicBezTo>
                      <a:pt x="25" y="6"/>
                      <a:pt x="24" y="6"/>
                      <a:pt x="25" y="8"/>
                    </a:cubicBezTo>
                    <a:cubicBezTo>
                      <a:pt x="24" y="8"/>
                      <a:pt x="22" y="8"/>
                      <a:pt x="22" y="8"/>
                    </a:cubicBezTo>
                    <a:cubicBezTo>
                      <a:pt x="22" y="8"/>
                      <a:pt x="22" y="9"/>
                      <a:pt x="22" y="9"/>
                    </a:cubicBezTo>
                    <a:cubicBezTo>
                      <a:pt x="21" y="9"/>
                      <a:pt x="20" y="9"/>
                      <a:pt x="19" y="9"/>
                    </a:cubicBezTo>
                    <a:cubicBezTo>
                      <a:pt x="18" y="9"/>
                      <a:pt x="17" y="10"/>
                      <a:pt x="16" y="10"/>
                    </a:cubicBezTo>
                    <a:cubicBezTo>
                      <a:pt x="14" y="10"/>
                      <a:pt x="14" y="9"/>
                      <a:pt x="13" y="8"/>
                    </a:cubicBezTo>
                    <a:cubicBezTo>
                      <a:pt x="12" y="8"/>
                      <a:pt x="9" y="8"/>
                      <a:pt x="10" y="7"/>
                    </a:cubicBezTo>
                    <a:cubicBezTo>
                      <a:pt x="8" y="7"/>
                      <a:pt x="8" y="7"/>
                      <a:pt x="8" y="6"/>
                    </a:cubicBezTo>
                    <a:cubicBezTo>
                      <a:pt x="6" y="6"/>
                      <a:pt x="5" y="6"/>
                      <a:pt x="3" y="5"/>
                    </a:cubicBezTo>
                    <a:cubicBezTo>
                      <a:pt x="1" y="5"/>
                      <a:pt x="0" y="6"/>
                      <a:pt x="0" y="5"/>
                    </a:cubicBezTo>
                    <a:cubicBezTo>
                      <a:pt x="5" y="4"/>
                      <a:pt x="6" y="5"/>
                      <a:pt x="10" y="5"/>
                    </a:cubicBezTo>
                    <a:cubicBezTo>
                      <a:pt x="11" y="5"/>
                      <a:pt x="11" y="4"/>
                      <a:pt x="11" y="3"/>
                    </a:cubicBezTo>
                    <a:cubicBezTo>
                      <a:pt x="11" y="2"/>
                      <a:pt x="6" y="4"/>
                      <a:pt x="7" y="2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2927350" y="3538538"/>
                <a:ext cx="57150" cy="14288"/>
              </a:xfrm>
              <a:custGeom>
                <a:avLst/>
                <a:gdLst>
                  <a:gd name="T0" fmla="*/ 0 w 15"/>
                  <a:gd name="T1" fmla="*/ 1 h 4"/>
                  <a:gd name="T2" fmla="*/ 4 w 15"/>
                  <a:gd name="T3" fmla="*/ 0 h 4"/>
                  <a:gd name="T4" fmla="*/ 15 w 15"/>
                  <a:gd name="T5" fmla="*/ 2 h 4"/>
                  <a:gd name="T6" fmla="*/ 14 w 15"/>
                  <a:gd name="T7" fmla="*/ 4 h 4"/>
                  <a:gd name="T8" fmla="*/ 3 w 15"/>
                  <a:gd name="T9" fmla="*/ 2 h 4"/>
                  <a:gd name="T10" fmla="*/ 0 w 15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4">
                    <a:moveTo>
                      <a:pt x="0" y="1"/>
                    </a:moveTo>
                    <a:cubicBezTo>
                      <a:pt x="1" y="0"/>
                      <a:pt x="3" y="0"/>
                      <a:pt x="4" y="0"/>
                    </a:cubicBezTo>
                    <a:cubicBezTo>
                      <a:pt x="8" y="0"/>
                      <a:pt x="12" y="1"/>
                      <a:pt x="15" y="2"/>
                    </a:cubicBezTo>
                    <a:cubicBezTo>
                      <a:pt x="15" y="2"/>
                      <a:pt x="14" y="3"/>
                      <a:pt x="14" y="4"/>
                    </a:cubicBezTo>
                    <a:cubicBezTo>
                      <a:pt x="9" y="3"/>
                      <a:pt x="7" y="3"/>
                      <a:pt x="3" y="2"/>
                    </a:cubicBezTo>
                    <a:cubicBezTo>
                      <a:pt x="2" y="1"/>
                      <a:pt x="2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6280150" y="3538538"/>
                <a:ext cx="33338" cy="6350"/>
              </a:xfrm>
              <a:custGeom>
                <a:avLst/>
                <a:gdLst>
                  <a:gd name="T0" fmla="*/ 9 w 9"/>
                  <a:gd name="T1" fmla="*/ 2 h 2"/>
                  <a:gd name="T2" fmla="*/ 0 w 9"/>
                  <a:gd name="T3" fmla="*/ 1 h 2"/>
                  <a:gd name="T4" fmla="*/ 3 w 9"/>
                  <a:gd name="T5" fmla="*/ 0 h 2"/>
                  <a:gd name="T6" fmla="*/ 9 w 9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2">
                    <a:moveTo>
                      <a:pt x="9" y="2"/>
                    </a:moveTo>
                    <a:cubicBezTo>
                      <a:pt x="8" y="2"/>
                      <a:pt x="2" y="2"/>
                      <a:pt x="0" y="1"/>
                    </a:cubicBezTo>
                    <a:cubicBezTo>
                      <a:pt x="0" y="0"/>
                      <a:pt x="3" y="1"/>
                      <a:pt x="3" y="0"/>
                    </a:cubicBezTo>
                    <a:cubicBezTo>
                      <a:pt x="5" y="1"/>
                      <a:pt x="9" y="0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3336925" y="3579813"/>
                <a:ext cx="30163" cy="6350"/>
              </a:xfrm>
              <a:custGeom>
                <a:avLst/>
                <a:gdLst>
                  <a:gd name="T0" fmla="*/ 8 w 8"/>
                  <a:gd name="T1" fmla="*/ 2 h 2"/>
                  <a:gd name="T2" fmla="*/ 0 w 8"/>
                  <a:gd name="T3" fmla="*/ 1 h 2"/>
                  <a:gd name="T4" fmla="*/ 8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4" y="2"/>
                      <a:pt x="4" y="0"/>
                      <a:pt x="0" y="1"/>
                    </a:cubicBezTo>
                    <a:cubicBezTo>
                      <a:pt x="2" y="0"/>
                      <a:pt x="8" y="0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3317875" y="3586163"/>
                <a:ext cx="41275" cy="15875"/>
              </a:xfrm>
              <a:custGeom>
                <a:avLst/>
                <a:gdLst>
                  <a:gd name="T0" fmla="*/ 11 w 11"/>
                  <a:gd name="T1" fmla="*/ 2 h 4"/>
                  <a:gd name="T2" fmla="*/ 1 w 11"/>
                  <a:gd name="T3" fmla="*/ 2 h 4"/>
                  <a:gd name="T4" fmla="*/ 4 w 11"/>
                  <a:gd name="T5" fmla="*/ 1 h 4"/>
                  <a:gd name="T6" fmla="*/ 11 w 11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" h="4">
                    <a:moveTo>
                      <a:pt x="11" y="2"/>
                    </a:moveTo>
                    <a:cubicBezTo>
                      <a:pt x="10" y="4"/>
                      <a:pt x="2" y="4"/>
                      <a:pt x="1" y="2"/>
                    </a:cubicBezTo>
                    <a:cubicBezTo>
                      <a:pt x="0" y="0"/>
                      <a:pt x="5" y="2"/>
                      <a:pt x="4" y="1"/>
                    </a:cubicBezTo>
                    <a:cubicBezTo>
                      <a:pt x="6" y="1"/>
                      <a:pt x="8" y="2"/>
                      <a:pt x="1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4878388" y="3598863"/>
                <a:ext cx="25400" cy="11113"/>
              </a:xfrm>
              <a:custGeom>
                <a:avLst/>
                <a:gdLst>
                  <a:gd name="T0" fmla="*/ 3 w 7"/>
                  <a:gd name="T1" fmla="*/ 0 h 3"/>
                  <a:gd name="T2" fmla="*/ 7 w 7"/>
                  <a:gd name="T3" fmla="*/ 2 h 3"/>
                  <a:gd name="T4" fmla="*/ 2 w 7"/>
                  <a:gd name="T5" fmla="*/ 3 h 3"/>
                  <a:gd name="T6" fmla="*/ 1 w 7"/>
                  <a:gd name="T7" fmla="*/ 0 h 3"/>
                  <a:gd name="T8" fmla="*/ 3 w 7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3" y="0"/>
                    </a:moveTo>
                    <a:cubicBezTo>
                      <a:pt x="6" y="0"/>
                      <a:pt x="7" y="0"/>
                      <a:pt x="7" y="2"/>
                    </a:cubicBezTo>
                    <a:cubicBezTo>
                      <a:pt x="5" y="2"/>
                      <a:pt x="2" y="2"/>
                      <a:pt x="2" y="3"/>
                    </a:cubicBezTo>
                    <a:cubicBezTo>
                      <a:pt x="0" y="3"/>
                      <a:pt x="2" y="1"/>
                      <a:pt x="1" y="0"/>
                    </a:cubicBezTo>
                    <a:cubicBezTo>
                      <a:pt x="2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4"/>
              <p:cNvSpPr/>
              <p:nvPr/>
            </p:nvSpPr>
            <p:spPr bwMode="auto">
              <a:xfrm>
                <a:off x="2508250" y="3605213"/>
                <a:ext cx="25400" cy="7938"/>
              </a:xfrm>
              <a:custGeom>
                <a:avLst/>
                <a:gdLst>
                  <a:gd name="T0" fmla="*/ 7 w 7"/>
                  <a:gd name="T1" fmla="*/ 2 h 2"/>
                  <a:gd name="T2" fmla="*/ 0 w 7"/>
                  <a:gd name="T3" fmla="*/ 2 h 2"/>
                  <a:gd name="T4" fmla="*/ 7 w 7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2">
                    <a:moveTo>
                      <a:pt x="7" y="2"/>
                    </a:moveTo>
                    <a:cubicBezTo>
                      <a:pt x="4" y="1"/>
                      <a:pt x="3" y="2"/>
                      <a:pt x="0" y="2"/>
                    </a:cubicBezTo>
                    <a:cubicBezTo>
                      <a:pt x="1" y="1"/>
                      <a:pt x="7" y="0"/>
                      <a:pt x="7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2976563" y="3613150"/>
                <a:ext cx="44450" cy="11113"/>
              </a:xfrm>
              <a:custGeom>
                <a:avLst/>
                <a:gdLst>
                  <a:gd name="T0" fmla="*/ 10 w 12"/>
                  <a:gd name="T1" fmla="*/ 0 h 3"/>
                  <a:gd name="T2" fmla="*/ 11 w 12"/>
                  <a:gd name="T3" fmla="*/ 3 h 3"/>
                  <a:gd name="T4" fmla="*/ 1 w 12"/>
                  <a:gd name="T5" fmla="*/ 2 h 3"/>
                  <a:gd name="T6" fmla="*/ 3 w 12"/>
                  <a:gd name="T7" fmla="*/ 0 h 3"/>
                  <a:gd name="T8" fmla="*/ 10 w 12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3">
                    <a:moveTo>
                      <a:pt x="10" y="0"/>
                    </a:moveTo>
                    <a:cubicBezTo>
                      <a:pt x="11" y="1"/>
                      <a:pt x="12" y="2"/>
                      <a:pt x="11" y="3"/>
                    </a:cubicBezTo>
                    <a:cubicBezTo>
                      <a:pt x="7" y="3"/>
                      <a:pt x="2" y="3"/>
                      <a:pt x="1" y="2"/>
                    </a:cubicBezTo>
                    <a:cubicBezTo>
                      <a:pt x="0" y="0"/>
                      <a:pt x="4" y="2"/>
                      <a:pt x="3" y="0"/>
                    </a:cubicBezTo>
                    <a:cubicBezTo>
                      <a:pt x="6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36"/>
              <p:cNvSpPr/>
              <p:nvPr/>
            </p:nvSpPr>
            <p:spPr bwMode="auto">
              <a:xfrm>
                <a:off x="2957513" y="3651250"/>
                <a:ext cx="57150" cy="11113"/>
              </a:xfrm>
              <a:custGeom>
                <a:avLst/>
                <a:gdLst>
                  <a:gd name="T0" fmla="*/ 14 w 15"/>
                  <a:gd name="T1" fmla="*/ 1 h 3"/>
                  <a:gd name="T2" fmla="*/ 10 w 15"/>
                  <a:gd name="T3" fmla="*/ 2 h 3"/>
                  <a:gd name="T4" fmla="*/ 6 w 15"/>
                  <a:gd name="T5" fmla="*/ 3 h 3"/>
                  <a:gd name="T6" fmla="*/ 2 w 15"/>
                  <a:gd name="T7" fmla="*/ 2 h 3"/>
                  <a:gd name="T8" fmla="*/ 3 w 15"/>
                  <a:gd name="T9" fmla="*/ 1 h 3"/>
                  <a:gd name="T10" fmla="*/ 6 w 15"/>
                  <a:gd name="T11" fmla="*/ 0 h 3"/>
                  <a:gd name="T12" fmla="*/ 14 w 15"/>
                  <a:gd name="T13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3">
                    <a:moveTo>
                      <a:pt x="14" y="1"/>
                    </a:moveTo>
                    <a:cubicBezTo>
                      <a:pt x="15" y="3"/>
                      <a:pt x="12" y="2"/>
                      <a:pt x="10" y="2"/>
                    </a:cubicBezTo>
                    <a:cubicBezTo>
                      <a:pt x="10" y="2"/>
                      <a:pt x="7" y="3"/>
                      <a:pt x="6" y="3"/>
                    </a:cubicBezTo>
                    <a:cubicBezTo>
                      <a:pt x="5" y="2"/>
                      <a:pt x="3" y="3"/>
                      <a:pt x="2" y="2"/>
                    </a:cubicBezTo>
                    <a:cubicBezTo>
                      <a:pt x="0" y="1"/>
                      <a:pt x="7" y="1"/>
                      <a:pt x="3" y="1"/>
                    </a:cubicBezTo>
                    <a:cubicBezTo>
                      <a:pt x="3" y="0"/>
                      <a:pt x="6" y="1"/>
                      <a:pt x="6" y="0"/>
                    </a:cubicBezTo>
                    <a:cubicBezTo>
                      <a:pt x="9" y="0"/>
                      <a:pt x="12" y="0"/>
                      <a:pt x="1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2962275" y="3668713"/>
                <a:ext cx="25400" cy="7938"/>
              </a:xfrm>
              <a:custGeom>
                <a:avLst/>
                <a:gdLst>
                  <a:gd name="T0" fmla="*/ 5 w 7"/>
                  <a:gd name="T1" fmla="*/ 2 h 2"/>
                  <a:gd name="T2" fmla="*/ 1 w 7"/>
                  <a:gd name="T3" fmla="*/ 2 h 2"/>
                  <a:gd name="T4" fmla="*/ 5 w 7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2">
                    <a:moveTo>
                      <a:pt x="5" y="2"/>
                    </a:moveTo>
                    <a:cubicBezTo>
                      <a:pt x="3" y="1"/>
                      <a:pt x="4" y="2"/>
                      <a:pt x="1" y="2"/>
                    </a:cubicBezTo>
                    <a:cubicBezTo>
                      <a:pt x="0" y="0"/>
                      <a:pt x="7" y="0"/>
                      <a:pt x="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8"/>
              <p:cNvSpPr/>
              <p:nvPr/>
            </p:nvSpPr>
            <p:spPr bwMode="auto">
              <a:xfrm>
                <a:off x="2874963" y="3676650"/>
                <a:ext cx="34925" cy="11113"/>
              </a:xfrm>
              <a:custGeom>
                <a:avLst/>
                <a:gdLst>
                  <a:gd name="T0" fmla="*/ 7 w 9"/>
                  <a:gd name="T1" fmla="*/ 1 h 3"/>
                  <a:gd name="T2" fmla="*/ 8 w 9"/>
                  <a:gd name="T3" fmla="*/ 1 h 3"/>
                  <a:gd name="T4" fmla="*/ 4 w 9"/>
                  <a:gd name="T5" fmla="*/ 2 h 3"/>
                  <a:gd name="T6" fmla="*/ 0 w 9"/>
                  <a:gd name="T7" fmla="*/ 2 h 3"/>
                  <a:gd name="T8" fmla="*/ 7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7" y="1"/>
                    </a:moveTo>
                    <a:cubicBezTo>
                      <a:pt x="7" y="1"/>
                      <a:pt x="8" y="1"/>
                      <a:pt x="8" y="1"/>
                    </a:cubicBezTo>
                    <a:cubicBezTo>
                      <a:pt x="9" y="2"/>
                      <a:pt x="5" y="2"/>
                      <a:pt x="4" y="2"/>
                    </a:cubicBezTo>
                    <a:cubicBezTo>
                      <a:pt x="3" y="3"/>
                      <a:pt x="4" y="2"/>
                      <a:pt x="0" y="2"/>
                    </a:cubicBezTo>
                    <a:cubicBezTo>
                      <a:pt x="2" y="1"/>
                      <a:pt x="3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2932113" y="3684588"/>
                <a:ext cx="14288" cy="11113"/>
              </a:xfrm>
              <a:custGeom>
                <a:avLst/>
                <a:gdLst>
                  <a:gd name="T0" fmla="*/ 1 w 4"/>
                  <a:gd name="T1" fmla="*/ 0 h 3"/>
                  <a:gd name="T2" fmla="*/ 3 w 4"/>
                  <a:gd name="T3" fmla="*/ 2 h 3"/>
                  <a:gd name="T4" fmla="*/ 1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1" y="0"/>
                    </a:moveTo>
                    <a:cubicBezTo>
                      <a:pt x="3" y="1"/>
                      <a:pt x="4" y="1"/>
                      <a:pt x="3" y="2"/>
                    </a:cubicBezTo>
                    <a:cubicBezTo>
                      <a:pt x="0" y="3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3997325" y="3762375"/>
                <a:ext cx="66675" cy="38100"/>
              </a:xfrm>
              <a:custGeom>
                <a:avLst/>
                <a:gdLst>
                  <a:gd name="T0" fmla="*/ 6 w 18"/>
                  <a:gd name="T1" fmla="*/ 0 h 10"/>
                  <a:gd name="T2" fmla="*/ 7 w 18"/>
                  <a:gd name="T3" fmla="*/ 0 h 10"/>
                  <a:gd name="T4" fmla="*/ 14 w 18"/>
                  <a:gd name="T5" fmla="*/ 0 h 10"/>
                  <a:gd name="T6" fmla="*/ 17 w 18"/>
                  <a:gd name="T7" fmla="*/ 1 h 10"/>
                  <a:gd name="T8" fmla="*/ 16 w 18"/>
                  <a:gd name="T9" fmla="*/ 2 h 10"/>
                  <a:gd name="T10" fmla="*/ 14 w 18"/>
                  <a:gd name="T11" fmla="*/ 3 h 10"/>
                  <a:gd name="T12" fmla="*/ 16 w 18"/>
                  <a:gd name="T13" fmla="*/ 5 h 10"/>
                  <a:gd name="T14" fmla="*/ 15 w 18"/>
                  <a:gd name="T15" fmla="*/ 8 h 10"/>
                  <a:gd name="T16" fmla="*/ 10 w 18"/>
                  <a:gd name="T17" fmla="*/ 8 h 10"/>
                  <a:gd name="T18" fmla="*/ 9 w 18"/>
                  <a:gd name="T19" fmla="*/ 9 h 10"/>
                  <a:gd name="T20" fmla="*/ 7 w 18"/>
                  <a:gd name="T21" fmla="*/ 10 h 10"/>
                  <a:gd name="T22" fmla="*/ 1 w 18"/>
                  <a:gd name="T23" fmla="*/ 10 h 10"/>
                  <a:gd name="T24" fmla="*/ 3 w 18"/>
                  <a:gd name="T25" fmla="*/ 7 h 10"/>
                  <a:gd name="T26" fmla="*/ 3 w 18"/>
                  <a:gd name="T27" fmla="*/ 5 h 10"/>
                  <a:gd name="T28" fmla="*/ 1 w 18"/>
                  <a:gd name="T29" fmla="*/ 3 h 10"/>
                  <a:gd name="T30" fmla="*/ 5 w 18"/>
                  <a:gd name="T31" fmla="*/ 3 h 10"/>
                  <a:gd name="T32" fmla="*/ 6 w 18"/>
                  <a:gd name="T3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" h="10">
                    <a:moveTo>
                      <a:pt x="6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1"/>
                      <a:pt x="12" y="0"/>
                      <a:pt x="14" y="0"/>
                    </a:cubicBezTo>
                    <a:cubicBezTo>
                      <a:pt x="15" y="1"/>
                      <a:pt x="16" y="1"/>
                      <a:pt x="17" y="1"/>
                    </a:cubicBezTo>
                    <a:cubicBezTo>
                      <a:pt x="18" y="2"/>
                      <a:pt x="17" y="2"/>
                      <a:pt x="16" y="2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4" y="4"/>
                      <a:pt x="16" y="4"/>
                      <a:pt x="16" y="5"/>
                    </a:cubicBezTo>
                    <a:cubicBezTo>
                      <a:pt x="16" y="6"/>
                      <a:pt x="15" y="7"/>
                      <a:pt x="15" y="8"/>
                    </a:cubicBezTo>
                    <a:cubicBezTo>
                      <a:pt x="14" y="8"/>
                      <a:pt x="12" y="8"/>
                      <a:pt x="10" y="8"/>
                    </a:cubicBezTo>
                    <a:cubicBezTo>
                      <a:pt x="9" y="8"/>
                      <a:pt x="10" y="9"/>
                      <a:pt x="9" y="9"/>
                    </a:cubicBezTo>
                    <a:cubicBezTo>
                      <a:pt x="9" y="9"/>
                      <a:pt x="7" y="9"/>
                      <a:pt x="7" y="10"/>
                    </a:cubicBezTo>
                    <a:cubicBezTo>
                      <a:pt x="5" y="10"/>
                      <a:pt x="3" y="10"/>
                      <a:pt x="1" y="10"/>
                    </a:cubicBezTo>
                    <a:cubicBezTo>
                      <a:pt x="2" y="9"/>
                      <a:pt x="0" y="7"/>
                      <a:pt x="3" y="7"/>
                    </a:cubicBezTo>
                    <a:cubicBezTo>
                      <a:pt x="4" y="6"/>
                      <a:pt x="2" y="6"/>
                      <a:pt x="3" y="5"/>
                    </a:cubicBezTo>
                    <a:cubicBezTo>
                      <a:pt x="4" y="4"/>
                      <a:pt x="1" y="4"/>
                      <a:pt x="1" y="3"/>
                    </a:cubicBezTo>
                    <a:cubicBezTo>
                      <a:pt x="4" y="3"/>
                      <a:pt x="4" y="3"/>
                      <a:pt x="5" y="3"/>
                    </a:cubicBezTo>
                    <a:cubicBezTo>
                      <a:pt x="8" y="3"/>
                      <a:pt x="6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1657350" y="3762375"/>
                <a:ext cx="17463" cy="12700"/>
              </a:xfrm>
              <a:custGeom>
                <a:avLst/>
                <a:gdLst>
                  <a:gd name="T0" fmla="*/ 5 w 5"/>
                  <a:gd name="T1" fmla="*/ 0 h 3"/>
                  <a:gd name="T2" fmla="*/ 4 w 5"/>
                  <a:gd name="T3" fmla="*/ 1 h 3"/>
                  <a:gd name="T4" fmla="*/ 0 w 5"/>
                  <a:gd name="T5" fmla="*/ 2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2" y="2"/>
                      <a:pt x="2" y="3"/>
                      <a:pt x="0" y="2"/>
                    </a:cubicBezTo>
                    <a:cubicBezTo>
                      <a:pt x="0" y="1"/>
                      <a:pt x="2" y="1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2139950" y="3770313"/>
                <a:ext cx="23813" cy="19050"/>
              </a:xfrm>
              <a:custGeom>
                <a:avLst/>
                <a:gdLst>
                  <a:gd name="T0" fmla="*/ 1 w 6"/>
                  <a:gd name="T1" fmla="*/ 0 h 5"/>
                  <a:gd name="T2" fmla="*/ 6 w 6"/>
                  <a:gd name="T3" fmla="*/ 4 h 5"/>
                  <a:gd name="T4" fmla="*/ 2 w 6"/>
                  <a:gd name="T5" fmla="*/ 3 h 5"/>
                  <a:gd name="T6" fmla="*/ 1 w 6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5">
                    <a:moveTo>
                      <a:pt x="1" y="0"/>
                    </a:moveTo>
                    <a:cubicBezTo>
                      <a:pt x="3" y="1"/>
                      <a:pt x="4" y="3"/>
                      <a:pt x="6" y="4"/>
                    </a:cubicBezTo>
                    <a:cubicBezTo>
                      <a:pt x="5" y="5"/>
                      <a:pt x="2" y="3"/>
                      <a:pt x="2" y="3"/>
                    </a:cubicBezTo>
                    <a:cubicBezTo>
                      <a:pt x="0" y="3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>
                <a:off x="6296025" y="3762375"/>
                <a:ext cx="36513" cy="87313"/>
              </a:xfrm>
              <a:custGeom>
                <a:avLst/>
                <a:gdLst>
                  <a:gd name="T0" fmla="*/ 3 w 10"/>
                  <a:gd name="T1" fmla="*/ 3 h 23"/>
                  <a:gd name="T2" fmla="*/ 5 w 10"/>
                  <a:gd name="T3" fmla="*/ 6 h 23"/>
                  <a:gd name="T4" fmla="*/ 6 w 10"/>
                  <a:gd name="T5" fmla="*/ 8 h 23"/>
                  <a:gd name="T6" fmla="*/ 6 w 10"/>
                  <a:gd name="T7" fmla="*/ 10 h 23"/>
                  <a:gd name="T8" fmla="*/ 7 w 10"/>
                  <a:gd name="T9" fmla="*/ 13 h 23"/>
                  <a:gd name="T10" fmla="*/ 10 w 10"/>
                  <a:gd name="T11" fmla="*/ 15 h 23"/>
                  <a:gd name="T12" fmla="*/ 6 w 10"/>
                  <a:gd name="T13" fmla="*/ 16 h 23"/>
                  <a:gd name="T14" fmla="*/ 6 w 10"/>
                  <a:gd name="T15" fmla="*/ 19 h 23"/>
                  <a:gd name="T16" fmla="*/ 4 w 10"/>
                  <a:gd name="T17" fmla="*/ 19 h 23"/>
                  <a:gd name="T18" fmla="*/ 6 w 10"/>
                  <a:gd name="T19" fmla="*/ 23 h 23"/>
                  <a:gd name="T20" fmla="*/ 2 w 10"/>
                  <a:gd name="T21" fmla="*/ 22 h 23"/>
                  <a:gd name="T22" fmla="*/ 3 w 10"/>
                  <a:gd name="T23" fmla="*/ 19 h 23"/>
                  <a:gd name="T24" fmla="*/ 1 w 10"/>
                  <a:gd name="T25" fmla="*/ 18 h 23"/>
                  <a:gd name="T26" fmla="*/ 3 w 10"/>
                  <a:gd name="T27" fmla="*/ 12 h 23"/>
                  <a:gd name="T28" fmla="*/ 1 w 10"/>
                  <a:gd name="T29" fmla="*/ 10 h 23"/>
                  <a:gd name="T30" fmla="*/ 1 w 10"/>
                  <a:gd name="T31" fmla="*/ 6 h 23"/>
                  <a:gd name="T32" fmla="*/ 3 w 10"/>
                  <a:gd name="T33" fmla="*/ 5 h 23"/>
                  <a:gd name="T34" fmla="*/ 4 w 10"/>
                  <a:gd name="T35" fmla="*/ 3 h 23"/>
                  <a:gd name="T36" fmla="*/ 3 w 10"/>
                  <a:gd name="T3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23">
                    <a:moveTo>
                      <a:pt x="3" y="3"/>
                    </a:moveTo>
                    <a:cubicBezTo>
                      <a:pt x="8" y="0"/>
                      <a:pt x="4" y="6"/>
                      <a:pt x="5" y="6"/>
                    </a:cubicBezTo>
                    <a:cubicBezTo>
                      <a:pt x="7" y="7"/>
                      <a:pt x="4" y="7"/>
                      <a:pt x="6" y="8"/>
                    </a:cubicBezTo>
                    <a:cubicBezTo>
                      <a:pt x="8" y="9"/>
                      <a:pt x="6" y="9"/>
                      <a:pt x="6" y="10"/>
                    </a:cubicBezTo>
                    <a:cubicBezTo>
                      <a:pt x="6" y="10"/>
                      <a:pt x="8" y="12"/>
                      <a:pt x="7" y="13"/>
                    </a:cubicBezTo>
                    <a:cubicBezTo>
                      <a:pt x="7" y="15"/>
                      <a:pt x="9" y="15"/>
                      <a:pt x="10" y="15"/>
                    </a:cubicBezTo>
                    <a:cubicBezTo>
                      <a:pt x="10" y="17"/>
                      <a:pt x="8" y="17"/>
                      <a:pt x="6" y="16"/>
                    </a:cubicBezTo>
                    <a:cubicBezTo>
                      <a:pt x="6" y="17"/>
                      <a:pt x="6" y="19"/>
                      <a:pt x="6" y="19"/>
                    </a:cubicBezTo>
                    <a:cubicBezTo>
                      <a:pt x="6" y="19"/>
                      <a:pt x="4" y="19"/>
                      <a:pt x="4" y="19"/>
                    </a:cubicBezTo>
                    <a:cubicBezTo>
                      <a:pt x="5" y="20"/>
                      <a:pt x="7" y="21"/>
                      <a:pt x="6" y="23"/>
                    </a:cubicBezTo>
                    <a:cubicBezTo>
                      <a:pt x="3" y="22"/>
                      <a:pt x="4" y="23"/>
                      <a:pt x="2" y="22"/>
                    </a:cubicBezTo>
                    <a:cubicBezTo>
                      <a:pt x="3" y="21"/>
                      <a:pt x="1" y="21"/>
                      <a:pt x="3" y="19"/>
                    </a:cubicBezTo>
                    <a:cubicBezTo>
                      <a:pt x="3" y="18"/>
                      <a:pt x="2" y="18"/>
                      <a:pt x="1" y="18"/>
                    </a:cubicBezTo>
                    <a:cubicBezTo>
                      <a:pt x="1" y="17"/>
                      <a:pt x="3" y="15"/>
                      <a:pt x="3" y="12"/>
                    </a:cubicBezTo>
                    <a:cubicBezTo>
                      <a:pt x="2" y="11"/>
                      <a:pt x="1" y="10"/>
                      <a:pt x="1" y="10"/>
                    </a:cubicBezTo>
                    <a:cubicBezTo>
                      <a:pt x="0" y="8"/>
                      <a:pt x="3" y="7"/>
                      <a:pt x="1" y="6"/>
                    </a:cubicBezTo>
                    <a:cubicBezTo>
                      <a:pt x="1" y="5"/>
                      <a:pt x="2" y="5"/>
                      <a:pt x="3" y="5"/>
                    </a:cubicBezTo>
                    <a:cubicBezTo>
                      <a:pt x="3" y="4"/>
                      <a:pt x="3" y="3"/>
                      <a:pt x="4" y="3"/>
                    </a:cubicBezTo>
                    <a:cubicBezTo>
                      <a:pt x="5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1627188" y="3775075"/>
                <a:ext cx="11113" cy="6350"/>
              </a:xfrm>
              <a:custGeom>
                <a:avLst/>
                <a:gdLst>
                  <a:gd name="T0" fmla="*/ 1 w 3"/>
                  <a:gd name="T1" fmla="*/ 0 h 2"/>
                  <a:gd name="T2" fmla="*/ 0 w 3"/>
                  <a:gd name="T3" fmla="*/ 1 h 2"/>
                  <a:gd name="T4" fmla="*/ 0 w 3"/>
                  <a:gd name="T5" fmla="*/ 0 h 2"/>
                  <a:gd name="T6" fmla="*/ 1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3" y="0"/>
                      <a:pt x="2" y="2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45"/>
              <p:cNvSpPr/>
              <p:nvPr/>
            </p:nvSpPr>
            <p:spPr bwMode="auto">
              <a:xfrm>
                <a:off x="3246438" y="3803650"/>
                <a:ext cx="112713" cy="46038"/>
              </a:xfrm>
              <a:custGeom>
                <a:avLst/>
                <a:gdLst>
                  <a:gd name="T0" fmla="*/ 13 w 30"/>
                  <a:gd name="T1" fmla="*/ 0 h 12"/>
                  <a:gd name="T2" fmla="*/ 16 w 30"/>
                  <a:gd name="T3" fmla="*/ 1 h 12"/>
                  <a:gd name="T4" fmla="*/ 15 w 30"/>
                  <a:gd name="T5" fmla="*/ 2 h 12"/>
                  <a:gd name="T6" fmla="*/ 19 w 30"/>
                  <a:gd name="T7" fmla="*/ 3 h 12"/>
                  <a:gd name="T8" fmla="*/ 25 w 30"/>
                  <a:gd name="T9" fmla="*/ 4 h 12"/>
                  <a:gd name="T10" fmla="*/ 24 w 30"/>
                  <a:gd name="T11" fmla="*/ 6 h 12"/>
                  <a:gd name="T12" fmla="*/ 27 w 30"/>
                  <a:gd name="T13" fmla="*/ 7 h 12"/>
                  <a:gd name="T14" fmla="*/ 29 w 30"/>
                  <a:gd name="T15" fmla="*/ 8 h 12"/>
                  <a:gd name="T16" fmla="*/ 27 w 30"/>
                  <a:gd name="T17" fmla="*/ 11 h 12"/>
                  <a:gd name="T18" fmla="*/ 26 w 30"/>
                  <a:gd name="T19" fmla="*/ 10 h 12"/>
                  <a:gd name="T20" fmla="*/ 20 w 30"/>
                  <a:gd name="T21" fmla="*/ 10 h 12"/>
                  <a:gd name="T22" fmla="*/ 16 w 30"/>
                  <a:gd name="T23" fmla="*/ 12 h 12"/>
                  <a:gd name="T24" fmla="*/ 14 w 30"/>
                  <a:gd name="T25" fmla="*/ 10 h 12"/>
                  <a:gd name="T26" fmla="*/ 11 w 30"/>
                  <a:gd name="T27" fmla="*/ 10 h 12"/>
                  <a:gd name="T28" fmla="*/ 7 w 30"/>
                  <a:gd name="T29" fmla="*/ 8 h 12"/>
                  <a:gd name="T30" fmla="*/ 0 w 30"/>
                  <a:gd name="T31" fmla="*/ 9 h 12"/>
                  <a:gd name="T32" fmla="*/ 1 w 30"/>
                  <a:gd name="T33" fmla="*/ 7 h 12"/>
                  <a:gd name="T34" fmla="*/ 5 w 30"/>
                  <a:gd name="T35" fmla="*/ 6 h 12"/>
                  <a:gd name="T36" fmla="*/ 7 w 30"/>
                  <a:gd name="T37" fmla="*/ 4 h 12"/>
                  <a:gd name="T38" fmla="*/ 8 w 30"/>
                  <a:gd name="T39" fmla="*/ 1 h 12"/>
                  <a:gd name="T40" fmla="*/ 10 w 30"/>
                  <a:gd name="T41" fmla="*/ 1 h 12"/>
                  <a:gd name="T42" fmla="*/ 10 w 30"/>
                  <a:gd name="T43" fmla="*/ 1 h 12"/>
                  <a:gd name="T44" fmla="*/ 13 w 30"/>
                  <a:gd name="T4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12">
                    <a:moveTo>
                      <a:pt x="13" y="0"/>
                    </a:moveTo>
                    <a:cubicBezTo>
                      <a:pt x="15" y="0"/>
                      <a:pt x="15" y="0"/>
                      <a:pt x="16" y="1"/>
                    </a:cubicBezTo>
                    <a:cubicBezTo>
                      <a:pt x="16" y="2"/>
                      <a:pt x="13" y="1"/>
                      <a:pt x="15" y="2"/>
                    </a:cubicBezTo>
                    <a:cubicBezTo>
                      <a:pt x="15" y="4"/>
                      <a:pt x="18" y="3"/>
                      <a:pt x="19" y="3"/>
                    </a:cubicBezTo>
                    <a:cubicBezTo>
                      <a:pt x="20" y="4"/>
                      <a:pt x="21" y="5"/>
                      <a:pt x="25" y="4"/>
                    </a:cubicBezTo>
                    <a:cubicBezTo>
                      <a:pt x="25" y="6"/>
                      <a:pt x="27" y="6"/>
                      <a:pt x="24" y="6"/>
                    </a:cubicBezTo>
                    <a:cubicBezTo>
                      <a:pt x="24" y="7"/>
                      <a:pt x="26" y="7"/>
                      <a:pt x="27" y="7"/>
                    </a:cubicBezTo>
                    <a:cubicBezTo>
                      <a:pt x="28" y="7"/>
                      <a:pt x="27" y="9"/>
                      <a:pt x="29" y="8"/>
                    </a:cubicBezTo>
                    <a:cubicBezTo>
                      <a:pt x="30" y="10"/>
                      <a:pt x="26" y="9"/>
                      <a:pt x="27" y="11"/>
                    </a:cubicBezTo>
                    <a:cubicBezTo>
                      <a:pt x="26" y="11"/>
                      <a:pt x="26" y="10"/>
                      <a:pt x="26" y="10"/>
                    </a:cubicBezTo>
                    <a:cubicBezTo>
                      <a:pt x="23" y="10"/>
                      <a:pt x="23" y="10"/>
                      <a:pt x="20" y="10"/>
                    </a:cubicBezTo>
                    <a:cubicBezTo>
                      <a:pt x="19" y="10"/>
                      <a:pt x="16" y="10"/>
                      <a:pt x="16" y="12"/>
                    </a:cubicBezTo>
                    <a:cubicBezTo>
                      <a:pt x="14" y="12"/>
                      <a:pt x="15" y="11"/>
                      <a:pt x="14" y="10"/>
                    </a:cubicBezTo>
                    <a:cubicBezTo>
                      <a:pt x="14" y="10"/>
                      <a:pt x="12" y="10"/>
                      <a:pt x="11" y="10"/>
                    </a:cubicBezTo>
                    <a:cubicBezTo>
                      <a:pt x="10" y="9"/>
                      <a:pt x="10" y="9"/>
                      <a:pt x="7" y="8"/>
                    </a:cubicBezTo>
                    <a:cubicBezTo>
                      <a:pt x="4" y="8"/>
                      <a:pt x="4" y="9"/>
                      <a:pt x="0" y="9"/>
                    </a:cubicBezTo>
                    <a:cubicBezTo>
                      <a:pt x="1" y="8"/>
                      <a:pt x="2" y="8"/>
                      <a:pt x="1" y="7"/>
                    </a:cubicBezTo>
                    <a:cubicBezTo>
                      <a:pt x="5" y="7"/>
                      <a:pt x="2" y="5"/>
                      <a:pt x="5" y="6"/>
                    </a:cubicBezTo>
                    <a:cubicBezTo>
                      <a:pt x="4" y="5"/>
                      <a:pt x="7" y="4"/>
                      <a:pt x="7" y="4"/>
                    </a:cubicBezTo>
                    <a:cubicBezTo>
                      <a:pt x="8" y="3"/>
                      <a:pt x="7" y="2"/>
                      <a:pt x="8" y="1"/>
                    </a:cubicBezTo>
                    <a:cubicBezTo>
                      <a:pt x="9" y="1"/>
                      <a:pt x="10" y="2"/>
                      <a:pt x="10" y="1"/>
                    </a:cubicBezTo>
                    <a:cubicBezTo>
                      <a:pt x="11" y="1"/>
                      <a:pt x="10" y="1"/>
                      <a:pt x="10" y="1"/>
                    </a:cubicBezTo>
                    <a:cubicBezTo>
                      <a:pt x="11" y="0"/>
                      <a:pt x="13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46"/>
              <p:cNvSpPr/>
              <p:nvPr/>
            </p:nvSpPr>
            <p:spPr bwMode="auto">
              <a:xfrm>
                <a:off x="3190875" y="3816350"/>
                <a:ext cx="25400" cy="14288"/>
              </a:xfrm>
              <a:custGeom>
                <a:avLst/>
                <a:gdLst>
                  <a:gd name="T0" fmla="*/ 0 w 7"/>
                  <a:gd name="T1" fmla="*/ 0 h 4"/>
                  <a:gd name="T2" fmla="*/ 7 w 7"/>
                  <a:gd name="T3" fmla="*/ 2 h 4"/>
                  <a:gd name="T4" fmla="*/ 0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0" y="0"/>
                    </a:moveTo>
                    <a:cubicBezTo>
                      <a:pt x="3" y="0"/>
                      <a:pt x="3" y="2"/>
                      <a:pt x="7" y="2"/>
                    </a:cubicBezTo>
                    <a:cubicBezTo>
                      <a:pt x="6" y="4"/>
                      <a:pt x="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47"/>
              <p:cNvSpPr/>
              <p:nvPr/>
            </p:nvSpPr>
            <p:spPr bwMode="auto">
              <a:xfrm>
                <a:off x="6284913" y="3860800"/>
                <a:ext cx="74613" cy="30163"/>
              </a:xfrm>
              <a:custGeom>
                <a:avLst/>
                <a:gdLst>
                  <a:gd name="T0" fmla="*/ 6 w 20"/>
                  <a:gd name="T1" fmla="*/ 1 h 8"/>
                  <a:gd name="T2" fmla="*/ 6 w 20"/>
                  <a:gd name="T3" fmla="*/ 1 h 8"/>
                  <a:gd name="T4" fmla="*/ 10 w 20"/>
                  <a:gd name="T5" fmla="*/ 3 h 8"/>
                  <a:gd name="T6" fmla="*/ 20 w 20"/>
                  <a:gd name="T7" fmla="*/ 3 h 8"/>
                  <a:gd name="T8" fmla="*/ 16 w 20"/>
                  <a:gd name="T9" fmla="*/ 5 h 8"/>
                  <a:gd name="T10" fmla="*/ 13 w 20"/>
                  <a:gd name="T11" fmla="*/ 5 h 8"/>
                  <a:gd name="T12" fmla="*/ 9 w 20"/>
                  <a:gd name="T13" fmla="*/ 6 h 8"/>
                  <a:gd name="T14" fmla="*/ 8 w 20"/>
                  <a:gd name="T15" fmla="*/ 7 h 8"/>
                  <a:gd name="T16" fmla="*/ 4 w 20"/>
                  <a:gd name="T17" fmla="*/ 6 h 8"/>
                  <a:gd name="T18" fmla="*/ 6 w 20"/>
                  <a:gd name="T1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8">
                    <a:moveTo>
                      <a:pt x="6" y="1"/>
                    </a:moveTo>
                    <a:cubicBezTo>
                      <a:pt x="6" y="0"/>
                      <a:pt x="6" y="1"/>
                      <a:pt x="6" y="1"/>
                    </a:cubicBezTo>
                    <a:cubicBezTo>
                      <a:pt x="7" y="2"/>
                      <a:pt x="10" y="2"/>
                      <a:pt x="10" y="3"/>
                    </a:cubicBezTo>
                    <a:cubicBezTo>
                      <a:pt x="14" y="2"/>
                      <a:pt x="16" y="3"/>
                      <a:pt x="20" y="3"/>
                    </a:cubicBezTo>
                    <a:cubicBezTo>
                      <a:pt x="20" y="4"/>
                      <a:pt x="17" y="4"/>
                      <a:pt x="16" y="5"/>
                    </a:cubicBezTo>
                    <a:cubicBezTo>
                      <a:pt x="15" y="6"/>
                      <a:pt x="15" y="5"/>
                      <a:pt x="13" y="5"/>
                    </a:cubicBezTo>
                    <a:cubicBezTo>
                      <a:pt x="11" y="5"/>
                      <a:pt x="10" y="7"/>
                      <a:pt x="9" y="6"/>
                    </a:cubicBezTo>
                    <a:cubicBezTo>
                      <a:pt x="8" y="6"/>
                      <a:pt x="9" y="7"/>
                      <a:pt x="8" y="7"/>
                    </a:cubicBezTo>
                    <a:cubicBezTo>
                      <a:pt x="6" y="8"/>
                      <a:pt x="6" y="5"/>
                      <a:pt x="4" y="6"/>
                    </a:cubicBezTo>
                    <a:cubicBezTo>
                      <a:pt x="0" y="5"/>
                      <a:pt x="3" y="1"/>
                      <a:pt x="6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48"/>
              <p:cNvSpPr/>
              <p:nvPr/>
            </p:nvSpPr>
            <p:spPr bwMode="auto">
              <a:xfrm>
                <a:off x="6145213" y="3894138"/>
                <a:ext cx="150813" cy="63500"/>
              </a:xfrm>
              <a:custGeom>
                <a:avLst/>
                <a:gdLst>
                  <a:gd name="T0" fmla="*/ 36 w 40"/>
                  <a:gd name="T1" fmla="*/ 0 h 17"/>
                  <a:gd name="T2" fmla="*/ 39 w 40"/>
                  <a:gd name="T3" fmla="*/ 1 h 17"/>
                  <a:gd name="T4" fmla="*/ 39 w 40"/>
                  <a:gd name="T5" fmla="*/ 8 h 17"/>
                  <a:gd name="T6" fmla="*/ 38 w 40"/>
                  <a:gd name="T7" fmla="*/ 7 h 17"/>
                  <a:gd name="T8" fmla="*/ 38 w 40"/>
                  <a:gd name="T9" fmla="*/ 10 h 17"/>
                  <a:gd name="T10" fmla="*/ 36 w 40"/>
                  <a:gd name="T11" fmla="*/ 10 h 17"/>
                  <a:gd name="T12" fmla="*/ 36 w 40"/>
                  <a:gd name="T13" fmla="*/ 14 h 17"/>
                  <a:gd name="T14" fmla="*/ 34 w 40"/>
                  <a:gd name="T15" fmla="*/ 14 h 17"/>
                  <a:gd name="T16" fmla="*/ 31 w 40"/>
                  <a:gd name="T17" fmla="*/ 15 h 17"/>
                  <a:gd name="T18" fmla="*/ 29 w 40"/>
                  <a:gd name="T19" fmla="*/ 14 h 17"/>
                  <a:gd name="T20" fmla="*/ 25 w 40"/>
                  <a:gd name="T21" fmla="*/ 15 h 17"/>
                  <a:gd name="T22" fmla="*/ 20 w 40"/>
                  <a:gd name="T23" fmla="*/ 15 h 17"/>
                  <a:gd name="T24" fmla="*/ 18 w 40"/>
                  <a:gd name="T25" fmla="*/ 17 h 17"/>
                  <a:gd name="T26" fmla="*/ 14 w 40"/>
                  <a:gd name="T27" fmla="*/ 15 h 17"/>
                  <a:gd name="T28" fmla="*/ 12 w 40"/>
                  <a:gd name="T29" fmla="*/ 16 h 17"/>
                  <a:gd name="T30" fmla="*/ 10 w 40"/>
                  <a:gd name="T31" fmla="*/ 15 h 17"/>
                  <a:gd name="T32" fmla="*/ 0 w 40"/>
                  <a:gd name="T33" fmla="*/ 16 h 17"/>
                  <a:gd name="T34" fmla="*/ 1 w 40"/>
                  <a:gd name="T35" fmla="*/ 14 h 17"/>
                  <a:gd name="T36" fmla="*/ 3 w 40"/>
                  <a:gd name="T37" fmla="*/ 15 h 17"/>
                  <a:gd name="T38" fmla="*/ 4 w 40"/>
                  <a:gd name="T39" fmla="*/ 14 h 17"/>
                  <a:gd name="T40" fmla="*/ 18 w 40"/>
                  <a:gd name="T41" fmla="*/ 13 h 17"/>
                  <a:gd name="T42" fmla="*/ 20 w 40"/>
                  <a:gd name="T43" fmla="*/ 10 h 17"/>
                  <a:gd name="T44" fmla="*/ 22 w 40"/>
                  <a:gd name="T45" fmla="*/ 9 h 17"/>
                  <a:gd name="T46" fmla="*/ 28 w 40"/>
                  <a:gd name="T47" fmla="*/ 10 h 17"/>
                  <a:gd name="T48" fmla="*/ 28 w 40"/>
                  <a:gd name="T49" fmla="*/ 8 h 17"/>
                  <a:gd name="T50" fmla="*/ 29 w 40"/>
                  <a:gd name="T51" fmla="*/ 9 h 17"/>
                  <a:gd name="T52" fmla="*/ 30 w 40"/>
                  <a:gd name="T53" fmla="*/ 6 h 17"/>
                  <a:gd name="T54" fmla="*/ 33 w 40"/>
                  <a:gd name="T55" fmla="*/ 2 h 17"/>
                  <a:gd name="T56" fmla="*/ 36 w 40"/>
                  <a:gd name="T5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0" h="17">
                    <a:moveTo>
                      <a:pt x="36" y="0"/>
                    </a:moveTo>
                    <a:cubicBezTo>
                      <a:pt x="37" y="0"/>
                      <a:pt x="37" y="1"/>
                      <a:pt x="39" y="1"/>
                    </a:cubicBezTo>
                    <a:cubicBezTo>
                      <a:pt x="38" y="4"/>
                      <a:pt x="40" y="6"/>
                      <a:pt x="39" y="8"/>
                    </a:cubicBezTo>
                    <a:cubicBezTo>
                      <a:pt x="38" y="8"/>
                      <a:pt x="38" y="7"/>
                      <a:pt x="38" y="7"/>
                    </a:cubicBezTo>
                    <a:cubicBezTo>
                      <a:pt x="35" y="8"/>
                      <a:pt x="38" y="9"/>
                      <a:pt x="38" y="10"/>
                    </a:cubicBezTo>
                    <a:cubicBezTo>
                      <a:pt x="37" y="10"/>
                      <a:pt x="37" y="10"/>
                      <a:pt x="36" y="10"/>
                    </a:cubicBezTo>
                    <a:cubicBezTo>
                      <a:pt x="36" y="11"/>
                      <a:pt x="36" y="13"/>
                      <a:pt x="36" y="14"/>
                    </a:cubicBezTo>
                    <a:cubicBezTo>
                      <a:pt x="35" y="14"/>
                      <a:pt x="35" y="14"/>
                      <a:pt x="34" y="14"/>
                    </a:cubicBezTo>
                    <a:cubicBezTo>
                      <a:pt x="32" y="14"/>
                      <a:pt x="31" y="15"/>
                      <a:pt x="31" y="15"/>
                    </a:cubicBezTo>
                    <a:cubicBezTo>
                      <a:pt x="30" y="15"/>
                      <a:pt x="29" y="14"/>
                      <a:pt x="29" y="14"/>
                    </a:cubicBezTo>
                    <a:cubicBezTo>
                      <a:pt x="28" y="14"/>
                      <a:pt x="26" y="15"/>
                      <a:pt x="25" y="15"/>
                    </a:cubicBezTo>
                    <a:cubicBezTo>
                      <a:pt x="24" y="15"/>
                      <a:pt x="22" y="16"/>
                      <a:pt x="20" y="15"/>
                    </a:cubicBezTo>
                    <a:cubicBezTo>
                      <a:pt x="18" y="15"/>
                      <a:pt x="19" y="17"/>
                      <a:pt x="18" y="17"/>
                    </a:cubicBezTo>
                    <a:cubicBezTo>
                      <a:pt x="16" y="17"/>
                      <a:pt x="14" y="16"/>
                      <a:pt x="14" y="15"/>
                    </a:cubicBezTo>
                    <a:cubicBezTo>
                      <a:pt x="12" y="14"/>
                      <a:pt x="12" y="16"/>
                      <a:pt x="12" y="16"/>
                    </a:cubicBezTo>
                    <a:cubicBezTo>
                      <a:pt x="10" y="16"/>
                      <a:pt x="10" y="15"/>
                      <a:pt x="10" y="15"/>
                    </a:cubicBezTo>
                    <a:cubicBezTo>
                      <a:pt x="6" y="16"/>
                      <a:pt x="3" y="17"/>
                      <a:pt x="0" y="16"/>
                    </a:cubicBezTo>
                    <a:cubicBezTo>
                      <a:pt x="1" y="16"/>
                      <a:pt x="1" y="15"/>
                      <a:pt x="1" y="14"/>
                    </a:cubicBezTo>
                    <a:cubicBezTo>
                      <a:pt x="2" y="14"/>
                      <a:pt x="3" y="15"/>
                      <a:pt x="3" y="15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7" y="14"/>
                      <a:pt x="14" y="14"/>
                      <a:pt x="18" y="13"/>
                    </a:cubicBezTo>
                    <a:cubicBezTo>
                      <a:pt x="16" y="11"/>
                      <a:pt x="21" y="12"/>
                      <a:pt x="20" y="10"/>
                    </a:cubicBezTo>
                    <a:cubicBezTo>
                      <a:pt x="21" y="11"/>
                      <a:pt x="22" y="10"/>
                      <a:pt x="22" y="9"/>
                    </a:cubicBezTo>
                    <a:cubicBezTo>
                      <a:pt x="24" y="10"/>
                      <a:pt x="26" y="8"/>
                      <a:pt x="28" y="10"/>
                    </a:cubicBezTo>
                    <a:cubicBezTo>
                      <a:pt x="28" y="9"/>
                      <a:pt x="27" y="8"/>
                      <a:pt x="28" y="8"/>
                    </a:cubicBezTo>
                    <a:cubicBezTo>
                      <a:pt x="28" y="7"/>
                      <a:pt x="28" y="9"/>
                      <a:pt x="29" y="9"/>
                    </a:cubicBezTo>
                    <a:cubicBezTo>
                      <a:pt x="29" y="9"/>
                      <a:pt x="32" y="8"/>
                      <a:pt x="30" y="6"/>
                    </a:cubicBezTo>
                    <a:cubicBezTo>
                      <a:pt x="33" y="6"/>
                      <a:pt x="31" y="3"/>
                      <a:pt x="33" y="2"/>
                    </a:cubicBezTo>
                    <a:cubicBezTo>
                      <a:pt x="33" y="2"/>
                      <a:pt x="37" y="1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49"/>
              <p:cNvSpPr/>
              <p:nvPr/>
            </p:nvSpPr>
            <p:spPr bwMode="auto">
              <a:xfrm>
                <a:off x="4278313" y="3898900"/>
                <a:ext cx="25400" cy="14288"/>
              </a:xfrm>
              <a:custGeom>
                <a:avLst/>
                <a:gdLst>
                  <a:gd name="T0" fmla="*/ 3 w 7"/>
                  <a:gd name="T1" fmla="*/ 0 h 4"/>
                  <a:gd name="T2" fmla="*/ 1 w 7"/>
                  <a:gd name="T3" fmla="*/ 4 h 4"/>
                  <a:gd name="T4" fmla="*/ 3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3" y="0"/>
                    </a:moveTo>
                    <a:cubicBezTo>
                      <a:pt x="7" y="0"/>
                      <a:pt x="6" y="4"/>
                      <a:pt x="1" y="4"/>
                    </a:cubicBezTo>
                    <a:cubicBezTo>
                      <a:pt x="3" y="3"/>
                      <a:pt x="0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50"/>
              <p:cNvSpPr/>
              <p:nvPr/>
            </p:nvSpPr>
            <p:spPr bwMode="auto">
              <a:xfrm>
                <a:off x="4341813" y="3921125"/>
                <a:ext cx="41275" cy="11113"/>
              </a:xfrm>
              <a:custGeom>
                <a:avLst/>
                <a:gdLst>
                  <a:gd name="T0" fmla="*/ 9 w 11"/>
                  <a:gd name="T1" fmla="*/ 1 h 3"/>
                  <a:gd name="T2" fmla="*/ 11 w 11"/>
                  <a:gd name="T3" fmla="*/ 3 h 3"/>
                  <a:gd name="T4" fmla="*/ 6 w 11"/>
                  <a:gd name="T5" fmla="*/ 3 h 3"/>
                  <a:gd name="T6" fmla="*/ 6 w 11"/>
                  <a:gd name="T7" fmla="*/ 3 h 3"/>
                  <a:gd name="T8" fmla="*/ 2 w 11"/>
                  <a:gd name="T9" fmla="*/ 2 h 3"/>
                  <a:gd name="T10" fmla="*/ 9 w 11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3">
                    <a:moveTo>
                      <a:pt x="9" y="1"/>
                    </a:moveTo>
                    <a:cubicBezTo>
                      <a:pt x="10" y="1"/>
                      <a:pt x="11" y="2"/>
                      <a:pt x="11" y="3"/>
                    </a:cubicBezTo>
                    <a:cubicBezTo>
                      <a:pt x="10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4" y="2"/>
                      <a:pt x="2" y="3"/>
                      <a:pt x="2" y="2"/>
                    </a:cubicBezTo>
                    <a:cubicBezTo>
                      <a:pt x="0" y="0"/>
                      <a:pt x="8" y="2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51"/>
              <p:cNvSpPr/>
              <p:nvPr/>
            </p:nvSpPr>
            <p:spPr bwMode="auto">
              <a:xfrm>
                <a:off x="4645025" y="3946525"/>
                <a:ext cx="26988" cy="7938"/>
              </a:xfrm>
              <a:custGeom>
                <a:avLst/>
                <a:gdLst>
                  <a:gd name="T0" fmla="*/ 0 w 7"/>
                  <a:gd name="T1" fmla="*/ 1 h 2"/>
                  <a:gd name="T2" fmla="*/ 4 w 7"/>
                  <a:gd name="T3" fmla="*/ 0 h 2"/>
                  <a:gd name="T4" fmla="*/ 3 w 7"/>
                  <a:gd name="T5" fmla="*/ 0 h 2"/>
                  <a:gd name="T6" fmla="*/ 0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0" y="1"/>
                    </a:moveTo>
                    <a:cubicBezTo>
                      <a:pt x="0" y="0"/>
                      <a:pt x="1" y="0"/>
                      <a:pt x="4" y="0"/>
                    </a:cubicBezTo>
                    <a:cubicBezTo>
                      <a:pt x="7" y="0"/>
                      <a:pt x="5" y="1"/>
                      <a:pt x="3" y="0"/>
                    </a:cubicBezTo>
                    <a:cubicBezTo>
                      <a:pt x="2" y="1"/>
                      <a:pt x="2" y="2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52"/>
              <p:cNvSpPr/>
              <p:nvPr/>
            </p:nvSpPr>
            <p:spPr bwMode="auto">
              <a:xfrm>
                <a:off x="6161088" y="3957638"/>
                <a:ext cx="25400" cy="7938"/>
              </a:xfrm>
              <a:custGeom>
                <a:avLst/>
                <a:gdLst>
                  <a:gd name="T0" fmla="*/ 6 w 7"/>
                  <a:gd name="T1" fmla="*/ 0 h 2"/>
                  <a:gd name="T2" fmla="*/ 4 w 7"/>
                  <a:gd name="T3" fmla="*/ 2 h 2"/>
                  <a:gd name="T4" fmla="*/ 0 w 7"/>
                  <a:gd name="T5" fmla="*/ 0 h 2"/>
                  <a:gd name="T6" fmla="*/ 6 w 7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6" y="0"/>
                    </a:moveTo>
                    <a:cubicBezTo>
                      <a:pt x="7" y="1"/>
                      <a:pt x="3" y="0"/>
                      <a:pt x="4" y="2"/>
                    </a:cubicBezTo>
                    <a:cubicBezTo>
                      <a:pt x="1" y="2"/>
                      <a:pt x="0" y="2"/>
                      <a:pt x="0" y="0"/>
                    </a:cubicBezTo>
                    <a:cubicBezTo>
                      <a:pt x="2" y="2"/>
                      <a:pt x="3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53"/>
              <p:cNvSpPr/>
              <p:nvPr/>
            </p:nvSpPr>
            <p:spPr bwMode="auto">
              <a:xfrm>
                <a:off x="6111875" y="3957638"/>
                <a:ext cx="38100" cy="19050"/>
              </a:xfrm>
              <a:custGeom>
                <a:avLst/>
                <a:gdLst>
                  <a:gd name="T0" fmla="*/ 9 w 10"/>
                  <a:gd name="T1" fmla="*/ 1 h 5"/>
                  <a:gd name="T2" fmla="*/ 9 w 10"/>
                  <a:gd name="T3" fmla="*/ 4 h 5"/>
                  <a:gd name="T4" fmla="*/ 3 w 10"/>
                  <a:gd name="T5" fmla="*/ 5 h 5"/>
                  <a:gd name="T6" fmla="*/ 0 w 10"/>
                  <a:gd name="T7" fmla="*/ 3 h 5"/>
                  <a:gd name="T8" fmla="*/ 9 w 10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9" y="1"/>
                    </a:moveTo>
                    <a:cubicBezTo>
                      <a:pt x="10" y="2"/>
                      <a:pt x="6" y="4"/>
                      <a:pt x="9" y="4"/>
                    </a:cubicBezTo>
                    <a:cubicBezTo>
                      <a:pt x="9" y="5"/>
                      <a:pt x="5" y="4"/>
                      <a:pt x="3" y="5"/>
                    </a:cubicBezTo>
                    <a:cubicBezTo>
                      <a:pt x="3" y="3"/>
                      <a:pt x="4" y="2"/>
                      <a:pt x="0" y="3"/>
                    </a:cubicBezTo>
                    <a:cubicBezTo>
                      <a:pt x="0" y="0"/>
                      <a:pt x="5" y="0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54"/>
              <p:cNvSpPr/>
              <p:nvPr/>
            </p:nvSpPr>
            <p:spPr bwMode="auto">
              <a:xfrm>
                <a:off x="5969000" y="4029075"/>
                <a:ext cx="26988" cy="19050"/>
              </a:xfrm>
              <a:custGeom>
                <a:avLst/>
                <a:gdLst>
                  <a:gd name="T0" fmla="*/ 6 w 7"/>
                  <a:gd name="T1" fmla="*/ 2 h 5"/>
                  <a:gd name="T2" fmla="*/ 4 w 7"/>
                  <a:gd name="T3" fmla="*/ 5 h 5"/>
                  <a:gd name="T4" fmla="*/ 0 w 7"/>
                  <a:gd name="T5" fmla="*/ 5 h 5"/>
                  <a:gd name="T6" fmla="*/ 1 w 7"/>
                  <a:gd name="T7" fmla="*/ 2 h 5"/>
                  <a:gd name="T8" fmla="*/ 6 w 7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6" y="4"/>
                      <a:pt x="3" y="3"/>
                      <a:pt x="4" y="5"/>
                    </a:cubicBezTo>
                    <a:cubicBezTo>
                      <a:pt x="3" y="5"/>
                      <a:pt x="2" y="5"/>
                      <a:pt x="0" y="5"/>
                    </a:cubicBezTo>
                    <a:cubicBezTo>
                      <a:pt x="1" y="4"/>
                      <a:pt x="4" y="2"/>
                      <a:pt x="1" y="2"/>
                    </a:cubicBezTo>
                    <a:cubicBezTo>
                      <a:pt x="2" y="1"/>
                      <a:pt x="7" y="0"/>
                      <a:pt x="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55"/>
              <p:cNvSpPr/>
              <p:nvPr/>
            </p:nvSpPr>
            <p:spPr bwMode="auto">
              <a:xfrm>
                <a:off x="2474913" y="4040188"/>
                <a:ext cx="17463" cy="4763"/>
              </a:xfrm>
              <a:custGeom>
                <a:avLst/>
                <a:gdLst>
                  <a:gd name="T0" fmla="*/ 0 w 5"/>
                  <a:gd name="T1" fmla="*/ 0 h 1"/>
                  <a:gd name="T2" fmla="*/ 4 w 5"/>
                  <a:gd name="T3" fmla="*/ 0 h 1"/>
                  <a:gd name="T4" fmla="*/ 3 w 5"/>
                  <a:gd name="T5" fmla="*/ 1 h 1"/>
                  <a:gd name="T6" fmla="*/ 1 w 5"/>
                  <a:gd name="T7" fmla="*/ 1 h 1"/>
                  <a:gd name="T8" fmla="*/ 0 w 5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1" y="0"/>
                      <a:pt x="3" y="0"/>
                      <a:pt x="4" y="0"/>
                    </a:cubicBezTo>
                    <a:cubicBezTo>
                      <a:pt x="5" y="0"/>
                      <a:pt x="4" y="1"/>
                      <a:pt x="3" y="1"/>
                    </a:cubicBezTo>
                    <a:cubicBezTo>
                      <a:pt x="3" y="1"/>
                      <a:pt x="2" y="1"/>
                      <a:pt x="1" y="1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2868613" y="4044950"/>
                <a:ext cx="152400" cy="30163"/>
              </a:xfrm>
              <a:custGeom>
                <a:avLst/>
                <a:gdLst>
                  <a:gd name="T0" fmla="*/ 40 w 41"/>
                  <a:gd name="T1" fmla="*/ 6 h 8"/>
                  <a:gd name="T2" fmla="*/ 31 w 41"/>
                  <a:gd name="T3" fmla="*/ 7 h 8"/>
                  <a:gd name="T4" fmla="*/ 29 w 41"/>
                  <a:gd name="T5" fmla="*/ 5 h 8"/>
                  <a:gd name="T6" fmla="*/ 18 w 41"/>
                  <a:gd name="T7" fmla="*/ 4 h 8"/>
                  <a:gd name="T8" fmla="*/ 17 w 41"/>
                  <a:gd name="T9" fmla="*/ 2 h 8"/>
                  <a:gd name="T10" fmla="*/ 7 w 41"/>
                  <a:gd name="T11" fmla="*/ 2 h 8"/>
                  <a:gd name="T12" fmla="*/ 0 w 41"/>
                  <a:gd name="T13" fmla="*/ 3 h 8"/>
                  <a:gd name="T14" fmla="*/ 4 w 41"/>
                  <a:gd name="T15" fmla="*/ 1 h 8"/>
                  <a:gd name="T16" fmla="*/ 13 w 41"/>
                  <a:gd name="T17" fmla="*/ 0 h 8"/>
                  <a:gd name="T18" fmla="*/ 16 w 41"/>
                  <a:gd name="T19" fmla="*/ 1 h 8"/>
                  <a:gd name="T20" fmla="*/ 19 w 41"/>
                  <a:gd name="T21" fmla="*/ 2 h 8"/>
                  <a:gd name="T22" fmla="*/ 27 w 41"/>
                  <a:gd name="T23" fmla="*/ 2 h 8"/>
                  <a:gd name="T24" fmla="*/ 30 w 41"/>
                  <a:gd name="T25" fmla="*/ 5 h 8"/>
                  <a:gd name="T26" fmla="*/ 33 w 41"/>
                  <a:gd name="T27" fmla="*/ 5 h 8"/>
                  <a:gd name="T28" fmla="*/ 40 w 41"/>
                  <a:gd name="T2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1" h="8">
                    <a:moveTo>
                      <a:pt x="40" y="6"/>
                    </a:moveTo>
                    <a:cubicBezTo>
                      <a:pt x="41" y="8"/>
                      <a:pt x="32" y="5"/>
                      <a:pt x="31" y="7"/>
                    </a:cubicBezTo>
                    <a:cubicBezTo>
                      <a:pt x="29" y="7"/>
                      <a:pt x="31" y="5"/>
                      <a:pt x="29" y="5"/>
                    </a:cubicBezTo>
                    <a:cubicBezTo>
                      <a:pt x="26" y="4"/>
                      <a:pt x="22" y="4"/>
                      <a:pt x="18" y="4"/>
                    </a:cubicBezTo>
                    <a:cubicBezTo>
                      <a:pt x="18" y="3"/>
                      <a:pt x="17" y="3"/>
                      <a:pt x="17" y="2"/>
                    </a:cubicBezTo>
                    <a:cubicBezTo>
                      <a:pt x="13" y="2"/>
                      <a:pt x="10" y="2"/>
                      <a:pt x="7" y="2"/>
                    </a:cubicBezTo>
                    <a:cubicBezTo>
                      <a:pt x="5" y="2"/>
                      <a:pt x="3" y="4"/>
                      <a:pt x="0" y="3"/>
                    </a:cubicBezTo>
                    <a:cubicBezTo>
                      <a:pt x="1" y="2"/>
                      <a:pt x="5" y="2"/>
                      <a:pt x="4" y="1"/>
                    </a:cubicBezTo>
                    <a:cubicBezTo>
                      <a:pt x="7" y="0"/>
                      <a:pt x="12" y="1"/>
                      <a:pt x="13" y="0"/>
                    </a:cubicBezTo>
                    <a:cubicBezTo>
                      <a:pt x="18" y="1"/>
                      <a:pt x="12" y="1"/>
                      <a:pt x="16" y="1"/>
                    </a:cubicBezTo>
                    <a:cubicBezTo>
                      <a:pt x="16" y="1"/>
                      <a:pt x="19" y="2"/>
                      <a:pt x="19" y="2"/>
                    </a:cubicBezTo>
                    <a:cubicBezTo>
                      <a:pt x="20" y="2"/>
                      <a:pt x="23" y="2"/>
                      <a:pt x="27" y="2"/>
                    </a:cubicBezTo>
                    <a:cubicBezTo>
                      <a:pt x="26" y="4"/>
                      <a:pt x="32" y="2"/>
                      <a:pt x="30" y="5"/>
                    </a:cubicBezTo>
                    <a:cubicBezTo>
                      <a:pt x="32" y="4"/>
                      <a:pt x="33" y="4"/>
                      <a:pt x="33" y="5"/>
                    </a:cubicBezTo>
                    <a:cubicBezTo>
                      <a:pt x="35" y="5"/>
                      <a:pt x="40" y="4"/>
                      <a:pt x="4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>
                <a:off x="3048000" y="4070350"/>
                <a:ext cx="63500" cy="15875"/>
              </a:xfrm>
              <a:custGeom>
                <a:avLst/>
                <a:gdLst>
                  <a:gd name="T0" fmla="*/ 1 w 17"/>
                  <a:gd name="T1" fmla="*/ 0 h 4"/>
                  <a:gd name="T2" fmla="*/ 9 w 17"/>
                  <a:gd name="T3" fmla="*/ 0 h 4"/>
                  <a:gd name="T4" fmla="*/ 13 w 17"/>
                  <a:gd name="T5" fmla="*/ 1 h 4"/>
                  <a:gd name="T6" fmla="*/ 17 w 17"/>
                  <a:gd name="T7" fmla="*/ 2 h 4"/>
                  <a:gd name="T8" fmla="*/ 3 w 17"/>
                  <a:gd name="T9" fmla="*/ 3 h 4"/>
                  <a:gd name="T10" fmla="*/ 5 w 17"/>
                  <a:gd name="T11" fmla="*/ 2 h 4"/>
                  <a:gd name="T12" fmla="*/ 1 w 17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4">
                    <a:moveTo>
                      <a:pt x="1" y="0"/>
                    </a:moveTo>
                    <a:cubicBezTo>
                      <a:pt x="3" y="1"/>
                      <a:pt x="6" y="0"/>
                      <a:pt x="9" y="0"/>
                    </a:cubicBezTo>
                    <a:cubicBezTo>
                      <a:pt x="9" y="0"/>
                      <a:pt x="12" y="2"/>
                      <a:pt x="13" y="1"/>
                    </a:cubicBezTo>
                    <a:cubicBezTo>
                      <a:pt x="14" y="1"/>
                      <a:pt x="14" y="2"/>
                      <a:pt x="17" y="2"/>
                    </a:cubicBezTo>
                    <a:cubicBezTo>
                      <a:pt x="16" y="4"/>
                      <a:pt x="6" y="3"/>
                      <a:pt x="3" y="3"/>
                    </a:cubicBezTo>
                    <a:cubicBezTo>
                      <a:pt x="2" y="2"/>
                      <a:pt x="5" y="3"/>
                      <a:pt x="5" y="2"/>
                    </a:cubicBezTo>
                    <a:cubicBezTo>
                      <a:pt x="5" y="2"/>
                      <a:pt x="0" y="2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>
                <a:off x="5795963" y="4070350"/>
                <a:ext cx="30163" cy="11113"/>
              </a:xfrm>
              <a:custGeom>
                <a:avLst/>
                <a:gdLst>
                  <a:gd name="T0" fmla="*/ 7 w 8"/>
                  <a:gd name="T1" fmla="*/ 0 h 3"/>
                  <a:gd name="T2" fmla="*/ 5 w 8"/>
                  <a:gd name="T3" fmla="*/ 3 h 3"/>
                  <a:gd name="T4" fmla="*/ 0 w 8"/>
                  <a:gd name="T5" fmla="*/ 1 h 3"/>
                  <a:gd name="T6" fmla="*/ 2 w 8"/>
                  <a:gd name="T7" fmla="*/ 0 h 3"/>
                  <a:gd name="T8" fmla="*/ 7 w 8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8" y="2"/>
                      <a:pt x="4" y="2"/>
                      <a:pt x="5" y="3"/>
                    </a:cubicBezTo>
                    <a:cubicBezTo>
                      <a:pt x="2" y="3"/>
                      <a:pt x="0" y="3"/>
                      <a:pt x="0" y="1"/>
                    </a:cubicBezTo>
                    <a:cubicBezTo>
                      <a:pt x="2" y="2"/>
                      <a:pt x="2" y="1"/>
                      <a:pt x="2" y="0"/>
                    </a:cubicBezTo>
                    <a:cubicBezTo>
                      <a:pt x="3" y="0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59"/>
              <p:cNvSpPr/>
              <p:nvPr/>
            </p:nvSpPr>
            <p:spPr bwMode="auto">
              <a:xfrm>
                <a:off x="3025775" y="4075113"/>
                <a:ext cx="22225" cy="11113"/>
              </a:xfrm>
              <a:custGeom>
                <a:avLst/>
                <a:gdLst>
                  <a:gd name="T0" fmla="*/ 5 w 6"/>
                  <a:gd name="T1" fmla="*/ 3 h 3"/>
                  <a:gd name="T2" fmla="*/ 0 w 6"/>
                  <a:gd name="T3" fmla="*/ 2 h 3"/>
                  <a:gd name="T4" fmla="*/ 5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5" y="3"/>
                    </a:moveTo>
                    <a:cubicBezTo>
                      <a:pt x="4" y="2"/>
                      <a:pt x="2" y="2"/>
                      <a:pt x="0" y="2"/>
                    </a:cubicBezTo>
                    <a:cubicBezTo>
                      <a:pt x="1" y="1"/>
                      <a:pt x="6" y="0"/>
                      <a:pt x="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>
                <a:off x="2962275" y="4078288"/>
                <a:ext cx="30163" cy="11113"/>
              </a:xfrm>
              <a:custGeom>
                <a:avLst/>
                <a:gdLst>
                  <a:gd name="T0" fmla="*/ 1 w 8"/>
                  <a:gd name="T1" fmla="*/ 1 h 3"/>
                  <a:gd name="T2" fmla="*/ 7 w 8"/>
                  <a:gd name="T3" fmla="*/ 2 h 3"/>
                  <a:gd name="T4" fmla="*/ 1 w 8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3">
                    <a:moveTo>
                      <a:pt x="1" y="1"/>
                    </a:moveTo>
                    <a:cubicBezTo>
                      <a:pt x="3" y="1"/>
                      <a:pt x="8" y="0"/>
                      <a:pt x="7" y="2"/>
                    </a:cubicBezTo>
                    <a:cubicBezTo>
                      <a:pt x="5" y="2"/>
                      <a:pt x="0" y="3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61"/>
              <p:cNvSpPr/>
              <p:nvPr/>
            </p:nvSpPr>
            <p:spPr bwMode="auto">
              <a:xfrm>
                <a:off x="5961063" y="4081463"/>
                <a:ext cx="41275" cy="38100"/>
              </a:xfrm>
              <a:custGeom>
                <a:avLst/>
                <a:gdLst>
                  <a:gd name="T0" fmla="*/ 5 w 11"/>
                  <a:gd name="T1" fmla="*/ 0 h 10"/>
                  <a:gd name="T2" fmla="*/ 9 w 11"/>
                  <a:gd name="T3" fmla="*/ 0 h 10"/>
                  <a:gd name="T4" fmla="*/ 11 w 11"/>
                  <a:gd name="T5" fmla="*/ 4 h 10"/>
                  <a:gd name="T6" fmla="*/ 8 w 11"/>
                  <a:gd name="T7" fmla="*/ 5 h 10"/>
                  <a:gd name="T8" fmla="*/ 7 w 11"/>
                  <a:gd name="T9" fmla="*/ 7 h 10"/>
                  <a:gd name="T10" fmla="*/ 6 w 11"/>
                  <a:gd name="T11" fmla="*/ 9 h 10"/>
                  <a:gd name="T12" fmla="*/ 3 w 11"/>
                  <a:gd name="T13" fmla="*/ 8 h 10"/>
                  <a:gd name="T14" fmla="*/ 0 w 11"/>
                  <a:gd name="T15" fmla="*/ 6 h 10"/>
                  <a:gd name="T16" fmla="*/ 2 w 11"/>
                  <a:gd name="T17" fmla="*/ 3 h 10"/>
                  <a:gd name="T18" fmla="*/ 5 w 11"/>
                  <a:gd name="T1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10">
                    <a:moveTo>
                      <a:pt x="5" y="0"/>
                    </a:moveTo>
                    <a:cubicBezTo>
                      <a:pt x="7" y="0"/>
                      <a:pt x="8" y="0"/>
                      <a:pt x="9" y="0"/>
                    </a:cubicBezTo>
                    <a:cubicBezTo>
                      <a:pt x="10" y="1"/>
                      <a:pt x="11" y="3"/>
                      <a:pt x="11" y="4"/>
                    </a:cubicBezTo>
                    <a:cubicBezTo>
                      <a:pt x="9" y="4"/>
                      <a:pt x="11" y="5"/>
                      <a:pt x="8" y="5"/>
                    </a:cubicBezTo>
                    <a:cubicBezTo>
                      <a:pt x="8" y="6"/>
                      <a:pt x="8" y="7"/>
                      <a:pt x="7" y="7"/>
                    </a:cubicBezTo>
                    <a:cubicBezTo>
                      <a:pt x="7" y="7"/>
                      <a:pt x="8" y="9"/>
                      <a:pt x="6" y="9"/>
                    </a:cubicBezTo>
                    <a:cubicBezTo>
                      <a:pt x="3" y="10"/>
                      <a:pt x="6" y="8"/>
                      <a:pt x="3" y="8"/>
                    </a:cubicBezTo>
                    <a:cubicBezTo>
                      <a:pt x="2" y="8"/>
                      <a:pt x="2" y="6"/>
                      <a:pt x="0" y="6"/>
                    </a:cubicBezTo>
                    <a:cubicBezTo>
                      <a:pt x="0" y="4"/>
                      <a:pt x="4" y="5"/>
                      <a:pt x="2" y="3"/>
                    </a:cubicBezTo>
                    <a:cubicBezTo>
                      <a:pt x="5" y="4"/>
                      <a:pt x="5" y="2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62"/>
              <p:cNvSpPr/>
              <p:nvPr/>
            </p:nvSpPr>
            <p:spPr bwMode="auto">
              <a:xfrm>
                <a:off x="6002338" y="4111625"/>
                <a:ext cx="57150" cy="30163"/>
              </a:xfrm>
              <a:custGeom>
                <a:avLst/>
                <a:gdLst>
                  <a:gd name="T0" fmla="*/ 8 w 15"/>
                  <a:gd name="T1" fmla="*/ 1 h 8"/>
                  <a:gd name="T2" fmla="*/ 11 w 15"/>
                  <a:gd name="T3" fmla="*/ 3 h 8"/>
                  <a:gd name="T4" fmla="*/ 10 w 15"/>
                  <a:gd name="T5" fmla="*/ 3 h 8"/>
                  <a:gd name="T6" fmla="*/ 11 w 15"/>
                  <a:gd name="T7" fmla="*/ 4 h 8"/>
                  <a:gd name="T8" fmla="*/ 15 w 15"/>
                  <a:gd name="T9" fmla="*/ 6 h 8"/>
                  <a:gd name="T10" fmla="*/ 13 w 15"/>
                  <a:gd name="T11" fmla="*/ 8 h 8"/>
                  <a:gd name="T12" fmla="*/ 10 w 15"/>
                  <a:gd name="T13" fmla="*/ 8 h 8"/>
                  <a:gd name="T14" fmla="*/ 5 w 15"/>
                  <a:gd name="T15" fmla="*/ 5 h 8"/>
                  <a:gd name="T16" fmla="*/ 7 w 15"/>
                  <a:gd name="T17" fmla="*/ 5 h 8"/>
                  <a:gd name="T18" fmla="*/ 0 w 15"/>
                  <a:gd name="T19" fmla="*/ 2 h 8"/>
                  <a:gd name="T20" fmla="*/ 8 w 15"/>
                  <a:gd name="T21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8">
                    <a:moveTo>
                      <a:pt x="8" y="1"/>
                    </a:moveTo>
                    <a:cubicBezTo>
                      <a:pt x="6" y="3"/>
                      <a:pt x="11" y="2"/>
                      <a:pt x="11" y="3"/>
                    </a:cubicBezTo>
                    <a:cubicBezTo>
                      <a:pt x="12" y="3"/>
                      <a:pt x="10" y="3"/>
                      <a:pt x="10" y="3"/>
                    </a:cubicBezTo>
                    <a:cubicBezTo>
                      <a:pt x="10" y="3"/>
                      <a:pt x="11" y="4"/>
                      <a:pt x="11" y="4"/>
                    </a:cubicBezTo>
                    <a:cubicBezTo>
                      <a:pt x="12" y="5"/>
                      <a:pt x="15" y="5"/>
                      <a:pt x="15" y="6"/>
                    </a:cubicBezTo>
                    <a:cubicBezTo>
                      <a:pt x="13" y="6"/>
                      <a:pt x="13" y="7"/>
                      <a:pt x="13" y="8"/>
                    </a:cubicBezTo>
                    <a:cubicBezTo>
                      <a:pt x="12" y="8"/>
                      <a:pt x="10" y="7"/>
                      <a:pt x="10" y="8"/>
                    </a:cubicBezTo>
                    <a:cubicBezTo>
                      <a:pt x="8" y="8"/>
                      <a:pt x="8" y="6"/>
                      <a:pt x="5" y="5"/>
                    </a:cubicBezTo>
                    <a:cubicBezTo>
                      <a:pt x="5" y="5"/>
                      <a:pt x="7" y="5"/>
                      <a:pt x="7" y="5"/>
                    </a:cubicBezTo>
                    <a:cubicBezTo>
                      <a:pt x="5" y="4"/>
                      <a:pt x="3" y="2"/>
                      <a:pt x="0" y="2"/>
                    </a:cubicBezTo>
                    <a:cubicBezTo>
                      <a:pt x="3" y="0"/>
                      <a:pt x="5" y="1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63"/>
              <p:cNvSpPr/>
              <p:nvPr/>
            </p:nvSpPr>
            <p:spPr bwMode="auto">
              <a:xfrm>
                <a:off x="5980113" y="4127500"/>
                <a:ext cx="11113" cy="3175"/>
              </a:xfrm>
              <a:custGeom>
                <a:avLst/>
                <a:gdLst>
                  <a:gd name="T0" fmla="*/ 0 w 3"/>
                  <a:gd name="T1" fmla="*/ 0 h 1"/>
                  <a:gd name="T2" fmla="*/ 3 w 3"/>
                  <a:gd name="T3" fmla="*/ 0 h 1"/>
                  <a:gd name="T4" fmla="*/ 3 w 3"/>
                  <a:gd name="T5" fmla="*/ 1 h 1"/>
                  <a:gd name="T6" fmla="*/ 0 w 3"/>
                  <a:gd name="T7" fmla="*/ 1 h 1"/>
                  <a:gd name="T8" fmla="*/ 0 w 3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">
                    <a:moveTo>
                      <a:pt x="0" y="0"/>
                    </a:move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3" y="0"/>
                      <a:pt x="3" y="1"/>
                    </a:cubicBezTo>
                    <a:cubicBezTo>
                      <a:pt x="2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64"/>
              <p:cNvSpPr/>
              <p:nvPr/>
            </p:nvSpPr>
            <p:spPr bwMode="auto">
              <a:xfrm>
                <a:off x="5999163" y="4130675"/>
                <a:ext cx="30163" cy="22225"/>
              </a:xfrm>
              <a:custGeom>
                <a:avLst/>
                <a:gdLst>
                  <a:gd name="T0" fmla="*/ 8 w 8"/>
                  <a:gd name="T1" fmla="*/ 5 h 6"/>
                  <a:gd name="T2" fmla="*/ 3 w 8"/>
                  <a:gd name="T3" fmla="*/ 5 h 6"/>
                  <a:gd name="T4" fmla="*/ 0 w 8"/>
                  <a:gd name="T5" fmla="*/ 3 h 6"/>
                  <a:gd name="T6" fmla="*/ 8 w 8"/>
                  <a:gd name="T7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6">
                    <a:moveTo>
                      <a:pt x="8" y="5"/>
                    </a:moveTo>
                    <a:cubicBezTo>
                      <a:pt x="8" y="6"/>
                      <a:pt x="5" y="5"/>
                      <a:pt x="3" y="5"/>
                    </a:cubicBezTo>
                    <a:cubicBezTo>
                      <a:pt x="3" y="4"/>
                      <a:pt x="4" y="2"/>
                      <a:pt x="0" y="3"/>
                    </a:cubicBezTo>
                    <a:cubicBezTo>
                      <a:pt x="4" y="0"/>
                      <a:pt x="4" y="5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65"/>
              <p:cNvSpPr/>
              <p:nvPr/>
            </p:nvSpPr>
            <p:spPr bwMode="auto">
              <a:xfrm>
                <a:off x="5357813" y="4149725"/>
                <a:ext cx="33338" cy="25400"/>
              </a:xfrm>
              <a:custGeom>
                <a:avLst/>
                <a:gdLst>
                  <a:gd name="T0" fmla="*/ 2 w 9"/>
                  <a:gd name="T1" fmla="*/ 0 h 7"/>
                  <a:gd name="T2" fmla="*/ 5 w 9"/>
                  <a:gd name="T3" fmla="*/ 2 h 7"/>
                  <a:gd name="T4" fmla="*/ 6 w 9"/>
                  <a:gd name="T5" fmla="*/ 2 h 7"/>
                  <a:gd name="T6" fmla="*/ 8 w 9"/>
                  <a:gd name="T7" fmla="*/ 3 h 7"/>
                  <a:gd name="T8" fmla="*/ 7 w 9"/>
                  <a:gd name="T9" fmla="*/ 4 h 7"/>
                  <a:gd name="T10" fmla="*/ 8 w 9"/>
                  <a:gd name="T11" fmla="*/ 6 h 7"/>
                  <a:gd name="T12" fmla="*/ 6 w 9"/>
                  <a:gd name="T13" fmla="*/ 7 h 7"/>
                  <a:gd name="T14" fmla="*/ 2 w 9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7">
                    <a:moveTo>
                      <a:pt x="2" y="0"/>
                    </a:moveTo>
                    <a:cubicBezTo>
                      <a:pt x="4" y="0"/>
                      <a:pt x="4" y="1"/>
                      <a:pt x="5" y="2"/>
                    </a:cubicBezTo>
                    <a:cubicBezTo>
                      <a:pt x="5" y="2"/>
                      <a:pt x="6" y="2"/>
                      <a:pt x="6" y="2"/>
                    </a:cubicBezTo>
                    <a:cubicBezTo>
                      <a:pt x="6" y="3"/>
                      <a:pt x="8" y="3"/>
                      <a:pt x="8" y="3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7" y="4"/>
                      <a:pt x="9" y="5"/>
                      <a:pt x="8" y="6"/>
                    </a:cubicBezTo>
                    <a:cubicBezTo>
                      <a:pt x="6" y="6"/>
                      <a:pt x="6" y="7"/>
                      <a:pt x="6" y="7"/>
                    </a:cubicBezTo>
                    <a:cubicBezTo>
                      <a:pt x="0" y="6"/>
                      <a:pt x="1" y="3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66"/>
              <p:cNvSpPr/>
              <p:nvPr/>
            </p:nvSpPr>
            <p:spPr bwMode="auto">
              <a:xfrm>
                <a:off x="6029325" y="4149725"/>
                <a:ext cx="38100" cy="30163"/>
              </a:xfrm>
              <a:custGeom>
                <a:avLst/>
                <a:gdLst>
                  <a:gd name="T0" fmla="*/ 8 w 10"/>
                  <a:gd name="T1" fmla="*/ 0 h 8"/>
                  <a:gd name="T2" fmla="*/ 10 w 10"/>
                  <a:gd name="T3" fmla="*/ 4 h 8"/>
                  <a:gd name="T4" fmla="*/ 7 w 10"/>
                  <a:gd name="T5" fmla="*/ 5 h 8"/>
                  <a:gd name="T6" fmla="*/ 7 w 10"/>
                  <a:gd name="T7" fmla="*/ 8 h 8"/>
                  <a:gd name="T8" fmla="*/ 2 w 10"/>
                  <a:gd name="T9" fmla="*/ 7 h 8"/>
                  <a:gd name="T10" fmla="*/ 3 w 10"/>
                  <a:gd name="T11" fmla="*/ 5 h 8"/>
                  <a:gd name="T12" fmla="*/ 3 w 10"/>
                  <a:gd name="T13" fmla="*/ 4 h 8"/>
                  <a:gd name="T14" fmla="*/ 2 w 10"/>
                  <a:gd name="T15" fmla="*/ 4 h 8"/>
                  <a:gd name="T16" fmla="*/ 4 w 10"/>
                  <a:gd name="T17" fmla="*/ 2 h 8"/>
                  <a:gd name="T18" fmla="*/ 6 w 10"/>
                  <a:gd name="T19" fmla="*/ 1 h 8"/>
                  <a:gd name="T20" fmla="*/ 8 w 10"/>
                  <a:gd name="T2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8">
                    <a:moveTo>
                      <a:pt x="8" y="0"/>
                    </a:moveTo>
                    <a:cubicBezTo>
                      <a:pt x="8" y="2"/>
                      <a:pt x="8" y="4"/>
                      <a:pt x="10" y="4"/>
                    </a:cubicBezTo>
                    <a:cubicBezTo>
                      <a:pt x="10" y="5"/>
                      <a:pt x="8" y="5"/>
                      <a:pt x="7" y="5"/>
                    </a:cubicBezTo>
                    <a:cubicBezTo>
                      <a:pt x="9" y="6"/>
                      <a:pt x="6" y="6"/>
                      <a:pt x="7" y="8"/>
                    </a:cubicBezTo>
                    <a:cubicBezTo>
                      <a:pt x="4" y="8"/>
                      <a:pt x="5" y="7"/>
                      <a:pt x="2" y="7"/>
                    </a:cubicBezTo>
                    <a:cubicBezTo>
                      <a:pt x="2" y="6"/>
                      <a:pt x="3" y="5"/>
                      <a:pt x="3" y="5"/>
                    </a:cubicBezTo>
                    <a:cubicBezTo>
                      <a:pt x="3" y="4"/>
                      <a:pt x="1" y="4"/>
                      <a:pt x="3" y="4"/>
                    </a:cubicBezTo>
                    <a:cubicBezTo>
                      <a:pt x="3" y="3"/>
                      <a:pt x="2" y="3"/>
                      <a:pt x="2" y="4"/>
                    </a:cubicBezTo>
                    <a:cubicBezTo>
                      <a:pt x="0" y="4"/>
                      <a:pt x="2" y="2"/>
                      <a:pt x="4" y="2"/>
                    </a:cubicBezTo>
                    <a:cubicBezTo>
                      <a:pt x="4" y="2"/>
                      <a:pt x="5" y="1"/>
                      <a:pt x="6" y="1"/>
                    </a:cubicBezTo>
                    <a:cubicBezTo>
                      <a:pt x="7" y="1"/>
                      <a:pt x="7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67"/>
              <p:cNvSpPr/>
              <p:nvPr/>
            </p:nvSpPr>
            <p:spPr bwMode="auto">
              <a:xfrm>
                <a:off x="5999163" y="4157663"/>
                <a:ext cx="26988" cy="11113"/>
              </a:xfrm>
              <a:custGeom>
                <a:avLst/>
                <a:gdLst>
                  <a:gd name="T0" fmla="*/ 4 w 7"/>
                  <a:gd name="T1" fmla="*/ 0 h 3"/>
                  <a:gd name="T2" fmla="*/ 7 w 7"/>
                  <a:gd name="T3" fmla="*/ 1 h 3"/>
                  <a:gd name="T4" fmla="*/ 6 w 7"/>
                  <a:gd name="T5" fmla="*/ 2 h 3"/>
                  <a:gd name="T6" fmla="*/ 0 w 7"/>
                  <a:gd name="T7" fmla="*/ 3 h 3"/>
                  <a:gd name="T8" fmla="*/ 4 w 7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4" y="0"/>
                    </a:moveTo>
                    <a:cubicBezTo>
                      <a:pt x="6" y="0"/>
                      <a:pt x="7" y="0"/>
                      <a:pt x="7" y="1"/>
                    </a:cubicBezTo>
                    <a:cubicBezTo>
                      <a:pt x="5" y="1"/>
                      <a:pt x="5" y="2"/>
                      <a:pt x="6" y="2"/>
                    </a:cubicBezTo>
                    <a:cubicBezTo>
                      <a:pt x="5" y="2"/>
                      <a:pt x="3" y="3"/>
                      <a:pt x="0" y="3"/>
                    </a:cubicBezTo>
                    <a:cubicBezTo>
                      <a:pt x="0" y="1"/>
                      <a:pt x="4" y="2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68"/>
              <p:cNvSpPr/>
              <p:nvPr/>
            </p:nvSpPr>
            <p:spPr bwMode="auto">
              <a:xfrm>
                <a:off x="6081713" y="4202113"/>
                <a:ext cx="19050" cy="19050"/>
              </a:xfrm>
              <a:custGeom>
                <a:avLst/>
                <a:gdLst>
                  <a:gd name="T0" fmla="*/ 1 w 5"/>
                  <a:gd name="T1" fmla="*/ 0 h 5"/>
                  <a:gd name="T2" fmla="*/ 5 w 5"/>
                  <a:gd name="T3" fmla="*/ 2 h 5"/>
                  <a:gd name="T4" fmla="*/ 0 w 5"/>
                  <a:gd name="T5" fmla="*/ 5 h 5"/>
                  <a:gd name="T6" fmla="*/ 2 w 5"/>
                  <a:gd name="T7" fmla="*/ 4 h 5"/>
                  <a:gd name="T8" fmla="*/ 1 w 5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5">
                    <a:moveTo>
                      <a:pt x="1" y="0"/>
                    </a:moveTo>
                    <a:cubicBezTo>
                      <a:pt x="4" y="0"/>
                      <a:pt x="2" y="2"/>
                      <a:pt x="5" y="2"/>
                    </a:cubicBezTo>
                    <a:cubicBezTo>
                      <a:pt x="4" y="3"/>
                      <a:pt x="5" y="5"/>
                      <a:pt x="0" y="5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1" y="3"/>
                      <a:pt x="0" y="3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69"/>
              <p:cNvSpPr/>
              <p:nvPr/>
            </p:nvSpPr>
            <p:spPr bwMode="auto">
              <a:xfrm>
                <a:off x="5965825" y="4210050"/>
                <a:ext cx="74613" cy="11113"/>
              </a:xfrm>
              <a:custGeom>
                <a:avLst/>
                <a:gdLst>
                  <a:gd name="T0" fmla="*/ 20 w 20"/>
                  <a:gd name="T1" fmla="*/ 1 h 3"/>
                  <a:gd name="T2" fmla="*/ 14 w 20"/>
                  <a:gd name="T3" fmla="*/ 2 h 3"/>
                  <a:gd name="T4" fmla="*/ 0 w 20"/>
                  <a:gd name="T5" fmla="*/ 3 h 3"/>
                  <a:gd name="T6" fmla="*/ 17 w 20"/>
                  <a:gd name="T7" fmla="*/ 0 h 3"/>
                  <a:gd name="T8" fmla="*/ 20 w 20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3">
                    <a:moveTo>
                      <a:pt x="20" y="1"/>
                    </a:moveTo>
                    <a:cubicBezTo>
                      <a:pt x="20" y="2"/>
                      <a:pt x="17" y="2"/>
                      <a:pt x="14" y="2"/>
                    </a:cubicBezTo>
                    <a:cubicBezTo>
                      <a:pt x="10" y="3"/>
                      <a:pt x="4" y="2"/>
                      <a:pt x="0" y="3"/>
                    </a:cubicBezTo>
                    <a:cubicBezTo>
                      <a:pt x="1" y="0"/>
                      <a:pt x="15" y="3"/>
                      <a:pt x="17" y="0"/>
                    </a:cubicBezTo>
                    <a:cubicBezTo>
                      <a:pt x="18" y="1"/>
                      <a:pt x="19" y="1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70"/>
              <p:cNvSpPr/>
              <p:nvPr/>
            </p:nvSpPr>
            <p:spPr bwMode="auto">
              <a:xfrm>
                <a:off x="6130925" y="4221163"/>
                <a:ext cx="47625" cy="14288"/>
              </a:xfrm>
              <a:custGeom>
                <a:avLst/>
                <a:gdLst>
                  <a:gd name="T0" fmla="*/ 13 w 13"/>
                  <a:gd name="T1" fmla="*/ 3 h 4"/>
                  <a:gd name="T2" fmla="*/ 11 w 13"/>
                  <a:gd name="T3" fmla="*/ 4 h 4"/>
                  <a:gd name="T4" fmla="*/ 5 w 13"/>
                  <a:gd name="T5" fmla="*/ 4 h 4"/>
                  <a:gd name="T6" fmla="*/ 4 w 13"/>
                  <a:gd name="T7" fmla="*/ 4 h 4"/>
                  <a:gd name="T8" fmla="*/ 0 w 13"/>
                  <a:gd name="T9" fmla="*/ 2 h 4"/>
                  <a:gd name="T10" fmla="*/ 5 w 13"/>
                  <a:gd name="T11" fmla="*/ 1 h 4"/>
                  <a:gd name="T12" fmla="*/ 8 w 13"/>
                  <a:gd name="T13" fmla="*/ 1 h 4"/>
                  <a:gd name="T14" fmla="*/ 8 w 13"/>
                  <a:gd name="T15" fmla="*/ 1 h 4"/>
                  <a:gd name="T16" fmla="*/ 9 w 13"/>
                  <a:gd name="T17" fmla="*/ 1 h 4"/>
                  <a:gd name="T18" fmla="*/ 13 w 13"/>
                  <a:gd name="T1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4">
                    <a:moveTo>
                      <a:pt x="13" y="3"/>
                    </a:moveTo>
                    <a:cubicBezTo>
                      <a:pt x="12" y="3"/>
                      <a:pt x="11" y="4"/>
                      <a:pt x="11" y="4"/>
                    </a:cubicBezTo>
                    <a:cubicBezTo>
                      <a:pt x="9" y="3"/>
                      <a:pt x="7" y="4"/>
                      <a:pt x="5" y="4"/>
                    </a:cubicBezTo>
                    <a:cubicBezTo>
                      <a:pt x="5" y="4"/>
                      <a:pt x="5" y="4"/>
                      <a:pt x="4" y="4"/>
                    </a:cubicBezTo>
                    <a:cubicBezTo>
                      <a:pt x="3" y="4"/>
                      <a:pt x="2" y="3"/>
                      <a:pt x="0" y="2"/>
                    </a:cubicBezTo>
                    <a:cubicBezTo>
                      <a:pt x="0" y="2"/>
                      <a:pt x="3" y="2"/>
                      <a:pt x="5" y="1"/>
                    </a:cubicBezTo>
                    <a:cubicBezTo>
                      <a:pt x="5" y="1"/>
                      <a:pt x="7" y="0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9" y="1"/>
                      <a:pt x="9" y="1"/>
                    </a:cubicBezTo>
                    <a:cubicBezTo>
                      <a:pt x="11" y="1"/>
                      <a:pt x="13" y="2"/>
                      <a:pt x="1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71"/>
              <p:cNvSpPr/>
              <p:nvPr/>
            </p:nvSpPr>
            <p:spPr bwMode="auto">
              <a:xfrm>
                <a:off x="6156325" y="4232275"/>
                <a:ext cx="269875" cy="66675"/>
              </a:xfrm>
              <a:custGeom>
                <a:avLst/>
                <a:gdLst>
                  <a:gd name="T0" fmla="*/ 24 w 72"/>
                  <a:gd name="T1" fmla="*/ 9 h 18"/>
                  <a:gd name="T2" fmla="*/ 20 w 72"/>
                  <a:gd name="T3" fmla="*/ 8 h 18"/>
                  <a:gd name="T4" fmla="*/ 18 w 72"/>
                  <a:gd name="T5" fmla="*/ 6 h 18"/>
                  <a:gd name="T6" fmla="*/ 7 w 72"/>
                  <a:gd name="T7" fmla="*/ 5 h 18"/>
                  <a:gd name="T8" fmla="*/ 1 w 72"/>
                  <a:gd name="T9" fmla="*/ 5 h 18"/>
                  <a:gd name="T10" fmla="*/ 0 w 72"/>
                  <a:gd name="T11" fmla="*/ 3 h 18"/>
                  <a:gd name="T12" fmla="*/ 3 w 72"/>
                  <a:gd name="T13" fmla="*/ 3 h 18"/>
                  <a:gd name="T14" fmla="*/ 6 w 72"/>
                  <a:gd name="T15" fmla="*/ 2 h 18"/>
                  <a:gd name="T16" fmla="*/ 11 w 72"/>
                  <a:gd name="T17" fmla="*/ 3 h 18"/>
                  <a:gd name="T18" fmla="*/ 15 w 72"/>
                  <a:gd name="T19" fmla="*/ 2 h 18"/>
                  <a:gd name="T20" fmla="*/ 23 w 72"/>
                  <a:gd name="T21" fmla="*/ 0 h 18"/>
                  <a:gd name="T22" fmla="*/ 25 w 72"/>
                  <a:gd name="T23" fmla="*/ 1 h 18"/>
                  <a:gd name="T24" fmla="*/ 33 w 72"/>
                  <a:gd name="T25" fmla="*/ 3 h 18"/>
                  <a:gd name="T26" fmla="*/ 35 w 72"/>
                  <a:gd name="T27" fmla="*/ 2 h 18"/>
                  <a:gd name="T28" fmla="*/ 37 w 72"/>
                  <a:gd name="T29" fmla="*/ 3 h 18"/>
                  <a:gd name="T30" fmla="*/ 41 w 72"/>
                  <a:gd name="T31" fmla="*/ 3 h 18"/>
                  <a:gd name="T32" fmla="*/ 45 w 72"/>
                  <a:gd name="T33" fmla="*/ 4 h 18"/>
                  <a:gd name="T34" fmla="*/ 45 w 72"/>
                  <a:gd name="T35" fmla="*/ 6 h 18"/>
                  <a:gd name="T36" fmla="*/ 47 w 72"/>
                  <a:gd name="T37" fmla="*/ 5 h 18"/>
                  <a:gd name="T38" fmla="*/ 48 w 72"/>
                  <a:gd name="T39" fmla="*/ 7 h 18"/>
                  <a:gd name="T40" fmla="*/ 53 w 72"/>
                  <a:gd name="T41" fmla="*/ 8 h 18"/>
                  <a:gd name="T42" fmla="*/ 61 w 72"/>
                  <a:gd name="T43" fmla="*/ 9 h 18"/>
                  <a:gd name="T44" fmla="*/ 60 w 72"/>
                  <a:gd name="T45" fmla="*/ 11 h 18"/>
                  <a:gd name="T46" fmla="*/ 63 w 72"/>
                  <a:gd name="T47" fmla="*/ 12 h 18"/>
                  <a:gd name="T48" fmla="*/ 63 w 72"/>
                  <a:gd name="T49" fmla="*/ 13 h 18"/>
                  <a:gd name="T50" fmla="*/ 67 w 72"/>
                  <a:gd name="T51" fmla="*/ 15 h 18"/>
                  <a:gd name="T52" fmla="*/ 72 w 72"/>
                  <a:gd name="T53" fmla="*/ 17 h 18"/>
                  <a:gd name="T54" fmla="*/ 65 w 72"/>
                  <a:gd name="T55" fmla="*/ 17 h 18"/>
                  <a:gd name="T56" fmla="*/ 59 w 72"/>
                  <a:gd name="T57" fmla="*/ 15 h 18"/>
                  <a:gd name="T58" fmla="*/ 57 w 72"/>
                  <a:gd name="T59" fmla="*/ 14 h 18"/>
                  <a:gd name="T60" fmla="*/ 56 w 72"/>
                  <a:gd name="T61" fmla="*/ 14 h 18"/>
                  <a:gd name="T62" fmla="*/ 53 w 72"/>
                  <a:gd name="T63" fmla="*/ 12 h 18"/>
                  <a:gd name="T64" fmla="*/ 45 w 72"/>
                  <a:gd name="T65" fmla="*/ 12 h 18"/>
                  <a:gd name="T66" fmla="*/ 41 w 72"/>
                  <a:gd name="T67" fmla="*/ 16 h 18"/>
                  <a:gd name="T68" fmla="*/ 36 w 72"/>
                  <a:gd name="T69" fmla="*/ 15 h 18"/>
                  <a:gd name="T70" fmla="*/ 33 w 72"/>
                  <a:gd name="T71" fmla="*/ 15 h 18"/>
                  <a:gd name="T72" fmla="*/ 29 w 72"/>
                  <a:gd name="T73" fmla="*/ 12 h 18"/>
                  <a:gd name="T74" fmla="*/ 25 w 72"/>
                  <a:gd name="T75" fmla="*/ 14 h 18"/>
                  <a:gd name="T76" fmla="*/ 22 w 72"/>
                  <a:gd name="T77" fmla="*/ 13 h 18"/>
                  <a:gd name="T78" fmla="*/ 25 w 72"/>
                  <a:gd name="T79" fmla="*/ 12 h 18"/>
                  <a:gd name="T80" fmla="*/ 27 w 72"/>
                  <a:gd name="T81" fmla="*/ 10 h 18"/>
                  <a:gd name="T82" fmla="*/ 26 w 72"/>
                  <a:gd name="T83" fmla="*/ 11 h 18"/>
                  <a:gd name="T84" fmla="*/ 24 w 72"/>
                  <a:gd name="T85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2" h="18">
                    <a:moveTo>
                      <a:pt x="24" y="9"/>
                    </a:moveTo>
                    <a:cubicBezTo>
                      <a:pt x="22" y="9"/>
                      <a:pt x="22" y="8"/>
                      <a:pt x="20" y="8"/>
                    </a:cubicBezTo>
                    <a:cubicBezTo>
                      <a:pt x="19" y="7"/>
                      <a:pt x="18" y="7"/>
                      <a:pt x="18" y="6"/>
                    </a:cubicBezTo>
                    <a:cubicBezTo>
                      <a:pt x="13" y="6"/>
                      <a:pt x="9" y="6"/>
                      <a:pt x="7" y="5"/>
                    </a:cubicBezTo>
                    <a:cubicBezTo>
                      <a:pt x="4" y="5"/>
                      <a:pt x="5" y="5"/>
                      <a:pt x="1" y="5"/>
                    </a:cubicBezTo>
                    <a:cubicBezTo>
                      <a:pt x="1" y="4"/>
                      <a:pt x="1" y="3"/>
                      <a:pt x="0" y="3"/>
                    </a:cubicBezTo>
                    <a:cubicBezTo>
                      <a:pt x="1" y="2"/>
                      <a:pt x="2" y="3"/>
                      <a:pt x="3" y="3"/>
                    </a:cubicBezTo>
                    <a:cubicBezTo>
                      <a:pt x="4" y="3"/>
                      <a:pt x="5" y="2"/>
                      <a:pt x="6" y="2"/>
                    </a:cubicBezTo>
                    <a:cubicBezTo>
                      <a:pt x="8" y="2"/>
                      <a:pt x="9" y="3"/>
                      <a:pt x="11" y="3"/>
                    </a:cubicBezTo>
                    <a:cubicBezTo>
                      <a:pt x="13" y="4"/>
                      <a:pt x="14" y="2"/>
                      <a:pt x="15" y="2"/>
                    </a:cubicBezTo>
                    <a:cubicBezTo>
                      <a:pt x="17" y="1"/>
                      <a:pt x="21" y="1"/>
                      <a:pt x="23" y="0"/>
                    </a:cubicBezTo>
                    <a:cubicBezTo>
                      <a:pt x="25" y="0"/>
                      <a:pt x="24" y="1"/>
                      <a:pt x="25" y="1"/>
                    </a:cubicBezTo>
                    <a:cubicBezTo>
                      <a:pt x="26" y="2"/>
                      <a:pt x="33" y="1"/>
                      <a:pt x="33" y="3"/>
                    </a:cubicBezTo>
                    <a:cubicBezTo>
                      <a:pt x="34" y="3"/>
                      <a:pt x="34" y="2"/>
                      <a:pt x="35" y="2"/>
                    </a:cubicBezTo>
                    <a:cubicBezTo>
                      <a:pt x="36" y="2"/>
                      <a:pt x="36" y="3"/>
                      <a:pt x="37" y="3"/>
                    </a:cubicBezTo>
                    <a:cubicBezTo>
                      <a:pt x="38" y="3"/>
                      <a:pt x="40" y="3"/>
                      <a:pt x="41" y="3"/>
                    </a:cubicBezTo>
                    <a:cubicBezTo>
                      <a:pt x="42" y="3"/>
                      <a:pt x="42" y="5"/>
                      <a:pt x="45" y="4"/>
                    </a:cubicBezTo>
                    <a:cubicBezTo>
                      <a:pt x="47" y="5"/>
                      <a:pt x="46" y="5"/>
                      <a:pt x="45" y="6"/>
                    </a:cubicBezTo>
                    <a:cubicBezTo>
                      <a:pt x="47" y="6"/>
                      <a:pt x="47" y="5"/>
                      <a:pt x="47" y="5"/>
                    </a:cubicBezTo>
                    <a:cubicBezTo>
                      <a:pt x="49" y="5"/>
                      <a:pt x="48" y="6"/>
                      <a:pt x="48" y="7"/>
                    </a:cubicBezTo>
                    <a:cubicBezTo>
                      <a:pt x="49" y="7"/>
                      <a:pt x="52" y="7"/>
                      <a:pt x="53" y="8"/>
                    </a:cubicBezTo>
                    <a:cubicBezTo>
                      <a:pt x="54" y="8"/>
                      <a:pt x="58" y="9"/>
                      <a:pt x="61" y="9"/>
                    </a:cubicBezTo>
                    <a:cubicBezTo>
                      <a:pt x="62" y="10"/>
                      <a:pt x="60" y="10"/>
                      <a:pt x="60" y="11"/>
                    </a:cubicBezTo>
                    <a:cubicBezTo>
                      <a:pt x="61" y="11"/>
                      <a:pt x="62" y="11"/>
                      <a:pt x="63" y="12"/>
                    </a:cubicBezTo>
                    <a:cubicBezTo>
                      <a:pt x="64" y="12"/>
                      <a:pt x="63" y="13"/>
                      <a:pt x="63" y="13"/>
                    </a:cubicBezTo>
                    <a:cubicBezTo>
                      <a:pt x="64" y="13"/>
                      <a:pt x="66" y="14"/>
                      <a:pt x="67" y="15"/>
                    </a:cubicBezTo>
                    <a:cubicBezTo>
                      <a:pt x="69" y="16"/>
                      <a:pt x="70" y="17"/>
                      <a:pt x="72" y="17"/>
                    </a:cubicBezTo>
                    <a:cubicBezTo>
                      <a:pt x="70" y="18"/>
                      <a:pt x="66" y="17"/>
                      <a:pt x="65" y="17"/>
                    </a:cubicBezTo>
                    <a:cubicBezTo>
                      <a:pt x="63" y="17"/>
                      <a:pt x="62" y="17"/>
                      <a:pt x="59" y="15"/>
                    </a:cubicBezTo>
                    <a:cubicBezTo>
                      <a:pt x="59" y="15"/>
                      <a:pt x="58" y="15"/>
                      <a:pt x="57" y="14"/>
                    </a:cubicBezTo>
                    <a:cubicBezTo>
                      <a:pt x="57" y="14"/>
                      <a:pt x="56" y="14"/>
                      <a:pt x="56" y="14"/>
                    </a:cubicBezTo>
                    <a:cubicBezTo>
                      <a:pt x="56" y="14"/>
                      <a:pt x="54" y="12"/>
                      <a:pt x="53" y="12"/>
                    </a:cubicBezTo>
                    <a:cubicBezTo>
                      <a:pt x="51" y="12"/>
                      <a:pt x="48" y="13"/>
                      <a:pt x="45" y="12"/>
                    </a:cubicBezTo>
                    <a:cubicBezTo>
                      <a:pt x="43" y="13"/>
                      <a:pt x="43" y="15"/>
                      <a:pt x="41" y="16"/>
                    </a:cubicBezTo>
                    <a:cubicBezTo>
                      <a:pt x="41" y="15"/>
                      <a:pt x="37" y="16"/>
                      <a:pt x="36" y="15"/>
                    </a:cubicBezTo>
                    <a:cubicBezTo>
                      <a:pt x="34" y="15"/>
                      <a:pt x="36" y="14"/>
                      <a:pt x="33" y="15"/>
                    </a:cubicBezTo>
                    <a:cubicBezTo>
                      <a:pt x="35" y="12"/>
                      <a:pt x="28" y="14"/>
                      <a:pt x="29" y="12"/>
                    </a:cubicBezTo>
                    <a:cubicBezTo>
                      <a:pt x="26" y="13"/>
                      <a:pt x="24" y="13"/>
                      <a:pt x="25" y="14"/>
                    </a:cubicBezTo>
                    <a:cubicBezTo>
                      <a:pt x="24" y="14"/>
                      <a:pt x="24" y="13"/>
                      <a:pt x="22" y="13"/>
                    </a:cubicBezTo>
                    <a:cubicBezTo>
                      <a:pt x="22" y="13"/>
                      <a:pt x="24" y="12"/>
                      <a:pt x="25" y="12"/>
                    </a:cubicBezTo>
                    <a:cubicBezTo>
                      <a:pt x="26" y="11"/>
                      <a:pt x="27" y="11"/>
                      <a:pt x="27" y="10"/>
                    </a:cubicBezTo>
                    <a:cubicBezTo>
                      <a:pt x="26" y="10"/>
                      <a:pt x="26" y="11"/>
                      <a:pt x="26" y="11"/>
                    </a:cubicBezTo>
                    <a:cubicBezTo>
                      <a:pt x="24" y="11"/>
                      <a:pt x="25" y="8"/>
                      <a:pt x="2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72"/>
              <p:cNvSpPr/>
              <p:nvPr/>
            </p:nvSpPr>
            <p:spPr bwMode="auto">
              <a:xfrm>
                <a:off x="6092825" y="4240213"/>
                <a:ext cx="26988" cy="11113"/>
              </a:xfrm>
              <a:custGeom>
                <a:avLst/>
                <a:gdLst>
                  <a:gd name="T0" fmla="*/ 7 w 7"/>
                  <a:gd name="T1" fmla="*/ 1 h 3"/>
                  <a:gd name="T2" fmla="*/ 0 w 7"/>
                  <a:gd name="T3" fmla="*/ 2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3"/>
                      <a:pt x="2" y="2"/>
                      <a:pt x="0" y="2"/>
                    </a:cubicBezTo>
                    <a:cubicBezTo>
                      <a:pt x="1" y="1"/>
                      <a:pt x="6" y="0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73"/>
              <p:cNvSpPr/>
              <p:nvPr/>
            </p:nvSpPr>
            <p:spPr bwMode="auto">
              <a:xfrm>
                <a:off x="6059488" y="4243388"/>
                <a:ext cx="19050" cy="3175"/>
              </a:xfrm>
              <a:custGeom>
                <a:avLst/>
                <a:gdLst>
                  <a:gd name="T0" fmla="*/ 0 w 5"/>
                  <a:gd name="T1" fmla="*/ 1 h 1"/>
                  <a:gd name="T2" fmla="*/ 3 w 5"/>
                  <a:gd name="T3" fmla="*/ 1 h 1"/>
                  <a:gd name="T4" fmla="*/ 1 w 5"/>
                  <a:gd name="T5" fmla="*/ 1 h 1"/>
                  <a:gd name="T6" fmla="*/ 0 w 5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0" y="1"/>
                    </a:moveTo>
                    <a:cubicBezTo>
                      <a:pt x="0" y="0"/>
                      <a:pt x="5" y="0"/>
                      <a:pt x="3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74"/>
              <p:cNvSpPr/>
              <p:nvPr/>
            </p:nvSpPr>
            <p:spPr bwMode="auto">
              <a:xfrm>
                <a:off x="6403975" y="4254500"/>
                <a:ext cx="52388" cy="19050"/>
              </a:xfrm>
              <a:custGeom>
                <a:avLst/>
                <a:gdLst>
                  <a:gd name="T0" fmla="*/ 11 w 14"/>
                  <a:gd name="T1" fmla="*/ 0 h 5"/>
                  <a:gd name="T2" fmla="*/ 14 w 14"/>
                  <a:gd name="T3" fmla="*/ 0 h 5"/>
                  <a:gd name="T4" fmla="*/ 14 w 14"/>
                  <a:gd name="T5" fmla="*/ 1 h 5"/>
                  <a:gd name="T6" fmla="*/ 12 w 14"/>
                  <a:gd name="T7" fmla="*/ 1 h 5"/>
                  <a:gd name="T8" fmla="*/ 12 w 14"/>
                  <a:gd name="T9" fmla="*/ 3 h 5"/>
                  <a:gd name="T10" fmla="*/ 10 w 14"/>
                  <a:gd name="T11" fmla="*/ 3 h 5"/>
                  <a:gd name="T12" fmla="*/ 1 w 14"/>
                  <a:gd name="T13" fmla="*/ 2 h 5"/>
                  <a:gd name="T14" fmla="*/ 11 w 14"/>
                  <a:gd name="T1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5">
                    <a:moveTo>
                      <a:pt x="11" y="0"/>
                    </a:moveTo>
                    <a:cubicBezTo>
                      <a:pt x="12" y="0"/>
                      <a:pt x="13" y="0"/>
                      <a:pt x="14" y="0"/>
                    </a:cubicBezTo>
                    <a:cubicBezTo>
                      <a:pt x="14" y="0"/>
                      <a:pt x="14" y="1"/>
                      <a:pt x="14" y="1"/>
                    </a:cubicBezTo>
                    <a:cubicBezTo>
                      <a:pt x="14" y="1"/>
                      <a:pt x="12" y="1"/>
                      <a:pt x="12" y="1"/>
                    </a:cubicBezTo>
                    <a:cubicBezTo>
                      <a:pt x="12" y="2"/>
                      <a:pt x="14" y="2"/>
                      <a:pt x="12" y="3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7" y="3"/>
                      <a:pt x="0" y="5"/>
                      <a:pt x="1" y="2"/>
                    </a:cubicBezTo>
                    <a:cubicBezTo>
                      <a:pt x="6" y="3"/>
                      <a:pt x="10" y="2"/>
                      <a:pt x="1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75"/>
              <p:cNvSpPr/>
              <p:nvPr/>
            </p:nvSpPr>
            <p:spPr bwMode="auto">
              <a:xfrm>
                <a:off x="5919788" y="4281488"/>
                <a:ext cx="30163" cy="6350"/>
              </a:xfrm>
              <a:custGeom>
                <a:avLst/>
                <a:gdLst>
                  <a:gd name="T0" fmla="*/ 8 w 8"/>
                  <a:gd name="T1" fmla="*/ 0 h 2"/>
                  <a:gd name="T2" fmla="*/ 0 w 8"/>
                  <a:gd name="T3" fmla="*/ 2 h 2"/>
                  <a:gd name="T4" fmla="*/ 8 w 8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8" y="0"/>
                    </a:moveTo>
                    <a:cubicBezTo>
                      <a:pt x="7" y="1"/>
                      <a:pt x="5" y="2"/>
                      <a:pt x="0" y="2"/>
                    </a:cubicBezTo>
                    <a:cubicBezTo>
                      <a:pt x="1" y="0"/>
                      <a:pt x="5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76"/>
              <p:cNvSpPr/>
              <p:nvPr/>
            </p:nvSpPr>
            <p:spPr bwMode="auto">
              <a:xfrm>
                <a:off x="5965825" y="4281488"/>
                <a:ext cx="30163" cy="3175"/>
              </a:xfrm>
              <a:custGeom>
                <a:avLst/>
                <a:gdLst>
                  <a:gd name="T0" fmla="*/ 8 w 8"/>
                  <a:gd name="T1" fmla="*/ 0 h 1"/>
                  <a:gd name="T2" fmla="*/ 0 w 8"/>
                  <a:gd name="T3" fmla="*/ 1 h 1"/>
                  <a:gd name="T4" fmla="*/ 8 w 8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">
                    <a:moveTo>
                      <a:pt x="8" y="0"/>
                    </a:moveTo>
                    <a:cubicBezTo>
                      <a:pt x="7" y="1"/>
                      <a:pt x="4" y="1"/>
                      <a:pt x="0" y="1"/>
                    </a:cubicBezTo>
                    <a:cubicBezTo>
                      <a:pt x="1" y="0"/>
                      <a:pt x="5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77"/>
              <p:cNvSpPr/>
              <p:nvPr/>
            </p:nvSpPr>
            <p:spPr bwMode="auto">
              <a:xfrm>
                <a:off x="6021388" y="4281488"/>
                <a:ext cx="52388" cy="14288"/>
              </a:xfrm>
              <a:custGeom>
                <a:avLst/>
                <a:gdLst>
                  <a:gd name="T0" fmla="*/ 13 w 14"/>
                  <a:gd name="T1" fmla="*/ 0 h 4"/>
                  <a:gd name="T2" fmla="*/ 12 w 14"/>
                  <a:gd name="T3" fmla="*/ 2 h 4"/>
                  <a:gd name="T4" fmla="*/ 10 w 14"/>
                  <a:gd name="T5" fmla="*/ 2 h 4"/>
                  <a:gd name="T6" fmla="*/ 1 w 14"/>
                  <a:gd name="T7" fmla="*/ 4 h 4"/>
                  <a:gd name="T8" fmla="*/ 4 w 14"/>
                  <a:gd name="T9" fmla="*/ 3 h 4"/>
                  <a:gd name="T10" fmla="*/ 6 w 14"/>
                  <a:gd name="T11" fmla="*/ 2 h 4"/>
                  <a:gd name="T12" fmla="*/ 8 w 14"/>
                  <a:gd name="T13" fmla="*/ 1 h 4"/>
                  <a:gd name="T14" fmla="*/ 13 w 14"/>
                  <a:gd name="T1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4">
                    <a:moveTo>
                      <a:pt x="13" y="0"/>
                    </a:moveTo>
                    <a:cubicBezTo>
                      <a:pt x="14" y="1"/>
                      <a:pt x="13" y="2"/>
                      <a:pt x="12" y="2"/>
                    </a:cubicBezTo>
                    <a:cubicBezTo>
                      <a:pt x="12" y="2"/>
                      <a:pt x="10" y="2"/>
                      <a:pt x="10" y="2"/>
                    </a:cubicBezTo>
                    <a:cubicBezTo>
                      <a:pt x="9" y="3"/>
                      <a:pt x="6" y="4"/>
                      <a:pt x="1" y="4"/>
                    </a:cubicBezTo>
                    <a:cubicBezTo>
                      <a:pt x="0" y="3"/>
                      <a:pt x="3" y="3"/>
                      <a:pt x="4" y="3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11" y="1"/>
                      <a:pt x="11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78"/>
              <p:cNvSpPr/>
              <p:nvPr/>
            </p:nvSpPr>
            <p:spPr bwMode="auto">
              <a:xfrm>
                <a:off x="6775450" y="4491038"/>
                <a:ext cx="26988" cy="19050"/>
              </a:xfrm>
              <a:custGeom>
                <a:avLst/>
                <a:gdLst>
                  <a:gd name="T0" fmla="*/ 1 w 7"/>
                  <a:gd name="T1" fmla="*/ 0 h 5"/>
                  <a:gd name="T2" fmla="*/ 2 w 7"/>
                  <a:gd name="T3" fmla="*/ 1 h 5"/>
                  <a:gd name="T4" fmla="*/ 5 w 7"/>
                  <a:gd name="T5" fmla="*/ 2 h 5"/>
                  <a:gd name="T6" fmla="*/ 6 w 7"/>
                  <a:gd name="T7" fmla="*/ 5 h 5"/>
                  <a:gd name="T8" fmla="*/ 3 w 7"/>
                  <a:gd name="T9" fmla="*/ 5 h 5"/>
                  <a:gd name="T10" fmla="*/ 0 w 7"/>
                  <a:gd name="T11" fmla="*/ 1 h 5"/>
                  <a:gd name="T12" fmla="*/ 1 w 7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5">
                    <a:moveTo>
                      <a:pt x="1" y="0"/>
                    </a:move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7" y="1"/>
                      <a:pt x="5" y="2"/>
                    </a:cubicBezTo>
                    <a:cubicBezTo>
                      <a:pt x="3" y="3"/>
                      <a:pt x="7" y="2"/>
                      <a:pt x="6" y="5"/>
                    </a:cubicBezTo>
                    <a:cubicBezTo>
                      <a:pt x="5" y="5"/>
                      <a:pt x="4" y="4"/>
                      <a:pt x="3" y="5"/>
                    </a:cubicBezTo>
                    <a:cubicBezTo>
                      <a:pt x="2" y="4"/>
                      <a:pt x="1" y="2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79"/>
              <p:cNvSpPr/>
              <p:nvPr/>
            </p:nvSpPr>
            <p:spPr bwMode="auto">
              <a:xfrm>
                <a:off x="6783388" y="4505325"/>
                <a:ext cx="60325" cy="41275"/>
              </a:xfrm>
              <a:custGeom>
                <a:avLst/>
                <a:gdLst>
                  <a:gd name="T0" fmla="*/ 5 w 16"/>
                  <a:gd name="T1" fmla="*/ 0 h 11"/>
                  <a:gd name="T2" fmla="*/ 6 w 16"/>
                  <a:gd name="T3" fmla="*/ 1 h 11"/>
                  <a:gd name="T4" fmla="*/ 8 w 16"/>
                  <a:gd name="T5" fmla="*/ 1 h 11"/>
                  <a:gd name="T6" fmla="*/ 16 w 16"/>
                  <a:gd name="T7" fmla="*/ 2 h 11"/>
                  <a:gd name="T8" fmla="*/ 16 w 16"/>
                  <a:gd name="T9" fmla="*/ 5 h 11"/>
                  <a:gd name="T10" fmla="*/ 13 w 16"/>
                  <a:gd name="T11" fmla="*/ 5 h 11"/>
                  <a:gd name="T12" fmla="*/ 12 w 16"/>
                  <a:gd name="T13" fmla="*/ 6 h 11"/>
                  <a:gd name="T14" fmla="*/ 11 w 16"/>
                  <a:gd name="T15" fmla="*/ 9 h 11"/>
                  <a:gd name="T16" fmla="*/ 10 w 16"/>
                  <a:gd name="T17" fmla="*/ 10 h 11"/>
                  <a:gd name="T18" fmla="*/ 5 w 16"/>
                  <a:gd name="T19" fmla="*/ 10 h 11"/>
                  <a:gd name="T20" fmla="*/ 4 w 16"/>
                  <a:gd name="T21" fmla="*/ 9 h 11"/>
                  <a:gd name="T22" fmla="*/ 6 w 16"/>
                  <a:gd name="T23" fmla="*/ 8 h 11"/>
                  <a:gd name="T24" fmla="*/ 0 w 16"/>
                  <a:gd name="T25" fmla="*/ 6 h 11"/>
                  <a:gd name="T26" fmla="*/ 4 w 16"/>
                  <a:gd name="T27" fmla="*/ 4 h 11"/>
                  <a:gd name="T28" fmla="*/ 5 w 16"/>
                  <a:gd name="T2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11">
                    <a:moveTo>
                      <a:pt x="5" y="0"/>
                    </a:move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9" y="1"/>
                      <a:pt x="8" y="1"/>
                    </a:cubicBezTo>
                    <a:cubicBezTo>
                      <a:pt x="11" y="1"/>
                      <a:pt x="10" y="3"/>
                      <a:pt x="16" y="2"/>
                    </a:cubicBezTo>
                    <a:cubicBezTo>
                      <a:pt x="16" y="3"/>
                      <a:pt x="16" y="4"/>
                      <a:pt x="16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6"/>
                      <a:pt x="12" y="6"/>
                    </a:cubicBezTo>
                    <a:cubicBezTo>
                      <a:pt x="14" y="7"/>
                      <a:pt x="11" y="7"/>
                      <a:pt x="11" y="9"/>
                    </a:cubicBezTo>
                    <a:cubicBezTo>
                      <a:pt x="11" y="9"/>
                      <a:pt x="8" y="10"/>
                      <a:pt x="10" y="10"/>
                    </a:cubicBezTo>
                    <a:cubicBezTo>
                      <a:pt x="10" y="11"/>
                      <a:pt x="7" y="10"/>
                      <a:pt x="5" y="10"/>
                    </a:cubicBezTo>
                    <a:cubicBezTo>
                      <a:pt x="5" y="9"/>
                      <a:pt x="4" y="9"/>
                      <a:pt x="4" y="9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5" y="7"/>
                      <a:pt x="4" y="6"/>
                      <a:pt x="0" y="6"/>
                    </a:cubicBezTo>
                    <a:cubicBezTo>
                      <a:pt x="0" y="5"/>
                      <a:pt x="3" y="5"/>
                      <a:pt x="4" y="4"/>
                    </a:cubicBezTo>
                    <a:cubicBezTo>
                      <a:pt x="5" y="2"/>
                      <a:pt x="4" y="2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80"/>
              <p:cNvSpPr/>
              <p:nvPr/>
            </p:nvSpPr>
            <p:spPr bwMode="auto">
              <a:xfrm>
                <a:off x="6348413" y="4540250"/>
                <a:ext cx="52388" cy="25400"/>
              </a:xfrm>
              <a:custGeom>
                <a:avLst/>
                <a:gdLst>
                  <a:gd name="T0" fmla="*/ 13 w 14"/>
                  <a:gd name="T1" fmla="*/ 0 h 7"/>
                  <a:gd name="T2" fmla="*/ 13 w 14"/>
                  <a:gd name="T3" fmla="*/ 3 h 7"/>
                  <a:gd name="T4" fmla="*/ 12 w 14"/>
                  <a:gd name="T5" fmla="*/ 2 h 7"/>
                  <a:gd name="T6" fmla="*/ 11 w 14"/>
                  <a:gd name="T7" fmla="*/ 3 h 7"/>
                  <a:gd name="T8" fmla="*/ 11 w 14"/>
                  <a:gd name="T9" fmla="*/ 5 h 7"/>
                  <a:gd name="T10" fmla="*/ 9 w 14"/>
                  <a:gd name="T11" fmla="*/ 5 h 7"/>
                  <a:gd name="T12" fmla="*/ 9 w 14"/>
                  <a:gd name="T13" fmla="*/ 6 h 7"/>
                  <a:gd name="T14" fmla="*/ 6 w 14"/>
                  <a:gd name="T15" fmla="*/ 7 h 7"/>
                  <a:gd name="T16" fmla="*/ 4 w 14"/>
                  <a:gd name="T17" fmla="*/ 6 h 7"/>
                  <a:gd name="T18" fmla="*/ 2 w 14"/>
                  <a:gd name="T19" fmla="*/ 5 h 7"/>
                  <a:gd name="T20" fmla="*/ 0 w 14"/>
                  <a:gd name="T21" fmla="*/ 2 h 7"/>
                  <a:gd name="T22" fmla="*/ 8 w 14"/>
                  <a:gd name="T23" fmla="*/ 1 h 7"/>
                  <a:gd name="T24" fmla="*/ 13 w 14"/>
                  <a:gd name="T2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7">
                    <a:moveTo>
                      <a:pt x="13" y="0"/>
                    </a:moveTo>
                    <a:cubicBezTo>
                      <a:pt x="13" y="1"/>
                      <a:pt x="14" y="2"/>
                      <a:pt x="13" y="3"/>
                    </a:cubicBezTo>
                    <a:cubicBezTo>
                      <a:pt x="13" y="3"/>
                      <a:pt x="12" y="3"/>
                      <a:pt x="12" y="2"/>
                    </a:cubicBezTo>
                    <a:cubicBezTo>
                      <a:pt x="12" y="2"/>
                      <a:pt x="11" y="2"/>
                      <a:pt x="11" y="3"/>
                    </a:cubicBezTo>
                    <a:cubicBezTo>
                      <a:pt x="11" y="3"/>
                      <a:pt x="12" y="5"/>
                      <a:pt x="11" y="5"/>
                    </a:cubicBezTo>
                    <a:cubicBezTo>
                      <a:pt x="11" y="5"/>
                      <a:pt x="10" y="5"/>
                      <a:pt x="9" y="5"/>
                    </a:cubicBezTo>
                    <a:cubicBezTo>
                      <a:pt x="9" y="5"/>
                      <a:pt x="10" y="6"/>
                      <a:pt x="9" y="6"/>
                    </a:cubicBezTo>
                    <a:cubicBezTo>
                      <a:pt x="8" y="7"/>
                      <a:pt x="6" y="6"/>
                      <a:pt x="6" y="7"/>
                    </a:cubicBezTo>
                    <a:cubicBezTo>
                      <a:pt x="5" y="7"/>
                      <a:pt x="5" y="6"/>
                      <a:pt x="4" y="6"/>
                    </a:cubicBezTo>
                    <a:cubicBezTo>
                      <a:pt x="4" y="5"/>
                      <a:pt x="3" y="5"/>
                      <a:pt x="2" y="5"/>
                    </a:cubicBezTo>
                    <a:cubicBezTo>
                      <a:pt x="1" y="4"/>
                      <a:pt x="3" y="2"/>
                      <a:pt x="0" y="2"/>
                    </a:cubicBezTo>
                    <a:cubicBezTo>
                      <a:pt x="2" y="1"/>
                      <a:pt x="5" y="1"/>
                      <a:pt x="8" y="1"/>
                    </a:cubicBezTo>
                    <a:cubicBezTo>
                      <a:pt x="10" y="1"/>
                      <a:pt x="11" y="0"/>
                      <a:pt x="1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81"/>
              <p:cNvSpPr/>
              <p:nvPr/>
            </p:nvSpPr>
            <p:spPr bwMode="auto">
              <a:xfrm>
                <a:off x="3051175" y="3376613"/>
                <a:ext cx="911225" cy="333375"/>
              </a:xfrm>
              <a:custGeom>
                <a:avLst/>
                <a:gdLst>
                  <a:gd name="T0" fmla="*/ 172 w 243"/>
                  <a:gd name="T1" fmla="*/ 10 h 89"/>
                  <a:gd name="T2" fmla="*/ 182 w 243"/>
                  <a:gd name="T3" fmla="*/ 10 h 89"/>
                  <a:gd name="T4" fmla="*/ 196 w 243"/>
                  <a:gd name="T5" fmla="*/ 9 h 89"/>
                  <a:gd name="T6" fmla="*/ 204 w 243"/>
                  <a:gd name="T7" fmla="*/ 9 h 89"/>
                  <a:gd name="T8" fmla="*/ 203 w 243"/>
                  <a:gd name="T9" fmla="*/ 11 h 89"/>
                  <a:gd name="T10" fmla="*/ 229 w 243"/>
                  <a:gd name="T11" fmla="*/ 8 h 89"/>
                  <a:gd name="T12" fmla="*/ 243 w 243"/>
                  <a:gd name="T13" fmla="*/ 10 h 89"/>
                  <a:gd name="T14" fmla="*/ 225 w 243"/>
                  <a:gd name="T15" fmla="*/ 14 h 89"/>
                  <a:gd name="T16" fmla="*/ 220 w 243"/>
                  <a:gd name="T17" fmla="*/ 17 h 89"/>
                  <a:gd name="T18" fmla="*/ 211 w 243"/>
                  <a:gd name="T19" fmla="*/ 22 h 89"/>
                  <a:gd name="T20" fmla="*/ 213 w 243"/>
                  <a:gd name="T21" fmla="*/ 27 h 89"/>
                  <a:gd name="T22" fmla="*/ 207 w 243"/>
                  <a:gd name="T23" fmla="*/ 31 h 89"/>
                  <a:gd name="T24" fmla="*/ 214 w 243"/>
                  <a:gd name="T25" fmla="*/ 37 h 89"/>
                  <a:gd name="T26" fmla="*/ 208 w 243"/>
                  <a:gd name="T27" fmla="*/ 41 h 89"/>
                  <a:gd name="T28" fmla="*/ 201 w 243"/>
                  <a:gd name="T29" fmla="*/ 45 h 89"/>
                  <a:gd name="T30" fmla="*/ 211 w 243"/>
                  <a:gd name="T31" fmla="*/ 54 h 89"/>
                  <a:gd name="T32" fmla="*/ 195 w 243"/>
                  <a:gd name="T33" fmla="*/ 53 h 89"/>
                  <a:gd name="T34" fmla="*/ 194 w 243"/>
                  <a:gd name="T35" fmla="*/ 56 h 89"/>
                  <a:gd name="T36" fmla="*/ 187 w 243"/>
                  <a:gd name="T37" fmla="*/ 61 h 89"/>
                  <a:gd name="T38" fmla="*/ 171 w 243"/>
                  <a:gd name="T39" fmla="*/ 63 h 89"/>
                  <a:gd name="T40" fmla="*/ 163 w 243"/>
                  <a:gd name="T41" fmla="*/ 65 h 89"/>
                  <a:gd name="T42" fmla="*/ 158 w 243"/>
                  <a:gd name="T43" fmla="*/ 68 h 89"/>
                  <a:gd name="T44" fmla="*/ 137 w 243"/>
                  <a:gd name="T45" fmla="*/ 71 h 89"/>
                  <a:gd name="T46" fmla="*/ 131 w 243"/>
                  <a:gd name="T47" fmla="*/ 75 h 89"/>
                  <a:gd name="T48" fmla="*/ 125 w 243"/>
                  <a:gd name="T49" fmla="*/ 79 h 89"/>
                  <a:gd name="T50" fmla="*/ 123 w 243"/>
                  <a:gd name="T51" fmla="*/ 83 h 89"/>
                  <a:gd name="T52" fmla="*/ 110 w 243"/>
                  <a:gd name="T53" fmla="*/ 87 h 89"/>
                  <a:gd name="T54" fmla="*/ 96 w 243"/>
                  <a:gd name="T55" fmla="*/ 83 h 89"/>
                  <a:gd name="T56" fmla="*/ 88 w 243"/>
                  <a:gd name="T57" fmla="*/ 79 h 89"/>
                  <a:gd name="T58" fmla="*/ 83 w 243"/>
                  <a:gd name="T59" fmla="*/ 75 h 89"/>
                  <a:gd name="T60" fmla="*/ 79 w 243"/>
                  <a:gd name="T61" fmla="*/ 68 h 89"/>
                  <a:gd name="T62" fmla="*/ 81 w 243"/>
                  <a:gd name="T63" fmla="*/ 65 h 89"/>
                  <a:gd name="T64" fmla="*/ 88 w 243"/>
                  <a:gd name="T65" fmla="*/ 62 h 89"/>
                  <a:gd name="T66" fmla="*/ 84 w 243"/>
                  <a:gd name="T67" fmla="*/ 57 h 89"/>
                  <a:gd name="T68" fmla="*/ 86 w 243"/>
                  <a:gd name="T69" fmla="*/ 53 h 89"/>
                  <a:gd name="T70" fmla="*/ 76 w 243"/>
                  <a:gd name="T71" fmla="*/ 51 h 89"/>
                  <a:gd name="T72" fmla="*/ 69 w 243"/>
                  <a:gd name="T73" fmla="*/ 45 h 89"/>
                  <a:gd name="T74" fmla="*/ 62 w 243"/>
                  <a:gd name="T75" fmla="*/ 38 h 89"/>
                  <a:gd name="T76" fmla="*/ 45 w 243"/>
                  <a:gd name="T77" fmla="*/ 34 h 89"/>
                  <a:gd name="T78" fmla="*/ 20 w 243"/>
                  <a:gd name="T79" fmla="*/ 34 h 89"/>
                  <a:gd name="T80" fmla="*/ 20 w 243"/>
                  <a:gd name="T81" fmla="*/ 31 h 89"/>
                  <a:gd name="T82" fmla="*/ 10 w 243"/>
                  <a:gd name="T83" fmla="*/ 27 h 89"/>
                  <a:gd name="T84" fmla="*/ 15 w 243"/>
                  <a:gd name="T85" fmla="*/ 23 h 89"/>
                  <a:gd name="T86" fmla="*/ 27 w 243"/>
                  <a:gd name="T87" fmla="*/ 20 h 89"/>
                  <a:gd name="T88" fmla="*/ 29 w 243"/>
                  <a:gd name="T89" fmla="*/ 17 h 89"/>
                  <a:gd name="T90" fmla="*/ 26 w 243"/>
                  <a:gd name="T91" fmla="*/ 15 h 89"/>
                  <a:gd name="T92" fmla="*/ 35 w 243"/>
                  <a:gd name="T93" fmla="*/ 14 h 89"/>
                  <a:gd name="T94" fmla="*/ 45 w 243"/>
                  <a:gd name="T95" fmla="*/ 9 h 89"/>
                  <a:gd name="T96" fmla="*/ 74 w 243"/>
                  <a:gd name="T97" fmla="*/ 7 h 89"/>
                  <a:gd name="T98" fmla="*/ 88 w 243"/>
                  <a:gd name="T99" fmla="*/ 9 h 89"/>
                  <a:gd name="T100" fmla="*/ 101 w 243"/>
                  <a:gd name="T101" fmla="*/ 6 h 89"/>
                  <a:gd name="T102" fmla="*/ 113 w 243"/>
                  <a:gd name="T103" fmla="*/ 6 h 89"/>
                  <a:gd name="T104" fmla="*/ 117 w 243"/>
                  <a:gd name="T105" fmla="*/ 3 h 89"/>
                  <a:gd name="T106" fmla="*/ 140 w 243"/>
                  <a:gd name="T107" fmla="*/ 0 h 89"/>
                  <a:gd name="T108" fmla="*/ 171 w 243"/>
                  <a:gd name="T109" fmla="*/ 0 h 89"/>
                  <a:gd name="T110" fmla="*/ 195 w 243"/>
                  <a:gd name="T111" fmla="*/ 4 h 89"/>
                  <a:gd name="T112" fmla="*/ 203 w 243"/>
                  <a:gd name="T113" fmla="*/ 7 h 89"/>
                  <a:gd name="T114" fmla="*/ 169 w 243"/>
                  <a:gd name="T115" fmla="*/ 7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3" h="89">
                    <a:moveTo>
                      <a:pt x="164" y="9"/>
                    </a:moveTo>
                    <a:cubicBezTo>
                      <a:pt x="165" y="9"/>
                      <a:pt x="166" y="9"/>
                      <a:pt x="166" y="10"/>
                    </a:cubicBezTo>
                    <a:cubicBezTo>
                      <a:pt x="168" y="10"/>
                      <a:pt x="169" y="9"/>
                      <a:pt x="169" y="9"/>
                    </a:cubicBezTo>
                    <a:cubicBezTo>
                      <a:pt x="171" y="9"/>
                      <a:pt x="171" y="10"/>
                      <a:pt x="172" y="10"/>
                    </a:cubicBezTo>
                    <a:cubicBezTo>
                      <a:pt x="173" y="10"/>
                      <a:pt x="173" y="9"/>
                      <a:pt x="174" y="9"/>
                    </a:cubicBezTo>
                    <a:cubicBezTo>
                      <a:pt x="175" y="9"/>
                      <a:pt x="176" y="9"/>
                      <a:pt x="177" y="9"/>
                    </a:cubicBezTo>
                    <a:cubicBezTo>
                      <a:pt x="181" y="9"/>
                      <a:pt x="185" y="8"/>
                      <a:pt x="188" y="9"/>
                    </a:cubicBezTo>
                    <a:cubicBezTo>
                      <a:pt x="187" y="10"/>
                      <a:pt x="183" y="9"/>
                      <a:pt x="182" y="10"/>
                    </a:cubicBezTo>
                    <a:cubicBezTo>
                      <a:pt x="182" y="11"/>
                      <a:pt x="184" y="10"/>
                      <a:pt x="184" y="10"/>
                    </a:cubicBezTo>
                    <a:cubicBezTo>
                      <a:pt x="186" y="10"/>
                      <a:pt x="186" y="11"/>
                      <a:pt x="189" y="10"/>
                    </a:cubicBezTo>
                    <a:cubicBezTo>
                      <a:pt x="190" y="10"/>
                      <a:pt x="190" y="10"/>
                      <a:pt x="191" y="10"/>
                    </a:cubicBezTo>
                    <a:cubicBezTo>
                      <a:pt x="191" y="10"/>
                      <a:pt x="196" y="9"/>
                      <a:pt x="196" y="9"/>
                    </a:cubicBezTo>
                    <a:cubicBezTo>
                      <a:pt x="198" y="10"/>
                      <a:pt x="195" y="8"/>
                      <a:pt x="197" y="8"/>
                    </a:cubicBezTo>
                    <a:cubicBezTo>
                      <a:pt x="197" y="8"/>
                      <a:pt x="200" y="8"/>
                      <a:pt x="200" y="8"/>
                    </a:cubicBezTo>
                    <a:cubicBezTo>
                      <a:pt x="200" y="8"/>
                      <a:pt x="202" y="7"/>
                      <a:pt x="205" y="8"/>
                    </a:cubicBezTo>
                    <a:cubicBezTo>
                      <a:pt x="205" y="8"/>
                      <a:pt x="205" y="9"/>
                      <a:pt x="204" y="9"/>
                    </a:cubicBezTo>
                    <a:cubicBezTo>
                      <a:pt x="203" y="9"/>
                      <a:pt x="203" y="10"/>
                      <a:pt x="202" y="10"/>
                    </a:cubicBezTo>
                    <a:cubicBezTo>
                      <a:pt x="201" y="11"/>
                      <a:pt x="200" y="12"/>
                      <a:pt x="198" y="12"/>
                    </a:cubicBezTo>
                    <a:cubicBezTo>
                      <a:pt x="199" y="13"/>
                      <a:pt x="200" y="11"/>
                      <a:pt x="202" y="12"/>
                    </a:cubicBezTo>
                    <a:cubicBezTo>
                      <a:pt x="203" y="12"/>
                      <a:pt x="202" y="11"/>
                      <a:pt x="203" y="11"/>
                    </a:cubicBezTo>
                    <a:cubicBezTo>
                      <a:pt x="204" y="10"/>
                      <a:pt x="208" y="11"/>
                      <a:pt x="208" y="10"/>
                    </a:cubicBezTo>
                    <a:cubicBezTo>
                      <a:pt x="210" y="11"/>
                      <a:pt x="216" y="9"/>
                      <a:pt x="218" y="10"/>
                    </a:cubicBezTo>
                    <a:cubicBezTo>
                      <a:pt x="219" y="10"/>
                      <a:pt x="220" y="9"/>
                      <a:pt x="221" y="9"/>
                    </a:cubicBezTo>
                    <a:cubicBezTo>
                      <a:pt x="224" y="9"/>
                      <a:pt x="226" y="8"/>
                      <a:pt x="229" y="8"/>
                    </a:cubicBezTo>
                    <a:cubicBezTo>
                      <a:pt x="228" y="8"/>
                      <a:pt x="229" y="9"/>
                      <a:pt x="230" y="9"/>
                    </a:cubicBezTo>
                    <a:cubicBezTo>
                      <a:pt x="231" y="9"/>
                      <a:pt x="234" y="8"/>
                      <a:pt x="235" y="9"/>
                    </a:cubicBezTo>
                    <a:cubicBezTo>
                      <a:pt x="236" y="9"/>
                      <a:pt x="235" y="8"/>
                      <a:pt x="237" y="9"/>
                    </a:cubicBezTo>
                    <a:cubicBezTo>
                      <a:pt x="239" y="9"/>
                      <a:pt x="240" y="10"/>
                      <a:pt x="243" y="10"/>
                    </a:cubicBezTo>
                    <a:cubicBezTo>
                      <a:pt x="243" y="11"/>
                      <a:pt x="241" y="10"/>
                      <a:pt x="241" y="11"/>
                    </a:cubicBezTo>
                    <a:cubicBezTo>
                      <a:pt x="240" y="11"/>
                      <a:pt x="239" y="11"/>
                      <a:pt x="239" y="12"/>
                    </a:cubicBezTo>
                    <a:cubicBezTo>
                      <a:pt x="236" y="12"/>
                      <a:pt x="232" y="12"/>
                      <a:pt x="232" y="13"/>
                    </a:cubicBezTo>
                    <a:cubicBezTo>
                      <a:pt x="229" y="13"/>
                      <a:pt x="226" y="13"/>
                      <a:pt x="225" y="14"/>
                    </a:cubicBezTo>
                    <a:cubicBezTo>
                      <a:pt x="226" y="15"/>
                      <a:pt x="228" y="15"/>
                      <a:pt x="224" y="15"/>
                    </a:cubicBezTo>
                    <a:cubicBezTo>
                      <a:pt x="224" y="16"/>
                      <a:pt x="226" y="15"/>
                      <a:pt x="227" y="15"/>
                    </a:cubicBezTo>
                    <a:cubicBezTo>
                      <a:pt x="225" y="17"/>
                      <a:pt x="220" y="17"/>
                      <a:pt x="220" y="18"/>
                    </a:cubicBezTo>
                    <a:cubicBezTo>
                      <a:pt x="218" y="18"/>
                      <a:pt x="220" y="18"/>
                      <a:pt x="220" y="17"/>
                    </a:cubicBezTo>
                    <a:cubicBezTo>
                      <a:pt x="219" y="17"/>
                      <a:pt x="217" y="18"/>
                      <a:pt x="215" y="18"/>
                    </a:cubicBezTo>
                    <a:cubicBezTo>
                      <a:pt x="215" y="19"/>
                      <a:pt x="216" y="19"/>
                      <a:pt x="217" y="19"/>
                    </a:cubicBezTo>
                    <a:cubicBezTo>
                      <a:pt x="214" y="20"/>
                      <a:pt x="216" y="20"/>
                      <a:pt x="215" y="21"/>
                    </a:cubicBezTo>
                    <a:cubicBezTo>
                      <a:pt x="215" y="22"/>
                      <a:pt x="211" y="22"/>
                      <a:pt x="211" y="22"/>
                    </a:cubicBezTo>
                    <a:cubicBezTo>
                      <a:pt x="211" y="22"/>
                      <a:pt x="211" y="23"/>
                      <a:pt x="211" y="24"/>
                    </a:cubicBezTo>
                    <a:cubicBezTo>
                      <a:pt x="210" y="24"/>
                      <a:pt x="208" y="24"/>
                      <a:pt x="207" y="24"/>
                    </a:cubicBezTo>
                    <a:cubicBezTo>
                      <a:pt x="207" y="25"/>
                      <a:pt x="209" y="25"/>
                      <a:pt x="209" y="26"/>
                    </a:cubicBezTo>
                    <a:cubicBezTo>
                      <a:pt x="209" y="27"/>
                      <a:pt x="212" y="26"/>
                      <a:pt x="213" y="27"/>
                    </a:cubicBezTo>
                    <a:cubicBezTo>
                      <a:pt x="213" y="27"/>
                      <a:pt x="213" y="27"/>
                      <a:pt x="213" y="28"/>
                    </a:cubicBezTo>
                    <a:cubicBezTo>
                      <a:pt x="214" y="28"/>
                      <a:pt x="215" y="28"/>
                      <a:pt x="216" y="28"/>
                    </a:cubicBezTo>
                    <a:cubicBezTo>
                      <a:pt x="216" y="29"/>
                      <a:pt x="217" y="29"/>
                      <a:pt x="217" y="30"/>
                    </a:cubicBezTo>
                    <a:cubicBezTo>
                      <a:pt x="214" y="30"/>
                      <a:pt x="211" y="30"/>
                      <a:pt x="207" y="31"/>
                    </a:cubicBezTo>
                    <a:cubicBezTo>
                      <a:pt x="209" y="32"/>
                      <a:pt x="212" y="34"/>
                      <a:pt x="217" y="33"/>
                    </a:cubicBezTo>
                    <a:cubicBezTo>
                      <a:pt x="216" y="34"/>
                      <a:pt x="218" y="34"/>
                      <a:pt x="219" y="34"/>
                    </a:cubicBezTo>
                    <a:cubicBezTo>
                      <a:pt x="219" y="35"/>
                      <a:pt x="217" y="35"/>
                      <a:pt x="217" y="36"/>
                    </a:cubicBezTo>
                    <a:cubicBezTo>
                      <a:pt x="217" y="36"/>
                      <a:pt x="215" y="37"/>
                      <a:pt x="214" y="37"/>
                    </a:cubicBezTo>
                    <a:cubicBezTo>
                      <a:pt x="213" y="39"/>
                      <a:pt x="218" y="38"/>
                      <a:pt x="217" y="39"/>
                    </a:cubicBezTo>
                    <a:cubicBezTo>
                      <a:pt x="215" y="39"/>
                      <a:pt x="215" y="40"/>
                      <a:pt x="216" y="40"/>
                    </a:cubicBezTo>
                    <a:cubicBezTo>
                      <a:pt x="215" y="41"/>
                      <a:pt x="213" y="39"/>
                      <a:pt x="211" y="40"/>
                    </a:cubicBezTo>
                    <a:cubicBezTo>
                      <a:pt x="209" y="40"/>
                      <a:pt x="210" y="41"/>
                      <a:pt x="208" y="41"/>
                    </a:cubicBezTo>
                    <a:cubicBezTo>
                      <a:pt x="208" y="42"/>
                      <a:pt x="209" y="42"/>
                      <a:pt x="210" y="43"/>
                    </a:cubicBezTo>
                    <a:cubicBezTo>
                      <a:pt x="210" y="43"/>
                      <a:pt x="207" y="43"/>
                      <a:pt x="206" y="43"/>
                    </a:cubicBezTo>
                    <a:cubicBezTo>
                      <a:pt x="203" y="43"/>
                      <a:pt x="201" y="44"/>
                      <a:pt x="198" y="45"/>
                    </a:cubicBezTo>
                    <a:cubicBezTo>
                      <a:pt x="198" y="45"/>
                      <a:pt x="200" y="45"/>
                      <a:pt x="201" y="45"/>
                    </a:cubicBezTo>
                    <a:cubicBezTo>
                      <a:pt x="202" y="45"/>
                      <a:pt x="203" y="47"/>
                      <a:pt x="205" y="47"/>
                    </a:cubicBezTo>
                    <a:cubicBezTo>
                      <a:pt x="206" y="47"/>
                      <a:pt x="203" y="48"/>
                      <a:pt x="203" y="48"/>
                    </a:cubicBezTo>
                    <a:cubicBezTo>
                      <a:pt x="202" y="49"/>
                      <a:pt x="204" y="50"/>
                      <a:pt x="202" y="50"/>
                    </a:cubicBezTo>
                    <a:cubicBezTo>
                      <a:pt x="203" y="52"/>
                      <a:pt x="210" y="52"/>
                      <a:pt x="211" y="54"/>
                    </a:cubicBezTo>
                    <a:cubicBezTo>
                      <a:pt x="209" y="54"/>
                      <a:pt x="207" y="54"/>
                      <a:pt x="207" y="53"/>
                    </a:cubicBezTo>
                    <a:cubicBezTo>
                      <a:pt x="206" y="53"/>
                      <a:pt x="206" y="54"/>
                      <a:pt x="207" y="54"/>
                    </a:cubicBezTo>
                    <a:cubicBezTo>
                      <a:pt x="204" y="55"/>
                      <a:pt x="203" y="55"/>
                      <a:pt x="198" y="55"/>
                    </a:cubicBezTo>
                    <a:cubicBezTo>
                      <a:pt x="200" y="53"/>
                      <a:pt x="194" y="55"/>
                      <a:pt x="195" y="53"/>
                    </a:cubicBezTo>
                    <a:cubicBezTo>
                      <a:pt x="192" y="52"/>
                      <a:pt x="192" y="54"/>
                      <a:pt x="189" y="53"/>
                    </a:cubicBezTo>
                    <a:cubicBezTo>
                      <a:pt x="190" y="54"/>
                      <a:pt x="190" y="54"/>
                      <a:pt x="188" y="54"/>
                    </a:cubicBezTo>
                    <a:cubicBezTo>
                      <a:pt x="188" y="55"/>
                      <a:pt x="194" y="55"/>
                      <a:pt x="189" y="55"/>
                    </a:cubicBezTo>
                    <a:cubicBezTo>
                      <a:pt x="190" y="56"/>
                      <a:pt x="192" y="56"/>
                      <a:pt x="194" y="56"/>
                    </a:cubicBezTo>
                    <a:cubicBezTo>
                      <a:pt x="196" y="56"/>
                      <a:pt x="199" y="57"/>
                      <a:pt x="202" y="56"/>
                    </a:cubicBezTo>
                    <a:cubicBezTo>
                      <a:pt x="200" y="58"/>
                      <a:pt x="198" y="59"/>
                      <a:pt x="195" y="60"/>
                    </a:cubicBezTo>
                    <a:cubicBezTo>
                      <a:pt x="193" y="60"/>
                      <a:pt x="191" y="60"/>
                      <a:pt x="189" y="61"/>
                    </a:cubicBezTo>
                    <a:cubicBezTo>
                      <a:pt x="189" y="61"/>
                      <a:pt x="187" y="60"/>
                      <a:pt x="187" y="61"/>
                    </a:cubicBezTo>
                    <a:cubicBezTo>
                      <a:pt x="186" y="61"/>
                      <a:pt x="187" y="61"/>
                      <a:pt x="185" y="61"/>
                    </a:cubicBezTo>
                    <a:cubicBezTo>
                      <a:pt x="182" y="61"/>
                      <a:pt x="180" y="62"/>
                      <a:pt x="176" y="62"/>
                    </a:cubicBezTo>
                    <a:cubicBezTo>
                      <a:pt x="175" y="62"/>
                      <a:pt x="176" y="62"/>
                      <a:pt x="176" y="62"/>
                    </a:cubicBezTo>
                    <a:cubicBezTo>
                      <a:pt x="175" y="63"/>
                      <a:pt x="174" y="62"/>
                      <a:pt x="171" y="63"/>
                    </a:cubicBezTo>
                    <a:cubicBezTo>
                      <a:pt x="171" y="63"/>
                      <a:pt x="173" y="63"/>
                      <a:pt x="173" y="63"/>
                    </a:cubicBezTo>
                    <a:cubicBezTo>
                      <a:pt x="173" y="64"/>
                      <a:pt x="166" y="64"/>
                      <a:pt x="167" y="63"/>
                    </a:cubicBezTo>
                    <a:cubicBezTo>
                      <a:pt x="167" y="63"/>
                      <a:pt x="164" y="63"/>
                      <a:pt x="163" y="63"/>
                    </a:cubicBezTo>
                    <a:cubicBezTo>
                      <a:pt x="163" y="63"/>
                      <a:pt x="164" y="65"/>
                      <a:pt x="163" y="65"/>
                    </a:cubicBezTo>
                    <a:cubicBezTo>
                      <a:pt x="163" y="65"/>
                      <a:pt x="161" y="64"/>
                      <a:pt x="160" y="65"/>
                    </a:cubicBezTo>
                    <a:cubicBezTo>
                      <a:pt x="160" y="65"/>
                      <a:pt x="162" y="66"/>
                      <a:pt x="161" y="66"/>
                    </a:cubicBezTo>
                    <a:cubicBezTo>
                      <a:pt x="160" y="67"/>
                      <a:pt x="160" y="67"/>
                      <a:pt x="158" y="66"/>
                    </a:cubicBezTo>
                    <a:cubicBezTo>
                      <a:pt x="158" y="67"/>
                      <a:pt x="158" y="67"/>
                      <a:pt x="158" y="68"/>
                    </a:cubicBezTo>
                    <a:cubicBezTo>
                      <a:pt x="158" y="68"/>
                      <a:pt x="157" y="68"/>
                      <a:pt x="156" y="68"/>
                    </a:cubicBezTo>
                    <a:cubicBezTo>
                      <a:pt x="155" y="68"/>
                      <a:pt x="156" y="69"/>
                      <a:pt x="155" y="69"/>
                    </a:cubicBezTo>
                    <a:cubicBezTo>
                      <a:pt x="154" y="69"/>
                      <a:pt x="150" y="69"/>
                      <a:pt x="151" y="70"/>
                    </a:cubicBezTo>
                    <a:cubicBezTo>
                      <a:pt x="147" y="71"/>
                      <a:pt x="142" y="71"/>
                      <a:pt x="137" y="71"/>
                    </a:cubicBezTo>
                    <a:cubicBezTo>
                      <a:pt x="135" y="71"/>
                      <a:pt x="133" y="74"/>
                      <a:pt x="131" y="73"/>
                    </a:cubicBezTo>
                    <a:cubicBezTo>
                      <a:pt x="131" y="73"/>
                      <a:pt x="132" y="74"/>
                      <a:pt x="132" y="74"/>
                    </a:cubicBezTo>
                    <a:cubicBezTo>
                      <a:pt x="132" y="74"/>
                      <a:pt x="130" y="74"/>
                      <a:pt x="130" y="74"/>
                    </a:cubicBezTo>
                    <a:cubicBezTo>
                      <a:pt x="130" y="74"/>
                      <a:pt x="131" y="75"/>
                      <a:pt x="131" y="75"/>
                    </a:cubicBezTo>
                    <a:cubicBezTo>
                      <a:pt x="131" y="75"/>
                      <a:pt x="130" y="75"/>
                      <a:pt x="130" y="76"/>
                    </a:cubicBezTo>
                    <a:cubicBezTo>
                      <a:pt x="130" y="76"/>
                      <a:pt x="127" y="77"/>
                      <a:pt x="129" y="78"/>
                    </a:cubicBezTo>
                    <a:cubicBezTo>
                      <a:pt x="129" y="78"/>
                      <a:pt x="127" y="78"/>
                      <a:pt x="127" y="78"/>
                    </a:cubicBezTo>
                    <a:cubicBezTo>
                      <a:pt x="126" y="78"/>
                      <a:pt x="125" y="79"/>
                      <a:pt x="125" y="79"/>
                    </a:cubicBezTo>
                    <a:cubicBezTo>
                      <a:pt x="125" y="79"/>
                      <a:pt x="125" y="80"/>
                      <a:pt x="125" y="80"/>
                    </a:cubicBezTo>
                    <a:cubicBezTo>
                      <a:pt x="123" y="81"/>
                      <a:pt x="125" y="81"/>
                      <a:pt x="124" y="82"/>
                    </a:cubicBezTo>
                    <a:cubicBezTo>
                      <a:pt x="124" y="82"/>
                      <a:pt x="122" y="82"/>
                      <a:pt x="122" y="82"/>
                    </a:cubicBezTo>
                    <a:cubicBezTo>
                      <a:pt x="122" y="82"/>
                      <a:pt x="123" y="83"/>
                      <a:pt x="123" y="83"/>
                    </a:cubicBezTo>
                    <a:cubicBezTo>
                      <a:pt x="123" y="84"/>
                      <a:pt x="122" y="84"/>
                      <a:pt x="122" y="84"/>
                    </a:cubicBezTo>
                    <a:cubicBezTo>
                      <a:pt x="122" y="85"/>
                      <a:pt x="123" y="86"/>
                      <a:pt x="123" y="85"/>
                    </a:cubicBezTo>
                    <a:cubicBezTo>
                      <a:pt x="122" y="87"/>
                      <a:pt x="120" y="88"/>
                      <a:pt x="117" y="89"/>
                    </a:cubicBezTo>
                    <a:cubicBezTo>
                      <a:pt x="114" y="89"/>
                      <a:pt x="112" y="88"/>
                      <a:pt x="110" y="87"/>
                    </a:cubicBezTo>
                    <a:cubicBezTo>
                      <a:pt x="107" y="89"/>
                      <a:pt x="101" y="86"/>
                      <a:pt x="102" y="86"/>
                    </a:cubicBezTo>
                    <a:cubicBezTo>
                      <a:pt x="101" y="86"/>
                      <a:pt x="101" y="87"/>
                      <a:pt x="101" y="87"/>
                    </a:cubicBezTo>
                    <a:cubicBezTo>
                      <a:pt x="100" y="87"/>
                      <a:pt x="100" y="86"/>
                      <a:pt x="99" y="85"/>
                    </a:cubicBezTo>
                    <a:cubicBezTo>
                      <a:pt x="98" y="85"/>
                      <a:pt x="96" y="85"/>
                      <a:pt x="96" y="83"/>
                    </a:cubicBezTo>
                    <a:cubicBezTo>
                      <a:pt x="95" y="83"/>
                      <a:pt x="93" y="82"/>
                      <a:pt x="92" y="82"/>
                    </a:cubicBezTo>
                    <a:cubicBezTo>
                      <a:pt x="92" y="82"/>
                      <a:pt x="93" y="82"/>
                      <a:pt x="94" y="81"/>
                    </a:cubicBezTo>
                    <a:cubicBezTo>
                      <a:pt x="94" y="80"/>
                      <a:pt x="91" y="81"/>
                      <a:pt x="90" y="80"/>
                    </a:cubicBezTo>
                    <a:cubicBezTo>
                      <a:pt x="89" y="80"/>
                      <a:pt x="89" y="79"/>
                      <a:pt x="88" y="79"/>
                    </a:cubicBezTo>
                    <a:cubicBezTo>
                      <a:pt x="86" y="80"/>
                      <a:pt x="88" y="78"/>
                      <a:pt x="88" y="78"/>
                    </a:cubicBezTo>
                    <a:cubicBezTo>
                      <a:pt x="88" y="77"/>
                      <a:pt x="87" y="78"/>
                      <a:pt x="86" y="78"/>
                    </a:cubicBezTo>
                    <a:cubicBezTo>
                      <a:pt x="85" y="77"/>
                      <a:pt x="87" y="76"/>
                      <a:pt x="85" y="76"/>
                    </a:cubicBezTo>
                    <a:cubicBezTo>
                      <a:pt x="83" y="76"/>
                      <a:pt x="85" y="74"/>
                      <a:pt x="83" y="75"/>
                    </a:cubicBezTo>
                    <a:cubicBezTo>
                      <a:pt x="82" y="75"/>
                      <a:pt x="82" y="74"/>
                      <a:pt x="80" y="74"/>
                    </a:cubicBezTo>
                    <a:cubicBezTo>
                      <a:pt x="81" y="74"/>
                      <a:pt x="82" y="73"/>
                      <a:pt x="82" y="73"/>
                    </a:cubicBezTo>
                    <a:cubicBezTo>
                      <a:pt x="82" y="72"/>
                      <a:pt x="80" y="72"/>
                      <a:pt x="78" y="72"/>
                    </a:cubicBezTo>
                    <a:cubicBezTo>
                      <a:pt x="77" y="70"/>
                      <a:pt x="78" y="70"/>
                      <a:pt x="79" y="68"/>
                    </a:cubicBezTo>
                    <a:cubicBezTo>
                      <a:pt x="77" y="67"/>
                      <a:pt x="81" y="66"/>
                      <a:pt x="77" y="66"/>
                    </a:cubicBezTo>
                    <a:cubicBezTo>
                      <a:pt x="77" y="66"/>
                      <a:pt x="79" y="66"/>
                      <a:pt x="79" y="66"/>
                    </a:cubicBezTo>
                    <a:cubicBezTo>
                      <a:pt x="79" y="66"/>
                      <a:pt x="79" y="65"/>
                      <a:pt x="79" y="65"/>
                    </a:cubicBezTo>
                    <a:cubicBezTo>
                      <a:pt x="80" y="65"/>
                      <a:pt x="80" y="66"/>
                      <a:pt x="81" y="65"/>
                    </a:cubicBezTo>
                    <a:cubicBezTo>
                      <a:pt x="81" y="64"/>
                      <a:pt x="81" y="64"/>
                      <a:pt x="81" y="63"/>
                    </a:cubicBezTo>
                    <a:cubicBezTo>
                      <a:pt x="83" y="63"/>
                      <a:pt x="84" y="62"/>
                      <a:pt x="84" y="62"/>
                    </a:cubicBezTo>
                    <a:cubicBezTo>
                      <a:pt x="85" y="62"/>
                      <a:pt x="85" y="62"/>
                      <a:pt x="85" y="63"/>
                    </a:cubicBezTo>
                    <a:cubicBezTo>
                      <a:pt x="86" y="62"/>
                      <a:pt x="86" y="61"/>
                      <a:pt x="88" y="62"/>
                    </a:cubicBezTo>
                    <a:cubicBezTo>
                      <a:pt x="89" y="61"/>
                      <a:pt x="87" y="61"/>
                      <a:pt x="87" y="61"/>
                    </a:cubicBezTo>
                    <a:cubicBezTo>
                      <a:pt x="87" y="60"/>
                      <a:pt x="90" y="60"/>
                      <a:pt x="90" y="60"/>
                    </a:cubicBezTo>
                    <a:cubicBezTo>
                      <a:pt x="90" y="59"/>
                      <a:pt x="87" y="58"/>
                      <a:pt x="89" y="57"/>
                    </a:cubicBezTo>
                    <a:cubicBezTo>
                      <a:pt x="85" y="58"/>
                      <a:pt x="91" y="56"/>
                      <a:pt x="84" y="57"/>
                    </a:cubicBezTo>
                    <a:cubicBezTo>
                      <a:pt x="84" y="55"/>
                      <a:pt x="87" y="55"/>
                      <a:pt x="90" y="55"/>
                    </a:cubicBezTo>
                    <a:cubicBezTo>
                      <a:pt x="90" y="55"/>
                      <a:pt x="88" y="55"/>
                      <a:pt x="88" y="54"/>
                    </a:cubicBezTo>
                    <a:cubicBezTo>
                      <a:pt x="88" y="54"/>
                      <a:pt x="87" y="54"/>
                      <a:pt x="86" y="54"/>
                    </a:cubicBezTo>
                    <a:cubicBezTo>
                      <a:pt x="86" y="54"/>
                      <a:pt x="86" y="53"/>
                      <a:pt x="86" y="53"/>
                    </a:cubicBezTo>
                    <a:cubicBezTo>
                      <a:pt x="86" y="53"/>
                      <a:pt x="84" y="52"/>
                      <a:pt x="83" y="52"/>
                    </a:cubicBezTo>
                    <a:cubicBezTo>
                      <a:pt x="82" y="52"/>
                      <a:pt x="81" y="51"/>
                      <a:pt x="80" y="50"/>
                    </a:cubicBezTo>
                    <a:cubicBezTo>
                      <a:pt x="79" y="51"/>
                      <a:pt x="78" y="51"/>
                      <a:pt x="77" y="50"/>
                    </a:cubicBezTo>
                    <a:cubicBezTo>
                      <a:pt x="76" y="50"/>
                      <a:pt x="76" y="51"/>
                      <a:pt x="76" y="51"/>
                    </a:cubicBezTo>
                    <a:cubicBezTo>
                      <a:pt x="75" y="51"/>
                      <a:pt x="73" y="51"/>
                      <a:pt x="71" y="51"/>
                    </a:cubicBezTo>
                    <a:cubicBezTo>
                      <a:pt x="68" y="49"/>
                      <a:pt x="70" y="48"/>
                      <a:pt x="71" y="46"/>
                    </a:cubicBezTo>
                    <a:cubicBezTo>
                      <a:pt x="71" y="45"/>
                      <a:pt x="70" y="45"/>
                      <a:pt x="70" y="44"/>
                    </a:cubicBezTo>
                    <a:cubicBezTo>
                      <a:pt x="69" y="44"/>
                      <a:pt x="70" y="45"/>
                      <a:pt x="69" y="45"/>
                    </a:cubicBezTo>
                    <a:cubicBezTo>
                      <a:pt x="67" y="45"/>
                      <a:pt x="70" y="42"/>
                      <a:pt x="66" y="43"/>
                    </a:cubicBezTo>
                    <a:cubicBezTo>
                      <a:pt x="67" y="42"/>
                      <a:pt x="67" y="42"/>
                      <a:pt x="66" y="41"/>
                    </a:cubicBezTo>
                    <a:cubicBezTo>
                      <a:pt x="66" y="41"/>
                      <a:pt x="65" y="41"/>
                      <a:pt x="63" y="41"/>
                    </a:cubicBezTo>
                    <a:cubicBezTo>
                      <a:pt x="63" y="40"/>
                      <a:pt x="63" y="39"/>
                      <a:pt x="62" y="38"/>
                    </a:cubicBezTo>
                    <a:cubicBezTo>
                      <a:pt x="62" y="38"/>
                      <a:pt x="59" y="38"/>
                      <a:pt x="60" y="36"/>
                    </a:cubicBezTo>
                    <a:cubicBezTo>
                      <a:pt x="59" y="37"/>
                      <a:pt x="58" y="36"/>
                      <a:pt x="57" y="36"/>
                    </a:cubicBezTo>
                    <a:cubicBezTo>
                      <a:pt x="57" y="36"/>
                      <a:pt x="56" y="36"/>
                      <a:pt x="55" y="36"/>
                    </a:cubicBezTo>
                    <a:cubicBezTo>
                      <a:pt x="54" y="35"/>
                      <a:pt x="47" y="35"/>
                      <a:pt x="45" y="34"/>
                    </a:cubicBezTo>
                    <a:cubicBezTo>
                      <a:pt x="41" y="35"/>
                      <a:pt x="33" y="33"/>
                      <a:pt x="31" y="34"/>
                    </a:cubicBezTo>
                    <a:cubicBezTo>
                      <a:pt x="29" y="35"/>
                      <a:pt x="29" y="34"/>
                      <a:pt x="28" y="34"/>
                    </a:cubicBezTo>
                    <a:cubicBezTo>
                      <a:pt x="25" y="34"/>
                      <a:pt x="23" y="35"/>
                      <a:pt x="21" y="35"/>
                    </a:cubicBezTo>
                    <a:cubicBezTo>
                      <a:pt x="21" y="35"/>
                      <a:pt x="20" y="34"/>
                      <a:pt x="20" y="34"/>
                    </a:cubicBezTo>
                    <a:cubicBezTo>
                      <a:pt x="19" y="34"/>
                      <a:pt x="18" y="34"/>
                      <a:pt x="17" y="34"/>
                    </a:cubicBezTo>
                    <a:cubicBezTo>
                      <a:pt x="17" y="34"/>
                      <a:pt x="16" y="33"/>
                      <a:pt x="15" y="33"/>
                    </a:cubicBezTo>
                    <a:cubicBezTo>
                      <a:pt x="15" y="32"/>
                      <a:pt x="17" y="33"/>
                      <a:pt x="18" y="32"/>
                    </a:cubicBezTo>
                    <a:cubicBezTo>
                      <a:pt x="18" y="32"/>
                      <a:pt x="15" y="31"/>
                      <a:pt x="20" y="31"/>
                    </a:cubicBezTo>
                    <a:cubicBezTo>
                      <a:pt x="18" y="30"/>
                      <a:pt x="11" y="32"/>
                      <a:pt x="9" y="30"/>
                    </a:cubicBezTo>
                    <a:cubicBezTo>
                      <a:pt x="11" y="28"/>
                      <a:pt x="17" y="31"/>
                      <a:pt x="21" y="29"/>
                    </a:cubicBezTo>
                    <a:cubicBezTo>
                      <a:pt x="19" y="27"/>
                      <a:pt x="12" y="28"/>
                      <a:pt x="10" y="29"/>
                    </a:cubicBezTo>
                    <a:cubicBezTo>
                      <a:pt x="9" y="28"/>
                      <a:pt x="10" y="28"/>
                      <a:pt x="10" y="27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8" y="28"/>
                      <a:pt x="8" y="27"/>
                      <a:pt x="8" y="27"/>
                    </a:cubicBezTo>
                    <a:cubicBezTo>
                      <a:pt x="4" y="27"/>
                      <a:pt x="2" y="26"/>
                      <a:pt x="0" y="26"/>
                    </a:cubicBezTo>
                    <a:cubicBezTo>
                      <a:pt x="2" y="22"/>
                      <a:pt x="10" y="23"/>
                      <a:pt x="15" y="23"/>
                    </a:cubicBezTo>
                    <a:cubicBezTo>
                      <a:pt x="16" y="23"/>
                      <a:pt x="16" y="23"/>
                      <a:pt x="17" y="22"/>
                    </a:cubicBezTo>
                    <a:cubicBezTo>
                      <a:pt x="17" y="22"/>
                      <a:pt x="18" y="22"/>
                      <a:pt x="18" y="22"/>
                    </a:cubicBezTo>
                    <a:cubicBezTo>
                      <a:pt x="20" y="21"/>
                      <a:pt x="24" y="22"/>
                      <a:pt x="26" y="21"/>
                    </a:cubicBezTo>
                    <a:cubicBezTo>
                      <a:pt x="27" y="21"/>
                      <a:pt x="26" y="21"/>
                      <a:pt x="27" y="20"/>
                    </a:cubicBezTo>
                    <a:cubicBezTo>
                      <a:pt x="27" y="20"/>
                      <a:pt x="29" y="20"/>
                      <a:pt x="30" y="20"/>
                    </a:cubicBezTo>
                    <a:cubicBezTo>
                      <a:pt x="31" y="19"/>
                      <a:pt x="31" y="19"/>
                      <a:pt x="33" y="18"/>
                    </a:cubicBezTo>
                    <a:cubicBezTo>
                      <a:pt x="34" y="17"/>
                      <a:pt x="29" y="18"/>
                      <a:pt x="31" y="16"/>
                    </a:cubicBezTo>
                    <a:cubicBezTo>
                      <a:pt x="29" y="16"/>
                      <a:pt x="29" y="17"/>
                      <a:pt x="29" y="17"/>
                    </a:cubicBezTo>
                    <a:cubicBezTo>
                      <a:pt x="28" y="17"/>
                      <a:pt x="24" y="16"/>
                      <a:pt x="21" y="17"/>
                    </a:cubicBezTo>
                    <a:cubicBezTo>
                      <a:pt x="20" y="16"/>
                      <a:pt x="23" y="16"/>
                      <a:pt x="24" y="16"/>
                    </a:cubicBezTo>
                    <a:cubicBezTo>
                      <a:pt x="24" y="16"/>
                      <a:pt x="24" y="15"/>
                      <a:pt x="24" y="15"/>
                    </a:cubicBezTo>
                    <a:cubicBezTo>
                      <a:pt x="24" y="15"/>
                      <a:pt x="25" y="16"/>
                      <a:pt x="26" y="15"/>
                    </a:cubicBezTo>
                    <a:cubicBezTo>
                      <a:pt x="26" y="15"/>
                      <a:pt x="27" y="14"/>
                      <a:pt x="27" y="14"/>
                    </a:cubicBezTo>
                    <a:cubicBezTo>
                      <a:pt x="28" y="14"/>
                      <a:pt x="27" y="15"/>
                      <a:pt x="28" y="15"/>
                    </a:cubicBezTo>
                    <a:cubicBezTo>
                      <a:pt x="28" y="15"/>
                      <a:pt x="31" y="15"/>
                      <a:pt x="31" y="13"/>
                    </a:cubicBezTo>
                    <a:cubicBezTo>
                      <a:pt x="32" y="13"/>
                      <a:pt x="33" y="14"/>
                      <a:pt x="35" y="14"/>
                    </a:cubicBezTo>
                    <a:cubicBezTo>
                      <a:pt x="36" y="14"/>
                      <a:pt x="35" y="13"/>
                      <a:pt x="35" y="13"/>
                    </a:cubicBezTo>
                    <a:cubicBezTo>
                      <a:pt x="35" y="13"/>
                      <a:pt x="37" y="13"/>
                      <a:pt x="37" y="12"/>
                    </a:cubicBezTo>
                    <a:cubicBezTo>
                      <a:pt x="39" y="12"/>
                      <a:pt x="41" y="12"/>
                      <a:pt x="44" y="12"/>
                    </a:cubicBezTo>
                    <a:cubicBezTo>
                      <a:pt x="46" y="12"/>
                      <a:pt x="44" y="10"/>
                      <a:pt x="45" y="9"/>
                    </a:cubicBezTo>
                    <a:cubicBezTo>
                      <a:pt x="48" y="9"/>
                      <a:pt x="51" y="10"/>
                      <a:pt x="54" y="9"/>
                    </a:cubicBezTo>
                    <a:cubicBezTo>
                      <a:pt x="54" y="9"/>
                      <a:pt x="53" y="9"/>
                      <a:pt x="52" y="9"/>
                    </a:cubicBezTo>
                    <a:cubicBezTo>
                      <a:pt x="53" y="8"/>
                      <a:pt x="57" y="8"/>
                      <a:pt x="58" y="8"/>
                    </a:cubicBezTo>
                    <a:cubicBezTo>
                      <a:pt x="61" y="7"/>
                      <a:pt x="68" y="7"/>
                      <a:pt x="74" y="7"/>
                    </a:cubicBezTo>
                    <a:cubicBezTo>
                      <a:pt x="76" y="7"/>
                      <a:pt x="76" y="7"/>
                      <a:pt x="77" y="7"/>
                    </a:cubicBezTo>
                    <a:cubicBezTo>
                      <a:pt x="80" y="7"/>
                      <a:pt x="82" y="7"/>
                      <a:pt x="84" y="7"/>
                    </a:cubicBezTo>
                    <a:cubicBezTo>
                      <a:pt x="83" y="7"/>
                      <a:pt x="85" y="8"/>
                      <a:pt x="85" y="8"/>
                    </a:cubicBezTo>
                    <a:cubicBezTo>
                      <a:pt x="87" y="7"/>
                      <a:pt x="85" y="8"/>
                      <a:pt x="88" y="9"/>
                    </a:cubicBezTo>
                    <a:cubicBezTo>
                      <a:pt x="90" y="9"/>
                      <a:pt x="86" y="8"/>
                      <a:pt x="91" y="8"/>
                    </a:cubicBezTo>
                    <a:cubicBezTo>
                      <a:pt x="89" y="7"/>
                      <a:pt x="93" y="6"/>
                      <a:pt x="88" y="6"/>
                    </a:cubicBezTo>
                    <a:cubicBezTo>
                      <a:pt x="89" y="5"/>
                      <a:pt x="96" y="4"/>
                      <a:pt x="96" y="6"/>
                    </a:cubicBezTo>
                    <a:cubicBezTo>
                      <a:pt x="99" y="6"/>
                      <a:pt x="99" y="5"/>
                      <a:pt x="101" y="6"/>
                    </a:cubicBezTo>
                    <a:cubicBezTo>
                      <a:pt x="102" y="6"/>
                      <a:pt x="103" y="6"/>
                      <a:pt x="104" y="7"/>
                    </a:cubicBezTo>
                    <a:cubicBezTo>
                      <a:pt x="105" y="7"/>
                      <a:pt x="108" y="7"/>
                      <a:pt x="112" y="8"/>
                    </a:cubicBezTo>
                    <a:cubicBezTo>
                      <a:pt x="112" y="7"/>
                      <a:pt x="111" y="7"/>
                      <a:pt x="110" y="7"/>
                    </a:cubicBezTo>
                    <a:cubicBezTo>
                      <a:pt x="110" y="7"/>
                      <a:pt x="111" y="6"/>
                      <a:pt x="113" y="6"/>
                    </a:cubicBezTo>
                    <a:cubicBezTo>
                      <a:pt x="111" y="5"/>
                      <a:pt x="107" y="5"/>
                      <a:pt x="104" y="5"/>
                    </a:cubicBezTo>
                    <a:cubicBezTo>
                      <a:pt x="104" y="3"/>
                      <a:pt x="108" y="4"/>
                      <a:pt x="111" y="4"/>
                    </a:cubicBezTo>
                    <a:cubicBezTo>
                      <a:pt x="111" y="3"/>
                      <a:pt x="109" y="3"/>
                      <a:pt x="108" y="3"/>
                    </a:cubicBezTo>
                    <a:cubicBezTo>
                      <a:pt x="110" y="1"/>
                      <a:pt x="114" y="3"/>
                      <a:pt x="117" y="3"/>
                    </a:cubicBezTo>
                    <a:cubicBezTo>
                      <a:pt x="119" y="3"/>
                      <a:pt x="119" y="2"/>
                      <a:pt x="121" y="2"/>
                    </a:cubicBezTo>
                    <a:cubicBezTo>
                      <a:pt x="126" y="2"/>
                      <a:pt x="129" y="3"/>
                      <a:pt x="133" y="2"/>
                    </a:cubicBezTo>
                    <a:cubicBezTo>
                      <a:pt x="134" y="2"/>
                      <a:pt x="136" y="2"/>
                      <a:pt x="139" y="2"/>
                    </a:cubicBezTo>
                    <a:cubicBezTo>
                      <a:pt x="140" y="2"/>
                      <a:pt x="139" y="1"/>
                      <a:pt x="140" y="0"/>
                    </a:cubicBezTo>
                    <a:cubicBezTo>
                      <a:pt x="141" y="0"/>
                      <a:pt x="143" y="0"/>
                      <a:pt x="145" y="0"/>
                    </a:cubicBezTo>
                    <a:cubicBezTo>
                      <a:pt x="146" y="0"/>
                      <a:pt x="146" y="0"/>
                      <a:pt x="148" y="0"/>
                    </a:cubicBezTo>
                    <a:cubicBezTo>
                      <a:pt x="150" y="0"/>
                      <a:pt x="152" y="1"/>
                      <a:pt x="156" y="0"/>
                    </a:cubicBezTo>
                    <a:cubicBezTo>
                      <a:pt x="159" y="0"/>
                      <a:pt x="166" y="0"/>
                      <a:pt x="171" y="0"/>
                    </a:cubicBezTo>
                    <a:cubicBezTo>
                      <a:pt x="173" y="0"/>
                      <a:pt x="173" y="0"/>
                      <a:pt x="174" y="0"/>
                    </a:cubicBezTo>
                    <a:cubicBezTo>
                      <a:pt x="180" y="1"/>
                      <a:pt x="185" y="0"/>
                      <a:pt x="185" y="2"/>
                    </a:cubicBezTo>
                    <a:cubicBezTo>
                      <a:pt x="188" y="3"/>
                      <a:pt x="188" y="2"/>
                      <a:pt x="190" y="2"/>
                    </a:cubicBezTo>
                    <a:cubicBezTo>
                      <a:pt x="190" y="3"/>
                      <a:pt x="194" y="3"/>
                      <a:pt x="195" y="4"/>
                    </a:cubicBezTo>
                    <a:cubicBezTo>
                      <a:pt x="198" y="4"/>
                      <a:pt x="198" y="3"/>
                      <a:pt x="200" y="3"/>
                    </a:cubicBezTo>
                    <a:cubicBezTo>
                      <a:pt x="199" y="5"/>
                      <a:pt x="204" y="4"/>
                      <a:pt x="206" y="4"/>
                    </a:cubicBezTo>
                    <a:cubicBezTo>
                      <a:pt x="204" y="5"/>
                      <a:pt x="204" y="5"/>
                      <a:pt x="205" y="6"/>
                    </a:cubicBezTo>
                    <a:cubicBezTo>
                      <a:pt x="204" y="6"/>
                      <a:pt x="203" y="6"/>
                      <a:pt x="203" y="7"/>
                    </a:cubicBezTo>
                    <a:cubicBezTo>
                      <a:pt x="193" y="7"/>
                      <a:pt x="180" y="7"/>
                      <a:pt x="172" y="8"/>
                    </a:cubicBezTo>
                    <a:cubicBezTo>
                      <a:pt x="171" y="8"/>
                      <a:pt x="171" y="8"/>
                      <a:pt x="171" y="8"/>
                    </a:cubicBezTo>
                    <a:cubicBezTo>
                      <a:pt x="170" y="8"/>
                      <a:pt x="171" y="8"/>
                      <a:pt x="171" y="8"/>
                    </a:cubicBezTo>
                    <a:cubicBezTo>
                      <a:pt x="172" y="7"/>
                      <a:pt x="170" y="7"/>
                      <a:pt x="169" y="7"/>
                    </a:cubicBezTo>
                    <a:cubicBezTo>
                      <a:pt x="169" y="7"/>
                      <a:pt x="170" y="8"/>
                      <a:pt x="169" y="8"/>
                    </a:cubicBezTo>
                    <a:cubicBezTo>
                      <a:pt x="168" y="8"/>
                      <a:pt x="165" y="8"/>
                      <a:pt x="164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82"/>
              <p:cNvSpPr/>
              <p:nvPr/>
            </p:nvSpPr>
            <p:spPr bwMode="auto">
              <a:xfrm>
                <a:off x="2774950" y="3384550"/>
                <a:ext cx="449263" cy="119063"/>
              </a:xfrm>
              <a:custGeom>
                <a:avLst/>
                <a:gdLst>
                  <a:gd name="T0" fmla="*/ 112 w 120"/>
                  <a:gd name="T1" fmla="*/ 3 h 32"/>
                  <a:gd name="T2" fmla="*/ 119 w 120"/>
                  <a:gd name="T3" fmla="*/ 5 h 32"/>
                  <a:gd name="T4" fmla="*/ 116 w 120"/>
                  <a:gd name="T5" fmla="*/ 6 h 32"/>
                  <a:gd name="T6" fmla="*/ 111 w 120"/>
                  <a:gd name="T7" fmla="*/ 7 h 32"/>
                  <a:gd name="T8" fmla="*/ 97 w 120"/>
                  <a:gd name="T9" fmla="*/ 9 h 32"/>
                  <a:gd name="T10" fmla="*/ 103 w 120"/>
                  <a:gd name="T11" fmla="*/ 10 h 32"/>
                  <a:gd name="T12" fmla="*/ 91 w 120"/>
                  <a:gd name="T13" fmla="*/ 12 h 32"/>
                  <a:gd name="T14" fmla="*/ 87 w 120"/>
                  <a:gd name="T15" fmla="*/ 13 h 32"/>
                  <a:gd name="T16" fmla="*/ 81 w 120"/>
                  <a:gd name="T17" fmla="*/ 14 h 32"/>
                  <a:gd name="T18" fmla="*/ 71 w 120"/>
                  <a:gd name="T19" fmla="*/ 16 h 32"/>
                  <a:gd name="T20" fmla="*/ 68 w 120"/>
                  <a:gd name="T21" fmla="*/ 18 h 32"/>
                  <a:gd name="T22" fmla="*/ 61 w 120"/>
                  <a:gd name="T23" fmla="*/ 18 h 32"/>
                  <a:gd name="T24" fmla="*/ 65 w 120"/>
                  <a:gd name="T25" fmla="*/ 21 h 32"/>
                  <a:gd name="T26" fmla="*/ 58 w 120"/>
                  <a:gd name="T27" fmla="*/ 24 h 32"/>
                  <a:gd name="T28" fmla="*/ 53 w 120"/>
                  <a:gd name="T29" fmla="*/ 25 h 32"/>
                  <a:gd name="T30" fmla="*/ 44 w 120"/>
                  <a:gd name="T31" fmla="*/ 28 h 32"/>
                  <a:gd name="T32" fmla="*/ 47 w 120"/>
                  <a:gd name="T33" fmla="*/ 30 h 32"/>
                  <a:gd name="T34" fmla="*/ 39 w 120"/>
                  <a:gd name="T35" fmla="*/ 31 h 32"/>
                  <a:gd name="T36" fmla="*/ 24 w 120"/>
                  <a:gd name="T37" fmla="*/ 30 h 32"/>
                  <a:gd name="T38" fmla="*/ 20 w 120"/>
                  <a:gd name="T39" fmla="*/ 30 h 32"/>
                  <a:gd name="T40" fmla="*/ 13 w 120"/>
                  <a:gd name="T41" fmla="*/ 28 h 32"/>
                  <a:gd name="T42" fmla="*/ 20 w 120"/>
                  <a:gd name="T43" fmla="*/ 25 h 32"/>
                  <a:gd name="T44" fmla="*/ 27 w 120"/>
                  <a:gd name="T45" fmla="*/ 25 h 32"/>
                  <a:gd name="T46" fmla="*/ 14 w 120"/>
                  <a:gd name="T47" fmla="*/ 24 h 32"/>
                  <a:gd name="T48" fmla="*/ 22 w 120"/>
                  <a:gd name="T49" fmla="*/ 21 h 32"/>
                  <a:gd name="T50" fmla="*/ 28 w 120"/>
                  <a:gd name="T51" fmla="*/ 21 h 32"/>
                  <a:gd name="T52" fmla="*/ 28 w 120"/>
                  <a:gd name="T53" fmla="*/ 19 h 32"/>
                  <a:gd name="T54" fmla="*/ 26 w 120"/>
                  <a:gd name="T55" fmla="*/ 16 h 32"/>
                  <a:gd name="T56" fmla="*/ 22 w 120"/>
                  <a:gd name="T57" fmla="*/ 15 h 32"/>
                  <a:gd name="T58" fmla="*/ 32 w 120"/>
                  <a:gd name="T59" fmla="*/ 15 h 32"/>
                  <a:gd name="T60" fmla="*/ 36 w 120"/>
                  <a:gd name="T61" fmla="*/ 14 h 32"/>
                  <a:gd name="T62" fmla="*/ 44 w 120"/>
                  <a:gd name="T63" fmla="*/ 11 h 32"/>
                  <a:gd name="T64" fmla="*/ 27 w 120"/>
                  <a:gd name="T65" fmla="*/ 12 h 32"/>
                  <a:gd name="T66" fmla="*/ 16 w 120"/>
                  <a:gd name="T67" fmla="*/ 11 h 32"/>
                  <a:gd name="T68" fmla="*/ 4 w 120"/>
                  <a:gd name="T69" fmla="*/ 10 h 32"/>
                  <a:gd name="T70" fmla="*/ 2 w 120"/>
                  <a:gd name="T71" fmla="*/ 7 h 32"/>
                  <a:gd name="T72" fmla="*/ 22 w 120"/>
                  <a:gd name="T73" fmla="*/ 4 h 32"/>
                  <a:gd name="T74" fmla="*/ 35 w 120"/>
                  <a:gd name="T75" fmla="*/ 3 h 32"/>
                  <a:gd name="T76" fmla="*/ 52 w 120"/>
                  <a:gd name="T77" fmla="*/ 1 h 32"/>
                  <a:gd name="T78" fmla="*/ 69 w 120"/>
                  <a:gd name="T79" fmla="*/ 1 h 32"/>
                  <a:gd name="T80" fmla="*/ 78 w 120"/>
                  <a:gd name="T81" fmla="*/ 1 h 32"/>
                  <a:gd name="T82" fmla="*/ 95 w 120"/>
                  <a:gd name="T83" fmla="*/ 1 h 32"/>
                  <a:gd name="T84" fmla="*/ 112 w 120"/>
                  <a:gd name="T8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0" h="32">
                    <a:moveTo>
                      <a:pt x="112" y="1"/>
                    </a:moveTo>
                    <a:cubicBezTo>
                      <a:pt x="110" y="2"/>
                      <a:pt x="112" y="2"/>
                      <a:pt x="112" y="3"/>
                    </a:cubicBezTo>
                    <a:cubicBezTo>
                      <a:pt x="114" y="3"/>
                      <a:pt x="117" y="3"/>
                      <a:pt x="120" y="3"/>
                    </a:cubicBezTo>
                    <a:cubicBezTo>
                      <a:pt x="120" y="4"/>
                      <a:pt x="118" y="4"/>
                      <a:pt x="119" y="5"/>
                    </a:cubicBezTo>
                    <a:cubicBezTo>
                      <a:pt x="118" y="5"/>
                      <a:pt x="116" y="5"/>
                      <a:pt x="116" y="5"/>
                    </a:cubicBezTo>
                    <a:cubicBezTo>
                      <a:pt x="115" y="5"/>
                      <a:pt x="116" y="6"/>
                      <a:pt x="116" y="6"/>
                    </a:cubicBezTo>
                    <a:cubicBezTo>
                      <a:pt x="114" y="7"/>
                      <a:pt x="112" y="7"/>
                      <a:pt x="112" y="6"/>
                    </a:cubicBezTo>
                    <a:cubicBezTo>
                      <a:pt x="110" y="6"/>
                      <a:pt x="111" y="7"/>
                      <a:pt x="111" y="7"/>
                    </a:cubicBezTo>
                    <a:cubicBezTo>
                      <a:pt x="110" y="7"/>
                      <a:pt x="107" y="7"/>
                      <a:pt x="107" y="8"/>
                    </a:cubicBezTo>
                    <a:cubicBezTo>
                      <a:pt x="103" y="7"/>
                      <a:pt x="99" y="7"/>
                      <a:pt x="97" y="9"/>
                    </a:cubicBezTo>
                    <a:cubicBezTo>
                      <a:pt x="98" y="10"/>
                      <a:pt x="102" y="9"/>
                      <a:pt x="103" y="8"/>
                    </a:cubicBezTo>
                    <a:cubicBezTo>
                      <a:pt x="104" y="8"/>
                      <a:pt x="102" y="9"/>
                      <a:pt x="103" y="10"/>
                    </a:cubicBezTo>
                    <a:cubicBezTo>
                      <a:pt x="99" y="10"/>
                      <a:pt x="97" y="10"/>
                      <a:pt x="94" y="11"/>
                    </a:cubicBezTo>
                    <a:cubicBezTo>
                      <a:pt x="92" y="11"/>
                      <a:pt x="91" y="11"/>
                      <a:pt x="91" y="12"/>
                    </a:cubicBezTo>
                    <a:cubicBezTo>
                      <a:pt x="90" y="12"/>
                      <a:pt x="89" y="12"/>
                      <a:pt x="88" y="12"/>
                    </a:cubicBezTo>
                    <a:cubicBezTo>
                      <a:pt x="87" y="12"/>
                      <a:pt x="88" y="13"/>
                      <a:pt x="87" y="13"/>
                    </a:cubicBezTo>
                    <a:cubicBezTo>
                      <a:pt x="86" y="13"/>
                      <a:pt x="84" y="13"/>
                      <a:pt x="84" y="13"/>
                    </a:cubicBezTo>
                    <a:cubicBezTo>
                      <a:pt x="84" y="14"/>
                      <a:pt x="81" y="14"/>
                      <a:pt x="81" y="14"/>
                    </a:cubicBezTo>
                    <a:cubicBezTo>
                      <a:pt x="81" y="15"/>
                      <a:pt x="78" y="15"/>
                      <a:pt x="77" y="15"/>
                    </a:cubicBezTo>
                    <a:cubicBezTo>
                      <a:pt x="76" y="16"/>
                      <a:pt x="73" y="16"/>
                      <a:pt x="71" y="16"/>
                    </a:cubicBezTo>
                    <a:cubicBezTo>
                      <a:pt x="71" y="16"/>
                      <a:pt x="71" y="17"/>
                      <a:pt x="70" y="17"/>
                    </a:cubicBezTo>
                    <a:cubicBezTo>
                      <a:pt x="68" y="17"/>
                      <a:pt x="69" y="17"/>
                      <a:pt x="68" y="18"/>
                    </a:cubicBezTo>
                    <a:cubicBezTo>
                      <a:pt x="68" y="18"/>
                      <a:pt x="67" y="18"/>
                      <a:pt x="67" y="18"/>
                    </a:cubicBezTo>
                    <a:cubicBezTo>
                      <a:pt x="66" y="18"/>
                      <a:pt x="64" y="19"/>
                      <a:pt x="61" y="18"/>
                    </a:cubicBezTo>
                    <a:cubicBezTo>
                      <a:pt x="61" y="19"/>
                      <a:pt x="65" y="19"/>
                      <a:pt x="61" y="19"/>
                    </a:cubicBezTo>
                    <a:cubicBezTo>
                      <a:pt x="62" y="20"/>
                      <a:pt x="66" y="19"/>
                      <a:pt x="65" y="21"/>
                    </a:cubicBezTo>
                    <a:cubicBezTo>
                      <a:pt x="63" y="20"/>
                      <a:pt x="63" y="21"/>
                      <a:pt x="63" y="23"/>
                    </a:cubicBezTo>
                    <a:cubicBezTo>
                      <a:pt x="61" y="21"/>
                      <a:pt x="60" y="23"/>
                      <a:pt x="58" y="24"/>
                    </a:cubicBezTo>
                    <a:cubicBezTo>
                      <a:pt x="56" y="24"/>
                      <a:pt x="53" y="24"/>
                      <a:pt x="52" y="25"/>
                    </a:cubicBezTo>
                    <a:cubicBezTo>
                      <a:pt x="52" y="25"/>
                      <a:pt x="53" y="25"/>
                      <a:pt x="53" y="25"/>
                    </a:cubicBezTo>
                    <a:cubicBezTo>
                      <a:pt x="53" y="25"/>
                      <a:pt x="50" y="26"/>
                      <a:pt x="52" y="26"/>
                    </a:cubicBezTo>
                    <a:cubicBezTo>
                      <a:pt x="51" y="27"/>
                      <a:pt x="45" y="27"/>
                      <a:pt x="44" y="28"/>
                    </a:cubicBezTo>
                    <a:cubicBezTo>
                      <a:pt x="46" y="29"/>
                      <a:pt x="49" y="29"/>
                      <a:pt x="52" y="29"/>
                    </a:cubicBezTo>
                    <a:cubicBezTo>
                      <a:pt x="53" y="31"/>
                      <a:pt x="47" y="29"/>
                      <a:pt x="47" y="30"/>
                    </a:cubicBezTo>
                    <a:cubicBezTo>
                      <a:pt x="47" y="31"/>
                      <a:pt x="46" y="30"/>
                      <a:pt x="45" y="30"/>
                    </a:cubicBezTo>
                    <a:cubicBezTo>
                      <a:pt x="43" y="30"/>
                      <a:pt x="42" y="32"/>
                      <a:pt x="39" y="31"/>
                    </a:cubicBezTo>
                    <a:cubicBezTo>
                      <a:pt x="39" y="31"/>
                      <a:pt x="37" y="31"/>
                      <a:pt x="37" y="30"/>
                    </a:cubicBezTo>
                    <a:cubicBezTo>
                      <a:pt x="32" y="30"/>
                      <a:pt x="29" y="30"/>
                      <a:pt x="24" y="30"/>
                    </a:cubicBezTo>
                    <a:cubicBezTo>
                      <a:pt x="24" y="30"/>
                      <a:pt x="23" y="29"/>
                      <a:pt x="23" y="29"/>
                    </a:cubicBezTo>
                    <a:cubicBezTo>
                      <a:pt x="22" y="29"/>
                      <a:pt x="21" y="30"/>
                      <a:pt x="20" y="30"/>
                    </a:cubicBezTo>
                    <a:cubicBezTo>
                      <a:pt x="15" y="31"/>
                      <a:pt x="11" y="30"/>
                      <a:pt x="6" y="29"/>
                    </a:cubicBezTo>
                    <a:cubicBezTo>
                      <a:pt x="7" y="29"/>
                      <a:pt x="9" y="28"/>
                      <a:pt x="13" y="28"/>
                    </a:cubicBezTo>
                    <a:cubicBezTo>
                      <a:pt x="15" y="28"/>
                      <a:pt x="13" y="26"/>
                      <a:pt x="15" y="26"/>
                    </a:cubicBezTo>
                    <a:cubicBezTo>
                      <a:pt x="17" y="26"/>
                      <a:pt x="17" y="25"/>
                      <a:pt x="20" y="25"/>
                    </a:cubicBezTo>
                    <a:cubicBezTo>
                      <a:pt x="19" y="27"/>
                      <a:pt x="23" y="27"/>
                      <a:pt x="26" y="27"/>
                    </a:cubicBezTo>
                    <a:cubicBezTo>
                      <a:pt x="29" y="26"/>
                      <a:pt x="25" y="26"/>
                      <a:pt x="27" y="25"/>
                    </a:cubicBezTo>
                    <a:cubicBezTo>
                      <a:pt x="27" y="24"/>
                      <a:pt x="22" y="25"/>
                      <a:pt x="23" y="23"/>
                    </a:cubicBezTo>
                    <a:cubicBezTo>
                      <a:pt x="19" y="24"/>
                      <a:pt x="18" y="24"/>
                      <a:pt x="14" y="24"/>
                    </a:cubicBezTo>
                    <a:cubicBezTo>
                      <a:pt x="14" y="23"/>
                      <a:pt x="16" y="22"/>
                      <a:pt x="19" y="22"/>
                    </a:cubicBezTo>
                    <a:cubicBezTo>
                      <a:pt x="20" y="22"/>
                      <a:pt x="21" y="21"/>
                      <a:pt x="22" y="21"/>
                    </a:cubicBezTo>
                    <a:cubicBezTo>
                      <a:pt x="23" y="21"/>
                      <a:pt x="23" y="21"/>
                      <a:pt x="23" y="20"/>
                    </a:cubicBezTo>
                    <a:cubicBezTo>
                      <a:pt x="26" y="20"/>
                      <a:pt x="27" y="20"/>
                      <a:pt x="28" y="21"/>
                    </a:cubicBezTo>
                    <a:cubicBezTo>
                      <a:pt x="30" y="20"/>
                      <a:pt x="31" y="20"/>
                      <a:pt x="31" y="19"/>
                    </a:cubicBezTo>
                    <a:cubicBezTo>
                      <a:pt x="31" y="19"/>
                      <a:pt x="29" y="19"/>
                      <a:pt x="28" y="19"/>
                    </a:cubicBezTo>
                    <a:cubicBezTo>
                      <a:pt x="28" y="19"/>
                      <a:pt x="28" y="18"/>
                      <a:pt x="27" y="17"/>
                    </a:cubicBezTo>
                    <a:cubicBezTo>
                      <a:pt x="27" y="17"/>
                      <a:pt x="26" y="17"/>
                      <a:pt x="26" y="16"/>
                    </a:cubicBezTo>
                    <a:cubicBezTo>
                      <a:pt x="26" y="17"/>
                      <a:pt x="25" y="17"/>
                      <a:pt x="23" y="17"/>
                    </a:cubicBezTo>
                    <a:cubicBezTo>
                      <a:pt x="24" y="16"/>
                      <a:pt x="23" y="15"/>
                      <a:pt x="22" y="15"/>
                    </a:cubicBezTo>
                    <a:cubicBezTo>
                      <a:pt x="22" y="15"/>
                      <a:pt x="23" y="14"/>
                      <a:pt x="26" y="14"/>
                    </a:cubicBezTo>
                    <a:cubicBezTo>
                      <a:pt x="29" y="14"/>
                      <a:pt x="28" y="16"/>
                      <a:pt x="32" y="15"/>
                    </a:cubicBezTo>
                    <a:cubicBezTo>
                      <a:pt x="32" y="15"/>
                      <a:pt x="33" y="16"/>
                      <a:pt x="33" y="16"/>
                    </a:cubicBezTo>
                    <a:cubicBezTo>
                      <a:pt x="37" y="16"/>
                      <a:pt x="35" y="14"/>
                      <a:pt x="36" y="14"/>
                    </a:cubicBezTo>
                    <a:cubicBezTo>
                      <a:pt x="41" y="13"/>
                      <a:pt x="46" y="13"/>
                      <a:pt x="48" y="11"/>
                    </a:cubicBezTo>
                    <a:cubicBezTo>
                      <a:pt x="48" y="10"/>
                      <a:pt x="47" y="12"/>
                      <a:pt x="44" y="11"/>
                    </a:cubicBezTo>
                    <a:cubicBezTo>
                      <a:pt x="43" y="12"/>
                      <a:pt x="40" y="12"/>
                      <a:pt x="39" y="12"/>
                    </a:cubicBezTo>
                    <a:cubicBezTo>
                      <a:pt x="37" y="12"/>
                      <a:pt x="32" y="13"/>
                      <a:pt x="27" y="12"/>
                    </a:cubicBezTo>
                    <a:cubicBezTo>
                      <a:pt x="25" y="12"/>
                      <a:pt x="24" y="12"/>
                      <a:pt x="21" y="12"/>
                    </a:cubicBezTo>
                    <a:cubicBezTo>
                      <a:pt x="20" y="11"/>
                      <a:pt x="17" y="13"/>
                      <a:pt x="16" y="11"/>
                    </a:cubicBezTo>
                    <a:cubicBezTo>
                      <a:pt x="14" y="12"/>
                      <a:pt x="11" y="11"/>
                      <a:pt x="8" y="11"/>
                    </a:cubicBezTo>
                    <a:cubicBezTo>
                      <a:pt x="9" y="9"/>
                      <a:pt x="4" y="10"/>
                      <a:pt x="4" y="10"/>
                    </a:cubicBezTo>
                    <a:cubicBezTo>
                      <a:pt x="3" y="8"/>
                      <a:pt x="6" y="9"/>
                      <a:pt x="7" y="8"/>
                    </a:cubicBezTo>
                    <a:cubicBezTo>
                      <a:pt x="7" y="7"/>
                      <a:pt x="0" y="9"/>
                      <a:pt x="2" y="7"/>
                    </a:cubicBezTo>
                    <a:cubicBezTo>
                      <a:pt x="6" y="6"/>
                      <a:pt x="13" y="6"/>
                      <a:pt x="21" y="5"/>
                    </a:cubicBezTo>
                    <a:cubicBezTo>
                      <a:pt x="21" y="5"/>
                      <a:pt x="21" y="5"/>
                      <a:pt x="22" y="4"/>
                    </a:cubicBezTo>
                    <a:cubicBezTo>
                      <a:pt x="27" y="5"/>
                      <a:pt x="30" y="4"/>
                      <a:pt x="33" y="4"/>
                    </a:cubicBezTo>
                    <a:cubicBezTo>
                      <a:pt x="34" y="4"/>
                      <a:pt x="35" y="3"/>
                      <a:pt x="35" y="3"/>
                    </a:cubicBezTo>
                    <a:cubicBezTo>
                      <a:pt x="41" y="3"/>
                      <a:pt x="47" y="2"/>
                      <a:pt x="51" y="2"/>
                    </a:cubicBezTo>
                    <a:cubicBezTo>
                      <a:pt x="52" y="2"/>
                      <a:pt x="52" y="2"/>
                      <a:pt x="52" y="1"/>
                    </a:cubicBezTo>
                    <a:cubicBezTo>
                      <a:pt x="56" y="1"/>
                      <a:pt x="62" y="1"/>
                      <a:pt x="64" y="2"/>
                    </a:cubicBezTo>
                    <a:cubicBezTo>
                      <a:pt x="65" y="1"/>
                      <a:pt x="69" y="2"/>
                      <a:pt x="69" y="1"/>
                    </a:cubicBezTo>
                    <a:cubicBezTo>
                      <a:pt x="72" y="1"/>
                      <a:pt x="75" y="1"/>
                      <a:pt x="79" y="1"/>
                    </a:cubicBezTo>
                    <a:cubicBezTo>
                      <a:pt x="79" y="1"/>
                      <a:pt x="79" y="1"/>
                      <a:pt x="78" y="1"/>
                    </a:cubicBezTo>
                    <a:cubicBezTo>
                      <a:pt x="78" y="0"/>
                      <a:pt x="79" y="1"/>
                      <a:pt x="79" y="1"/>
                    </a:cubicBezTo>
                    <a:cubicBezTo>
                      <a:pt x="83" y="1"/>
                      <a:pt x="90" y="0"/>
                      <a:pt x="95" y="1"/>
                    </a:cubicBezTo>
                    <a:cubicBezTo>
                      <a:pt x="95" y="1"/>
                      <a:pt x="95" y="2"/>
                      <a:pt x="95" y="2"/>
                    </a:cubicBezTo>
                    <a:cubicBezTo>
                      <a:pt x="102" y="2"/>
                      <a:pt x="103" y="1"/>
                      <a:pt x="11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83"/>
              <p:cNvSpPr/>
              <p:nvPr/>
            </p:nvSpPr>
            <p:spPr bwMode="auto">
              <a:xfrm>
                <a:off x="4432300" y="3429000"/>
                <a:ext cx="130175" cy="22225"/>
              </a:xfrm>
              <a:custGeom>
                <a:avLst/>
                <a:gdLst>
                  <a:gd name="T0" fmla="*/ 9 w 35"/>
                  <a:gd name="T1" fmla="*/ 1 h 6"/>
                  <a:gd name="T2" fmla="*/ 9 w 35"/>
                  <a:gd name="T3" fmla="*/ 1 h 6"/>
                  <a:gd name="T4" fmla="*/ 12 w 35"/>
                  <a:gd name="T5" fmla="*/ 3 h 6"/>
                  <a:gd name="T6" fmla="*/ 15 w 35"/>
                  <a:gd name="T7" fmla="*/ 2 h 6"/>
                  <a:gd name="T8" fmla="*/ 20 w 35"/>
                  <a:gd name="T9" fmla="*/ 3 h 6"/>
                  <a:gd name="T10" fmla="*/ 29 w 35"/>
                  <a:gd name="T11" fmla="*/ 2 h 6"/>
                  <a:gd name="T12" fmla="*/ 33 w 35"/>
                  <a:gd name="T13" fmla="*/ 3 h 6"/>
                  <a:gd name="T14" fmla="*/ 31 w 35"/>
                  <a:gd name="T15" fmla="*/ 5 h 6"/>
                  <a:gd name="T16" fmla="*/ 22 w 35"/>
                  <a:gd name="T17" fmla="*/ 5 h 6"/>
                  <a:gd name="T18" fmla="*/ 16 w 35"/>
                  <a:gd name="T19" fmla="*/ 6 h 6"/>
                  <a:gd name="T20" fmla="*/ 6 w 35"/>
                  <a:gd name="T21" fmla="*/ 3 h 6"/>
                  <a:gd name="T22" fmla="*/ 1 w 35"/>
                  <a:gd name="T23" fmla="*/ 2 h 6"/>
                  <a:gd name="T24" fmla="*/ 9 w 35"/>
                  <a:gd name="T25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6">
                    <a:moveTo>
                      <a:pt x="9" y="1"/>
                    </a:moveTo>
                    <a:cubicBezTo>
                      <a:pt x="10" y="1"/>
                      <a:pt x="10" y="1"/>
                      <a:pt x="9" y="1"/>
                    </a:cubicBezTo>
                    <a:cubicBezTo>
                      <a:pt x="9" y="3"/>
                      <a:pt x="14" y="1"/>
                      <a:pt x="12" y="3"/>
                    </a:cubicBezTo>
                    <a:cubicBezTo>
                      <a:pt x="14" y="3"/>
                      <a:pt x="14" y="2"/>
                      <a:pt x="15" y="2"/>
                    </a:cubicBezTo>
                    <a:cubicBezTo>
                      <a:pt x="18" y="3"/>
                      <a:pt x="20" y="1"/>
                      <a:pt x="20" y="3"/>
                    </a:cubicBezTo>
                    <a:cubicBezTo>
                      <a:pt x="23" y="2"/>
                      <a:pt x="26" y="2"/>
                      <a:pt x="29" y="2"/>
                    </a:cubicBezTo>
                    <a:cubicBezTo>
                      <a:pt x="28" y="3"/>
                      <a:pt x="34" y="2"/>
                      <a:pt x="33" y="3"/>
                    </a:cubicBezTo>
                    <a:cubicBezTo>
                      <a:pt x="35" y="4"/>
                      <a:pt x="27" y="4"/>
                      <a:pt x="31" y="5"/>
                    </a:cubicBezTo>
                    <a:cubicBezTo>
                      <a:pt x="30" y="6"/>
                      <a:pt x="25" y="5"/>
                      <a:pt x="22" y="5"/>
                    </a:cubicBezTo>
                    <a:cubicBezTo>
                      <a:pt x="20" y="5"/>
                      <a:pt x="18" y="6"/>
                      <a:pt x="16" y="6"/>
                    </a:cubicBezTo>
                    <a:cubicBezTo>
                      <a:pt x="12" y="5"/>
                      <a:pt x="8" y="5"/>
                      <a:pt x="6" y="3"/>
                    </a:cubicBezTo>
                    <a:cubicBezTo>
                      <a:pt x="5" y="3"/>
                      <a:pt x="1" y="3"/>
                      <a:pt x="1" y="2"/>
                    </a:cubicBezTo>
                    <a:cubicBezTo>
                      <a:pt x="0" y="0"/>
                      <a:pt x="9" y="2"/>
                      <a:pt x="9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84"/>
              <p:cNvSpPr/>
              <p:nvPr/>
            </p:nvSpPr>
            <p:spPr bwMode="auto">
              <a:xfrm>
                <a:off x="2433638" y="3462338"/>
                <a:ext cx="55563" cy="7938"/>
              </a:xfrm>
              <a:custGeom>
                <a:avLst/>
                <a:gdLst>
                  <a:gd name="T0" fmla="*/ 14 w 15"/>
                  <a:gd name="T1" fmla="*/ 0 h 2"/>
                  <a:gd name="T2" fmla="*/ 9 w 15"/>
                  <a:gd name="T3" fmla="*/ 1 h 2"/>
                  <a:gd name="T4" fmla="*/ 7 w 15"/>
                  <a:gd name="T5" fmla="*/ 2 h 2"/>
                  <a:gd name="T6" fmla="*/ 3 w 15"/>
                  <a:gd name="T7" fmla="*/ 2 h 2"/>
                  <a:gd name="T8" fmla="*/ 5 w 15"/>
                  <a:gd name="T9" fmla="*/ 0 h 2"/>
                  <a:gd name="T10" fmla="*/ 14 w 15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2">
                    <a:moveTo>
                      <a:pt x="14" y="0"/>
                    </a:moveTo>
                    <a:cubicBezTo>
                      <a:pt x="15" y="1"/>
                      <a:pt x="11" y="1"/>
                      <a:pt x="9" y="1"/>
                    </a:cubicBezTo>
                    <a:cubicBezTo>
                      <a:pt x="8" y="1"/>
                      <a:pt x="8" y="2"/>
                      <a:pt x="7" y="2"/>
                    </a:cubicBezTo>
                    <a:cubicBezTo>
                      <a:pt x="5" y="2"/>
                      <a:pt x="3" y="1"/>
                      <a:pt x="3" y="2"/>
                    </a:cubicBezTo>
                    <a:cubicBezTo>
                      <a:pt x="0" y="2"/>
                      <a:pt x="4" y="0"/>
                      <a:pt x="5" y="0"/>
                    </a:cubicBezTo>
                    <a:cubicBezTo>
                      <a:pt x="6" y="1"/>
                      <a:pt x="11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2665413" y="3462338"/>
                <a:ext cx="57150" cy="15875"/>
              </a:xfrm>
              <a:custGeom>
                <a:avLst/>
                <a:gdLst>
                  <a:gd name="T0" fmla="*/ 7 w 15"/>
                  <a:gd name="T1" fmla="*/ 0 h 4"/>
                  <a:gd name="T2" fmla="*/ 5 w 15"/>
                  <a:gd name="T3" fmla="*/ 0 h 4"/>
                  <a:gd name="T4" fmla="*/ 10 w 15"/>
                  <a:gd name="T5" fmla="*/ 2 h 4"/>
                  <a:gd name="T6" fmla="*/ 12 w 15"/>
                  <a:gd name="T7" fmla="*/ 1 h 4"/>
                  <a:gd name="T8" fmla="*/ 6 w 15"/>
                  <a:gd name="T9" fmla="*/ 4 h 4"/>
                  <a:gd name="T10" fmla="*/ 0 w 15"/>
                  <a:gd name="T11" fmla="*/ 1 h 4"/>
                  <a:gd name="T12" fmla="*/ 7 w 1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7" y="0"/>
                    </a:moveTo>
                    <a:cubicBezTo>
                      <a:pt x="7" y="0"/>
                      <a:pt x="6" y="0"/>
                      <a:pt x="5" y="0"/>
                    </a:cubicBezTo>
                    <a:cubicBezTo>
                      <a:pt x="5" y="2"/>
                      <a:pt x="11" y="0"/>
                      <a:pt x="10" y="2"/>
                    </a:cubicBezTo>
                    <a:cubicBezTo>
                      <a:pt x="11" y="2"/>
                      <a:pt x="12" y="2"/>
                      <a:pt x="12" y="1"/>
                    </a:cubicBezTo>
                    <a:cubicBezTo>
                      <a:pt x="15" y="3"/>
                      <a:pt x="7" y="3"/>
                      <a:pt x="6" y="4"/>
                    </a:cubicBezTo>
                    <a:cubicBezTo>
                      <a:pt x="3" y="3"/>
                      <a:pt x="4" y="1"/>
                      <a:pt x="0" y="1"/>
                    </a:cubicBezTo>
                    <a:cubicBezTo>
                      <a:pt x="1" y="0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86"/>
              <p:cNvSpPr>
                <a:spLocks noEditPoints="1"/>
              </p:cNvSpPr>
              <p:nvPr/>
            </p:nvSpPr>
            <p:spPr bwMode="auto">
              <a:xfrm>
                <a:off x="3884613" y="3481388"/>
                <a:ext cx="3138488" cy="1009650"/>
              </a:xfrm>
              <a:custGeom>
                <a:avLst/>
                <a:gdLst>
                  <a:gd name="T0" fmla="*/ 497 w 837"/>
                  <a:gd name="T1" fmla="*/ 19 h 269"/>
                  <a:gd name="T2" fmla="*/ 587 w 837"/>
                  <a:gd name="T3" fmla="*/ 19 h 269"/>
                  <a:gd name="T4" fmla="*/ 662 w 837"/>
                  <a:gd name="T5" fmla="*/ 22 h 269"/>
                  <a:gd name="T6" fmla="*/ 760 w 837"/>
                  <a:gd name="T7" fmla="*/ 30 h 269"/>
                  <a:gd name="T8" fmla="*/ 837 w 837"/>
                  <a:gd name="T9" fmla="*/ 42 h 269"/>
                  <a:gd name="T10" fmla="*/ 788 w 837"/>
                  <a:gd name="T11" fmla="*/ 48 h 269"/>
                  <a:gd name="T12" fmla="*/ 726 w 837"/>
                  <a:gd name="T13" fmla="*/ 71 h 269"/>
                  <a:gd name="T14" fmla="*/ 701 w 837"/>
                  <a:gd name="T15" fmla="*/ 78 h 269"/>
                  <a:gd name="T16" fmla="*/ 734 w 837"/>
                  <a:gd name="T17" fmla="*/ 54 h 269"/>
                  <a:gd name="T18" fmla="*/ 662 w 837"/>
                  <a:gd name="T19" fmla="*/ 64 h 269"/>
                  <a:gd name="T20" fmla="*/ 640 w 837"/>
                  <a:gd name="T21" fmla="*/ 81 h 269"/>
                  <a:gd name="T22" fmla="*/ 600 w 837"/>
                  <a:gd name="T23" fmla="*/ 108 h 269"/>
                  <a:gd name="T24" fmla="*/ 574 w 837"/>
                  <a:gd name="T25" fmla="*/ 114 h 269"/>
                  <a:gd name="T26" fmla="*/ 563 w 837"/>
                  <a:gd name="T27" fmla="*/ 121 h 269"/>
                  <a:gd name="T28" fmla="*/ 528 w 837"/>
                  <a:gd name="T29" fmla="*/ 153 h 269"/>
                  <a:gd name="T30" fmla="*/ 508 w 837"/>
                  <a:gd name="T31" fmla="*/ 175 h 269"/>
                  <a:gd name="T32" fmla="*/ 475 w 837"/>
                  <a:gd name="T33" fmla="*/ 178 h 269"/>
                  <a:gd name="T34" fmla="*/ 468 w 837"/>
                  <a:gd name="T35" fmla="*/ 179 h 269"/>
                  <a:gd name="T36" fmla="*/ 450 w 837"/>
                  <a:gd name="T37" fmla="*/ 156 h 269"/>
                  <a:gd name="T38" fmla="*/ 394 w 837"/>
                  <a:gd name="T39" fmla="*/ 171 h 269"/>
                  <a:gd name="T40" fmla="*/ 353 w 837"/>
                  <a:gd name="T41" fmla="*/ 151 h 269"/>
                  <a:gd name="T42" fmla="*/ 278 w 837"/>
                  <a:gd name="T43" fmla="*/ 145 h 269"/>
                  <a:gd name="T44" fmla="*/ 296 w 837"/>
                  <a:gd name="T45" fmla="*/ 160 h 269"/>
                  <a:gd name="T46" fmla="*/ 240 w 837"/>
                  <a:gd name="T47" fmla="*/ 162 h 269"/>
                  <a:gd name="T48" fmla="*/ 208 w 837"/>
                  <a:gd name="T49" fmla="*/ 142 h 269"/>
                  <a:gd name="T50" fmla="*/ 234 w 837"/>
                  <a:gd name="T51" fmla="*/ 168 h 269"/>
                  <a:gd name="T52" fmla="*/ 249 w 837"/>
                  <a:gd name="T53" fmla="*/ 195 h 269"/>
                  <a:gd name="T54" fmla="*/ 219 w 837"/>
                  <a:gd name="T55" fmla="*/ 234 h 269"/>
                  <a:gd name="T56" fmla="*/ 187 w 837"/>
                  <a:gd name="T57" fmla="*/ 264 h 269"/>
                  <a:gd name="T58" fmla="*/ 126 w 837"/>
                  <a:gd name="T59" fmla="*/ 241 h 269"/>
                  <a:gd name="T60" fmla="*/ 119 w 837"/>
                  <a:gd name="T61" fmla="*/ 205 h 269"/>
                  <a:gd name="T62" fmla="*/ 25 w 837"/>
                  <a:gd name="T63" fmla="*/ 183 h 269"/>
                  <a:gd name="T64" fmla="*/ 3 w 837"/>
                  <a:gd name="T65" fmla="*/ 153 h 269"/>
                  <a:gd name="T66" fmla="*/ 86 w 837"/>
                  <a:gd name="T67" fmla="*/ 121 h 269"/>
                  <a:gd name="T68" fmla="*/ 139 w 837"/>
                  <a:gd name="T69" fmla="*/ 133 h 269"/>
                  <a:gd name="T70" fmla="*/ 201 w 837"/>
                  <a:gd name="T71" fmla="*/ 133 h 269"/>
                  <a:gd name="T72" fmla="*/ 164 w 837"/>
                  <a:gd name="T73" fmla="*/ 113 h 269"/>
                  <a:gd name="T74" fmla="*/ 135 w 837"/>
                  <a:gd name="T75" fmla="*/ 105 h 269"/>
                  <a:gd name="T76" fmla="*/ 137 w 837"/>
                  <a:gd name="T77" fmla="*/ 112 h 269"/>
                  <a:gd name="T78" fmla="*/ 84 w 837"/>
                  <a:gd name="T79" fmla="*/ 106 h 269"/>
                  <a:gd name="T80" fmla="*/ 61 w 837"/>
                  <a:gd name="T81" fmla="*/ 105 h 269"/>
                  <a:gd name="T82" fmla="*/ 84 w 837"/>
                  <a:gd name="T83" fmla="*/ 86 h 269"/>
                  <a:gd name="T84" fmla="*/ 114 w 837"/>
                  <a:gd name="T85" fmla="*/ 76 h 269"/>
                  <a:gd name="T86" fmla="*/ 168 w 837"/>
                  <a:gd name="T87" fmla="*/ 64 h 269"/>
                  <a:gd name="T88" fmla="*/ 166 w 837"/>
                  <a:gd name="T89" fmla="*/ 51 h 269"/>
                  <a:gd name="T90" fmla="*/ 147 w 837"/>
                  <a:gd name="T91" fmla="*/ 62 h 269"/>
                  <a:gd name="T92" fmla="*/ 97 w 837"/>
                  <a:gd name="T93" fmla="*/ 65 h 269"/>
                  <a:gd name="T94" fmla="*/ 121 w 837"/>
                  <a:gd name="T95" fmla="*/ 43 h 269"/>
                  <a:gd name="T96" fmla="*/ 188 w 837"/>
                  <a:gd name="T97" fmla="*/ 27 h 269"/>
                  <a:gd name="T98" fmla="*/ 211 w 837"/>
                  <a:gd name="T99" fmla="*/ 40 h 269"/>
                  <a:gd name="T100" fmla="*/ 249 w 837"/>
                  <a:gd name="T101" fmla="*/ 35 h 269"/>
                  <a:gd name="T102" fmla="*/ 317 w 837"/>
                  <a:gd name="T103" fmla="*/ 33 h 269"/>
                  <a:gd name="T104" fmla="*/ 350 w 837"/>
                  <a:gd name="T105" fmla="*/ 21 h 269"/>
                  <a:gd name="T106" fmla="*/ 374 w 837"/>
                  <a:gd name="T107" fmla="*/ 34 h 269"/>
                  <a:gd name="T108" fmla="*/ 390 w 837"/>
                  <a:gd name="T109" fmla="*/ 21 h 269"/>
                  <a:gd name="T110" fmla="*/ 472 w 837"/>
                  <a:gd name="T111" fmla="*/ 4 h 269"/>
                  <a:gd name="T112" fmla="*/ 198 w 837"/>
                  <a:gd name="T113" fmla="*/ 97 h 269"/>
                  <a:gd name="T114" fmla="*/ 238 w 837"/>
                  <a:gd name="T115" fmla="*/ 110 h 269"/>
                  <a:gd name="T116" fmla="*/ 282 w 837"/>
                  <a:gd name="T117" fmla="*/ 107 h 269"/>
                  <a:gd name="T118" fmla="*/ 268 w 837"/>
                  <a:gd name="T119" fmla="*/ 117 h 269"/>
                  <a:gd name="T120" fmla="*/ 199 w 837"/>
                  <a:gd name="T121" fmla="*/ 198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837" h="269">
                    <a:moveTo>
                      <a:pt x="504" y="2"/>
                    </a:moveTo>
                    <a:cubicBezTo>
                      <a:pt x="504" y="3"/>
                      <a:pt x="506" y="3"/>
                      <a:pt x="507" y="3"/>
                    </a:cubicBezTo>
                    <a:cubicBezTo>
                      <a:pt x="507" y="4"/>
                      <a:pt x="505" y="3"/>
                      <a:pt x="504" y="3"/>
                    </a:cubicBezTo>
                    <a:cubicBezTo>
                      <a:pt x="508" y="6"/>
                      <a:pt x="512" y="3"/>
                      <a:pt x="520" y="3"/>
                    </a:cubicBezTo>
                    <a:cubicBezTo>
                      <a:pt x="522" y="5"/>
                      <a:pt x="524" y="6"/>
                      <a:pt x="528" y="6"/>
                    </a:cubicBezTo>
                    <a:cubicBezTo>
                      <a:pt x="528" y="6"/>
                      <a:pt x="527" y="7"/>
                      <a:pt x="528" y="8"/>
                    </a:cubicBezTo>
                    <a:cubicBezTo>
                      <a:pt x="528" y="8"/>
                      <a:pt x="530" y="8"/>
                      <a:pt x="530" y="9"/>
                    </a:cubicBezTo>
                    <a:cubicBezTo>
                      <a:pt x="528" y="9"/>
                      <a:pt x="528" y="10"/>
                      <a:pt x="528" y="11"/>
                    </a:cubicBezTo>
                    <a:cubicBezTo>
                      <a:pt x="527" y="10"/>
                      <a:pt x="525" y="10"/>
                      <a:pt x="524" y="10"/>
                    </a:cubicBezTo>
                    <a:cubicBezTo>
                      <a:pt x="522" y="10"/>
                      <a:pt x="523" y="11"/>
                      <a:pt x="523" y="11"/>
                    </a:cubicBezTo>
                    <a:cubicBezTo>
                      <a:pt x="522" y="11"/>
                      <a:pt x="521" y="11"/>
                      <a:pt x="521" y="11"/>
                    </a:cubicBezTo>
                    <a:cubicBezTo>
                      <a:pt x="520" y="11"/>
                      <a:pt x="518" y="12"/>
                      <a:pt x="515" y="11"/>
                    </a:cubicBezTo>
                    <a:cubicBezTo>
                      <a:pt x="514" y="11"/>
                      <a:pt x="514" y="12"/>
                      <a:pt x="514" y="12"/>
                    </a:cubicBezTo>
                    <a:cubicBezTo>
                      <a:pt x="513" y="12"/>
                      <a:pt x="512" y="12"/>
                      <a:pt x="512" y="12"/>
                    </a:cubicBezTo>
                    <a:cubicBezTo>
                      <a:pt x="511" y="13"/>
                      <a:pt x="513" y="13"/>
                      <a:pt x="512" y="14"/>
                    </a:cubicBezTo>
                    <a:cubicBezTo>
                      <a:pt x="511" y="13"/>
                      <a:pt x="506" y="14"/>
                      <a:pt x="509" y="15"/>
                    </a:cubicBezTo>
                    <a:cubicBezTo>
                      <a:pt x="507" y="16"/>
                      <a:pt x="503" y="15"/>
                      <a:pt x="501" y="16"/>
                    </a:cubicBezTo>
                    <a:cubicBezTo>
                      <a:pt x="499" y="16"/>
                      <a:pt x="498" y="17"/>
                      <a:pt x="496" y="17"/>
                    </a:cubicBezTo>
                    <a:cubicBezTo>
                      <a:pt x="496" y="18"/>
                      <a:pt x="496" y="18"/>
                      <a:pt x="495" y="19"/>
                    </a:cubicBezTo>
                    <a:cubicBezTo>
                      <a:pt x="495" y="19"/>
                      <a:pt x="496" y="18"/>
                      <a:pt x="497" y="19"/>
                    </a:cubicBezTo>
                    <a:cubicBezTo>
                      <a:pt x="500" y="19"/>
                      <a:pt x="501" y="17"/>
                      <a:pt x="503" y="17"/>
                    </a:cubicBezTo>
                    <a:cubicBezTo>
                      <a:pt x="504" y="17"/>
                      <a:pt x="505" y="18"/>
                      <a:pt x="506" y="18"/>
                    </a:cubicBezTo>
                    <a:cubicBezTo>
                      <a:pt x="507" y="17"/>
                      <a:pt x="507" y="17"/>
                      <a:pt x="508" y="17"/>
                    </a:cubicBezTo>
                    <a:cubicBezTo>
                      <a:pt x="510" y="16"/>
                      <a:pt x="512" y="17"/>
                      <a:pt x="515" y="16"/>
                    </a:cubicBezTo>
                    <a:cubicBezTo>
                      <a:pt x="516" y="16"/>
                      <a:pt x="514" y="15"/>
                      <a:pt x="516" y="15"/>
                    </a:cubicBezTo>
                    <a:cubicBezTo>
                      <a:pt x="516" y="15"/>
                      <a:pt x="517" y="15"/>
                      <a:pt x="518" y="15"/>
                    </a:cubicBezTo>
                    <a:cubicBezTo>
                      <a:pt x="518" y="15"/>
                      <a:pt x="519" y="14"/>
                      <a:pt x="519" y="14"/>
                    </a:cubicBezTo>
                    <a:cubicBezTo>
                      <a:pt x="519" y="14"/>
                      <a:pt x="521" y="15"/>
                      <a:pt x="523" y="15"/>
                    </a:cubicBezTo>
                    <a:cubicBezTo>
                      <a:pt x="525" y="15"/>
                      <a:pt x="525" y="14"/>
                      <a:pt x="528" y="14"/>
                    </a:cubicBezTo>
                    <a:cubicBezTo>
                      <a:pt x="528" y="15"/>
                      <a:pt x="528" y="15"/>
                      <a:pt x="528" y="16"/>
                    </a:cubicBezTo>
                    <a:cubicBezTo>
                      <a:pt x="529" y="15"/>
                      <a:pt x="530" y="15"/>
                      <a:pt x="530" y="16"/>
                    </a:cubicBezTo>
                    <a:cubicBezTo>
                      <a:pt x="535" y="16"/>
                      <a:pt x="544" y="16"/>
                      <a:pt x="551" y="16"/>
                    </a:cubicBezTo>
                    <a:cubicBezTo>
                      <a:pt x="551" y="18"/>
                      <a:pt x="558" y="17"/>
                      <a:pt x="557" y="19"/>
                    </a:cubicBezTo>
                    <a:cubicBezTo>
                      <a:pt x="558" y="18"/>
                      <a:pt x="560" y="19"/>
                      <a:pt x="561" y="19"/>
                    </a:cubicBezTo>
                    <a:cubicBezTo>
                      <a:pt x="564" y="19"/>
                      <a:pt x="568" y="19"/>
                      <a:pt x="569" y="19"/>
                    </a:cubicBezTo>
                    <a:cubicBezTo>
                      <a:pt x="571" y="19"/>
                      <a:pt x="570" y="17"/>
                      <a:pt x="571" y="17"/>
                    </a:cubicBezTo>
                    <a:cubicBezTo>
                      <a:pt x="574" y="17"/>
                      <a:pt x="578" y="17"/>
                      <a:pt x="581" y="17"/>
                    </a:cubicBezTo>
                    <a:cubicBezTo>
                      <a:pt x="581" y="17"/>
                      <a:pt x="581" y="18"/>
                      <a:pt x="581" y="18"/>
                    </a:cubicBezTo>
                    <a:cubicBezTo>
                      <a:pt x="583" y="18"/>
                      <a:pt x="585" y="17"/>
                      <a:pt x="586" y="18"/>
                    </a:cubicBezTo>
                    <a:cubicBezTo>
                      <a:pt x="587" y="18"/>
                      <a:pt x="587" y="18"/>
                      <a:pt x="587" y="19"/>
                    </a:cubicBezTo>
                    <a:cubicBezTo>
                      <a:pt x="589" y="19"/>
                      <a:pt x="591" y="18"/>
                      <a:pt x="592" y="19"/>
                    </a:cubicBezTo>
                    <a:cubicBezTo>
                      <a:pt x="592" y="20"/>
                      <a:pt x="592" y="21"/>
                      <a:pt x="589" y="21"/>
                    </a:cubicBezTo>
                    <a:cubicBezTo>
                      <a:pt x="589" y="22"/>
                      <a:pt x="591" y="22"/>
                      <a:pt x="593" y="22"/>
                    </a:cubicBezTo>
                    <a:cubicBezTo>
                      <a:pt x="592" y="25"/>
                      <a:pt x="597" y="25"/>
                      <a:pt x="599" y="26"/>
                    </a:cubicBezTo>
                    <a:cubicBezTo>
                      <a:pt x="601" y="26"/>
                      <a:pt x="603" y="25"/>
                      <a:pt x="604" y="25"/>
                    </a:cubicBezTo>
                    <a:cubicBezTo>
                      <a:pt x="605" y="25"/>
                      <a:pt x="604" y="24"/>
                      <a:pt x="605" y="23"/>
                    </a:cubicBezTo>
                    <a:cubicBezTo>
                      <a:pt x="606" y="23"/>
                      <a:pt x="607" y="24"/>
                      <a:pt x="607" y="23"/>
                    </a:cubicBezTo>
                    <a:cubicBezTo>
                      <a:pt x="610" y="23"/>
                      <a:pt x="609" y="24"/>
                      <a:pt x="610" y="24"/>
                    </a:cubicBezTo>
                    <a:cubicBezTo>
                      <a:pt x="612" y="24"/>
                      <a:pt x="614" y="24"/>
                      <a:pt x="617" y="24"/>
                    </a:cubicBezTo>
                    <a:cubicBezTo>
                      <a:pt x="618" y="24"/>
                      <a:pt x="620" y="24"/>
                      <a:pt x="620" y="23"/>
                    </a:cubicBezTo>
                    <a:cubicBezTo>
                      <a:pt x="623" y="23"/>
                      <a:pt x="631" y="22"/>
                      <a:pt x="631" y="24"/>
                    </a:cubicBezTo>
                    <a:cubicBezTo>
                      <a:pt x="633" y="24"/>
                      <a:pt x="633" y="22"/>
                      <a:pt x="637" y="23"/>
                    </a:cubicBezTo>
                    <a:cubicBezTo>
                      <a:pt x="637" y="22"/>
                      <a:pt x="635" y="23"/>
                      <a:pt x="635" y="22"/>
                    </a:cubicBezTo>
                    <a:cubicBezTo>
                      <a:pt x="635" y="22"/>
                      <a:pt x="635" y="21"/>
                      <a:pt x="637" y="21"/>
                    </a:cubicBezTo>
                    <a:cubicBezTo>
                      <a:pt x="639" y="21"/>
                      <a:pt x="639" y="19"/>
                      <a:pt x="643" y="20"/>
                    </a:cubicBezTo>
                    <a:cubicBezTo>
                      <a:pt x="644" y="20"/>
                      <a:pt x="643" y="19"/>
                      <a:pt x="643" y="19"/>
                    </a:cubicBezTo>
                    <a:cubicBezTo>
                      <a:pt x="644" y="18"/>
                      <a:pt x="647" y="19"/>
                      <a:pt x="650" y="19"/>
                    </a:cubicBezTo>
                    <a:cubicBezTo>
                      <a:pt x="650" y="22"/>
                      <a:pt x="656" y="18"/>
                      <a:pt x="654" y="20"/>
                    </a:cubicBezTo>
                    <a:cubicBezTo>
                      <a:pt x="659" y="21"/>
                      <a:pt x="662" y="20"/>
                      <a:pt x="665" y="20"/>
                    </a:cubicBezTo>
                    <a:cubicBezTo>
                      <a:pt x="666" y="21"/>
                      <a:pt x="661" y="20"/>
                      <a:pt x="662" y="22"/>
                    </a:cubicBezTo>
                    <a:cubicBezTo>
                      <a:pt x="663" y="23"/>
                      <a:pt x="666" y="22"/>
                      <a:pt x="668" y="22"/>
                    </a:cubicBezTo>
                    <a:cubicBezTo>
                      <a:pt x="672" y="22"/>
                      <a:pt x="675" y="22"/>
                      <a:pt x="678" y="22"/>
                    </a:cubicBezTo>
                    <a:cubicBezTo>
                      <a:pt x="679" y="24"/>
                      <a:pt x="684" y="24"/>
                      <a:pt x="685" y="25"/>
                    </a:cubicBezTo>
                    <a:cubicBezTo>
                      <a:pt x="687" y="25"/>
                      <a:pt x="688" y="26"/>
                      <a:pt x="690" y="26"/>
                    </a:cubicBezTo>
                    <a:cubicBezTo>
                      <a:pt x="696" y="26"/>
                      <a:pt x="703" y="25"/>
                      <a:pt x="709" y="26"/>
                    </a:cubicBezTo>
                    <a:cubicBezTo>
                      <a:pt x="711" y="26"/>
                      <a:pt x="713" y="27"/>
                      <a:pt x="716" y="27"/>
                    </a:cubicBezTo>
                    <a:cubicBezTo>
                      <a:pt x="715" y="28"/>
                      <a:pt x="717" y="28"/>
                      <a:pt x="718" y="28"/>
                    </a:cubicBezTo>
                    <a:cubicBezTo>
                      <a:pt x="718" y="28"/>
                      <a:pt x="718" y="29"/>
                      <a:pt x="718" y="30"/>
                    </a:cubicBezTo>
                    <a:cubicBezTo>
                      <a:pt x="717" y="31"/>
                      <a:pt x="721" y="30"/>
                      <a:pt x="722" y="30"/>
                    </a:cubicBezTo>
                    <a:cubicBezTo>
                      <a:pt x="723" y="31"/>
                      <a:pt x="722" y="30"/>
                      <a:pt x="724" y="30"/>
                    </a:cubicBezTo>
                    <a:cubicBezTo>
                      <a:pt x="724" y="30"/>
                      <a:pt x="724" y="31"/>
                      <a:pt x="725" y="31"/>
                    </a:cubicBezTo>
                    <a:cubicBezTo>
                      <a:pt x="726" y="31"/>
                      <a:pt x="737" y="31"/>
                      <a:pt x="738" y="31"/>
                    </a:cubicBezTo>
                    <a:cubicBezTo>
                      <a:pt x="738" y="31"/>
                      <a:pt x="738" y="30"/>
                      <a:pt x="738" y="30"/>
                    </a:cubicBezTo>
                    <a:cubicBezTo>
                      <a:pt x="739" y="30"/>
                      <a:pt x="740" y="31"/>
                      <a:pt x="741" y="31"/>
                    </a:cubicBezTo>
                    <a:cubicBezTo>
                      <a:pt x="741" y="30"/>
                      <a:pt x="743" y="30"/>
                      <a:pt x="744" y="31"/>
                    </a:cubicBezTo>
                    <a:cubicBezTo>
                      <a:pt x="745" y="30"/>
                      <a:pt x="749" y="30"/>
                      <a:pt x="751" y="29"/>
                    </a:cubicBezTo>
                    <a:cubicBezTo>
                      <a:pt x="751" y="31"/>
                      <a:pt x="752" y="31"/>
                      <a:pt x="752" y="33"/>
                    </a:cubicBezTo>
                    <a:cubicBezTo>
                      <a:pt x="757" y="33"/>
                      <a:pt x="758" y="33"/>
                      <a:pt x="761" y="33"/>
                    </a:cubicBezTo>
                    <a:cubicBezTo>
                      <a:pt x="762" y="32"/>
                      <a:pt x="761" y="32"/>
                      <a:pt x="759" y="32"/>
                    </a:cubicBezTo>
                    <a:cubicBezTo>
                      <a:pt x="760" y="31"/>
                      <a:pt x="760" y="31"/>
                      <a:pt x="760" y="30"/>
                    </a:cubicBezTo>
                    <a:cubicBezTo>
                      <a:pt x="763" y="29"/>
                      <a:pt x="769" y="29"/>
                      <a:pt x="770" y="30"/>
                    </a:cubicBezTo>
                    <a:cubicBezTo>
                      <a:pt x="775" y="30"/>
                      <a:pt x="779" y="30"/>
                      <a:pt x="783" y="30"/>
                    </a:cubicBezTo>
                    <a:cubicBezTo>
                      <a:pt x="785" y="30"/>
                      <a:pt x="788" y="31"/>
                      <a:pt x="788" y="30"/>
                    </a:cubicBezTo>
                    <a:cubicBezTo>
                      <a:pt x="790" y="31"/>
                      <a:pt x="790" y="31"/>
                      <a:pt x="793" y="32"/>
                    </a:cubicBezTo>
                    <a:cubicBezTo>
                      <a:pt x="794" y="32"/>
                      <a:pt x="795" y="33"/>
                      <a:pt x="795" y="33"/>
                    </a:cubicBezTo>
                    <a:cubicBezTo>
                      <a:pt x="796" y="33"/>
                      <a:pt x="796" y="32"/>
                      <a:pt x="796" y="32"/>
                    </a:cubicBezTo>
                    <a:cubicBezTo>
                      <a:pt x="797" y="32"/>
                      <a:pt x="796" y="33"/>
                      <a:pt x="797" y="33"/>
                    </a:cubicBezTo>
                    <a:cubicBezTo>
                      <a:pt x="797" y="33"/>
                      <a:pt x="799" y="33"/>
                      <a:pt x="799" y="33"/>
                    </a:cubicBezTo>
                    <a:cubicBezTo>
                      <a:pt x="800" y="33"/>
                      <a:pt x="801" y="34"/>
                      <a:pt x="804" y="34"/>
                    </a:cubicBezTo>
                    <a:cubicBezTo>
                      <a:pt x="805" y="34"/>
                      <a:pt x="808" y="35"/>
                      <a:pt x="810" y="35"/>
                    </a:cubicBezTo>
                    <a:cubicBezTo>
                      <a:pt x="810" y="35"/>
                      <a:pt x="811" y="36"/>
                      <a:pt x="811" y="36"/>
                    </a:cubicBezTo>
                    <a:cubicBezTo>
                      <a:pt x="811" y="36"/>
                      <a:pt x="812" y="36"/>
                      <a:pt x="813" y="36"/>
                    </a:cubicBezTo>
                    <a:cubicBezTo>
                      <a:pt x="813" y="36"/>
                      <a:pt x="813" y="37"/>
                      <a:pt x="813" y="37"/>
                    </a:cubicBezTo>
                    <a:cubicBezTo>
                      <a:pt x="813" y="37"/>
                      <a:pt x="815" y="37"/>
                      <a:pt x="815" y="37"/>
                    </a:cubicBezTo>
                    <a:cubicBezTo>
                      <a:pt x="816" y="37"/>
                      <a:pt x="814" y="39"/>
                      <a:pt x="818" y="38"/>
                    </a:cubicBezTo>
                    <a:cubicBezTo>
                      <a:pt x="818" y="40"/>
                      <a:pt x="818" y="41"/>
                      <a:pt x="818" y="42"/>
                    </a:cubicBezTo>
                    <a:cubicBezTo>
                      <a:pt x="821" y="42"/>
                      <a:pt x="824" y="41"/>
                      <a:pt x="825" y="40"/>
                    </a:cubicBezTo>
                    <a:cubicBezTo>
                      <a:pt x="828" y="41"/>
                      <a:pt x="831" y="40"/>
                      <a:pt x="834" y="41"/>
                    </a:cubicBezTo>
                    <a:cubicBezTo>
                      <a:pt x="834" y="41"/>
                      <a:pt x="833" y="42"/>
                      <a:pt x="834" y="42"/>
                    </a:cubicBezTo>
                    <a:cubicBezTo>
                      <a:pt x="834" y="42"/>
                      <a:pt x="836" y="42"/>
                      <a:pt x="837" y="42"/>
                    </a:cubicBezTo>
                    <a:cubicBezTo>
                      <a:pt x="836" y="42"/>
                      <a:pt x="834" y="42"/>
                      <a:pt x="835" y="43"/>
                    </a:cubicBezTo>
                    <a:cubicBezTo>
                      <a:pt x="833" y="43"/>
                      <a:pt x="833" y="43"/>
                      <a:pt x="832" y="43"/>
                    </a:cubicBezTo>
                    <a:cubicBezTo>
                      <a:pt x="831" y="43"/>
                      <a:pt x="831" y="44"/>
                      <a:pt x="829" y="44"/>
                    </a:cubicBezTo>
                    <a:cubicBezTo>
                      <a:pt x="829" y="45"/>
                      <a:pt x="832" y="44"/>
                      <a:pt x="831" y="46"/>
                    </a:cubicBezTo>
                    <a:cubicBezTo>
                      <a:pt x="827" y="44"/>
                      <a:pt x="830" y="46"/>
                      <a:pt x="828" y="47"/>
                    </a:cubicBezTo>
                    <a:cubicBezTo>
                      <a:pt x="827" y="47"/>
                      <a:pt x="826" y="47"/>
                      <a:pt x="826" y="48"/>
                    </a:cubicBezTo>
                    <a:cubicBezTo>
                      <a:pt x="824" y="48"/>
                      <a:pt x="824" y="47"/>
                      <a:pt x="823" y="47"/>
                    </a:cubicBezTo>
                    <a:cubicBezTo>
                      <a:pt x="822" y="47"/>
                      <a:pt x="821" y="46"/>
                      <a:pt x="821" y="46"/>
                    </a:cubicBezTo>
                    <a:cubicBezTo>
                      <a:pt x="819" y="46"/>
                      <a:pt x="818" y="46"/>
                      <a:pt x="817" y="46"/>
                    </a:cubicBezTo>
                    <a:cubicBezTo>
                      <a:pt x="816" y="46"/>
                      <a:pt x="815" y="45"/>
                      <a:pt x="815" y="45"/>
                    </a:cubicBezTo>
                    <a:cubicBezTo>
                      <a:pt x="814" y="45"/>
                      <a:pt x="812" y="45"/>
                      <a:pt x="811" y="45"/>
                    </a:cubicBezTo>
                    <a:cubicBezTo>
                      <a:pt x="811" y="45"/>
                      <a:pt x="811" y="44"/>
                      <a:pt x="810" y="44"/>
                    </a:cubicBezTo>
                    <a:cubicBezTo>
                      <a:pt x="809" y="44"/>
                      <a:pt x="807" y="42"/>
                      <a:pt x="806" y="44"/>
                    </a:cubicBezTo>
                    <a:cubicBezTo>
                      <a:pt x="805" y="44"/>
                      <a:pt x="805" y="43"/>
                      <a:pt x="805" y="42"/>
                    </a:cubicBezTo>
                    <a:cubicBezTo>
                      <a:pt x="803" y="42"/>
                      <a:pt x="801" y="42"/>
                      <a:pt x="799" y="42"/>
                    </a:cubicBezTo>
                    <a:cubicBezTo>
                      <a:pt x="797" y="42"/>
                      <a:pt x="799" y="43"/>
                      <a:pt x="799" y="43"/>
                    </a:cubicBezTo>
                    <a:cubicBezTo>
                      <a:pt x="799" y="44"/>
                      <a:pt x="797" y="44"/>
                      <a:pt x="797" y="45"/>
                    </a:cubicBezTo>
                    <a:cubicBezTo>
                      <a:pt x="793" y="45"/>
                      <a:pt x="792" y="47"/>
                      <a:pt x="787" y="46"/>
                    </a:cubicBezTo>
                    <a:cubicBezTo>
                      <a:pt x="786" y="47"/>
                      <a:pt x="786" y="47"/>
                      <a:pt x="784" y="47"/>
                    </a:cubicBezTo>
                    <a:cubicBezTo>
                      <a:pt x="784" y="48"/>
                      <a:pt x="787" y="48"/>
                      <a:pt x="788" y="48"/>
                    </a:cubicBezTo>
                    <a:cubicBezTo>
                      <a:pt x="789" y="48"/>
                      <a:pt x="790" y="49"/>
                      <a:pt x="791" y="49"/>
                    </a:cubicBezTo>
                    <a:cubicBezTo>
                      <a:pt x="790" y="50"/>
                      <a:pt x="790" y="50"/>
                      <a:pt x="792" y="51"/>
                    </a:cubicBezTo>
                    <a:cubicBezTo>
                      <a:pt x="793" y="52"/>
                      <a:pt x="796" y="52"/>
                      <a:pt x="797" y="53"/>
                    </a:cubicBezTo>
                    <a:cubicBezTo>
                      <a:pt x="797" y="53"/>
                      <a:pt x="794" y="54"/>
                      <a:pt x="794" y="54"/>
                    </a:cubicBezTo>
                    <a:cubicBezTo>
                      <a:pt x="791" y="54"/>
                      <a:pt x="791" y="53"/>
                      <a:pt x="790" y="53"/>
                    </a:cubicBezTo>
                    <a:cubicBezTo>
                      <a:pt x="790" y="53"/>
                      <a:pt x="791" y="54"/>
                      <a:pt x="790" y="54"/>
                    </a:cubicBezTo>
                    <a:cubicBezTo>
                      <a:pt x="787" y="54"/>
                      <a:pt x="782" y="54"/>
                      <a:pt x="779" y="54"/>
                    </a:cubicBezTo>
                    <a:cubicBezTo>
                      <a:pt x="777" y="55"/>
                      <a:pt x="774" y="55"/>
                      <a:pt x="774" y="56"/>
                    </a:cubicBezTo>
                    <a:cubicBezTo>
                      <a:pt x="770" y="56"/>
                      <a:pt x="769" y="58"/>
                      <a:pt x="766" y="58"/>
                    </a:cubicBezTo>
                    <a:cubicBezTo>
                      <a:pt x="766" y="58"/>
                      <a:pt x="765" y="59"/>
                      <a:pt x="764" y="59"/>
                    </a:cubicBezTo>
                    <a:cubicBezTo>
                      <a:pt x="764" y="59"/>
                      <a:pt x="762" y="60"/>
                      <a:pt x="761" y="60"/>
                    </a:cubicBezTo>
                    <a:cubicBezTo>
                      <a:pt x="760" y="60"/>
                      <a:pt x="760" y="60"/>
                      <a:pt x="759" y="61"/>
                    </a:cubicBezTo>
                    <a:cubicBezTo>
                      <a:pt x="756" y="60"/>
                      <a:pt x="751" y="61"/>
                      <a:pt x="749" y="60"/>
                    </a:cubicBezTo>
                    <a:cubicBezTo>
                      <a:pt x="749" y="61"/>
                      <a:pt x="746" y="60"/>
                      <a:pt x="746" y="62"/>
                    </a:cubicBezTo>
                    <a:cubicBezTo>
                      <a:pt x="741" y="62"/>
                      <a:pt x="740" y="62"/>
                      <a:pt x="735" y="62"/>
                    </a:cubicBezTo>
                    <a:cubicBezTo>
                      <a:pt x="734" y="62"/>
                      <a:pt x="734" y="62"/>
                      <a:pt x="733" y="62"/>
                    </a:cubicBezTo>
                    <a:cubicBezTo>
                      <a:pt x="732" y="63"/>
                      <a:pt x="730" y="63"/>
                      <a:pt x="730" y="64"/>
                    </a:cubicBezTo>
                    <a:cubicBezTo>
                      <a:pt x="730" y="65"/>
                      <a:pt x="725" y="64"/>
                      <a:pt x="726" y="67"/>
                    </a:cubicBezTo>
                    <a:cubicBezTo>
                      <a:pt x="725" y="68"/>
                      <a:pt x="728" y="68"/>
                      <a:pt x="730" y="69"/>
                    </a:cubicBezTo>
                    <a:cubicBezTo>
                      <a:pt x="729" y="70"/>
                      <a:pt x="729" y="71"/>
                      <a:pt x="726" y="71"/>
                    </a:cubicBezTo>
                    <a:cubicBezTo>
                      <a:pt x="726" y="72"/>
                      <a:pt x="726" y="73"/>
                      <a:pt x="724" y="72"/>
                    </a:cubicBezTo>
                    <a:cubicBezTo>
                      <a:pt x="724" y="73"/>
                      <a:pt x="724" y="74"/>
                      <a:pt x="724" y="74"/>
                    </a:cubicBezTo>
                    <a:cubicBezTo>
                      <a:pt x="724" y="75"/>
                      <a:pt x="725" y="74"/>
                      <a:pt x="726" y="75"/>
                    </a:cubicBezTo>
                    <a:cubicBezTo>
                      <a:pt x="727" y="76"/>
                      <a:pt x="724" y="76"/>
                      <a:pt x="724" y="76"/>
                    </a:cubicBezTo>
                    <a:cubicBezTo>
                      <a:pt x="723" y="76"/>
                      <a:pt x="723" y="77"/>
                      <a:pt x="723" y="77"/>
                    </a:cubicBezTo>
                    <a:cubicBezTo>
                      <a:pt x="722" y="78"/>
                      <a:pt x="719" y="77"/>
                      <a:pt x="718" y="78"/>
                    </a:cubicBezTo>
                    <a:cubicBezTo>
                      <a:pt x="717" y="78"/>
                      <a:pt x="718" y="79"/>
                      <a:pt x="718" y="80"/>
                    </a:cubicBezTo>
                    <a:cubicBezTo>
                      <a:pt x="717" y="80"/>
                      <a:pt x="717" y="79"/>
                      <a:pt x="717" y="79"/>
                    </a:cubicBezTo>
                    <a:cubicBezTo>
                      <a:pt x="716" y="79"/>
                      <a:pt x="714" y="79"/>
                      <a:pt x="716" y="81"/>
                    </a:cubicBezTo>
                    <a:cubicBezTo>
                      <a:pt x="714" y="81"/>
                      <a:pt x="714" y="82"/>
                      <a:pt x="714" y="82"/>
                    </a:cubicBezTo>
                    <a:cubicBezTo>
                      <a:pt x="713" y="82"/>
                      <a:pt x="712" y="82"/>
                      <a:pt x="712" y="82"/>
                    </a:cubicBezTo>
                    <a:cubicBezTo>
                      <a:pt x="711" y="82"/>
                      <a:pt x="712" y="84"/>
                      <a:pt x="710" y="83"/>
                    </a:cubicBezTo>
                    <a:cubicBezTo>
                      <a:pt x="710" y="84"/>
                      <a:pt x="709" y="84"/>
                      <a:pt x="709" y="85"/>
                    </a:cubicBezTo>
                    <a:cubicBezTo>
                      <a:pt x="707" y="85"/>
                      <a:pt x="705" y="85"/>
                      <a:pt x="705" y="86"/>
                    </a:cubicBezTo>
                    <a:cubicBezTo>
                      <a:pt x="704" y="85"/>
                      <a:pt x="705" y="85"/>
                      <a:pt x="705" y="84"/>
                    </a:cubicBezTo>
                    <a:cubicBezTo>
                      <a:pt x="705" y="84"/>
                      <a:pt x="704" y="84"/>
                      <a:pt x="704" y="84"/>
                    </a:cubicBezTo>
                    <a:cubicBezTo>
                      <a:pt x="704" y="83"/>
                      <a:pt x="704" y="83"/>
                      <a:pt x="704" y="83"/>
                    </a:cubicBezTo>
                    <a:cubicBezTo>
                      <a:pt x="703" y="82"/>
                      <a:pt x="703" y="82"/>
                      <a:pt x="702" y="82"/>
                    </a:cubicBezTo>
                    <a:cubicBezTo>
                      <a:pt x="701" y="81"/>
                      <a:pt x="701" y="81"/>
                      <a:pt x="700" y="81"/>
                    </a:cubicBezTo>
                    <a:cubicBezTo>
                      <a:pt x="701" y="80"/>
                      <a:pt x="701" y="79"/>
                      <a:pt x="701" y="78"/>
                    </a:cubicBezTo>
                    <a:cubicBezTo>
                      <a:pt x="701" y="77"/>
                      <a:pt x="700" y="77"/>
                      <a:pt x="700" y="77"/>
                    </a:cubicBezTo>
                    <a:cubicBezTo>
                      <a:pt x="700" y="75"/>
                      <a:pt x="701" y="73"/>
                      <a:pt x="700" y="71"/>
                    </a:cubicBezTo>
                    <a:cubicBezTo>
                      <a:pt x="704" y="73"/>
                      <a:pt x="700" y="71"/>
                      <a:pt x="702" y="70"/>
                    </a:cubicBezTo>
                    <a:cubicBezTo>
                      <a:pt x="702" y="69"/>
                      <a:pt x="703" y="71"/>
                      <a:pt x="704" y="70"/>
                    </a:cubicBezTo>
                    <a:cubicBezTo>
                      <a:pt x="704" y="70"/>
                      <a:pt x="704" y="69"/>
                      <a:pt x="704" y="69"/>
                    </a:cubicBezTo>
                    <a:cubicBezTo>
                      <a:pt x="705" y="68"/>
                      <a:pt x="709" y="67"/>
                      <a:pt x="710" y="67"/>
                    </a:cubicBezTo>
                    <a:cubicBezTo>
                      <a:pt x="710" y="67"/>
                      <a:pt x="712" y="66"/>
                      <a:pt x="711" y="66"/>
                    </a:cubicBezTo>
                    <a:cubicBezTo>
                      <a:pt x="709" y="66"/>
                      <a:pt x="711" y="66"/>
                      <a:pt x="713" y="66"/>
                    </a:cubicBezTo>
                    <a:cubicBezTo>
                      <a:pt x="714" y="65"/>
                      <a:pt x="715" y="64"/>
                      <a:pt x="715" y="63"/>
                    </a:cubicBezTo>
                    <a:cubicBezTo>
                      <a:pt x="715" y="63"/>
                      <a:pt x="718" y="63"/>
                      <a:pt x="718" y="62"/>
                    </a:cubicBezTo>
                    <a:cubicBezTo>
                      <a:pt x="718" y="62"/>
                      <a:pt x="717" y="62"/>
                      <a:pt x="717" y="62"/>
                    </a:cubicBezTo>
                    <a:cubicBezTo>
                      <a:pt x="717" y="62"/>
                      <a:pt x="718" y="61"/>
                      <a:pt x="718" y="61"/>
                    </a:cubicBezTo>
                    <a:cubicBezTo>
                      <a:pt x="719" y="61"/>
                      <a:pt x="720" y="63"/>
                      <a:pt x="720" y="60"/>
                    </a:cubicBezTo>
                    <a:cubicBezTo>
                      <a:pt x="721" y="60"/>
                      <a:pt x="723" y="60"/>
                      <a:pt x="725" y="60"/>
                    </a:cubicBezTo>
                    <a:cubicBezTo>
                      <a:pt x="725" y="60"/>
                      <a:pt x="725" y="59"/>
                      <a:pt x="726" y="59"/>
                    </a:cubicBezTo>
                    <a:cubicBezTo>
                      <a:pt x="726" y="59"/>
                      <a:pt x="727" y="59"/>
                      <a:pt x="728" y="59"/>
                    </a:cubicBezTo>
                    <a:cubicBezTo>
                      <a:pt x="728" y="59"/>
                      <a:pt x="729" y="58"/>
                      <a:pt x="730" y="58"/>
                    </a:cubicBezTo>
                    <a:cubicBezTo>
                      <a:pt x="730" y="58"/>
                      <a:pt x="731" y="58"/>
                      <a:pt x="731" y="57"/>
                    </a:cubicBezTo>
                    <a:cubicBezTo>
                      <a:pt x="731" y="57"/>
                      <a:pt x="732" y="55"/>
                      <a:pt x="734" y="56"/>
                    </a:cubicBezTo>
                    <a:cubicBezTo>
                      <a:pt x="734" y="56"/>
                      <a:pt x="734" y="55"/>
                      <a:pt x="734" y="54"/>
                    </a:cubicBezTo>
                    <a:cubicBezTo>
                      <a:pt x="731" y="54"/>
                      <a:pt x="730" y="54"/>
                      <a:pt x="729" y="54"/>
                    </a:cubicBezTo>
                    <a:cubicBezTo>
                      <a:pt x="728" y="55"/>
                      <a:pt x="727" y="55"/>
                      <a:pt x="727" y="55"/>
                    </a:cubicBezTo>
                    <a:cubicBezTo>
                      <a:pt x="726" y="56"/>
                      <a:pt x="726" y="55"/>
                      <a:pt x="726" y="56"/>
                    </a:cubicBezTo>
                    <a:cubicBezTo>
                      <a:pt x="726" y="57"/>
                      <a:pt x="722" y="57"/>
                      <a:pt x="722" y="58"/>
                    </a:cubicBezTo>
                    <a:cubicBezTo>
                      <a:pt x="720" y="58"/>
                      <a:pt x="719" y="58"/>
                      <a:pt x="719" y="59"/>
                    </a:cubicBezTo>
                    <a:cubicBezTo>
                      <a:pt x="718" y="59"/>
                      <a:pt x="718" y="58"/>
                      <a:pt x="718" y="58"/>
                    </a:cubicBezTo>
                    <a:cubicBezTo>
                      <a:pt x="718" y="58"/>
                      <a:pt x="716" y="58"/>
                      <a:pt x="716" y="58"/>
                    </a:cubicBezTo>
                    <a:cubicBezTo>
                      <a:pt x="715" y="57"/>
                      <a:pt x="716" y="57"/>
                      <a:pt x="716" y="56"/>
                    </a:cubicBezTo>
                    <a:cubicBezTo>
                      <a:pt x="712" y="57"/>
                      <a:pt x="709" y="56"/>
                      <a:pt x="706" y="56"/>
                    </a:cubicBezTo>
                    <a:cubicBezTo>
                      <a:pt x="705" y="57"/>
                      <a:pt x="706" y="57"/>
                      <a:pt x="705" y="57"/>
                    </a:cubicBezTo>
                    <a:cubicBezTo>
                      <a:pt x="704" y="58"/>
                      <a:pt x="702" y="58"/>
                      <a:pt x="701" y="58"/>
                    </a:cubicBezTo>
                    <a:cubicBezTo>
                      <a:pt x="699" y="58"/>
                      <a:pt x="699" y="59"/>
                      <a:pt x="698" y="59"/>
                    </a:cubicBezTo>
                    <a:cubicBezTo>
                      <a:pt x="697" y="60"/>
                      <a:pt x="697" y="60"/>
                      <a:pt x="695" y="60"/>
                    </a:cubicBezTo>
                    <a:cubicBezTo>
                      <a:pt x="694" y="62"/>
                      <a:pt x="696" y="62"/>
                      <a:pt x="696" y="63"/>
                    </a:cubicBezTo>
                    <a:cubicBezTo>
                      <a:pt x="695" y="63"/>
                      <a:pt x="694" y="63"/>
                      <a:pt x="694" y="64"/>
                    </a:cubicBezTo>
                    <a:cubicBezTo>
                      <a:pt x="690" y="64"/>
                      <a:pt x="689" y="65"/>
                      <a:pt x="685" y="65"/>
                    </a:cubicBezTo>
                    <a:cubicBezTo>
                      <a:pt x="684" y="64"/>
                      <a:pt x="685" y="64"/>
                      <a:pt x="685" y="63"/>
                    </a:cubicBezTo>
                    <a:cubicBezTo>
                      <a:pt x="683" y="63"/>
                      <a:pt x="683" y="63"/>
                      <a:pt x="683" y="62"/>
                    </a:cubicBezTo>
                    <a:cubicBezTo>
                      <a:pt x="682" y="62"/>
                      <a:pt x="679" y="62"/>
                      <a:pt x="679" y="62"/>
                    </a:cubicBezTo>
                    <a:cubicBezTo>
                      <a:pt x="674" y="63"/>
                      <a:pt x="669" y="64"/>
                      <a:pt x="662" y="64"/>
                    </a:cubicBezTo>
                    <a:cubicBezTo>
                      <a:pt x="662" y="63"/>
                      <a:pt x="659" y="64"/>
                      <a:pt x="660" y="62"/>
                    </a:cubicBezTo>
                    <a:cubicBezTo>
                      <a:pt x="659" y="62"/>
                      <a:pt x="658" y="62"/>
                      <a:pt x="656" y="62"/>
                    </a:cubicBezTo>
                    <a:cubicBezTo>
                      <a:pt x="652" y="63"/>
                      <a:pt x="649" y="63"/>
                      <a:pt x="646" y="64"/>
                    </a:cubicBezTo>
                    <a:cubicBezTo>
                      <a:pt x="643" y="65"/>
                      <a:pt x="641" y="66"/>
                      <a:pt x="638" y="67"/>
                    </a:cubicBezTo>
                    <a:cubicBezTo>
                      <a:pt x="638" y="68"/>
                      <a:pt x="637" y="68"/>
                      <a:pt x="636" y="68"/>
                    </a:cubicBezTo>
                    <a:cubicBezTo>
                      <a:pt x="636" y="69"/>
                      <a:pt x="634" y="69"/>
                      <a:pt x="635" y="70"/>
                    </a:cubicBezTo>
                    <a:cubicBezTo>
                      <a:pt x="633" y="70"/>
                      <a:pt x="631" y="72"/>
                      <a:pt x="630" y="72"/>
                    </a:cubicBezTo>
                    <a:cubicBezTo>
                      <a:pt x="628" y="71"/>
                      <a:pt x="629" y="72"/>
                      <a:pt x="627" y="72"/>
                    </a:cubicBezTo>
                    <a:cubicBezTo>
                      <a:pt x="625" y="72"/>
                      <a:pt x="625" y="73"/>
                      <a:pt x="625" y="73"/>
                    </a:cubicBezTo>
                    <a:cubicBezTo>
                      <a:pt x="620" y="73"/>
                      <a:pt x="622" y="75"/>
                      <a:pt x="618" y="75"/>
                    </a:cubicBezTo>
                    <a:cubicBezTo>
                      <a:pt x="618" y="75"/>
                      <a:pt x="621" y="77"/>
                      <a:pt x="622" y="76"/>
                    </a:cubicBezTo>
                    <a:cubicBezTo>
                      <a:pt x="623" y="76"/>
                      <a:pt x="623" y="78"/>
                      <a:pt x="623" y="78"/>
                    </a:cubicBezTo>
                    <a:cubicBezTo>
                      <a:pt x="624" y="78"/>
                      <a:pt x="625" y="79"/>
                      <a:pt x="626" y="79"/>
                    </a:cubicBezTo>
                    <a:cubicBezTo>
                      <a:pt x="627" y="79"/>
                      <a:pt x="628" y="78"/>
                      <a:pt x="630" y="78"/>
                    </a:cubicBezTo>
                    <a:cubicBezTo>
                      <a:pt x="630" y="78"/>
                      <a:pt x="631" y="79"/>
                      <a:pt x="631" y="79"/>
                    </a:cubicBezTo>
                    <a:cubicBezTo>
                      <a:pt x="632" y="79"/>
                      <a:pt x="633" y="77"/>
                      <a:pt x="634" y="78"/>
                    </a:cubicBezTo>
                    <a:cubicBezTo>
                      <a:pt x="635" y="78"/>
                      <a:pt x="634" y="78"/>
                      <a:pt x="635" y="77"/>
                    </a:cubicBezTo>
                    <a:cubicBezTo>
                      <a:pt x="636" y="78"/>
                      <a:pt x="636" y="81"/>
                      <a:pt x="639" y="79"/>
                    </a:cubicBezTo>
                    <a:cubicBezTo>
                      <a:pt x="641" y="79"/>
                      <a:pt x="638" y="81"/>
                      <a:pt x="642" y="81"/>
                    </a:cubicBezTo>
                    <a:cubicBezTo>
                      <a:pt x="642" y="81"/>
                      <a:pt x="640" y="81"/>
                      <a:pt x="640" y="81"/>
                    </a:cubicBezTo>
                    <a:cubicBezTo>
                      <a:pt x="639" y="81"/>
                      <a:pt x="641" y="82"/>
                      <a:pt x="641" y="83"/>
                    </a:cubicBezTo>
                    <a:cubicBezTo>
                      <a:pt x="640" y="83"/>
                      <a:pt x="640" y="83"/>
                      <a:pt x="640" y="84"/>
                    </a:cubicBezTo>
                    <a:cubicBezTo>
                      <a:pt x="640" y="84"/>
                      <a:pt x="639" y="84"/>
                      <a:pt x="639" y="85"/>
                    </a:cubicBezTo>
                    <a:cubicBezTo>
                      <a:pt x="638" y="86"/>
                      <a:pt x="640" y="89"/>
                      <a:pt x="637" y="87"/>
                    </a:cubicBezTo>
                    <a:cubicBezTo>
                      <a:pt x="637" y="92"/>
                      <a:pt x="633" y="94"/>
                      <a:pt x="632" y="97"/>
                    </a:cubicBezTo>
                    <a:cubicBezTo>
                      <a:pt x="630" y="97"/>
                      <a:pt x="630" y="97"/>
                      <a:pt x="629" y="97"/>
                    </a:cubicBezTo>
                    <a:cubicBezTo>
                      <a:pt x="628" y="97"/>
                      <a:pt x="629" y="98"/>
                      <a:pt x="629" y="98"/>
                    </a:cubicBezTo>
                    <a:cubicBezTo>
                      <a:pt x="628" y="99"/>
                      <a:pt x="627" y="98"/>
                      <a:pt x="626" y="99"/>
                    </a:cubicBezTo>
                    <a:cubicBezTo>
                      <a:pt x="625" y="99"/>
                      <a:pt x="626" y="99"/>
                      <a:pt x="626" y="100"/>
                    </a:cubicBezTo>
                    <a:cubicBezTo>
                      <a:pt x="625" y="100"/>
                      <a:pt x="624" y="99"/>
                      <a:pt x="624" y="100"/>
                    </a:cubicBezTo>
                    <a:cubicBezTo>
                      <a:pt x="623" y="100"/>
                      <a:pt x="625" y="100"/>
                      <a:pt x="625" y="100"/>
                    </a:cubicBezTo>
                    <a:cubicBezTo>
                      <a:pt x="624" y="101"/>
                      <a:pt x="623" y="101"/>
                      <a:pt x="622" y="101"/>
                    </a:cubicBezTo>
                    <a:cubicBezTo>
                      <a:pt x="621" y="101"/>
                      <a:pt x="621" y="102"/>
                      <a:pt x="621" y="103"/>
                    </a:cubicBezTo>
                    <a:cubicBezTo>
                      <a:pt x="620" y="103"/>
                      <a:pt x="619" y="103"/>
                      <a:pt x="618" y="103"/>
                    </a:cubicBezTo>
                    <a:cubicBezTo>
                      <a:pt x="617" y="103"/>
                      <a:pt x="618" y="104"/>
                      <a:pt x="617" y="105"/>
                    </a:cubicBezTo>
                    <a:cubicBezTo>
                      <a:pt x="617" y="105"/>
                      <a:pt x="615" y="104"/>
                      <a:pt x="615" y="105"/>
                    </a:cubicBezTo>
                    <a:cubicBezTo>
                      <a:pt x="615" y="105"/>
                      <a:pt x="615" y="106"/>
                      <a:pt x="614" y="105"/>
                    </a:cubicBezTo>
                    <a:cubicBezTo>
                      <a:pt x="613" y="105"/>
                      <a:pt x="612" y="105"/>
                      <a:pt x="612" y="106"/>
                    </a:cubicBezTo>
                    <a:cubicBezTo>
                      <a:pt x="607" y="107"/>
                      <a:pt x="607" y="107"/>
                      <a:pt x="602" y="106"/>
                    </a:cubicBezTo>
                    <a:cubicBezTo>
                      <a:pt x="602" y="107"/>
                      <a:pt x="598" y="108"/>
                      <a:pt x="600" y="108"/>
                    </a:cubicBezTo>
                    <a:cubicBezTo>
                      <a:pt x="601" y="109"/>
                      <a:pt x="593" y="108"/>
                      <a:pt x="597" y="109"/>
                    </a:cubicBezTo>
                    <a:cubicBezTo>
                      <a:pt x="597" y="109"/>
                      <a:pt x="595" y="109"/>
                      <a:pt x="595" y="109"/>
                    </a:cubicBezTo>
                    <a:cubicBezTo>
                      <a:pt x="592" y="110"/>
                      <a:pt x="594" y="111"/>
                      <a:pt x="594" y="113"/>
                    </a:cubicBezTo>
                    <a:cubicBezTo>
                      <a:pt x="591" y="113"/>
                      <a:pt x="592" y="113"/>
                      <a:pt x="589" y="113"/>
                    </a:cubicBezTo>
                    <a:cubicBezTo>
                      <a:pt x="590" y="113"/>
                      <a:pt x="590" y="114"/>
                      <a:pt x="588" y="114"/>
                    </a:cubicBezTo>
                    <a:cubicBezTo>
                      <a:pt x="588" y="115"/>
                      <a:pt x="589" y="119"/>
                      <a:pt x="590" y="118"/>
                    </a:cubicBezTo>
                    <a:cubicBezTo>
                      <a:pt x="592" y="118"/>
                      <a:pt x="590" y="121"/>
                      <a:pt x="593" y="122"/>
                    </a:cubicBezTo>
                    <a:cubicBezTo>
                      <a:pt x="595" y="122"/>
                      <a:pt x="592" y="123"/>
                      <a:pt x="595" y="123"/>
                    </a:cubicBezTo>
                    <a:cubicBezTo>
                      <a:pt x="595" y="124"/>
                      <a:pt x="594" y="124"/>
                      <a:pt x="594" y="124"/>
                    </a:cubicBezTo>
                    <a:cubicBezTo>
                      <a:pt x="593" y="125"/>
                      <a:pt x="592" y="124"/>
                      <a:pt x="592" y="124"/>
                    </a:cubicBezTo>
                    <a:cubicBezTo>
                      <a:pt x="591" y="124"/>
                      <a:pt x="592" y="125"/>
                      <a:pt x="591" y="125"/>
                    </a:cubicBezTo>
                    <a:cubicBezTo>
                      <a:pt x="590" y="125"/>
                      <a:pt x="589" y="125"/>
                      <a:pt x="588" y="125"/>
                    </a:cubicBezTo>
                    <a:cubicBezTo>
                      <a:pt x="586" y="125"/>
                      <a:pt x="583" y="126"/>
                      <a:pt x="581" y="125"/>
                    </a:cubicBezTo>
                    <a:cubicBezTo>
                      <a:pt x="581" y="124"/>
                      <a:pt x="582" y="124"/>
                      <a:pt x="582" y="123"/>
                    </a:cubicBezTo>
                    <a:cubicBezTo>
                      <a:pt x="582" y="122"/>
                      <a:pt x="581" y="121"/>
                      <a:pt x="583" y="121"/>
                    </a:cubicBezTo>
                    <a:cubicBezTo>
                      <a:pt x="583" y="120"/>
                      <a:pt x="580" y="120"/>
                      <a:pt x="581" y="119"/>
                    </a:cubicBezTo>
                    <a:cubicBezTo>
                      <a:pt x="579" y="118"/>
                      <a:pt x="577" y="119"/>
                      <a:pt x="575" y="118"/>
                    </a:cubicBezTo>
                    <a:cubicBezTo>
                      <a:pt x="574" y="116"/>
                      <a:pt x="579" y="117"/>
                      <a:pt x="577" y="115"/>
                    </a:cubicBezTo>
                    <a:cubicBezTo>
                      <a:pt x="577" y="115"/>
                      <a:pt x="576" y="115"/>
                      <a:pt x="576" y="115"/>
                    </a:cubicBezTo>
                    <a:cubicBezTo>
                      <a:pt x="575" y="115"/>
                      <a:pt x="575" y="115"/>
                      <a:pt x="574" y="114"/>
                    </a:cubicBezTo>
                    <a:cubicBezTo>
                      <a:pt x="574" y="114"/>
                      <a:pt x="573" y="114"/>
                      <a:pt x="572" y="113"/>
                    </a:cubicBezTo>
                    <a:cubicBezTo>
                      <a:pt x="571" y="113"/>
                      <a:pt x="571" y="114"/>
                      <a:pt x="569" y="114"/>
                    </a:cubicBezTo>
                    <a:cubicBezTo>
                      <a:pt x="568" y="114"/>
                      <a:pt x="569" y="114"/>
                      <a:pt x="569" y="114"/>
                    </a:cubicBezTo>
                    <a:cubicBezTo>
                      <a:pt x="569" y="116"/>
                      <a:pt x="567" y="113"/>
                      <a:pt x="567" y="115"/>
                    </a:cubicBezTo>
                    <a:cubicBezTo>
                      <a:pt x="565" y="114"/>
                      <a:pt x="565" y="116"/>
                      <a:pt x="561" y="115"/>
                    </a:cubicBezTo>
                    <a:cubicBezTo>
                      <a:pt x="564" y="114"/>
                      <a:pt x="561" y="113"/>
                      <a:pt x="564" y="112"/>
                    </a:cubicBezTo>
                    <a:cubicBezTo>
                      <a:pt x="566" y="112"/>
                      <a:pt x="559" y="112"/>
                      <a:pt x="559" y="113"/>
                    </a:cubicBezTo>
                    <a:cubicBezTo>
                      <a:pt x="559" y="114"/>
                      <a:pt x="558" y="112"/>
                      <a:pt x="558" y="112"/>
                    </a:cubicBezTo>
                    <a:cubicBezTo>
                      <a:pt x="556" y="112"/>
                      <a:pt x="557" y="114"/>
                      <a:pt x="555" y="114"/>
                    </a:cubicBezTo>
                    <a:cubicBezTo>
                      <a:pt x="555" y="114"/>
                      <a:pt x="553" y="114"/>
                      <a:pt x="552" y="115"/>
                    </a:cubicBezTo>
                    <a:cubicBezTo>
                      <a:pt x="552" y="115"/>
                      <a:pt x="551" y="115"/>
                      <a:pt x="551" y="116"/>
                    </a:cubicBezTo>
                    <a:cubicBezTo>
                      <a:pt x="547" y="115"/>
                      <a:pt x="548" y="115"/>
                      <a:pt x="544" y="116"/>
                    </a:cubicBezTo>
                    <a:cubicBezTo>
                      <a:pt x="545" y="116"/>
                      <a:pt x="545" y="117"/>
                      <a:pt x="545" y="117"/>
                    </a:cubicBezTo>
                    <a:cubicBezTo>
                      <a:pt x="546" y="117"/>
                      <a:pt x="548" y="117"/>
                      <a:pt x="548" y="117"/>
                    </a:cubicBezTo>
                    <a:cubicBezTo>
                      <a:pt x="549" y="117"/>
                      <a:pt x="548" y="118"/>
                      <a:pt x="548" y="118"/>
                    </a:cubicBezTo>
                    <a:cubicBezTo>
                      <a:pt x="549" y="118"/>
                      <a:pt x="551" y="118"/>
                      <a:pt x="551" y="118"/>
                    </a:cubicBezTo>
                    <a:cubicBezTo>
                      <a:pt x="552" y="118"/>
                      <a:pt x="551" y="119"/>
                      <a:pt x="551" y="119"/>
                    </a:cubicBezTo>
                    <a:cubicBezTo>
                      <a:pt x="552" y="119"/>
                      <a:pt x="554" y="119"/>
                      <a:pt x="554" y="120"/>
                    </a:cubicBezTo>
                    <a:cubicBezTo>
                      <a:pt x="555" y="119"/>
                      <a:pt x="555" y="119"/>
                      <a:pt x="556" y="119"/>
                    </a:cubicBezTo>
                    <a:cubicBezTo>
                      <a:pt x="560" y="118"/>
                      <a:pt x="563" y="119"/>
                      <a:pt x="563" y="121"/>
                    </a:cubicBezTo>
                    <a:cubicBezTo>
                      <a:pt x="562" y="121"/>
                      <a:pt x="560" y="121"/>
                      <a:pt x="558" y="121"/>
                    </a:cubicBezTo>
                    <a:cubicBezTo>
                      <a:pt x="558" y="121"/>
                      <a:pt x="557" y="122"/>
                      <a:pt x="557" y="123"/>
                    </a:cubicBezTo>
                    <a:cubicBezTo>
                      <a:pt x="556" y="123"/>
                      <a:pt x="555" y="123"/>
                      <a:pt x="556" y="123"/>
                    </a:cubicBezTo>
                    <a:cubicBezTo>
                      <a:pt x="556" y="124"/>
                      <a:pt x="554" y="124"/>
                      <a:pt x="552" y="124"/>
                    </a:cubicBezTo>
                    <a:cubicBezTo>
                      <a:pt x="554" y="126"/>
                      <a:pt x="557" y="126"/>
                      <a:pt x="557" y="129"/>
                    </a:cubicBezTo>
                    <a:cubicBezTo>
                      <a:pt x="560" y="127"/>
                      <a:pt x="558" y="128"/>
                      <a:pt x="560" y="129"/>
                    </a:cubicBezTo>
                    <a:cubicBezTo>
                      <a:pt x="560" y="131"/>
                      <a:pt x="561" y="134"/>
                      <a:pt x="559" y="135"/>
                    </a:cubicBezTo>
                    <a:cubicBezTo>
                      <a:pt x="561" y="136"/>
                      <a:pt x="562" y="137"/>
                      <a:pt x="561" y="139"/>
                    </a:cubicBezTo>
                    <a:cubicBezTo>
                      <a:pt x="558" y="138"/>
                      <a:pt x="560" y="142"/>
                      <a:pt x="558" y="141"/>
                    </a:cubicBezTo>
                    <a:cubicBezTo>
                      <a:pt x="557" y="140"/>
                      <a:pt x="558" y="141"/>
                      <a:pt x="557" y="141"/>
                    </a:cubicBezTo>
                    <a:cubicBezTo>
                      <a:pt x="557" y="142"/>
                      <a:pt x="555" y="142"/>
                      <a:pt x="555" y="143"/>
                    </a:cubicBezTo>
                    <a:cubicBezTo>
                      <a:pt x="552" y="143"/>
                      <a:pt x="555" y="145"/>
                      <a:pt x="551" y="144"/>
                    </a:cubicBezTo>
                    <a:cubicBezTo>
                      <a:pt x="554" y="146"/>
                      <a:pt x="547" y="146"/>
                      <a:pt x="548" y="147"/>
                    </a:cubicBezTo>
                    <a:cubicBezTo>
                      <a:pt x="550" y="148"/>
                      <a:pt x="548" y="147"/>
                      <a:pt x="546" y="148"/>
                    </a:cubicBezTo>
                    <a:cubicBezTo>
                      <a:pt x="546" y="148"/>
                      <a:pt x="546" y="149"/>
                      <a:pt x="545" y="149"/>
                    </a:cubicBezTo>
                    <a:cubicBezTo>
                      <a:pt x="545" y="149"/>
                      <a:pt x="544" y="149"/>
                      <a:pt x="543" y="149"/>
                    </a:cubicBezTo>
                    <a:cubicBezTo>
                      <a:pt x="543" y="149"/>
                      <a:pt x="544" y="150"/>
                      <a:pt x="543" y="150"/>
                    </a:cubicBezTo>
                    <a:cubicBezTo>
                      <a:pt x="543" y="151"/>
                      <a:pt x="540" y="150"/>
                      <a:pt x="541" y="151"/>
                    </a:cubicBezTo>
                    <a:cubicBezTo>
                      <a:pt x="534" y="151"/>
                      <a:pt x="535" y="152"/>
                      <a:pt x="529" y="151"/>
                    </a:cubicBezTo>
                    <a:cubicBezTo>
                      <a:pt x="527" y="151"/>
                      <a:pt x="528" y="152"/>
                      <a:pt x="528" y="153"/>
                    </a:cubicBezTo>
                    <a:cubicBezTo>
                      <a:pt x="525" y="152"/>
                      <a:pt x="522" y="154"/>
                      <a:pt x="522" y="154"/>
                    </a:cubicBezTo>
                    <a:cubicBezTo>
                      <a:pt x="520" y="153"/>
                      <a:pt x="521" y="154"/>
                      <a:pt x="518" y="154"/>
                    </a:cubicBezTo>
                    <a:cubicBezTo>
                      <a:pt x="516" y="154"/>
                      <a:pt x="519" y="155"/>
                      <a:pt x="517" y="155"/>
                    </a:cubicBezTo>
                    <a:cubicBezTo>
                      <a:pt x="515" y="156"/>
                      <a:pt x="513" y="154"/>
                      <a:pt x="511" y="154"/>
                    </a:cubicBezTo>
                    <a:cubicBezTo>
                      <a:pt x="508" y="154"/>
                      <a:pt x="507" y="155"/>
                      <a:pt x="505" y="155"/>
                    </a:cubicBezTo>
                    <a:cubicBezTo>
                      <a:pt x="504" y="155"/>
                      <a:pt x="503" y="156"/>
                      <a:pt x="503" y="156"/>
                    </a:cubicBezTo>
                    <a:cubicBezTo>
                      <a:pt x="500" y="156"/>
                      <a:pt x="500" y="157"/>
                      <a:pt x="498" y="157"/>
                    </a:cubicBezTo>
                    <a:cubicBezTo>
                      <a:pt x="497" y="159"/>
                      <a:pt x="500" y="158"/>
                      <a:pt x="500" y="159"/>
                    </a:cubicBezTo>
                    <a:cubicBezTo>
                      <a:pt x="500" y="160"/>
                      <a:pt x="500" y="160"/>
                      <a:pt x="501" y="160"/>
                    </a:cubicBezTo>
                    <a:cubicBezTo>
                      <a:pt x="502" y="160"/>
                      <a:pt x="501" y="161"/>
                      <a:pt x="502" y="161"/>
                    </a:cubicBezTo>
                    <a:cubicBezTo>
                      <a:pt x="503" y="162"/>
                      <a:pt x="504" y="161"/>
                      <a:pt x="505" y="162"/>
                    </a:cubicBezTo>
                    <a:cubicBezTo>
                      <a:pt x="505" y="162"/>
                      <a:pt x="505" y="163"/>
                      <a:pt x="505" y="163"/>
                    </a:cubicBezTo>
                    <a:cubicBezTo>
                      <a:pt x="505" y="163"/>
                      <a:pt x="507" y="163"/>
                      <a:pt x="507" y="163"/>
                    </a:cubicBezTo>
                    <a:cubicBezTo>
                      <a:pt x="508" y="163"/>
                      <a:pt x="508" y="164"/>
                      <a:pt x="509" y="165"/>
                    </a:cubicBezTo>
                    <a:cubicBezTo>
                      <a:pt x="510" y="166"/>
                      <a:pt x="512" y="167"/>
                      <a:pt x="512" y="167"/>
                    </a:cubicBezTo>
                    <a:cubicBezTo>
                      <a:pt x="512" y="167"/>
                      <a:pt x="512" y="168"/>
                      <a:pt x="512" y="169"/>
                    </a:cubicBezTo>
                    <a:cubicBezTo>
                      <a:pt x="512" y="169"/>
                      <a:pt x="513" y="170"/>
                      <a:pt x="513" y="171"/>
                    </a:cubicBezTo>
                    <a:cubicBezTo>
                      <a:pt x="513" y="171"/>
                      <a:pt x="512" y="171"/>
                      <a:pt x="512" y="172"/>
                    </a:cubicBezTo>
                    <a:cubicBezTo>
                      <a:pt x="511" y="173"/>
                      <a:pt x="512" y="174"/>
                      <a:pt x="510" y="173"/>
                    </a:cubicBezTo>
                    <a:cubicBezTo>
                      <a:pt x="511" y="175"/>
                      <a:pt x="507" y="174"/>
                      <a:pt x="508" y="175"/>
                    </a:cubicBezTo>
                    <a:cubicBezTo>
                      <a:pt x="504" y="175"/>
                      <a:pt x="505" y="176"/>
                      <a:pt x="502" y="176"/>
                    </a:cubicBezTo>
                    <a:cubicBezTo>
                      <a:pt x="501" y="176"/>
                      <a:pt x="501" y="177"/>
                      <a:pt x="501" y="177"/>
                    </a:cubicBezTo>
                    <a:cubicBezTo>
                      <a:pt x="501" y="177"/>
                      <a:pt x="498" y="177"/>
                      <a:pt x="499" y="178"/>
                    </a:cubicBezTo>
                    <a:cubicBezTo>
                      <a:pt x="500" y="178"/>
                      <a:pt x="500" y="178"/>
                      <a:pt x="499" y="178"/>
                    </a:cubicBezTo>
                    <a:cubicBezTo>
                      <a:pt x="498" y="179"/>
                      <a:pt x="498" y="179"/>
                      <a:pt x="496" y="179"/>
                    </a:cubicBezTo>
                    <a:cubicBezTo>
                      <a:pt x="497" y="177"/>
                      <a:pt x="494" y="179"/>
                      <a:pt x="494" y="178"/>
                    </a:cubicBezTo>
                    <a:cubicBezTo>
                      <a:pt x="494" y="177"/>
                      <a:pt x="493" y="176"/>
                      <a:pt x="492" y="176"/>
                    </a:cubicBezTo>
                    <a:cubicBezTo>
                      <a:pt x="492" y="176"/>
                      <a:pt x="490" y="176"/>
                      <a:pt x="490" y="176"/>
                    </a:cubicBezTo>
                    <a:cubicBezTo>
                      <a:pt x="490" y="176"/>
                      <a:pt x="490" y="175"/>
                      <a:pt x="490" y="175"/>
                    </a:cubicBezTo>
                    <a:cubicBezTo>
                      <a:pt x="489" y="175"/>
                      <a:pt x="487" y="175"/>
                      <a:pt x="486" y="174"/>
                    </a:cubicBezTo>
                    <a:cubicBezTo>
                      <a:pt x="486" y="174"/>
                      <a:pt x="486" y="174"/>
                      <a:pt x="486" y="173"/>
                    </a:cubicBezTo>
                    <a:cubicBezTo>
                      <a:pt x="485" y="173"/>
                      <a:pt x="484" y="174"/>
                      <a:pt x="483" y="173"/>
                    </a:cubicBezTo>
                    <a:cubicBezTo>
                      <a:pt x="482" y="173"/>
                      <a:pt x="483" y="172"/>
                      <a:pt x="482" y="172"/>
                    </a:cubicBezTo>
                    <a:cubicBezTo>
                      <a:pt x="481" y="172"/>
                      <a:pt x="481" y="172"/>
                      <a:pt x="481" y="173"/>
                    </a:cubicBezTo>
                    <a:cubicBezTo>
                      <a:pt x="479" y="172"/>
                      <a:pt x="480" y="172"/>
                      <a:pt x="478" y="171"/>
                    </a:cubicBezTo>
                    <a:cubicBezTo>
                      <a:pt x="475" y="170"/>
                      <a:pt x="476" y="172"/>
                      <a:pt x="475" y="173"/>
                    </a:cubicBezTo>
                    <a:cubicBezTo>
                      <a:pt x="475" y="173"/>
                      <a:pt x="473" y="173"/>
                      <a:pt x="473" y="173"/>
                    </a:cubicBezTo>
                    <a:cubicBezTo>
                      <a:pt x="473" y="174"/>
                      <a:pt x="474" y="176"/>
                      <a:pt x="472" y="176"/>
                    </a:cubicBezTo>
                    <a:cubicBezTo>
                      <a:pt x="473" y="177"/>
                      <a:pt x="473" y="177"/>
                      <a:pt x="473" y="178"/>
                    </a:cubicBezTo>
                    <a:cubicBezTo>
                      <a:pt x="474" y="178"/>
                      <a:pt x="475" y="179"/>
                      <a:pt x="475" y="178"/>
                    </a:cubicBezTo>
                    <a:cubicBezTo>
                      <a:pt x="478" y="179"/>
                      <a:pt x="476" y="180"/>
                      <a:pt x="476" y="182"/>
                    </a:cubicBezTo>
                    <a:cubicBezTo>
                      <a:pt x="476" y="182"/>
                      <a:pt x="477" y="182"/>
                      <a:pt x="477" y="183"/>
                    </a:cubicBezTo>
                    <a:cubicBezTo>
                      <a:pt x="478" y="183"/>
                      <a:pt x="479" y="184"/>
                      <a:pt x="479" y="184"/>
                    </a:cubicBezTo>
                    <a:cubicBezTo>
                      <a:pt x="481" y="184"/>
                      <a:pt x="482" y="185"/>
                      <a:pt x="484" y="185"/>
                    </a:cubicBezTo>
                    <a:cubicBezTo>
                      <a:pt x="485" y="185"/>
                      <a:pt x="484" y="186"/>
                      <a:pt x="485" y="186"/>
                    </a:cubicBezTo>
                    <a:cubicBezTo>
                      <a:pt x="486" y="186"/>
                      <a:pt x="486" y="186"/>
                      <a:pt x="486" y="187"/>
                    </a:cubicBezTo>
                    <a:cubicBezTo>
                      <a:pt x="486" y="187"/>
                      <a:pt x="488" y="187"/>
                      <a:pt x="488" y="187"/>
                    </a:cubicBezTo>
                    <a:cubicBezTo>
                      <a:pt x="489" y="188"/>
                      <a:pt x="488" y="189"/>
                      <a:pt x="488" y="189"/>
                    </a:cubicBezTo>
                    <a:cubicBezTo>
                      <a:pt x="488" y="189"/>
                      <a:pt x="490" y="190"/>
                      <a:pt x="490" y="190"/>
                    </a:cubicBezTo>
                    <a:cubicBezTo>
                      <a:pt x="490" y="190"/>
                      <a:pt x="488" y="192"/>
                      <a:pt x="491" y="192"/>
                    </a:cubicBezTo>
                    <a:cubicBezTo>
                      <a:pt x="491" y="193"/>
                      <a:pt x="489" y="193"/>
                      <a:pt x="487" y="192"/>
                    </a:cubicBezTo>
                    <a:cubicBezTo>
                      <a:pt x="486" y="192"/>
                      <a:pt x="483" y="192"/>
                      <a:pt x="482" y="192"/>
                    </a:cubicBezTo>
                    <a:cubicBezTo>
                      <a:pt x="482" y="192"/>
                      <a:pt x="483" y="190"/>
                      <a:pt x="481" y="191"/>
                    </a:cubicBezTo>
                    <a:cubicBezTo>
                      <a:pt x="479" y="191"/>
                      <a:pt x="480" y="190"/>
                      <a:pt x="479" y="189"/>
                    </a:cubicBezTo>
                    <a:cubicBezTo>
                      <a:pt x="479" y="188"/>
                      <a:pt x="477" y="188"/>
                      <a:pt x="476" y="188"/>
                    </a:cubicBezTo>
                    <a:cubicBezTo>
                      <a:pt x="476" y="187"/>
                      <a:pt x="476" y="186"/>
                      <a:pt x="477" y="186"/>
                    </a:cubicBezTo>
                    <a:cubicBezTo>
                      <a:pt x="475" y="185"/>
                      <a:pt x="475" y="184"/>
                      <a:pt x="472" y="183"/>
                    </a:cubicBezTo>
                    <a:cubicBezTo>
                      <a:pt x="472" y="182"/>
                      <a:pt x="471" y="182"/>
                      <a:pt x="472" y="182"/>
                    </a:cubicBezTo>
                    <a:cubicBezTo>
                      <a:pt x="471" y="181"/>
                      <a:pt x="470" y="181"/>
                      <a:pt x="469" y="181"/>
                    </a:cubicBezTo>
                    <a:cubicBezTo>
                      <a:pt x="469" y="180"/>
                      <a:pt x="469" y="179"/>
                      <a:pt x="468" y="179"/>
                    </a:cubicBezTo>
                    <a:cubicBezTo>
                      <a:pt x="468" y="178"/>
                      <a:pt x="469" y="178"/>
                      <a:pt x="469" y="177"/>
                    </a:cubicBezTo>
                    <a:cubicBezTo>
                      <a:pt x="469" y="177"/>
                      <a:pt x="468" y="176"/>
                      <a:pt x="467" y="176"/>
                    </a:cubicBezTo>
                    <a:cubicBezTo>
                      <a:pt x="468" y="175"/>
                      <a:pt x="468" y="175"/>
                      <a:pt x="467" y="175"/>
                    </a:cubicBezTo>
                    <a:cubicBezTo>
                      <a:pt x="468" y="174"/>
                      <a:pt x="470" y="175"/>
                      <a:pt x="471" y="174"/>
                    </a:cubicBezTo>
                    <a:cubicBezTo>
                      <a:pt x="471" y="174"/>
                      <a:pt x="470" y="174"/>
                      <a:pt x="470" y="173"/>
                    </a:cubicBezTo>
                    <a:cubicBezTo>
                      <a:pt x="470" y="173"/>
                      <a:pt x="471" y="173"/>
                      <a:pt x="471" y="173"/>
                    </a:cubicBezTo>
                    <a:cubicBezTo>
                      <a:pt x="471" y="172"/>
                      <a:pt x="470" y="171"/>
                      <a:pt x="469" y="170"/>
                    </a:cubicBezTo>
                    <a:cubicBezTo>
                      <a:pt x="469" y="169"/>
                      <a:pt x="470" y="168"/>
                      <a:pt x="469" y="167"/>
                    </a:cubicBezTo>
                    <a:cubicBezTo>
                      <a:pt x="469" y="167"/>
                      <a:pt x="468" y="167"/>
                      <a:pt x="467" y="166"/>
                    </a:cubicBezTo>
                    <a:cubicBezTo>
                      <a:pt x="467" y="166"/>
                      <a:pt x="467" y="165"/>
                      <a:pt x="466" y="165"/>
                    </a:cubicBezTo>
                    <a:cubicBezTo>
                      <a:pt x="465" y="164"/>
                      <a:pt x="464" y="163"/>
                      <a:pt x="463" y="163"/>
                    </a:cubicBezTo>
                    <a:cubicBezTo>
                      <a:pt x="460" y="162"/>
                      <a:pt x="462" y="165"/>
                      <a:pt x="459" y="163"/>
                    </a:cubicBezTo>
                    <a:cubicBezTo>
                      <a:pt x="458" y="163"/>
                      <a:pt x="459" y="164"/>
                      <a:pt x="458" y="165"/>
                    </a:cubicBezTo>
                    <a:cubicBezTo>
                      <a:pt x="458" y="165"/>
                      <a:pt x="457" y="165"/>
                      <a:pt x="456" y="165"/>
                    </a:cubicBezTo>
                    <a:cubicBezTo>
                      <a:pt x="456" y="165"/>
                      <a:pt x="457" y="166"/>
                      <a:pt x="455" y="166"/>
                    </a:cubicBezTo>
                    <a:cubicBezTo>
                      <a:pt x="453" y="166"/>
                      <a:pt x="453" y="165"/>
                      <a:pt x="452" y="164"/>
                    </a:cubicBezTo>
                    <a:cubicBezTo>
                      <a:pt x="452" y="164"/>
                      <a:pt x="451" y="164"/>
                      <a:pt x="451" y="164"/>
                    </a:cubicBezTo>
                    <a:cubicBezTo>
                      <a:pt x="451" y="163"/>
                      <a:pt x="452" y="163"/>
                      <a:pt x="452" y="163"/>
                    </a:cubicBezTo>
                    <a:cubicBezTo>
                      <a:pt x="452" y="162"/>
                      <a:pt x="450" y="160"/>
                      <a:pt x="452" y="159"/>
                    </a:cubicBezTo>
                    <a:cubicBezTo>
                      <a:pt x="451" y="159"/>
                      <a:pt x="450" y="158"/>
                      <a:pt x="450" y="156"/>
                    </a:cubicBezTo>
                    <a:cubicBezTo>
                      <a:pt x="449" y="156"/>
                      <a:pt x="450" y="157"/>
                      <a:pt x="449" y="157"/>
                    </a:cubicBezTo>
                    <a:cubicBezTo>
                      <a:pt x="448" y="157"/>
                      <a:pt x="449" y="155"/>
                      <a:pt x="447" y="155"/>
                    </a:cubicBezTo>
                    <a:cubicBezTo>
                      <a:pt x="447" y="154"/>
                      <a:pt x="446" y="154"/>
                      <a:pt x="445" y="154"/>
                    </a:cubicBezTo>
                    <a:cubicBezTo>
                      <a:pt x="445" y="153"/>
                      <a:pt x="445" y="153"/>
                      <a:pt x="444" y="153"/>
                    </a:cubicBezTo>
                    <a:cubicBezTo>
                      <a:pt x="444" y="152"/>
                      <a:pt x="441" y="152"/>
                      <a:pt x="441" y="151"/>
                    </a:cubicBezTo>
                    <a:cubicBezTo>
                      <a:pt x="438" y="151"/>
                      <a:pt x="437" y="152"/>
                      <a:pt x="436" y="153"/>
                    </a:cubicBezTo>
                    <a:cubicBezTo>
                      <a:pt x="434" y="153"/>
                      <a:pt x="433" y="153"/>
                      <a:pt x="433" y="153"/>
                    </a:cubicBezTo>
                    <a:cubicBezTo>
                      <a:pt x="430" y="153"/>
                      <a:pt x="428" y="153"/>
                      <a:pt x="426" y="153"/>
                    </a:cubicBezTo>
                    <a:cubicBezTo>
                      <a:pt x="425" y="153"/>
                      <a:pt x="424" y="154"/>
                      <a:pt x="424" y="154"/>
                    </a:cubicBezTo>
                    <a:cubicBezTo>
                      <a:pt x="423" y="154"/>
                      <a:pt x="423" y="154"/>
                      <a:pt x="423" y="155"/>
                    </a:cubicBezTo>
                    <a:cubicBezTo>
                      <a:pt x="423" y="155"/>
                      <a:pt x="420" y="155"/>
                      <a:pt x="420" y="156"/>
                    </a:cubicBezTo>
                    <a:cubicBezTo>
                      <a:pt x="418" y="156"/>
                      <a:pt x="416" y="158"/>
                      <a:pt x="412" y="159"/>
                    </a:cubicBezTo>
                    <a:cubicBezTo>
                      <a:pt x="409" y="160"/>
                      <a:pt x="409" y="162"/>
                      <a:pt x="405" y="162"/>
                    </a:cubicBezTo>
                    <a:cubicBezTo>
                      <a:pt x="406" y="163"/>
                      <a:pt x="406" y="163"/>
                      <a:pt x="403" y="163"/>
                    </a:cubicBezTo>
                    <a:cubicBezTo>
                      <a:pt x="403" y="163"/>
                      <a:pt x="403" y="164"/>
                      <a:pt x="404" y="164"/>
                    </a:cubicBezTo>
                    <a:cubicBezTo>
                      <a:pt x="404" y="164"/>
                      <a:pt x="402" y="164"/>
                      <a:pt x="402" y="164"/>
                    </a:cubicBezTo>
                    <a:cubicBezTo>
                      <a:pt x="400" y="164"/>
                      <a:pt x="401" y="165"/>
                      <a:pt x="398" y="165"/>
                    </a:cubicBezTo>
                    <a:cubicBezTo>
                      <a:pt x="397" y="165"/>
                      <a:pt x="397" y="166"/>
                      <a:pt x="395" y="166"/>
                    </a:cubicBezTo>
                    <a:cubicBezTo>
                      <a:pt x="395" y="166"/>
                      <a:pt x="396" y="167"/>
                      <a:pt x="396" y="167"/>
                    </a:cubicBezTo>
                    <a:cubicBezTo>
                      <a:pt x="396" y="168"/>
                      <a:pt x="394" y="169"/>
                      <a:pt x="394" y="171"/>
                    </a:cubicBezTo>
                    <a:cubicBezTo>
                      <a:pt x="393" y="173"/>
                      <a:pt x="394" y="176"/>
                      <a:pt x="393" y="176"/>
                    </a:cubicBezTo>
                    <a:cubicBezTo>
                      <a:pt x="393" y="177"/>
                      <a:pt x="391" y="176"/>
                      <a:pt x="391" y="176"/>
                    </a:cubicBezTo>
                    <a:cubicBezTo>
                      <a:pt x="390" y="177"/>
                      <a:pt x="391" y="178"/>
                      <a:pt x="390" y="178"/>
                    </a:cubicBezTo>
                    <a:cubicBezTo>
                      <a:pt x="389" y="179"/>
                      <a:pt x="387" y="179"/>
                      <a:pt x="386" y="179"/>
                    </a:cubicBezTo>
                    <a:cubicBezTo>
                      <a:pt x="385" y="179"/>
                      <a:pt x="385" y="180"/>
                      <a:pt x="383" y="180"/>
                    </a:cubicBezTo>
                    <a:cubicBezTo>
                      <a:pt x="381" y="178"/>
                      <a:pt x="379" y="177"/>
                      <a:pt x="378" y="175"/>
                    </a:cubicBezTo>
                    <a:cubicBezTo>
                      <a:pt x="377" y="175"/>
                      <a:pt x="377" y="174"/>
                      <a:pt x="376" y="174"/>
                    </a:cubicBezTo>
                    <a:cubicBezTo>
                      <a:pt x="376" y="174"/>
                      <a:pt x="375" y="173"/>
                      <a:pt x="374" y="173"/>
                    </a:cubicBezTo>
                    <a:cubicBezTo>
                      <a:pt x="373" y="172"/>
                      <a:pt x="376" y="172"/>
                      <a:pt x="376" y="171"/>
                    </a:cubicBezTo>
                    <a:cubicBezTo>
                      <a:pt x="376" y="170"/>
                      <a:pt x="374" y="170"/>
                      <a:pt x="373" y="169"/>
                    </a:cubicBezTo>
                    <a:cubicBezTo>
                      <a:pt x="372" y="169"/>
                      <a:pt x="372" y="168"/>
                      <a:pt x="370" y="168"/>
                    </a:cubicBezTo>
                    <a:cubicBezTo>
                      <a:pt x="370" y="167"/>
                      <a:pt x="369" y="166"/>
                      <a:pt x="368" y="165"/>
                    </a:cubicBezTo>
                    <a:cubicBezTo>
                      <a:pt x="367" y="164"/>
                      <a:pt x="367" y="160"/>
                      <a:pt x="366" y="158"/>
                    </a:cubicBezTo>
                    <a:cubicBezTo>
                      <a:pt x="366" y="157"/>
                      <a:pt x="365" y="154"/>
                      <a:pt x="364" y="152"/>
                    </a:cubicBezTo>
                    <a:cubicBezTo>
                      <a:pt x="363" y="152"/>
                      <a:pt x="360" y="154"/>
                      <a:pt x="362" y="155"/>
                    </a:cubicBezTo>
                    <a:cubicBezTo>
                      <a:pt x="362" y="156"/>
                      <a:pt x="358" y="155"/>
                      <a:pt x="357" y="155"/>
                    </a:cubicBezTo>
                    <a:cubicBezTo>
                      <a:pt x="357" y="154"/>
                      <a:pt x="356" y="155"/>
                      <a:pt x="355" y="155"/>
                    </a:cubicBezTo>
                    <a:cubicBezTo>
                      <a:pt x="354" y="154"/>
                      <a:pt x="353" y="152"/>
                      <a:pt x="351" y="153"/>
                    </a:cubicBezTo>
                    <a:cubicBezTo>
                      <a:pt x="351" y="152"/>
                      <a:pt x="352" y="152"/>
                      <a:pt x="353" y="152"/>
                    </a:cubicBezTo>
                    <a:cubicBezTo>
                      <a:pt x="352" y="151"/>
                      <a:pt x="353" y="151"/>
                      <a:pt x="353" y="151"/>
                    </a:cubicBezTo>
                    <a:cubicBezTo>
                      <a:pt x="353" y="150"/>
                      <a:pt x="351" y="150"/>
                      <a:pt x="349" y="150"/>
                    </a:cubicBezTo>
                    <a:cubicBezTo>
                      <a:pt x="348" y="150"/>
                      <a:pt x="347" y="148"/>
                      <a:pt x="346" y="149"/>
                    </a:cubicBezTo>
                    <a:cubicBezTo>
                      <a:pt x="344" y="149"/>
                      <a:pt x="345" y="147"/>
                      <a:pt x="345" y="148"/>
                    </a:cubicBezTo>
                    <a:cubicBezTo>
                      <a:pt x="345" y="147"/>
                      <a:pt x="343" y="147"/>
                      <a:pt x="343" y="146"/>
                    </a:cubicBezTo>
                    <a:cubicBezTo>
                      <a:pt x="343" y="146"/>
                      <a:pt x="340" y="147"/>
                      <a:pt x="339" y="146"/>
                    </a:cubicBezTo>
                    <a:cubicBezTo>
                      <a:pt x="339" y="146"/>
                      <a:pt x="340" y="145"/>
                      <a:pt x="339" y="145"/>
                    </a:cubicBezTo>
                    <a:cubicBezTo>
                      <a:pt x="337" y="145"/>
                      <a:pt x="335" y="146"/>
                      <a:pt x="334" y="146"/>
                    </a:cubicBezTo>
                    <a:cubicBezTo>
                      <a:pt x="333" y="146"/>
                      <a:pt x="332" y="146"/>
                      <a:pt x="332" y="146"/>
                    </a:cubicBezTo>
                    <a:cubicBezTo>
                      <a:pt x="330" y="146"/>
                      <a:pt x="330" y="145"/>
                      <a:pt x="330" y="146"/>
                    </a:cubicBezTo>
                    <a:cubicBezTo>
                      <a:pt x="320" y="147"/>
                      <a:pt x="313" y="146"/>
                      <a:pt x="306" y="145"/>
                    </a:cubicBezTo>
                    <a:cubicBezTo>
                      <a:pt x="306" y="144"/>
                      <a:pt x="304" y="145"/>
                      <a:pt x="304" y="144"/>
                    </a:cubicBezTo>
                    <a:cubicBezTo>
                      <a:pt x="304" y="143"/>
                      <a:pt x="299" y="145"/>
                      <a:pt x="302" y="143"/>
                    </a:cubicBezTo>
                    <a:cubicBezTo>
                      <a:pt x="301" y="143"/>
                      <a:pt x="300" y="143"/>
                      <a:pt x="300" y="142"/>
                    </a:cubicBezTo>
                    <a:cubicBezTo>
                      <a:pt x="297" y="143"/>
                      <a:pt x="290" y="142"/>
                      <a:pt x="287" y="142"/>
                    </a:cubicBezTo>
                    <a:cubicBezTo>
                      <a:pt x="285" y="142"/>
                      <a:pt x="285" y="142"/>
                      <a:pt x="285" y="141"/>
                    </a:cubicBezTo>
                    <a:cubicBezTo>
                      <a:pt x="281" y="141"/>
                      <a:pt x="282" y="139"/>
                      <a:pt x="278" y="139"/>
                    </a:cubicBezTo>
                    <a:cubicBezTo>
                      <a:pt x="277" y="138"/>
                      <a:pt x="275" y="137"/>
                      <a:pt x="274" y="135"/>
                    </a:cubicBezTo>
                    <a:cubicBezTo>
                      <a:pt x="265" y="134"/>
                      <a:pt x="266" y="137"/>
                      <a:pt x="266" y="139"/>
                    </a:cubicBezTo>
                    <a:cubicBezTo>
                      <a:pt x="266" y="140"/>
                      <a:pt x="270" y="141"/>
                      <a:pt x="273" y="142"/>
                    </a:cubicBezTo>
                    <a:cubicBezTo>
                      <a:pt x="274" y="143"/>
                      <a:pt x="276" y="145"/>
                      <a:pt x="278" y="145"/>
                    </a:cubicBezTo>
                    <a:cubicBezTo>
                      <a:pt x="278" y="146"/>
                      <a:pt x="280" y="146"/>
                      <a:pt x="279" y="147"/>
                    </a:cubicBezTo>
                    <a:cubicBezTo>
                      <a:pt x="282" y="147"/>
                      <a:pt x="287" y="147"/>
                      <a:pt x="284" y="148"/>
                    </a:cubicBezTo>
                    <a:cubicBezTo>
                      <a:pt x="286" y="149"/>
                      <a:pt x="285" y="147"/>
                      <a:pt x="286" y="147"/>
                    </a:cubicBezTo>
                    <a:cubicBezTo>
                      <a:pt x="287" y="147"/>
                      <a:pt x="290" y="147"/>
                      <a:pt x="290" y="146"/>
                    </a:cubicBezTo>
                    <a:cubicBezTo>
                      <a:pt x="290" y="146"/>
                      <a:pt x="291" y="146"/>
                      <a:pt x="292" y="146"/>
                    </a:cubicBezTo>
                    <a:cubicBezTo>
                      <a:pt x="293" y="146"/>
                      <a:pt x="292" y="145"/>
                      <a:pt x="293" y="145"/>
                    </a:cubicBezTo>
                    <a:cubicBezTo>
                      <a:pt x="294" y="144"/>
                      <a:pt x="297" y="145"/>
                      <a:pt x="299" y="144"/>
                    </a:cubicBezTo>
                    <a:cubicBezTo>
                      <a:pt x="299" y="144"/>
                      <a:pt x="297" y="145"/>
                      <a:pt x="298" y="145"/>
                    </a:cubicBezTo>
                    <a:cubicBezTo>
                      <a:pt x="298" y="145"/>
                      <a:pt x="300" y="145"/>
                      <a:pt x="300" y="145"/>
                    </a:cubicBezTo>
                    <a:cubicBezTo>
                      <a:pt x="301" y="146"/>
                      <a:pt x="300" y="147"/>
                      <a:pt x="301" y="147"/>
                    </a:cubicBezTo>
                    <a:cubicBezTo>
                      <a:pt x="300" y="148"/>
                      <a:pt x="304" y="148"/>
                      <a:pt x="304" y="149"/>
                    </a:cubicBezTo>
                    <a:cubicBezTo>
                      <a:pt x="304" y="150"/>
                      <a:pt x="306" y="149"/>
                      <a:pt x="308" y="150"/>
                    </a:cubicBezTo>
                    <a:cubicBezTo>
                      <a:pt x="309" y="150"/>
                      <a:pt x="309" y="151"/>
                      <a:pt x="311" y="151"/>
                    </a:cubicBezTo>
                    <a:cubicBezTo>
                      <a:pt x="308" y="152"/>
                      <a:pt x="311" y="154"/>
                      <a:pt x="311" y="155"/>
                    </a:cubicBezTo>
                    <a:cubicBezTo>
                      <a:pt x="310" y="155"/>
                      <a:pt x="309" y="155"/>
                      <a:pt x="308" y="155"/>
                    </a:cubicBezTo>
                    <a:cubicBezTo>
                      <a:pt x="309" y="157"/>
                      <a:pt x="305" y="156"/>
                      <a:pt x="306" y="158"/>
                    </a:cubicBezTo>
                    <a:cubicBezTo>
                      <a:pt x="304" y="158"/>
                      <a:pt x="303" y="158"/>
                      <a:pt x="303" y="159"/>
                    </a:cubicBezTo>
                    <a:cubicBezTo>
                      <a:pt x="302" y="159"/>
                      <a:pt x="300" y="159"/>
                      <a:pt x="299" y="159"/>
                    </a:cubicBezTo>
                    <a:cubicBezTo>
                      <a:pt x="297" y="159"/>
                      <a:pt x="298" y="160"/>
                      <a:pt x="298" y="160"/>
                    </a:cubicBezTo>
                    <a:cubicBezTo>
                      <a:pt x="298" y="161"/>
                      <a:pt x="296" y="160"/>
                      <a:pt x="296" y="160"/>
                    </a:cubicBezTo>
                    <a:cubicBezTo>
                      <a:pt x="295" y="161"/>
                      <a:pt x="296" y="162"/>
                      <a:pt x="296" y="162"/>
                    </a:cubicBezTo>
                    <a:cubicBezTo>
                      <a:pt x="294" y="162"/>
                      <a:pt x="293" y="162"/>
                      <a:pt x="293" y="163"/>
                    </a:cubicBezTo>
                    <a:cubicBezTo>
                      <a:pt x="291" y="163"/>
                      <a:pt x="290" y="163"/>
                      <a:pt x="289" y="163"/>
                    </a:cubicBezTo>
                    <a:cubicBezTo>
                      <a:pt x="287" y="164"/>
                      <a:pt x="288" y="164"/>
                      <a:pt x="285" y="164"/>
                    </a:cubicBezTo>
                    <a:cubicBezTo>
                      <a:pt x="284" y="164"/>
                      <a:pt x="279" y="165"/>
                      <a:pt x="279" y="167"/>
                    </a:cubicBezTo>
                    <a:cubicBezTo>
                      <a:pt x="278" y="167"/>
                      <a:pt x="276" y="166"/>
                      <a:pt x="275" y="167"/>
                    </a:cubicBezTo>
                    <a:cubicBezTo>
                      <a:pt x="274" y="167"/>
                      <a:pt x="275" y="167"/>
                      <a:pt x="274" y="168"/>
                    </a:cubicBezTo>
                    <a:cubicBezTo>
                      <a:pt x="274" y="168"/>
                      <a:pt x="273" y="168"/>
                      <a:pt x="272" y="168"/>
                    </a:cubicBezTo>
                    <a:cubicBezTo>
                      <a:pt x="272" y="168"/>
                      <a:pt x="269" y="168"/>
                      <a:pt x="269" y="168"/>
                    </a:cubicBezTo>
                    <a:cubicBezTo>
                      <a:pt x="268" y="169"/>
                      <a:pt x="260" y="169"/>
                      <a:pt x="256" y="170"/>
                    </a:cubicBezTo>
                    <a:cubicBezTo>
                      <a:pt x="253" y="170"/>
                      <a:pt x="259" y="170"/>
                      <a:pt x="254" y="171"/>
                    </a:cubicBezTo>
                    <a:cubicBezTo>
                      <a:pt x="254" y="171"/>
                      <a:pt x="253" y="170"/>
                      <a:pt x="252" y="171"/>
                    </a:cubicBezTo>
                    <a:cubicBezTo>
                      <a:pt x="251" y="171"/>
                      <a:pt x="251" y="172"/>
                      <a:pt x="249" y="172"/>
                    </a:cubicBezTo>
                    <a:cubicBezTo>
                      <a:pt x="250" y="171"/>
                      <a:pt x="248" y="171"/>
                      <a:pt x="247" y="171"/>
                    </a:cubicBezTo>
                    <a:cubicBezTo>
                      <a:pt x="247" y="170"/>
                      <a:pt x="248" y="169"/>
                      <a:pt x="245" y="169"/>
                    </a:cubicBezTo>
                    <a:cubicBezTo>
                      <a:pt x="245" y="168"/>
                      <a:pt x="246" y="168"/>
                      <a:pt x="246" y="167"/>
                    </a:cubicBezTo>
                    <a:cubicBezTo>
                      <a:pt x="246" y="167"/>
                      <a:pt x="244" y="166"/>
                      <a:pt x="245" y="166"/>
                    </a:cubicBezTo>
                    <a:cubicBezTo>
                      <a:pt x="245" y="166"/>
                      <a:pt x="244" y="165"/>
                      <a:pt x="242" y="165"/>
                    </a:cubicBezTo>
                    <a:cubicBezTo>
                      <a:pt x="244" y="164"/>
                      <a:pt x="241" y="162"/>
                      <a:pt x="242" y="162"/>
                    </a:cubicBezTo>
                    <a:cubicBezTo>
                      <a:pt x="243" y="162"/>
                      <a:pt x="241" y="162"/>
                      <a:pt x="240" y="162"/>
                    </a:cubicBezTo>
                    <a:cubicBezTo>
                      <a:pt x="240" y="161"/>
                      <a:pt x="240" y="160"/>
                      <a:pt x="240" y="160"/>
                    </a:cubicBezTo>
                    <a:cubicBezTo>
                      <a:pt x="240" y="160"/>
                      <a:pt x="239" y="160"/>
                      <a:pt x="238" y="159"/>
                    </a:cubicBezTo>
                    <a:cubicBezTo>
                      <a:pt x="238" y="159"/>
                      <a:pt x="239" y="159"/>
                      <a:pt x="237" y="159"/>
                    </a:cubicBezTo>
                    <a:cubicBezTo>
                      <a:pt x="237" y="159"/>
                      <a:pt x="236" y="157"/>
                      <a:pt x="236" y="157"/>
                    </a:cubicBezTo>
                    <a:cubicBezTo>
                      <a:pt x="235" y="157"/>
                      <a:pt x="235" y="158"/>
                      <a:pt x="236" y="158"/>
                    </a:cubicBezTo>
                    <a:cubicBezTo>
                      <a:pt x="233" y="157"/>
                      <a:pt x="234" y="156"/>
                      <a:pt x="231" y="156"/>
                    </a:cubicBezTo>
                    <a:cubicBezTo>
                      <a:pt x="233" y="154"/>
                      <a:pt x="228" y="153"/>
                      <a:pt x="229" y="151"/>
                    </a:cubicBezTo>
                    <a:cubicBezTo>
                      <a:pt x="228" y="150"/>
                      <a:pt x="227" y="150"/>
                      <a:pt x="227" y="150"/>
                    </a:cubicBezTo>
                    <a:cubicBezTo>
                      <a:pt x="226" y="149"/>
                      <a:pt x="223" y="149"/>
                      <a:pt x="223" y="149"/>
                    </a:cubicBezTo>
                    <a:cubicBezTo>
                      <a:pt x="224" y="148"/>
                      <a:pt x="224" y="148"/>
                      <a:pt x="222" y="148"/>
                    </a:cubicBezTo>
                    <a:cubicBezTo>
                      <a:pt x="223" y="147"/>
                      <a:pt x="222" y="147"/>
                      <a:pt x="222" y="145"/>
                    </a:cubicBezTo>
                    <a:cubicBezTo>
                      <a:pt x="222" y="145"/>
                      <a:pt x="222" y="144"/>
                      <a:pt x="222" y="144"/>
                    </a:cubicBezTo>
                    <a:cubicBezTo>
                      <a:pt x="222" y="144"/>
                      <a:pt x="221" y="144"/>
                      <a:pt x="221" y="144"/>
                    </a:cubicBezTo>
                    <a:cubicBezTo>
                      <a:pt x="220" y="143"/>
                      <a:pt x="222" y="144"/>
                      <a:pt x="221" y="142"/>
                    </a:cubicBezTo>
                    <a:cubicBezTo>
                      <a:pt x="220" y="142"/>
                      <a:pt x="219" y="145"/>
                      <a:pt x="219" y="142"/>
                    </a:cubicBezTo>
                    <a:cubicBezTo>
                      <a:pt x="218" y="141"/>
                      <a:pt x="215" y="139"/>
                      <a:pt x="212" y="138"/>
                    </a:cubicBezTo>
                    <a:cubicBezTo>
                      <a:pt x="209" y="139"/>
                      <a:pt x="211" y="139"/>
                      <a:pt x="210" y="140"/>
                    </a:cubicBezTo>
                    <a:cubicBezTo>
                      <a:pt x="208" y="141"/>
                      <a:pt x="208" y="140"/>
                      <a:pt x="207" y="139"/>
                    </a:cubicBezTo>
                    <a:cubicBezTo>
                      <a:pt x="205" y="140"/>
                      <a:pt x="205" y="139"/>
                      <a:pt x="204" y="139"/>
                    </a:cubicBezTo>
                    <a:cubicBezTo>
                      <a:pt x="206" y="140"/>
                      <a:pt x="204" y="142"/>
                      <a:pt x="208" y="142"/>
                    </a:cubicBezTo>
                    <a:cubicBezTo>
                      <a:pt x="206" y="143"/>
                      <a:pt x="208" y="144"/>
                      <a:pt x="210" y="146"/>
                    </a:cubicBezTo>
                    <a:cubicBezTo>
                      <a:pt x="210" y="146"/>
                      <a:pt x="209" y="147"/>
                      <a:pt x="210" y="147"/>
                    </a:cubicBezTo>
                    <a:cubicBezTo>
                      <a:pt x="211" y="148"/>
                      <a:pt x="212" y="150"/>
                      <a:pt x="213" y="151"/>
                    </a:cubicBezTo>
                    <a:cubicBezTo>
                      <a:pt x="214" y="151"/>
                      <a:pt x="215" y="151"/>
                      <a:pt x="217" y="151"/>
                    </a:cubicBezTo>
                    <a:cubicBezTo>
                      <a:pt x="216" y="152"/>
                      <a:pt x="216" y="152"/>
                      <a:pt x="216" y="153"/>
                    </a:cubicBezTo>
                    <a:cubicBezTo>
                      <a:pt x="217" y="153"/>
                      <a:pt x="217" y="152"/>
                      <a:pt x="218" y="152"/>
                    </a:cubicBezTo>
                    <a:cubicBezTo>
                      <a:pt x="220" y="153"/>
                      <a:pt x="219" y="154"/>
                      <a:pt x="220" y="155"/>
                    </a:cubicBezTo>
                    <a:cubicBezTo>
                      <a:pt x="220" y="155"/>
                      <a:pt x="221" y="155"/>
                      <a:pt x="222" y="155"/>
                    </a:cubicBezTo>
                    <a:cubicBezTo>
                      <a:pt x="222" y="155"/>
                      <a:pt x="221" y="156"/>
                      <a:pt x="222" y="156"/>
                    </a:cubicBezTo>
                    <a:cubicBezTo>
                      <a:pt x="222" y="156"/>
                      <a:pt x="223" y="156"/>
                      <a:pt x="223" y="156"/>
                    </a:cubicBezTo>
                    <a:cubicBezTo>
                      <a:pt x="223" y="157"/>
                      <a:pt x="222" y="157"/>
                      <a:pt x="222" y="157"/>
                    </a:cubicBezTo>
                    <a:cubicBezTo>
                      <a:pt x="222" y="158"/>
                      <a:pt x="223" y="158"/>
                      <a:pt x="224" y="158"/>
                    </a:cubicBezTo>
                    <a:cubicBezTo>
                      <a:pt x="224" y="158"/>
                      <a:pt x="223" y="159"/>
                      <a:pt x="224" y="159"/>
                    </a:cubicBezTo>
                    <a:cubicBezTo>
                      <a:pt x="224" y="159"/>
                      <a:pt x="225" y="159"/>
                      <a:pt x="225" y="159"/>
                    </a:cubicBezTo>
                    <a:cubicBezTo>
                      <a:pt x="225" y="160"/>
                      <a:pt x="223" y="161"/>
                      <a:pt x="227" y="161"/>
                    </a:cubicBezTo>
                    <a:cubicBezTo>
                      <a:pt x="227" y="162"/>
                      <a:pt x="226" y="163"/>
                      <a:pt x="228" y="164"/>
                    </a:cubicBezTo>
                    <a:cubicBezTo>
                      <a:pt x="228" y="164"/>
                      <a:pt x="229" y="164"/>
                      <a:pt x="230" y="165"/>
                    </a:cubicBezTo>
                    <a:cubicBezTo>
                      <a:pt x="230" y="165"/>
                      <a:pt x="230" y="166"/>
                      <a:pt x="231" y="166"/>
                    </a:cubicBezTo>
                    <a:cubicBezTo>
                      <a:pt x="231" y="166"/>
                      <a:pt x="232" y="166"/>
                      <a:pt x="233" y="167"/>
                    </a:cubicBezTo>
                    <a:cubicBezTo>
                      <a:pt x="233" y="167"/>
                      <a:pt x="232" y="168"/>
                      <a:pt x="234" y="168"/>
                    </a:cubicBezTo>
                    <a:cubicBezTo>
                      <a:pt x="235" y="168"/>
                      <a:pt x="234" y="169"/>
                      <a:pt x="235" y="170"/>
                    </a:cubicBezTo>
                    <a:cubicBezTo>
                      <a:pt x="238" y="169"/>
                      <a:pt x="238" y="171"/>
                      <a:pt x="242" y="171"/>
                    </a:cubicBezTo>
                    <a:cubicBezTo>
                      <a:pt x="243" y="172"/>
                      <a:pt x="244" y="173"/>
                      <a:pt x="244" y="174"/>
                    </a:cubicBezTo>
                    <a:cubicBezTo>
                      <a:pt x="248" y="177"/>
                      <a:pt x="260" y="176"/>
                      <a:pt x="267" y="175"/>
                    </a:cubicBezTo>
                    <a:cubicBezTo>
                      <a:pt x="268" y="176"/>
                      <a:pt x="268" y="175"/>
                      <a:pt x="268" y="174"/>
                    </a:cubicBezTo>
                    <a:cubicBezTo>
                      <a:pt x="270" y="174"/>
                      <a:pt x="275" y="175"/>
                      <a:pt x="274" y="173"/>
                    </a:cubicBezTo>
                    <a:cubicBezTo>
                      <a:pt x="276" y="174"/>
                      <a:pt x="276" y="175"/>
                      <a:pt x="275" y="176"/>
                    </a:cubicBezTo>
                    <a:cubicBezTo>
                      <a:pt x="275" y="176"/>
                      <a:pt x="274" y="176"/>
                      <a:pt x="274" y="176"/>
                    </a:cubicBezTo>
                    <a:cubicBezTo>
                      <a:pt x="274" y="177"/>
                      <a:pt x="275" y="178"/>
                      <a:pt x="274" y="179"/>
                    </a:cubicBezTo>
                    <a:cubicBezTo>
                      <a:pt x="274" y="179"/>
                      <a:pt x="272" y="179"/>
                      <a:pt x="272" y="179"/>
                    </a:cubicBezTo>
                    <a:cubicBezTo>
                      <a:pt x="272" y="179"/>
                      <a:pt x="272" y="182"/>
                      <a:pt x="271" y="182"/>
                    </a:cubicBezTo>
                    <a:cubicBezTo>
                      <a:pt x="271" y="183"/>
                      <a:pt x="268" y="183"/>
                      <a:pt x="269" y="185"/>
                    </a:cubicBezTo>
                    <a:cubicBezTo>
                      <a:pt x="266" y="185"/>
                      <a:pt x="268" y="187"/>
                      <a:pt x="264" y="187"/>
                    </a:cubicBezTo>
                    <a:cubicBezTo>
                      <a:pt x="265" y="189"/>
                      <a:pt x="263" y="189"/>
                      <a:pt x="263" y="190"/>
                    </a:cubicBezTo>
                    <a:cubicBezTo>
                      <a:pt x="260" y="189"/>
                      <a:pt x="262" y="192"/>
                      <a:pt x="258" y="191"/>
                    </a:cubicBezTo>
                    <a:cubicBezTo>
                      <a:pt x="258" y="192"/>
                      <a:pt x="258" y="192"/>
                      <a:pt x="258" y="193"/>
                    </a:cubicBezTo>
                    <a:cubicBezTo>
                      <a:pt x="258" y="193"/>
                      <a:pt x="257" y="192"/>
                      <a:pt x="256" y="192"/>
                    </a:cubicBezTo>
                    <a:cubicBezTo>
                      <a:pt x="254" y="193"/>
                      <a:pt x="256" y="193"/>
                      <a:pt x="252" y="194"/>
                    </a:cubicBezTo>
                    <a:cubicBezTo>
                      <a:pt x="252" y="194"/>
                      <a:pt x="249" y="194"/>
                      <a:pt x="249" y="194"/>
                    </a:cubicBezTo>
                    <a:cubicBezTo>
                      <a:pt x="249" y="194"/>
                      <a:pt x="249" y="195"/>
                      <a:pt x="249" y="195"/>
                    </a:cubicBezTo>
                    <a:cubicBezTo>
                      <a:pt x="248" y="195"/>
                      <a:pt x="246" y="195"/>
                      <a:pt x="245" y="196"/>
                    </a:cubicBezTo>
                    <a:cubicBezTo>
                      <a:pt x="243" y="197"/>
                      <a:pt x="242" y="198"/>
                      <a:pt x="238" y="198"/>
                    </a:cubicBezTo>
                    <a:cubicBezTo>
                      <a:pt x="239" y="200"/>
                      <a:pt x="237" y="200"/>
                      <a:pt x="237" y="201"/>
                    </a:cubicBezTo>
                    <a:cubicBezTo>
                      <a:pt x="236" y="201"/>
                      <a:pt x="236" y="201"/>
                      <a:pt x="235" y="201"/>
                    </a:cubicBezTo>
                    <a:cubicBezTo>
                      <a:pt x="235" y="201"/>
                      <a:pt x="233" y="202"/>
                      <a:pt x="234" y="202"/>
                    </a:cubicBezTo>
                    <a:cubicBezTo>
                      <a:pt x="235" y="203"/>
                      <a:pt x="233" y="202"/>
                      <a:pt x="233" y="204"/>
                    </a:cubicBezTo>
                    <a:cubicBezTo>
                      <a:pt x="232" y="204"/>
                      <a:pt x="231" y="204"/>
                      <a:pt x="231" y="204"/>
                    </a:cubicBezTo>
                    <a:cubicBezTo>
                      <a:pt x="230" y="204"/>
                      <a:pt x="231" y="205"/>
                      <a:pt x="231" y="205"/>
                    </a:cubicBezTo>
                    <a:cubicBezTo>
                      <a:pt x="230" y="206"/>
                      <a:pt x="228" y="209"/>
                      <a:pt x="229" y="210"/>
                    </a:cubicBezTo>
                    <a:cubicBezTo>
                      <a:pt x="229" y="211"/>
                      <a:pt x="230" y="212"/>
                      <a:pt x="231" y="212"/>
                    </a:cubicBezTo>
                    <a:cubicBezTo>
                      <a:pt x="231" y="214"/>
                      <a:pt x="230" y="214"/>
                      <a:pt x="231" y="215"/>
                    </a:cubicBezTo>
                    <a:cubicBezTo>
                      <a:pt x="231" y="215"/>
                      <a:pt x="232" y="217"/>
                      <a:pt x="233" y="217"/>
                    </a:cubicBezTo>
                    <a:cubicBezTo>
                      <a:pt x="235" y="217"/>
                      <a:pt x="229" y="219"/>
                      <a:pt x="235" y="220"/>
                    </a:cubicBezTo>
                    <a:cubicBezTo>
                      <a:pt x="234" y="222"/>
                      <a:pt x="235" y="224"/>
                      <a:pt x="235" y="226"/>
                    </a:cubicBezTo>
                    <a:cubicBezTo>
                      <a:pt x="234" y="227"/>
                      <a:pt x="231" y="229"/>
                      <a:pt x="232" y="230"/>
                    </a:cubicBezTo>
                    <a:cubicBezTo>
                      <a:pt x="229" y="230"/>
                      <a:pt x="226" y="231"/>
                      <a:pt x="225" y="232"/>
                    </a:cubicBezTo>
                    <a:cubicBezTo>
                      <a:pt x="224" y="232"/>
                      <a:pt x="224" y="232"/>
                      <a:pt x="225" y="232"/>
                    </a:cubicBezTo>
                    <a:cubicBezTo>
                      <a:pt x="225" y="233"/>
                      <a:pt x="223" y="233"/>
                      <a:pt x="222" y="233"/>
                    </a:cubicBezTo>
                    <a:cubicBezTo>
                      <a:pt x="221" y="233"/>
                      <a:pt x="221" y="234"/>
                      <a:pt x="221" y="234"/>
                    </a:cubicBezTo>
                    <a:cubicBezTo>
                      <a:pt x="220" y="234"/>
                      <a:pt x="219" y="233"/>
                      <a:pt x="219" y="234"/>
                    </a:cubicBezTo>
                    <a:cubicBezTo>
                      <a:pt x="219" y="234"/>
                      <a:pt x="217" y="234"/>
                      <a:pt x="217" y="234"/>
                    </a:cubicBezTo>
                    <a:cubicBezTo>
                      <a:pt x="216" y="235"/>
                      <a:pt x="215" y="236"/>
                      <a:pt x="213" y="236"/>
                    </a:cubicBezTo>
                    <a:cubicBezTo>
                      <a:pt x="211" y="238"/>
                      <a:pt x="213" y="242"/>
                      <a:pt x="214" y="246"/>
                    </a:cubicBezTo>
                    <a:cubicBezTo>
                      <a:pt x="213" y="247"/>
                      <a:pt x="212" y="247"/>
                      <a:pt x="212" y="246"/>
                    </a:cubicBezTo>
                    <a:cubicBezTo>
                      <a:pt x="211" y="246"/>
                      <a:pt x="211" y="247"/>
                      <a:pt x="211" y="247"/>
                    </a:cubicBezTo>
                    <a:cubicBezTo>
                      <a:pt x="210" y="248"/>
                      <a:pt x="208" y="247"/>
                      <a:pt x="208" y="248"/>
                    </a:cubicBezTo>
                    <a:cubicBezTo>
                      <a:pt x="208" y="249"/>
                      <a:pt x="204" y="248"/>
                      <a:pt x="203" y="249"/>
                    </a:cubicBezTo>
                    <a:cubicBezTo>
                      <a:pt x="203" y="250"/>
                      <a:pt x="203" y="251"/>
                      <a:pt x="203" y="252"/>
                    </a:cubicBezTo>
                    <a:cubicBezTo>
                      <a:pt x="201" y="252"/>
                      <a:pt x="202" y="254"/>
                      <a:pt x="201" y="255"/>
                    </a:cubicBezTo>
                    <a:cubicBezTo>
                      <a:pt x="201" y="255"/>
                      <a:pt x="199" y="255"/>
                      <a:pt x="199" y="255"/>
                    </a:cubicBezTo>
                    <a:cubicBezTo>
                      <a:pt x="198" y="256"/>
                      <a:pt x="199" y="257"/>
                      <a:pt x="197" y="258"/>
                    </a:cubicBezTo>
                    <a:cubicBezTo>
                      <a:pt x="197" y="258"/>
                      <a:pt x="197" y="258"/>
                      <a:pt x="197" y="258"/>
                    </a:cubicBezTo>
                    <a:cubicBezTo>
                      <a:pt x="197" y="259"/>
                      <a:pt x="195" y="258"/>
                      <a:pt x="195" y="258"/>
                    </a:cubicBezTo>
                    <a:cubicBezTo>
                      <a:pt x="195" y="259"/>
                      <a:pt x="195" y="260"/>
                      <a:pt x="195" y="260"/>
                    </a:cubicBezTo>
                    <a:cubicBezTo>
                      <a:pt x="195" y="260"/>
                      <a:pt x="193" y="260"/>
                      <a:pt x="193" y="260"/>
                    </a:cubicBezTo>
                    <a:cubicBezTo>
                      <a:pt x="193" y="260"/>
                      <a:pt x="193" y="261"/>
                      <a:pt x="193" y="261"/>
                    </a:cubicBezTo>
                    <a:cubicBezTo>
                      <a:pt x="193" y="261"/>
                      <a:pt x="191" y="261"/>
                      <a:pt x="191" y="261"/>
                    </a:cubicBezTo>
                    <a:cubicBezTo>
                      <a:pt x="190" y="261"/>
                      <a:pt x="189" y="262"/>
                      <a:pt x="189" y="262"/>
                    </a:cubicBezTo>
                    <a:cubicBezTo>
                      <a:pt x="189" y="263"/>
                      <a:pt x="188" y="263"/>
                      <a:pt x="187" y="263"/>
                    </a:cubicBezTo>
                    <a:cubicBezTo>
                      <a:pt x="187" y="263"/>
                      <a:pt x="187" y="264"/>
                      <a:pt x="187" y="264"/>
                    </a:cubicBezTo>
                    <a:cubicBezTo>
                      <a:pt x="187" y="264"/>
                      <a:pt x="185" y="264"/>
                      <a:pt x="185" y="264"/>
                    </a:cubicBezTo>
                    <a:cubicBezTo>
                      <a:pt x="184" y="264"/>
                      <a:pt x="184" y="265"/>
                      <a:pt x="183" y="265"/>
                    </a:cubicBezTo>
                    <a:cubicBezTo>
                      <a:pt x="183" y="265"/>
                      <a:pt x="181" y="266"/>
                      <a:pt x="181" y="266"/>
                    </a:cubicBezTo>
                    <a:cubicBezTo>
                      <a:pt x="181" y="266"/>
                      <a:pt x="178" y="266"/>
                      <a:pt x="178" y="266"/>
                    </a:cubicBezTo>
                    <a:cubicBezTo>
                      <a:pt x="177" y="266"/>
                      <a:pt x="177" y="266"/>
                      <a:pt x="176" y="266"/>
                    </a:cubicBezTo>
                    <a:cubicBezTo>
                      <a:pt x="175" y="267"/>
                      <a:pt x="174" y="267"/>
                      <a:pt x="172" y="267"/>
                    </a:cubicBezTo>
                    <a:cubicBezTo>
                      <a:pt x="171" y="267"/>
                      <a:pt x="165" y="268"/>
                      <a:pt x="163" y="267"/>
                    </a:cubicBezTo>
                    <a:cubicBezTo>
                      <a:pt x="162" y="267"/>
                      <a:pt x="163" y="267"/>
                      <a:pt x="163" y="267"/>
                    </a:cubicBezTo>
                    <a:cubicBezTo>
                      <a:pt x="162" y="268"/>
                      <a:pt x="160" y="267"/>
                      <a:pt x="156" y="268"/>
                    </a:cubicBezTo>
                    <a:cubicBezTo>
                      <a:pt x="155" y="268"/>
                      <a:pt x="156" y="268"/>
                      <a:pt x="156" y="268"/>
                    </a:cubicBezTo>
                    <a:cubicBezTo>
                      <a:pt x="155" y="269"/>
                      <a:pt x="150" y="268"/>
                      <a:pt x="147" y="268"/>
                    </a:cubicBezTo>
                    <a:cubicBezTo>
                      <a:pt x="147" y="265"/>
                      <a:pt x="143" y="264"/>
                      <a:pt x="145" y="262"/>
                    </a:cubicBezTo>
                    <a:cubicBezTo>
                      <a:pt x="143" y="261"/>
                      <a:pt x="141" y="260"/>
                      <a:pt x="141" y="258"/>
                    </a:cubicBezTo>
                    <a:cubicBezTo>
                      <a:pt x="138" y="260"/>
                      <a:pt x="141" y="259"/>
                      <a:pt x="139" y="257"/>
                    </a:cubicBezTo>
                    <a:cubicBezTo>
                      <a:pt x="138" y="254"/>
                      <a:pt x="132" y="253"/>
                      <a:pt x="134" y="250"/>
                    </a:cubicBezTo>
                    <a:cubicBezTo>
                      <a:pt x="133" y="249"/>
                      <a:pt x="133" y="251"/>
                      <a:pt x="133" y="251"/>
                    </a:cubicBezTo>
                    <a:cubicBezTo>
                      <a:pt x="130" y="250"/>
                      <a:pt x="133" y="247"/>
                      <a:pt x="131" y="249"/>
                    </a:cubicBezTo>
                    <a:cubicBezTo>
                      <a:pt x="129" y="248"/>
                      <a:pt x="129" y="246"/>
                      <a:pt x="130" y="245"/>
                    </a:cubicBezTo>
                    <a:cubicBezTo>
                      <a:pt x="130" y="244"/>
                      <a:pt x="130" y="243"/>
                      <a:pt x="129" y="241"/>
                    </a:cubicBezTo>
                    <a:cubicBezTo>
                      <a:pt x="129" y="240"/>
                      <a:pt x="126" y="241"/>
                      <a:pt x="126" y="241"/>
                    </a:cubicBezTo>
                    <a:cubicBezTo>
                      <a:pt x="125" y="240"/>
                      <a:pt x="128" y="239"/>
                      <a:pt x="124" y="240"/>
                    </a:cubicBezTo>
                    <a:cubicBezTo>
                      <a:pt x="123" y="239"/>
                      <a:pt x="124" y="238"/>
                      <a:pt x="124" y="238"/>
                    </a:cubicBezTo>
                    <a:cubicBezTo>
                      <a:pt x="123" y="238"/>
                      <a:pt x="122" y="238"/>
                      <a:pt x="122" y="238"/>
                    </a:cubicBezTo>
                    <a:cubicBezTo>
                      <a:pt x="122" y="238"/>
                      <a:pt x="124" y="236"/>
                      <a:pt x="121" y="237"/>
                    </a:cubicBezTo>
                    <a:cubicBezTo>
                      <a:pt x="120" y="236"/>
                      <a:pt x="122" y="236"/>
                      <a:pt x="122" y="235"/>
                    </a:cubicBezTo>
                    <a:cubicBezTo>
                      <a:pt x="120" y="234"/>
                      <a:pt x="122" y="232"/>
                      <a:pt x="119" y="233"/>
                    </a:cubicBezTo>
                    <a:cubicBezTo>
                      <a:pt x="118" y="228"/>
                      <a:pt x="119" y="227"/>
                      <a:pt x="124" y="224"/>
                    </a:cubicBezTo>
                    <a:cubicBezTo>
                      <a:pt x="123" y="223"/>
                      <a:pt x="125" y="221"/>
                      <a:pt x="123" y="222"/>
                    </a:cubicBezTo>
                    <a:cubicBezTo>
                      <a:pt x="122" y="221"/>
                      <a:pt x="125" y="221"/>
                      <a:pt x="126" y="221"/>
                    </a:cubicBezTo>
                    <a:cubicBezTo>
                      <a:pt x="126" y="221"/>
                      <a:pt x="125" y="220"/>
                      <a:pt x="127" y="220"/>
                    </a:cubicBezTo>
                    <a:cubicBezTo>
                      <a:pt x="126" y="219"/>
                      <a:pt x="126" y="215"/>
                      <a:pt x="125" y="216"/>
                    </a:cubicBezTo>
                    <a:cubicBezTo>
                      <a:pt x="123" y="215"/>
                      <a:pt x="124" y="214"/>
                      <a:pt x="124" y="213"/>
                    </a:cubicBezTo>
                    <a:cubicBezTo>
                      <a:pt x="124" y="212"/>
                      <a:pt x="124" y="211"/>
                      <a:pt x="124" y="210"/>
                    </a:cubicBezTo>
                    <a:cubicBezTo>
                      <a:pt x="123" y="209"/>
                      <a:pt x="122" y="210"/>
                      <a:pt x="122" y="209"/>
                    </a:cubicBezTo>
                    <a:cubicBezTo>
                      <a:pt x="121" y="209"/>
                      <a:pt x="123" y="209"/>
                      <a:pt x="123" y="208"/>
                    </a:cubicBezTo>
                    <a:cubicBezTo>
                      <a:pt x="123" y="209"/>
                      <a:pt x="122" y="208"/>
                      <a:pt x="122" y="208"/>
                    </a:cubicBezTo>
                    <a:cubicBezTo>
                      <a:pt x="122" y="207"/>
                      <a:pt x="121" y="207"/>
                      <a:pt x="120" y="207"/>
                    </a:cubicBezTo>
                    <a:cubicBezTo>
                      <a:pt x="119" y="206"/>
                      <a:pt x="120" y="206"/>
                      <a:pt x="120" y="206"/>
                    </a:cubicBezTo>
                    <a:cubicBezTo>
                      <a:pt x="120" y="205"/>
                      <a:pt x="117" y="205"/>
                      <a:pt x="118" y="205"/>
                    </a:cubicBezTo>
                    <a:cubicBezTo>
                      <a:pt x="118" y="205"/>
                      <a:pt x="119" y="205"/>
                      <a:pt x="119" y="205"/>
                    </a:cubicBezTo>
                    <a:cubicBezTo>
                      <a:pt x="117" y="204"/>
                      <a:pt x="116" y="204"/>
                      <a:pt x="114" y="203"/>
                    </a:cubicBezTo>
                    <a:cubicBezTo>
                      <a:pt x="113" y="203"/>
                      <a:pt x="114" y="203"/>
                      <a:pt x="113" y="203"/>
                    </a:cubicBezTo>
                    <a:cubicBezTo>
                      <a:pt x="112" y="203"/>
                      <a:pt x="112" y="201"/>
                      <a:pt x="110" y="202"/>
                    </a:cubicBezTo>
                    <a:cubicBezTo>
                      <a:pt x="108" y="198"/>
                      <a:pt x="110" y="194"/>
                      <a:pt x="110" y="190"/>
                    </a:cubicBezTo>
                    <a:cubicBezTo>
                      <a:pt x="109" y="189"/>
                      <a:pt x="107" y="190"/>
                      <a:pt x="108" y="188"/>
                    </a:cubicBezTo>
                    <a:cubicBezTo>
                      <a:pt x="102" y="188"/>
                      <a:pt x="97" y="188"/>
                      <a:pt x="94" y="187"/>
                    </a:cubicBezTo>
                    <a:cubicBezTo>
                      <a:pt x="95" y="184"/>
                      <a:pt x="91" y="187"/>
                      <a:pt x="92" y="185"/>
                    </a:cubicBezTo>
                    <a:cubicBezTo>
                      <a:pt x="88" y="184"/>
                      <a:pt x="86" y="184"/>
                      <a:pt x="81" y="184"/>
                    </a:cubicBezTo>
                    <a:cubicBezTo>
                      <a:pt x="80" y="184"/>
                      <a:pt x="79" y="184"/>
                      <a:pt x="77" y="185"/>
                    </a:cubicBezTo>
                    <a:cubicBezTo>
                      <a:pt x="77" y="185"/>
                      <a:pt x="74" y="185"/>
                      <a:pt x="71" y="185"/>
                    </a:cubicBezTo>
                    <a:cubicBezTo>
                      <a:pt x="73" y="186"/>
                      <a:pt x="74" y="186"/>
                      <a:pt x="69" y="186"/>
                    </a:cubicBezTo>
                    <a:cubicBezTo>
                      <a:pt x="66" y="186"/>
                      <a:pt x="64" y="187"/>
                      <a:pt x="58" y="187"/>
                    </a:cubicBezTo>
                    <a:cubicBezTo>
                      <a:pt x="57" y="187"/>
                      <a:pt x="57" y="187"/>
                      <a:pt x="55" y="187"/>
                    </a:cubicBezTo>
                    <a:cubicBezTo>
                      <a:pt x="49" y="186"/>
                      <a:pt x="42" y="188"/>
                      <a:pt x="36" y="188"/>
                    </a:cubicBezTo>
                    <a:cubicBezTo>
                      <a:pt x="37" y="186"/>
                      <a:pt x="33" y="186"/>
                      <a:pt x="31" y="186"/>
                    </a:cubicBezTo>
                    <a:cubicBezTo>
                      <a:pt x="31" y="186"/>
                      <a:pt x="32" y="185"/>
                      <a:pt x="31" y="185"/>
                    </a:cubicBezTo>
                    <a:cubicBezTo>
                      <a:pt x="31" y="185"/>
                      <a:pt x="29" y="185"/>
                      <a:pt x="29" y="185"/>
                    </a:cubicBezTo>
                    <a:cubicBezTo>
                      <a:pt x="28" y="185"/>
                      <a:pt x="29" y="184"/>
                      <a:pt x="29" y="184"/>
                    </a:cubicBezTo>
                    <a:cubicBezTo>
                      <a:pt x="28" y="184"/>
                      <a:pt x="27" y="184"/>
                      <a:pt x="27" y="184"/>
                    </a:cubicBezTo>
                    <a:cubicBezTo>
                      <a:pt x="27" y="184"/>
                      <a:pt x="25" y="183"/>
                      <a:pt x="25" y="183"/>
                    </a:cubicBezTo>
                    <a:cubicBezTo>
                      <a:pt x="24" y="182"/>
                      <a:pt x="25" y="182"/>
                      <a:pt x="24" y="182"/>
                    </a:cubicBezTo>
                    <a:cubicBezTo>
                      <a:pt x="23" y="182"/>
                      <a:pt x="23" y="182"/>
                      <a:pt x="23" y="181"/>
                    </a:cubicBezTo>
                    <a:cubicBezTo>
                      <a:pt x="22" y="181"/>
                      <a:pt x="21" y="181"/>
                      <a:pt x="21" y="181"/>
                    </a:cubicBezTo>
                    <a:cubicBezTo>
                      <a:pt x="20" y="181"/>
                      <a:pt x="21" y="180"/>
                      <a:pt x="21" y="180"/>
                    </a:cubicBezTo>
                    <a:cubicBezTo>
                      <a:pt x="20" y="179"/>
                      <a:pt x="19" y="180"/>
                      <a:pt x="19" y="179"/>
                    </a:cubicBezTo>
                    <a:cubicBezTo>
                      <a:pt x="19" y="179"/>
                      <a:pt x="19" y="179"/>
                      <a:pt x="20" y="179"/>
                    </a:cubicBezTo>
                    <a:cubicBezTo>
                      <a:pt x="18" y="177"/>
                      <a:pt x="14" y="178"/>
                      <a:pt x="15" y="176"/>
                    </a:cubicBezTo>
                    <a:cubicBezTo>
                      <a:pt x="10" y="177"/>
                      <a:pt x="12" y="174"/>
                      <a:pt x="8" y="174"/>
                    </a:cubicBezTo>
                    <a:cubicBezTo>
                      <a:pt x="8" y="174"/>
                      <a:pt x="9" y="174"/>
                      <a:pt x="9" y="173"/>
                    </a:cubicBezTo>
                    <a:cubicBezTo>
                      <a:pt x="8" y="172"/>
                      <a:pt x="6" y="173"/>
                      <a:pt x="5" y="173"/>
                    </a:cubicBezTo>
                    <a:cubicBezTo>
                      <a:pt x="6" y="172"/>
                      <a:pt x="3" y="171"/>
                      <a:pt x="3" y="171"/>
                    </a:cubicBezTo>
                    <a:cubicBezTo>
                      <a:pt x="3" y="170"/>
                      <a:pt x="4" y="170"/>
                      <a:pt x="3" y="169"/>
                    </a:cubicBezTo>
                    <a:cubicBezTo>
                      <a:pt x="2" y="169"/>
                      <a:pt x="2" y="169"/>
                      <a:pt x="2" y="169"/>
                    </a:cubicBezTo>
                    <a:cubicBezTo>
                      <a:pt x="2" y="168"/>
                      <a:pt x="1" y="167"/>
                      <a:pt x="0" y="167"/>
                    </a:cubicBezTo>
                    <a:cubicBezTo>
                      <a:pt x="0" y="166"/>
                      <a:pt x="2" y="166"/>
                      <a:pt x="3" y="166"/>
                    </a:cubicBezTo>
                    <a:cubicBezTo>
                      <a:pt x="4" y="166"/>
                      <a:pt x="3" y="165"/>
                      <a:pt x="5" y="165"/>
                    </a:cubicBezTo>
                    <a:cubicBezTo>
                      <a:pt x="5" y="162"/>
                      <a:pt x="5" y="159"/>
                      <a:pt x="5" y="156"/>
                    </a:cubicBezTo>
                    <a:cubicBezTo>
                      <a:pt x="5" y="156"/>
                      <a:pt x="3" y="156"/>
                      <a:pt x="3" y="156"/>
                    </a:cubicBezTo>
                    <a:cubicBezTo>
                      <a:pt x="3" y="156"/>
                      <a:pt x="4" y="155"/>
                      <a:pt x="4" y="155"/>
                    </a:cubicBezTo>
                    <a:cubicBezTo>
                      <a:pt x="4" y="154"/>
                      <a:pt x="2" y="154"/>
                      <a:pt x="3" y="153"/>
                    </a:cubicBezTo>
                    <a:cubicBezTo>
                      <a:pt x="6" y="155"/>
                      <a:pt x="3" y="150"/>
                      <a:pt x="7" y="152"/>
                    </a:cubicBezTo>
                    <a:cubicBezTo>
                      <a:pt x="7" y="151"/>
                      <a:pt x="6" y="149"/>
                      <a:pt x="8" y="149"/>
                    </a:cubicBezTo>
                    <a:cubicBezTo>
                      <a:pt x="8" y="149"/>
                      <a:pt x="10" y="149"/>
                      <a:pt x="10" y="149"/>
                    </a:cubicBezTo>
                    <a:cubicBezTo>
                      <a:pt x="10" y="148"/>
                      <a:pt x="8" y="148"/>
                      <a:pt x="9" y="147"/>
                    </a:cubicBezTo>
                    <a:cubicBezTo>
                      <a:pt x="12" y="147"/>
                      <a:pt x="12" y="144"/>
                      <a:pt x="16" y="144"/>
                    </a:cubicBezTo>
                    <a:cubicBezTo>
                      <a:pt x="16" y="142"/>
                      <a:pt x="19" y="142"/>
                      <a:pt x="19" y="140"/>
                    </a:cubicBezTo>
                    <a:cubicBezTo>
                      <a:pt x="20" y="141"/>
                      <a:pt x="21" y="140"/>
                      <a:pt x="21" y="139"/>
                    </a:cubicBezTo>
                    <a:cubicBezTo>
                      <a:pt x="27" y="139"/>
                      <a:pt x="31" y="138"/>
                      <a:pt x="31" y="135"/>
                    </a:cubicBezTo>
                    <a:cubicBezTo>
                      <a:pt x="34" y="135"/>
                      <a:pt x="31" y="132"/>
                      <a:pt x="34" y="132"/>
                    </a:cubicBezTo>
                    <a:cubicBezTo>
                      <a:pt x="34" y="131"/>
                      <a:pt x="34" y="130"/>
                      <a:pt x="34" y="129"/>
                    </a:cubicBezTo>
                    <a:cubicBezTo>
                      <a:pt x="36" y="129"/>
                      <a:pt x="37" y="129"/>
                      <a:pt x="38" y="129"/>
                    </a:cubicBezTo>
                    <a:cubicBezTo>
                      <a:pt x="40" y="128"/>
                      <a:pt x="42" y="127"/>
                      <a:pt x="43" y="126"/>
                    </a:cubicBezTo>
                    <a:cubicBezTo>
                      <a:pt x="44" y="126"/>
                      <a:pt x="44" y="126"/>
                      <a:pt x="44" y="125"/>
                    </a:cubicBezTo>
                    <a:cubicBezTo>
                      <a:pt x="44" y="125"/>
                      <a:pt x="47" y="125"/>
                      <a:pt x="46" y="124"/>
                    </a:cubicBezTo>
                    <a:cubicBezTo>
                      <a:pt x="51" y="124"/>
                      <a:pt x="51" y="123"/>
                      <a:pt x="55" y="123"/>
                    </a:cubicBezTo>
                    <a:cubicBezTo>
                      <a:pt x="54" y="125"/>
                      <a:pt x="60" y="123"/>
                      <a:pt x="58" y="125"/>
                    </a:cubicBezTo>
                    <a:cubicBezTo>
                      <a:pt x="60" y="124"/>
                      <a:pt x="68" y="125"/>
                      <a:pt x="68" y="123"/>
                    </a:cubicBezTo>
                    <a:cubicBezTo>
                      <a:pt x="73" y="123"/>
                      <a:pt x="77" y="123"/>
                      <a:pt x="79" y="121"/>
                    </a:cubicBezTo>
                    <a:cubicBezTo>
                      <a:pt x="80" y="121"/>
                      <a:pt x="82" y="121"/>
                      <a:pt x="82" y="121"/>
                    </a:cubicBezTo>
                    <a:cubicBezTo>
                      <a:pt x="84" y="121"/>
                      <a:pt x="84" y="121"/>
                      <a:pt x="86" y="121"/>
                    </a:cubicBezTo>
                    <a:cubicBezTo>
                      <a:pt x="88" y="121"/>
                      <a:pt x="90" y="120"/>
                      <a:pt x="92" y="121"/>
                    </a:cubicBezTo>
                    <a:cubicBezTo>
                      <a:pt x="92" y="121"/>
                      <a:pt x="92" y="121"/>
                      <a:pt x="93" y="121"/>
                    </a:cubicBezTo>
                    <a:cubicBezTo>
                      <a:pt x="95" y="121"/>
                      <a:pt x="99" y="122"/>
                      <a:pt x="104" y="122"/>
                    </a:cubicBezTo>
                    <a:cubicBezTo>
                      <a:pt x="106" y="121"/>
                      <a:pt x="109" y="120"/>
                      <a:pt x="111" y="121"/>
                    </a:cubicBezTo>
                    <a:cubicBezTo>
                      <a:pt x="112" y="122"/>
                      <a:pt x="112" y="121"/>
                      <a:pt x="115" y="121"/>
                    </a:cubicBezTo>
                    <a:cubicBezTo>
                      <a:pt x="115" y="121"/>
                      <a:pt x="116" y="122"/>
                      <a:pt x="116" y="122"/>
                    </a:cubicBezTo>
                    <a:cubicBezTo>
                      <a:pt x="116" y="122"/>
                      <a:pt x="114" y="122"/>
                      <a:pt x="114" y="122"/>
                    </a:cubicBezTo>
                    <a:cubicBezTo>
                      <a:pt x="114" y="123"/>
                      <a:pt x="115" y="123"/>
                      <a:pt x="115" y="123"/>
                    </a:cubicBezTo>
                    <a:cubicBezTo>
                      <a:pt x="115" y="123"/>
                      <a:pt x="114" y="123"/>
                      <a:pt x="114" y="123"/>
                    </a:cubicBezTo>
                    <a:cubicBezTo>
                      <a:pt x="114" y="124"/>
                      <a:pt x="115" y="124"/>
                      <a:pt x="115" y="124"/>
                    </a:cubicBezTo>
                    <a:cubicBezTo>
                      <a:pt x="115" y="126"/>
                      <a:pt x="113" y="127"/>
                      <a:pt x="116" y="128"/>
                    </a:cubicBezTo>
                    <a:cubicBezTo>
                      <a:pt x="116" y="129"/>
                      <a:pt x="117" y="128"/>
                      <a:pt x="119" y="129"/>
                    </a:cubicBezTo>
                    <a:cubicBezTo>
                      <a:pt x="118" y="129"/>
                      <a:pt x="120" y="129"/>
                      <a:pt x="121" y="129"/>
                    </a:cubicBezTo>
                    <a:cubicBezTo>
                      <a:pt x="121" y="129"/>
                      <a:pt x="120" y="130"/>
                      <a:pt x="121" y="130"/>
                    </a:cubicBezTo>
                    <a:cubicBezTo>
                      <a:pt x="122" y="131"/>
                      <a:pt x="124" y="130"/>
                      <a:pt x="124" y="131"/>
                    </a:cubicBezTo>
                    <a:cubicBezTo>
                      <a:pt x="127" y="130"/>
                      <a:pt x="129" y="132"/>
                      <a:pt x="131" y="131"/>
                    </a:cubicBezTo>
                    <a:cubicBezTo>
                      <a:pt x="132" y="131"/>
                      <a:pt x="131" y="132"/>
                      <a:pt x="132" y="132"/>
                    </a:cubicBezTo>
                    <a:cubicBezTo>
                      <a:pt x="133" y="132"/>
                      <a:pt x="134" y="132"/>
                      <a:pt x="136" y="132"/>
                    </a:cubicBezTo>
                    <a:cubicBezTo>
                      <a:pt x="137" y="132"/>
                      <a:pt x="137" y="133"/>
                      <a:pt x="137" y="133"/>
                    </a:cubicBezTo>
                    <a:cubicBezTo>
                      <a:pt x="138" y="133"/>
                      <a:pt x="139" y="133"/>
                      <a:pt x="139" y="133"/>
                    </a:cubicBezTo>
                    <a:cubicBezTo>
                      <a:pt x="140" y="134"/>
                      <a:pt x="141" y="133"/>
                      <a:pt x="142" y="134"/>
                    </a:cubicBezTo>
                    <a:cubicBezTo>
                      <a:pt x="143" y="134"/>
                      <a:pt x="143" y="135"/>
                      <a:pt x="143" y="135"/>
                    </a:cubicBezTo>
                    <a:cubicBezTo>
                      <a:pt x="144" y="135"/>
                      <a:pt x="145" y="134"/>
                      <a:pt x="146" y="134"/>
                    </a:cubicBezTo>
                    <a:cubicBezTo>
                      <a:pt x="146" y="134"/>
                      <a:pt x="147" y="135"/>
                      <a:pt x="147" y="135"/>
                    </a:cubicBezTo>
                    <a:cubicBezTo>
                      <a:pt x="148" y="135"/>
                      <a:pt x="149" y="135"/>
                      <a:pt x="149" y="135"/>
                    </a:cubicBezTo>
                    <a:cubicBezTo>
                      <a:pt x="150" y="134"/>
                      <a:pt x="151" y="134"/>
                      <a:pt x="151" y="134"/>
                    </a:cubicBezTo>
                    <a:cubicBezTo>
                      <a:pt x="151" y="134"/>
                      <a:pt x="153" y="133"/>
                      <a:pt x="152" y="133"/>
                    </a:cubicBezTo>
                    <a:cubicBezTo>
                      <a:pt x="150" y="132"/>
                      <a:pt x="155" y="132"/>
                      <a:pt x="155" y="131"/>
                    </a:cubicBezTo>
                    <a:cubicBezTo>
                      <a:pt x="158" y="131"/>
                      <a:pt x="158" y="130"/>
                      <a:pt x="161" y="130"/>
                    </a:cubicBezTo>
                    <a:cubicBezTo>
                      <a:pt x="162" y="130"/>
                      <a:pt x="162" y="131"/>
                      <a:pt x="162" y="131"/>
                    </a:cubicBezTo>
                    <a:cubicBezTo>
                      <a:pt x="163" y="131"/>
                      <a:pt x="165" y="131"/>
                      <a:pt x="166" y="131"/>
                    </a:cubicBezTo>
                    <a:cubicBezTo>
                      <a:pt x="167" y="131"/>
                      <a:pt x="168" y="132"/>
                      <a:pt x="168" y="132"/>
                    </a:cubicBezTo>
                    <a:cubicBezTo>
                      <a:pt x="169" y="132"/>
                      <a:pt x="170" y="131"/>
                      <a:pt x="171" y="131"/>
                    </a:cubicBezTo>
                    <a:cubicBezTo>
                      <a:pt x="171" y="131"/>
                      <a:pt x="171" y="132"/>
                      <a:pt x="171" y="132"/>
                    </a:cubicBezTo>
                    <a:cubicBezTo>
                      <a:pt x="172" y="132"/>
                      <a:pt x="173" y="131"/>
                      <a:pt x="175" y="132"/>
                    </a:cubicBezTo>
                    <a:cubicBezTo>
                      <a:pt x="176" y="132"/>
                      <a:pt x="173" y="132"/>
                      <a:pt x="173" y="132"/>
                    </a:cubicBezTo>
                    <a:cubicBezTo>
                      <a:pt x="174" y="133"/>
                      <a:pt x="180" y="133"/>
                      <a:pt x="183" y="133"/>
                    </a:cubicBezTo>
                    <a:cubicBezTo>
                      <a:pt x="183" y="135"/>
                      <a:pt x="191" y="134"/>
                      <a:pt x="193" y="133"/>
                    </a:cubicBezTo>
                    <a:cubicBezTo>
                      <a:pt x="194" y="134"/>
                      <a:pt x="198" y="133"/>
                      <a:pt x="199" y="133"/>
                    </a:cubicBezTo>
                    <a:cubicBezTo>
                      <a:pt x="200" y="134"/>
                      <a:pt x="199" y="133"/>
                      <a:pt x="201" y="133"/>
                    </a:cubicBezTo>
                    <a:cubicBezTo>
                      <a:pt x="203" y="133"/>
                      <a:pt x="204" y="134"/>
                      <a:pt x="206" y="134"/>
                    </a:cubicBezTo>
                    <a:cubicBezTo>
                      <a:pt x="208" y="134"/>
                      <a:pt x="208" y="133"/>
                      <a:pt x="211" y="133"/>
                    </a:cubicBezTo>
                    <a:cubicBezTo>
                      <a:pt x="212" y="132"/>
                      <a:pt x="211" y="130"/>
                      <a:pt x="214" y="130"/>
                    </a:cubicBezTo>
                    <a:cubicBezTo>
                      <a:pt x="214" y="129"/>
                      <a:pt x="213" y="129"/>
                      <a:pt x="213" y="128"/>
                    </a:cubicBezTo>
                    <a:cubicBezTo>
                      <a:pt x="216" y="128"/>
                      <a:pt x="216" y="125"/>
                      <a:pt x="219" y="126"/>
                    </a:cubicBezTo>
                    <a:cubicBezTo>
                      <a:pt x="219" y="125"/>
                      <a:pt x="218" y="124"/>
                      <a:pt x="215" y="124"/>
                    </a:cubicBezTo>
                    <a:cubicBezTo>
                      <a:pt x="215" y="124"/>
                      <a:pt x="216" y="123"/>
                      <a:pt x="216" y="122"/>
                    </a:cubicBezTo>
                    <a:cubicBezTo>
                      <a:pt x="215" y="121"/>
                      <a:pt x="209" y="121"/>
                      <a:pt x="208" y="120"/>
                    </a:cubicBezTo>
                    <a:cubicBezTo>
                      <a:pt x="206" y="121"/>
                      <a:pt x="203" y="120"/>
                      <a:pt x="202" y="122"/>
                    </a:cubicBezTo>
                    <a:cubicBezTo>
                      <a:pt x="201" y="122"/>
                      <a:pt x="201" y="121"/>
                      <a:pt x="201" y="121"/>
                    </a:cubicBezTo>
                    <a:cubicBezTo>
                      <a:pt x="199" y="120"/>
                      <a:pt x="196" y="121"/>
                      <a:pt x="194" y="121"/>
                    </a:cubicBezTo>
                    <a:cubicBezTo>
                      <a:pt x="193" y="121"/>
                      <a:pt x="193" y="122"/>
                      <a:pt x="191" y="122"/>
                    </a:cubicBezTo>
                    <a:cubicBezTo>
                      <a:pt x="188" y="122"/>
                      <a:pt x="189" y="120"/>
                      <a:pt x="184" y="120"/>
                    </a:cubicBezTo>
                    <a:cubicBezTo>
                      <a:pt x="184" y="119"/>
                      <a:pt x="183" y="119"/>
                      <a:pt x="183" y="118"/>
                    </a:cubicBezTo>
                    <a:cubicBezTo>
                      <a:pt x="182" y="118"/>
                      <a:pt x="181" y="118"/>
                      <a:pt x="181" y="118"/>
                    </a:cubicBezTo>
                    <a:cubicBezTo>
                      <a:pt x="180" y="117"/>
                      <a:pt x="179" y="117"/>
                      <a:pt x="177" y="117"/>
                    </a:cubicBezTo>
                    <a:cubicBezTo>
                      <a:pt x="179" y="115"/>
                      <a:pt x="178" y="113"/>
                      <a:pt x="177" y="111"/>
                    </a:cubicBezTo>
                    <a:cubicBezTo>
                      <a:pt x="174" y="112"/>
                      <a:pt x="171" y="110"/>
                      <a:pt x="171" y="113"/>
                    </a:cubicBezTo>
                    <a:cubicBezTo>
                      <a:pt x="168" y="112"/>
                      <a:pt x="168" y="113"/>
                      <a:pt x="165" y="112"/>
                    </a:cubicBezTo>
                    <a:cubicBezTo>
                      <a:pt x="165" y="113"/>
                      <a:pt x="165" y="113"/>
                      <a:pt x="164" y="113"/>
                    </a:cubicBezTo>
                    <a:cubicBezTo>
                      <a:pt x="165" y="114"/>
                      <a:pt x="166" y="114"/>
                      <a:pt x="166" y="114"/>
                    </a:cubicBezTo>
                    <a:cubicBezTo>
                      <a:pt x="167" y="115"/>
                      <a:pt x="166" y="115"/>
                      <a:pt x="168" y="115"/>
                    </a:cubicBezTo>
                    <a:cubicBezTo>
                      <a:pt x="167" y="117"/>
                      <a:pt x="167" y="116"/>
                      <a:pt x="169" y="117"/>
                    </a:cubicBezTo>
                    <a:cubicBezTo>
                      <a:pt x="170" y="118"/>
                      <a:pt x="168" y="118"/>
                      <a:pt x="167" y="118"/>
                    </a:cubicBezTo>
                    <a:cubicBezTo>
                      <a:pt x="167" y="118"/>
                      <a:pt x="166" y="120"/>
                      <a:pt x="165" y="120"/>
                    </a:cubicBezTo>
                    <a:cubicBezTo>
                      <a:pt x="163" y="119"/>
                      <a:pt x="165" y="121"/>
                      <a:pt x="161" y="121"/>
                    </a:cubicBezTo>
                    <a:cubicBezTo>
                      <a:pt x="161" y="120"/>
                      <a:pt x="160" y="120"/>
                      <a:pt x="159" y="120"/>
                    </a:cubicBezTo>
                    <a:cubicBezTo>
                      <a:pt x="159" y="119"/>
                      <a:pt x="160" y="119"/>
                      <a:pt x="161" y="119"/>
                    </a:cubicBezTo>
                    <a:cubicBezTo>
                      <a:pt x="160" y="118"/>
                      <a:pt x="157" y="117"/>
                      <a:pt x="159" y="116"/>
                    </a:cubicBezTo>
                    <a:cubicBezTo>
                      <a:pt x="158" y="116"/>
                      <a:pt x="156" y="116"/>
                      <a:pt x="155" y="116"/>
                    </a:cubicBezTo>
                    <a:cubicBezTo>
                      <a:pt x="155" y="116"/>
                      <a:pt x="157" y="116"/>
                      <a:pt x="157" y="116"/>
                    </a:cubicBezTo>
                    <a:cubicBezTo>
                      <a:pt x="157" y="116"/>
                      <a:pt x="155" y="114"/>
                      <a:pt x="152" y="114"/>
                    </a:cubicBezTo>
                    <a:cubicBezTo>
                      <a:pt x="153" y="111"/>
                      <a:pt x="150" y="111"/>
                      <a:pt x="150" y="109"/>
                    </a:cubicBezTo>
                    <a:cubicBezTo>
                      <a:pt x="151" y="108"/>
                      <a:pt x="148" y="109"/>
                      <a:pt x="147" y="108"/>
                    </a:cubicBezTo>
                    <a:cubicBezTo>
                      <a:pt x="147" y="108"/>
                      <a:pt x="149" y="108"/>
                      <a:pt x="148" y="107"/>
                    </a:cubicBezTo>
                    <a:cubicBezTo>
                      <a:pt x="146" y="107"/>
                      <a:pt x="146" y="108"/>
                      <a:pt x="144" y="107"/>
                    </a:cubicBezTo>
                    <a:cubicBezTo>
                      <a:pt x="144" y="107"/>
                      <a:pt x="146" y="106"/>
                      <a:pt x="145" y="106"/>
                    </a:cubicBezTo>
                    <a:cubicBezTo>
                      <a:pt x="145" y="106"/>
                      <a:pt x="144" y="106"/>
                      <a:pt x="144" y="106"/>
                    </a:cubicBezTo>
                    <a:cubicBezTo>
                      <a:pt x="143" y="107"/>
                      <a:pt x="144" y="106"/>
                      <a:pt x="143" y="105"/>
                    </a:cubicBezTo>
                    <a:cubicBezTo>
                      <a:pt x="139" y="106"/>
                      <a:pt x="139" y="104"/>
                      <a:pt x="135" y="105"/>
                    </a:cubicBezTo>
                    <a:cubicBezTo>
                      <a:pt x="135" y="104"/>
                      <a:pt x="134" y="104"/>
                      <a:pt x="134" y="104"/>
                    </a:cubicBezTo>
                    <a:cubicBezTo>
                      <a:pt x="133" y="103"/>
                      <a:pt x="134" y="103"/>
                      <a:pt x="134" y="103"/>
                    </a:cubicBezTo>
                    <a:cubicBezTo>
                      <a:pt x="133" y="102"/>
                      <a:pt x="132" y="103"/>
                      <a:pt x="132" y="103"/>
                    </a:cubicBezTo>
                    <a:cubicBezTo>
                      <a:pt x="131" y="102"/>
                      <a:pt x="131" y="101"/>
                      <a:pt x="131" y="101"/>
                    </a:cubicBezTo>
                    <a:cubicBezTo>
                      <a:pt x="130" y="102"/>
                      <a:pt x="129" y="101"/>
                      <a:pt x="129" y="101"/>
                    </a:cubicBezTo>
                    <a:cubicBezTo>
                      <a:pt x="128" y="100"/>
                      <a:pt x="127" y="100"/>
                      <a:pt x="128" y="100"/>
                    </a:cubicBezTo>
                    <a:cubicBezTo>
                      <a:pt x="124" y="100"/>
                      <a:pt x="125" y="100"/>
                      <a:pt x="122" y="100"/>
                    </a:cubicBezTo>
                    <a:cubicBezTo>
                      <a:pt x="121" y="100"/>
                      <a:pt x="121" y="101"/>
                      <a:pt x="120" y="101"/>
                    </a:cubicBezTo>
                    <a:cubicBezTo>
                      <a:pt x="119" y="102"/>
                      <a:pt x="122" y="101"/>
                      <a:pt x="122" y="103"/>
                    </a:cubicBezTo>
                    <a:cubicBezTo>
                      <a:pt x="122" y="103"/>
                      <a:pt x="123" y="104"/>
                      <a:pt x="124" y="104"/>
                    </a:cubicBezTo>
                    <a:cubicBezTo>
                      <a:pt x="124" y="104"/>
                      <a:pt x="124" y="105"/>
                      <a:pt x="126" y="105"/>
                    </a:cubicBezTo>
                    <a:cubicBezTo>
                      <a:pt x="124" y="106"/>
                      <a:pt x="128" y="106"/>
                      <a:pt x="129" y="106"/>
                    </a:cubicBezTo>
                    <a:cubicBezTo>
                      <a:pt x="129" y="107"/>
                      <a:pt x="129" y="108"/>
                      <a:pt x="131" y="108"/>
                    </a:cubicBezTo>
                    <a:cubicBezTo>
                      <a:pt x="132" y="107"/>
                      <a:pt x="131" y="108"/>
                      <a:pt x="132" y="108"/>
                    </a:cubicBezTo>
                    <a:cubicBezTo>
                      <a:pt x="133" y="109"/>
                      <a:pt x="135" y="109"/>
                      <a:pt x="135" y="110"/>
                    </a:cubicBezTo>
                    <a:cubicBezTo>
                      <a:pt x="137" y="109"/>
                      <a:pt x="137" y="110"/>
                      <a:pt x="137" y="110"/>
                    </a:cubicBezTo>
                    <a:cubicBezTo>
                      <a:pt x="138" y="110"/>
                      <a:pt x="139" y="110"/>
                      <a:pt x="138" y="110"/>
                    </a:cubicBezTo>
                    <a:cubicBezTo>
                      <a:pt x="139" y="110"/>
                      <a:pt x="140" y="111"/>
                      <a:pt x="140" y="110"/>
                    </a:cubicBezTo>
                    <a:cubicBezTo>
                      <a:pt x="143" y="110"/>
                      <a:pt x="140" y="113"/>
                      <a:pt x="143" y="112"/>
                    </a:cubicBezTo>
                    <a:cubicBezTo>
                      <a:pt x="143" y="113"/>
                      <a:pt x="139" y="112"/>
                      <a:pt x="137" y="112"/>
                    </a:cubicBezTo>
                    <a:cubicBezTo>
                      <a:pt x="138" y="113"/>
                      <a:pt x="139" y="113"/>
                      <a:pt x="139" y="113"/>
                    </a:cubicBezTo>
                    <a:cubicBezTo>
                      <a:pt x="140" y="114"/>
                      <a:pt x="138" y="116"/>
                      <a:pt x="139" y="116"/>
                    </a:cubicBezTo>
                    <a:cubicBezTo>
                      <a:pt x="139" y="116"/>
                      <a:pt x="136" y="116"/>
                      <a:pt x="134" y="117"/>
                    </a:cubicBezTo>
                    <a:cubicBezTo>
                      <a:pt x="136" y="116"/>
                      <a:pt x="135" y="115"/>
                      <a:pt x="136" y="115"/>
                    </a:cubicBezTo>
                    <a:cubicBezTo>
                      <a:pt x="136" y="114"/>
                      <a:pt x="136" y="113"/>
                      <a:pt x="134" y="113"/>
                    </a:cubicBezTo>
                    <a:cubicBezTo>
                      <a:pt x="133" y="113"/>
                      <a:pt x="135" y="113"/>
                      <a:pt x="133" y="112"/>
                    </a:cubicBezTo>
                    <a:cubicBezTo>
                      <a:pt x="131" y="111"/>
                      <a:pt x="129" y="112"/>
                      <a:pt x="130" y="110"/>
                    </a:cubicBezTo>
                    <a:cubicBezTo>
                      <a:pt x="125" y="111"/>
                      <a:pt x="125" y="109"/>
                      <a:pt x="122" y="109"/>
                    </a:cubicBezTo>
                    <a:cubicBezTo>
                      <a:pt x="121" y="108"/>
                      <a:pt x="119" y="108"/>
                      <a:pt x="118" y="106"/>
                    </a:cubicBezTo>
                    <a:cubicBezTo>
                      <a:pt x="117" y="106"/>
                      <a:pt x="117" y="107"/>
                      <a:pt x="117" y="106"/>
                    </a:cubicBezTo>
                    <a:cubicBezTo>
                      <a:pt x="117" y="105"/>
                      <a:pt x="115" y="106"/>
                      <a:pt x="115" y="105"/>
                    </a:cubicBezTo>
                    <a:cubicBezTo>
                      <a:pt x="114" y="105"/>
                      <a:pt x="115" y="105"/>
                      <a:pt x="115" y="105"/>
                    </a:cubicBezTo>
                    <a:cubicBezTo>
                      <a:pt x="114" y="104"/>
                      <a:pt x="112" y="105"/>
                      <a:pt x="111" y="105"/>
                    </a:cubicBezTo>
                    <a:cubicBezTo>
                      <a:pt x="110" y="104"/>
                      <a:pt x="112" y="104"/>
                      <a:pt x="113" y="104"/>
                    </a:cubicBezTo>
                    <a:cubicBezTo>
                      <a:pt x="111" y="103"/>
                      <a:pt x="106" y="103"/>
                      <a:pt x="103" y="104"/>
                    </a:cubicBezTo>
                    <a:cubicBezTo>
                      <a:pt x="102" y="104"/>
                      <a:pt x="105" y="104"/>
                      <a:pt x="105" y="104"/>
                    </a:cubicBezTo>
                    <a:cubicBezTo>
                      <a:pt x="104" y="105"/>
                      <a:pt x="103" y="104"/>
                      <a:pt x="102" y="105"/>
                    </a:cubicBezTo>
                    <a:cubicBezTo>
                      <a:pt x="100" y="105"/>
                      <a:pt x="100" y="107"/>
                      <a:pt x="98" y="106"/>
                    </a:cubicBezTo>
                    <a:cubicBezTo>
                      <a:pt x="94" y="106"/>
                      <a:pt x="93" y="105"/>
                      <a:pt x="88" y="105"/>
                    </a:cubicBezTo>
                    <a:cubicBezTo>
                      <a:pt x="86" y="105"/>
                      <a:pt x="87" y="107"/>
                      <a:pt x="84" y="106"/>
                    </a:cubicBezTo>
                    <a:cubicBezTo>
                      <a:pt x="84" y="107"/>
                      <a:pt x="84" y="108"/>
                      <a:pt x="84" y="109"/>
                    </a:cubicBezTo>
                    <a:cubicBezTo>
                      <a:pt x="81" y="110"/>
                      <a:pt x="75" y="109"/>
                      <a:pt x="76" y="112"/>
                    </a:cubicBezTo>
                    <a:cubicBezTo>
                      <a:pt x="70" y="112"/>
                      <a:pt x="75" y="114"/>
                      <a:pt x="69" y="114"/>
                    </a:cubicBezTo>
                    <a:cubicBezTo>
                      <a:pt x="69" y="115"/>
                      <a:pt x="72" y="116"/>
                      <a:pt x="70" y="116"/>
                    </a:cubicBezTo>
                    <a:cubicBezTo>
                      <a:pt x="70" y="118"/>
                      <a:pt x="68" y="116"/>
                      <a:pt x="66" y="118"/>
                    </a:cubicBezTo>
                    <a:cubicBezTo>
                      <a:pt x="66" y="118"/>
                      <a:pt x="66" y="118"/>
                      <a:pt x="67" y="119"/>
                    </a:cubicBezTo>
                    <a:cubicBezTo>
                      <a:pt x="67" y="120"/>
                      <a:pt x="64" y="119"/>
                      <a:pt x="62" y="119"/>
                    </a:cubicBezTo>
                    <a:cubicBezTo>
                      <a:pt x="61" y="119"/>
                      <a:pt x="61" y="120"/>
                      <a:pt x="60" y="121"/>
                    </a:cubicBezTo>
                    <a:cubicBezTo>
                      <a:pt x="57" y="121"/>
                      <a:pt x="52" y="120"/>
                      <a:pt x="49" y="122"/>
                    </a:cubicBezTo>
                    <a:cubicBezTo>
                      <a:pt x="48" y="122"/>
                      <a:pt x="47" y="121"/>
                      <a:pt x="46" y="120"/>
                    </a:cubicBezTo>
                    <a:cubicBezTo>
                      <a:pt x="42" y="120"/>
                      <a:pt x="37" y="121"/>
                      <a:pt x="35" y="120"/>
                    </a:cubicBezTo>
                    <a:cubicBezTo>
                      <a:pt x="36" y="118"/>
                      <a:pt x="37" y="116"/>
                      <a:pt x="34" y="115"/>
                    </a:cubicBezTo>
                    <a:cubicBezTo>
                      <a:pt x="34" y="114"/>
                      <a:pt x="36" y="114"/>
                      <a:pt x="36" y="113"/>
                    </a:cubicBezTo>
                    <a:cubicBezTo>
                      <a:pt x="37" y="112"/>
                      <a:pt x="35" y="110"/>
                      <a:pt x="37" y="109"/>
                    </a:cubicBezTo>
                    <a:cubicBezTo>
                      <a:pt x="37" y="108"/>
                      <a:pt x="37" y="107"/>
                      <a:pt x="34" y="106"/>
                    </a:cubicBezTo>
                    <a:cubicBezTo>
                      <a:pt x="35" y="106"/>
                      <a:pt x="37" y="106"/>
                      <a:pt x="36" y="105"/>
                    </a:cubicBezTo>
                    <a:cubicBezTo>
                      <a:pt x="39" y="105"/>
                      <a:pt x="45" y="104"/>
                      <a:pt x="44" y="106"/>
                    </a:cubicBezTo>
                    <a:cubicBezTo>
                      <a:pt x="47" y="105"/>
                      <a:pt x="56" y="107"/>
                      <a:pt x="58" y="106"/>
                    </a:cubicBezTo>
                    <a:cubicBezTo>
                      <a:pt x="59" y="105"/>
                      <a:pt x="59" y="106"/>
                      <a:pt x="60" y="106"/>
                    </a:cubicBezTo>
                    <a:cubicBezTo>
                      <a:pt x="60" y="106"/>
                      <a:pt x="61" y="105"/>
                      <a:pt x="61" y="105"/>
                    </a:cubicBezTo>
                    <a:cubicBezTo>
                      <a:pt x="61" y="105"/>
                      <a:pt x="61" y="106"/>
                      <a:pt x="61" y="106"/>
                    </a:cubicBezTo>
                    <a:cubicBezTo>
                      <a:pt x="64" y="106"/>
                      <a:pt x="65" y="105"/>
                      <a:pt x="66" y="104"/>
                    </a:cubicBezTo>
                    <a:cubicBezTo>
                      <a:pt x="66" y="103"/>
                      <a:pt x="69" y="100"/>
                      <a:pt x="66" y="99"/>
                    </a:cubicBezTo>
                    <a:cubicBezTo>
                      <a:pt x="65" y="99"/>
                      <a:pt x="67" y="98"/>
                      <a:pt x="65" y="97"/>
                    </a:cubicBezTo>
                    <a:cubicBezTo>
                      <a:pt x="65" y="97"/>
                      <a:pt x="63" y="97"/>
                      <a:pt x="62" y="97"/>
                    </a:cubicBezTo>
                    <a:cubicBezTo>
                      <a:pt x="63" y="96"/>
                      <a:pt x="63" y="96"/>
                      <a:pt x="63" y="95"/>
                    </a:cubicBezTo>
                    <a:cubicBezTo>
                      <a:pt x="62" y="95"/>
                      <a:pt x="61" y="96"/>
                      <a:pt x="61" y="96"/>
                    </a:cubicBezTo>
                    <a:cubicBezTo>
                      <a:pt x="60" y="96"/>
                      <a:pt x="61" y="95"/>
                      <a:pt x="60" y="95"/>
                    </a:cubicBezTo>
                    <a:cubicBezTo>
                      <a:pt x="59" y="95"/>
                      <a:pt x="57" y="95"/>
                      <a:pt x="55" y="94"/>
                    </a:cubicBezTo>
                    <a:cubicBezTo>
                      <a:pt x="55" y="94"/>
                      <a:pt x="55" y="94"/>
                      <a:pt x="54" y="94"/>
                    </a:cubicBezTo>
                    <a:cubicBezTo>
                      <a:pt x="53" y="94"/>
                      <a:pt x="52" y="94"/>
                      <a:pt x="52" y="93"/>
                    </a:cubicBezTo>
                    <a:cubicBezTo>
                      <a:pt x="51" y="92"/>
                      <a:pt x="55" y="93"/>
                      <a:pt x="54" y="93"/>
                    </a:cubicBezTo>
                    <a:cubicBezTo>
                      <a:pt x="57" y="92"/>
                      <a:pt x="59" y="91"/>
                      <a:pt x="65" y="92"/>
                    </a:cubicBezTo>
                    <a:cubicBezTo>
                      <a:pt x="66" y="91"/>
                      <a:pt x="64" y="91"/>
                      <a:pt x="63" y="91"/>
                    </a:cubicBezTo>
                    <a:cubicBezTo>
                      <a:pt x="64" y="89"/>
                      <a:pt x="67" y="91"/>
                      <a:pt x="69" y="91"/>
                    </a:cubicBezTo>
                    <a:cubicBezTo>
                      <a:pt x="70" y="91"/>
                      <a:pt x="72" y="90"/>
                      <a:pt x="72" y="91"/>
                    </a:cubicBezTo>
                    <a:cubicBezTo>
                      <a:pt x="74" y="90"/>
                      <a:pt x="74" y="88"/>
                      <a:pt x="78" y="88"/>
                    </a:cubicBezTo>
                    <a:cubicBezTo>
                      <a:pt x="77" y="87"/>
                      <a:pt x="81" y="88"/>
                      <a:pt x="80" y="86"/>
                    </a:cubicBezTo>
                    <a:cubicBezTo>
                      <a:pt x="82" y="86"/>
                      <a:pt x="84" y="86"/>
                      <a:pt x="86" y="86"/>
                    </a:cubicBezTo>
                    <a:cubicBezTo>
                      <a:pt x="86" y="86"/>
                      <a:pt x="85" y="86"/>
                      <a:pt x="84" y="86"/>
                    </a:cubicBezTo>
                    <a:cubicBezTo>
                      <a:pt x="84" y="85"/>
                      <a:pt x="87" y="85"/>
                      <a:pt x="86" y="84"/>
                    </a:cubicBezTo>
                    <a:cubicBezTo>
                      <a:pt x="89" y="84"/>
                      <a:pt x="88" y="84"/>
                      <a:pt x="90" y="84"/>
                    </a:cubicBezTo>
                    <a:cubicBezTo>
                      <a:pt x="88" y="81"/>
                      <a:pt x="92" y="82"/>
                      <a:pt x="92" y="80"/>
                    </a:cubicBezTo>
                    <a:cubicBezTo>
                      <a:pt x="93" y="80"/>
                      <a:pt x="95" y="80"/>
                      <a:pt x="96" y="80"/>
                    </a:cubicBezTo>
                    <a:cubicBezTo>
                      <a:pt x="97" y="80"/>
                      <a:pt x="97" y="79"/>
                      <a:pt x="98" y="79"/>
                    </a:cubicBezTo>
                    <a:cubicBezTo>
                      <a:pt x="99" y="79"/>
                      <a:pt x="99" y="79"/>
                      <a:pt x="99" y="79"/>
                    </a:cubicBezTo>
                    <a:cubicBezTo>
                      <a:pt x="100" y="79"/>
                      <a:pt x="100" y="79"/>
                      <a:pt x="100" y="79"/>
                    </a:cubicBezTo>
                    <a:cubicBezTo>
                      <a:pt x="101" y="79"/>
                      <a:pt x="103" y="79"/>
                      <a:pt x="104" y="79"/>
                    </a:cubicBezTo>
                    <a:cubicBezTo>
                      <a:pt x="105" y="79"/>
                      <a:pt x="105" y="77"/>
                      <a:pt x="108" y="78"/>
                    </a:cubicBezTo>
                    <a:cubicBezTo>
                      <a:pt x="107" y="77"/>
                      <a:pt x="104" y="77"/>
                      <a:pt x="105" y="75"/>
                    </a:cubicBezTo>
                    <a:cubicBezTo>
                      <a:pt x="107" y="75"/>
                      <a:pt x="106" y="75"/>
                      <a:pt x="106" y="73"/>
                    </a:cubicBezTo>
                    <a:cubicBezTo>
                      <a:pt x="106" y="72"/>
                      <a:pt x="107" y="71"/>
                      <a:pt x="107" y="70"/>
                    </a:cubicBezTo>
                    <a:cubicBezTo>
                      <a:pt x="108" y="70"/>
                      <a:pt x="109" y="70"/>
                      <a:pt x="111" y="70"/>
                    </a:cubicBezTo>
                    <a:cubicBezTo>
                      <a:pt x="114" y="70"/>
                      <a:pt x="108" y="68"/>
                      <a:pt x="113" y="69"/>
                    </a:cubicBezTo>
                    <a:cubicBezTo>
                      <a:pt x="113" y="69"/>
                      <a:pt x="114" y="69"/>
                      <a:pt x="115" y="69"/>
                    </a:cubicBezTo>
                    <a:cubicBezTo>
                      <a:pt x="113" y="70"/>
                      <a:pt x="113" y="69"/>
                      <a:pt x="114" y="70"/>
                    </a:cubicBezTo>
                    <a:cubicBezTo>
                      <a:pt x="114" y="71"/>
                      <a:pt x="113" y="72"/>
                      <a:pt x="116" y="72"/>
                    </a:cubicBezTo>
                    <a:cubicBezTo>
                      <a:pt x="116" y="73"/>
                      <a:pt x="116" y="73"/>
                      <a:pt x="115" y="73"/>
                    </a:cubicBezTo>
                    <a:cubicBezTo>
                      <a:pt x="115" y="74"/>
                      <a:pt x="119" y="73"/>
                      <a:pt x="121" y="74"/>
                    </a:cubicBezTo>
                    <a:cubicBezTo>
                      <a:pt x="120" y="75"/>
                      <a:pt x="114" y="74"/>
                      <a:pt x="114" y="76"/>
                    </a:cubicBezTo>
                    <a:cubicBezTo>
                      <a:pt x="113" y="77"/>
                      <a:pt x="116" y="77"/>
                      <a:pt x="117" y="77"/>
                    </a:cubicBezTo>
                    <a:cubicBezTo>
                      <a:pt x="118" y="78"/>
                      <a:pt x="118" y="78"/>
                      <a:pt x="120" y="78"/>
                    </a:cubicBezTo>
                    <a:cubicBezTo>
                      <a:pt x="119" y="77"/>
                      <a:pt x="116" y="77"/>
                      <a:pt x="121" y="77"/>
                    </a:cubicBezTo>
                    <a:cubicBezTo>
                      <a:pt x="122" y="77"/>
                      <a:pt x="123" y="77"/>
                      <a:pt x="125" y="77"/>
                    </a:cubicBezTo>
                    <a:cubicBezTo>
                      <a:pt x="126" y="77"/>
                      <a:pt x="127" y="78"/>
                      <a:pt x="129" y="78"/>
                    </a:cubicBezTo>
                    <a:cubicBezTo>
                      <a:pt x="131" y="78"/>
                      <a:pt x="132" y="77"/>
                      <a:pt x="134" y="77"/>
                    </a:cubicBezTo>
                    <a:cubicBezTo>
                      <a:pt x="135" y="77"/>
                      <a:pt x="138" y="78"/>
                      <a:pt x="139" y="77"/>
                    </a:cubicBezTo>
                    <a:cubicBezTo>
                      <a:pt x="140" y="77"/>
                      <a:pt x="139" y="77"/>
                      <a:pt x="139" y="77"/>
                    </a:cubicBezTo>
                    <a:cubicBezTo>
                      <a:pt x="142" y="76"/>
                      <a:pt x="145" y="77"/>
                      <a:pt x="146" y="76"/>
                    </a:cubicBezTo>
                    <a:cubicBezTo>
                      <a:pt x="150" y="78"/>
                      <a:pt x="153" y="74"/>
                      <a:pt x="155" y="75"/>
                    </a:cubicBezTo>
                    <a:cubicBezTo>
                      <a:pt x="155" y="75"/>
                      <a:pt x="155" y="74"/>
                      <a:pt x="155" y="73"/>
                    </a:cubicBezTo>
                    <a:cubicBezTo>
                      <a:pt x="157" y="74"/>
                      <a:pt x="157" y="73"/>
                      <a:pt x="157" y="72"/>
                    </a:cubicBezTo>
                    <a:cubicBezTo>
                      <a:pt x="157" y="72"/>
                      <a:pt x="158" y="71"/>
                      <a:pt x="158" y="71"/>
                    </a:cubicBezTo>
                    <a:cubicBezTo>
                      <a:pt x="159" y="71"/>
                      <a:pt x="158" y="71"/>
                      <a:pt x="158" y="70"/>
                    </a:cubicBezTo>
                    <a:cubicBezTo>
                      <a:pt x="161" y="70"/>
                      <a:pt x="162" y="69"/>
                      <a:pt x="162" y="69"/>
                    </a:cubicBezTo>
                    <a:cubicBezTo>
                      <a:pt x="163" y="69"/>
                      <a:pt x="163" y="69"/>
                      <a:pt x="163" y="70"/>
                    </a:cubicBezTo>
                    <a:cubicBezTo>
                      <a:pt x="164" y="69"/>
                      <a:pt x="165" y="69"/>
                      <a:pt x="167" y="69"/>
                    </a:cubicBezTo>
                    <a:cubicBezTo>
                      <a:pt x="168" y="69"/>
                      <a:pt x="168" y="68"/>
                      <a:pt x="169" y="68"/>
                    </a:cubicBezTo>
                    <a:cubicBezTo>
                      <a:pt x="169" y="67"/>
                      <a:pt x="169" y="66"/>
                      <a:pt x="167" y="66"/>
                    </a:cubicBezTo>
                    <a:cubicBezTo>
                      <a:pt x="168" y="66"/>
                      <a:pt x="168" y="65"/>
                      <a:pt x="168" y="64"/>
                    </a:cubicBezTo>
                    <a:cubicBezTo>
                      <a:pt x="170" y="64"/>
                      <a:pt x="171" y="64"/>
                      <a:pt x="171" y="63"/>
                    </a:cubicBezTo>
                    <a:cubicBezTo>
                      <a:pt x="174" y="64"/>
                      <a:pt x="174" y="63"/>
                      <a:pt x="178" y="63"/>
                    </a:cubicBezTo>
                    <a:cubicBezTo>
                      <a:pt x="178" y="63"/>
                      <a:pt x="179" y="64"/>
                      <a:pt x="179" y="64"/>
                    </a:cubicBezTo>
                    <a:cubicBezTo>
                      <a:pt x="180" y="64"/>
                      <a:pt x="180" y="63"/>
                      <a:pt x="181" y="63"/>
                    </a:cubicBezTo>
                    <a:cubicBezTo>
                      <a:pt x="182" y="63"/>
                      <a:pt x="183" y="64"/>
                      <a:pt x="183" y="64"/>
                    </a:cubicBezTo>
                    <a:cubicBezTo>
                      <a:pt x="184" y="64"/>
                      <a:pt x="183" y="63"/>
                      <a:pt x="184" y="63"/>
                    </a:cubicBezTo>
                    <a:cubicBezTo>
                      <a:pt x="184" y="63"/>
                      <a:pt x="186" y="63"/>
                      <a:pt x="186" y="63"/>
                    </a:cubicBezTo>
                    <a:cubicBezTo>
                      <a:pt x="187" y="62"/>
                      <a:pt x="187" y="61"/>
                      <a:pt x="190" y="62"/>
                    </a:cubicBezTo>
                    <a:cubicBezTo>
                      <a:pt x="189" y="61"/>
                      <a:pt x="190" y="59"/>
                      <a:pt x="187" y="59"/>
                    </a:cubicBezTo>
                    <a:cubicBezTo>
                      <a:pt x="185" y="59"/>
                      <a:pt x="185" y="60"/>
                      <a:pt x="185" y="60"/>
                    </a:cubicBezTo>
                    <a:cubicBezTo>
                      <a:pt x="184" y="60"/>
                      <a:pt x="184" y="60"/>
                      <a:pt x="183" y="60"/>
                    </a:cubicBezTo>
                    <a:cubicBezTo>
                      <a:pt x="182" y="60"/>
                      <a:pt x="182" y="60"/>
                      <a:pt x="182" y="60"/>
                    </a:cubicBezTo>
                    <a:cubicBezTo>
                      <a:pt x="181" y="60"/>
                      <a:pt x="181" y="60"/>
                      <a:pt x="180" y="60"/>
                    </a:cubicBezTo>
                    <a:cubicBezTo>
                      <a:pt x="178" y="60"/>
                      <a:pt x="177" y="61"/>
                      <a:pt x="175" y="60"/>
                    </a:cubicBezTo>
                    <a:cubicBezTo>
                      <a:pt x="174" y="60"/>
                      <a:pt x="174" y="61"/>
                      <a:pt x="174" y="61"/>
                    </a:cubicBezTo>
                    <a:cubicBezTo>
                      <a:pt x="170" y="61"/>
                      <a:pt x="165" y="61"/>
                      <a:pt x="162" y="61"/>
                    </a:cubicBezTo>
                    <a:cubicBezTo>
                      <a:pt x="162" y="61"/>
                      <a:pt x="162" y="60"/>
                      <a:pt x="162" y="60"/>
                    </a:cubicBezTo>
                    <a:cubicBezTo>
                      <a:pt x="161" y="59"/>
                      <a:pt x="159" y="60"/>
                      <a:pt x="158" y="59"/>
                    </a:cubicBezTo>
                    <a:cubicBezTo>
                      <a:pt x="161" y="57"/>
                      <a:pt x="159" y="55"/>
                      <a:pt x="158" y="52"/>
                    </a:cubicBezTo>
                    <a:cubicBezTo>
                      <a:pt x="161" y="52"/>
                      <a:pt x="165" y="50"/>
                      <a:pt x="166" y="51"/>
                    </a:cubicBezTo>
                    <a:cubicBezTo>
                      <a:pt x="168" y="51"/>
                      <a:pt x="166" y="50"/>
                      <a:pt x="167" y="49"/>
                    </a:cubicBezTo>
                    <a:cubicBezTo>
                      <a:pt x="170" y="49"/>
                      <a:pt x="170" y="46"/>
                      <a:pt x="171" y="46"/>
                    </a:cubicBezTo>
                    <a:cubicBezTo>
                      <a:pt x="171" y="46"/>
                      <a:pt x="173" y="46"/>
                      <a:pt x="173" y="46"/>
                    </a:cubicBezTo>
                    <a:cubicBezTo>
                      <a:pt x="173" y="45"/>
                      <a:pt x="169" y="44"/>
                      <a:pt x="171" y="43"/>
                    </a:cubicBezTo>
                    <a:cubicBezTo>
                      <a:pt x="170" y="44"/>
                      <a:pt x="167" y="43"/>
                      <a:pt x="165" y="43"/>
                    </a:cubicBezTo>
                    <a:cubicBezTo>
                      <a:pt x="163" y="43"/>
                      <a:pt x="161" y="44"/>
                      <a:pt x="158" y="44"/>
                    </a:cubicBezTo>
                    <a:cubicBezTo>
                      <a:pt x="157" y="44"/>
                      <a:pt x="157" y="47"/>
                      <a:pt x="157" y="46"/>
                    </a:cubicBezTo>
                    <a:cubicBezTo>
                      <a:pt x="157" y="47"/>
                      <a:pt x="156" y="46"/>
                      <a:pt x="155" y="46"/>
                    </a:cubicBezTo>
                    <a:cubicBezTo>
                      <a:pt x="155" y="47"/>
                      <a:pt x="156" y="48"/>
                      <a:pt x="155" y="48"/>
                    </a:cubicBezTo>
                    <a:cubicBezTo>
                      <a:pt x="155" y="48"/>
                      <a:pt x="153" y="49"/>
                      <a:pt x="151" y="50"/>
                    </a:cubicBezTo>
                    <a:cubicBezTo>
                      <a:pt x="149" y="52"/>
                      <a:pt x="149" y="53"/>
                      <a:pt x="144" y="53"/>
                    </a:cubicBezTo>
                    <a:cubicBezTo>
                      <a:pt x="144" y="53"/>
                      <a:pt x="146" y="54"/>
                      <a:pt x="144" y="54"/>
                    </a:cubicBezTo>
                    <a:cubicBezTo>
                      <a:pt x="143" y="54"/>
                      <a:pt x="144" y="55"/>
                      <a:pt x="143" y="55"/>
                    </a:cubicBezTo>
                    <a:cubicBezTo>
                      <a:pt x="143" y="55"/>
                      <a:pt x="142" y="55"/>
                      <a:pt x="141" y="55"/>
                    </a:cubicBezTo>
                    <a:cubicBezTo>
                      <a:pt x="141" y="55"/>
                      <a:pt x="142" y="56"/>
                      <a:pt x="141" y="56"/>
                    </a:cubicBezTo>
                    <a:cubicBezTo>
                      <a:pt x="141" y="56"/>
                      <a:pt x="140" y="56"/>
                      <a:pt x="140" y="56"/>
                    </a:cubicBezTo>
                    <a:cubicBezTo>
                      <a:pt x="140" y="57"/>
                      <a:pt x="141" y="58"/>
                      <a:pt x="139" y="58"/>
                    </a:cubicBezTo>
                    <a:cubicBezTo>
                      <a:pt x="140" y="58"/>
                      <a:pt x="142" y="59"/>
                      <a:pt x="140" y="59"/>
                    </a:cubicBezTo>
                    <a:cubicBezTo>
                      <a:pt x="142" y="59"/>
                      <a:pt x="143" y="60"/>
                      <a:pt x="145" y="60"/>
                    </a:cubicBezTo>
                    <a:cubicBezTo>
                      <a:pt x="145" y="61"/>
                      <a:pt x="146" y="62"/>
                      <a:pt x="147" y="62"/>
                    </a:cubicBezTo>
                    <a:cubicBezTo>
                      <a:pt x="147" y="62"/>
                      <a:pt x="146" y="62"/>
                      <a:pt x="145" y="63"/>
                    </a:cubicBezTo>
                    <a:cubicBezTo>
                      <a:pt x="145" y="63"/>
                      <a:pt x="145" y="64"/>
                      <a:pt x="144" y="64"/>
                    </a:cubicBezTo>
                    <a:cubicBezTo>
                      <a:pt x="144" y="65"/>
                      <a:pt x="142" y="65"/>
                      <a:pt x="140" y="65"/>
                    </a:cubicBezTo>
                    <a:cubicBezTo>
                      <a:pt x="140" y="67"/>
                      <a:pt x="137" y="67"/>
                      <a:pt x="137" y="70"/>
                    </a:cubicBezTo>
                    <a:cubicBezTo>
                      <a:pt x="134" y="69"/>
                      <a:pt x="134" y="72"/>
                      <a:pt x="132" y="72"/>
                    </a:cubicBezTo>
                    <a:cubicBezTo>
                      <a:pt x="131" y="72"/>
                      <a:pt x="131" y="72"/>
                      <a:pt x="131" y="72"/>
                    </a:cubicBezTo>
                    <a:cubicBezTo>
                      <a:pt x="129" y="73"/>
                      <a:pt x="130" y="73"/>
                      <a:pt x="130" y="73"/>
                    </a:cubicBezTo>
                    <a:cubicBezTo>
                      <a:pt x="128" y="74"/>
                      <a:pt x="126" y="73"/>
                      <a:pt x="125" y="74"/>
                    </a:cubicBezTo>
                    <a:cubicBezTo>
                      <a:pt x="122" y="74"/>
                      <a:pt x="124" y="72"/>
                      <a:pt x="124" y="71"/>
                    </a:cubicBezTo>
                    <a:cubicBezTo>
                      <a:pt x="123" y="71"/>
                      <a:pt x="123" y="70"/>
                      <a:pt x="122" y="70"/>
                    </a:cubicBezTo>
                    <a:cubicBezTo>
                      <a:pt x="119" y="69"/>
                      <a:pt x="123" y="68"/>
                      <a:pt x="119" y="68"/>
                    </a:cubicBezTo>
                    <a:cubicBezTo>
                      <a:pt x="120" y="67"/>
                      <a:pt x="117" y="67"/>
                      <a:pt x="117" y="66"/>
                    </a:cubicBezTo>
                    <a:cubicBezTo>
                      <a:pt x="117" y="66"/>
                      <a:pt x="118" y="66"/>
                      <a:pt x="118" y="65"/>
                    </a:cubicBezTo>
                    <a:cubicBezTo>
                      <a:pt x="117" y="64"/>
                      <a:pt x="115" y="63"/>
                      <a:pt x="113" y="62"/>
                    </a:cubicBezTo>
                    <a:cubicBezTo>
                      <a:pt x="110" y="63"/>
                      <a:pt x="111" y="65"/>
                      <a:pt x="106" y="65"/>
                    </a:cubicBezTo>
                    <a:cubicBezTo>
                      <a:pt x="106" y="65"/>
                      <a:pt x="107" y="65"/>
                      <a:pt x="108" y="65"/>
                    </a:cubicBezTo>
                    <a:cubicBezTo>
                      <a:pt x="108" y="66"/>
                      <a:pt x="107" y="66"/>
                      <a:pt x="106" y="66"/>
                    </a:cubicBezTo>
                    <a:cubicBezTo>
                      <a:pt x="104" y="66"/>
                      <a:pt x="105" y="67"/>
                      <a:pt x="103" y="67"/>
                    </a:cubicBezTo>
                    <a:cubicBezTo>
                      <a:pt x="98" y="68"/>
                      <a:pt x="100" y="65"/>
                      <a:pt x="95" y="66"/>
                    </a:cubicBezTo>
                    <a:cubicBezTo>
                      <a:pt x="95" y="65"/>
                      <a:pt x="96" y="65"/>
                      <a:pt x="97" y="65"/>
                    </a:cubicBezTo>
                    <a:cubicBezTo>
                      <a:pt x="98" y="64"/>
                      <a:pt x="94" y="63"/>
                      <a:pt x="97" y="62"/>
                    </a:cubicBezTo>
                    <a:cubicBezTo>
                      <a:pt x="96" y="62"/>
                      <a:pt x="95" y="61"/>
                      <a:pt x="94" y="61"/>
                    </a:cubicBezTo>
                    <a:cubicBezTo>
                      <a:pt x="93" y="61"/>
                      <a:pt x="95" y="60"/>
                      <a:pt x="95" y="60"/>
                    </a:cubicBezTo>
                    <a:cubicBezTo>
                      <a:pt x="95" y="60"/>
                      <a:pt x="93" y="60"/>
                      <a:pt x="93" y="59"/>
                    </a:cubicBezTo>
                    <a:cubicBezTo>
                      <a:pt x="93" y="59"/>
                      <a:pt x="94" y="56"/>
                      <a:pt x="93" y="58"/>
                    </a:cubicBezTo>
                    <a:cubicBezTo>
                      <a:pt x="91" y="58"/>
                      <a:pt x="92" y="57"/>
                      <a:pt x="94" y="57"/>
                    </a:cubicBezTo>
                    <a:cubicBezTo>
                      <a:pt x="92" y="55"/>
                      <a:pt x="97" y="55"/>
                      <a:pt x="95" y="54"/>
                    </a:cubicBezTo>
                    <a:cubicBezTo>
                      <a:pt x="95" y="54"/>
                      <a:pt x="98" y="54"/>
                      <a:pt x="98" y="53"/>
                    </a:cubicBezTo>
                    <a:cubicBezTo>
                      <a:pt x="98" y="53"/>
                      <a:pt x="99" y="53"/>
                      <a:pt x="99" y="53"/>
                    </a:cubicBezTo>
                    <a:cubicBezTo>
                      <a:pt x="100" y="53"/>
                      <a:pt x="100" y="53"/>
                      <a:pt x="101" y="53"/>
                    </a:cubicBezTo>
                    <a:cubicBezTo>
                      <a:pt x="102" y="52"/>
                      <a:pt x="102" y="52"/>
                      <a:pt x="102" y="51"/>
                    </a:cubicBezTo>
                    <a:cubicBezTo>
                      <a:pt x="104" y="51"/>
                      <a:pt x="105" y="51"/>
                      <a:pt x="105" y="50"/>
                    </a:cubicBezTo>
                    <a:cubicBezTo>
                      <a:pt x="108" y="50"/>
                      <a:pt x="106" y="52"/>
                      <a:pt x="110" y="51"/>
                    </a:cubicBezTo>
                    <a:cubicBezTo>
                      <a:pt x="110" y="51"/>
                      <a:pt x="109" y="51"/>
                      <a:pt x="108" y="51"/>
                    </a:cubicBezTo>
                    <a:cubicBezTo>
                      <a:pt x="110" y="49"/>
                      <a:pt x="113" y="50"/>
                      <a:pt x="116" y="49"/>
                    </a:cubicBezTo>
                    <a:cubicBezTo>
                      <a:pt x="116" y="48"/>
                      <a:pt x="115" y="48"/>
                      <a:pt x="116" y="48"/>
                    </a:cubicBezTo>
                    <a:cubicBezTo>
                      <a:pt x="116" y="48"/>
                      <a:pt x="117" y="48"/>
                      <a:pt x="118" y="48"/>
                    </a:cubicBezTo>
                    <a:cubicBezTo>
                      <a:pt x="118" y="47"/>
                      <a:pt x="117" y="47"/>
                      <a:pt x="118" y="46"/>
                    </a:cubicBezTo>
                    <a:cubicBezTo>
                      <a:pt x="118" y="46"/>
                      <a:pt x="120" y="46"/>
                      <a:pt x="121" y="45"/>
                    </a:cubicBezTo>
                    <a:cubicBezTo>
                      <a:pt x="121" y="45"/>
                      <a:pt x="120" y="44"/>
                      <a:pt x="121" y="43"/>
                    </a:cubicBezTo>
                    <a:cubicBezTo>
                      <a:pt x="121" y="43"/>
                      <a:pt x="122" y="44"/>
                      <a:pt x="123" y="44"/>
                    </a:cubicBezTo>
                    <a:cubicBezTo>
                      <a:pt x="122" y="44"/>
                      <a:pt x="124" y="41"/>
                      <a:pt x="124" y="41"/>
                    </a:cubicBezTo>
                    <a:cubicBezTo>
                      <a:pt x="126" y="43"/>
                      <a:pt x="126" y="41"/>
                      <a:pt x="129" y="40"/>
                    </a:cubicBezTo>
                    <a:cubicBezTo>
                      <a:pt x="128" y="40"/>
                      <a:pt x="130" y="39"/>
                      <a:pt x="129" y="39"/>
                    </a:cubicBezTo>
                    <a:cubicBezTo>
                      <a:pt x="129" y="38"/>
                      <a:pt x="131" y="39"/>
                      <a:pt x="132" y="37"/>
                    </a:cubicBezTo>
                    <a:cubicBezTo>
                      <a:pt x="132" y="37"/>
                      <a:pt x="133" y="37"/>
                      <a:pt x="134" y="37"/>
                    </a:cubicBezTo>
                    <a:cubicBezTo>
                      <a:pt x="135" y="36"/>
                      <a:pt x="134" y="36"/>
                      <a:pt x="134" y="36"/>
                    </a:cubicBezTo>
                    <a:cubicBezTo>
                      <a:pt x="136" y="35"/>
                      <a:pt x="138" y="35"/>
                      <a:pt x="140" y="35"/>
                    </a:cubicBezTo>
                    <a:cubicBezTo>
                      <a:pt x="142" y="34"/>
                      <a:pt x="140" y="34"/>
                      <a:pt x="141" y="33"/>
                    </a:cubicBezTo>
                    <a:cubicBezTo>
                      <a:pt x="142" y="32"/>
                      <a:pt x="144" y="32"/>
                      <a:pt x="144" y="31"/>
                    </a:cubicBezTo>
                    <a:cubicBezTo>
                      <a:pt x="145" y="30"/>
                      <a:pt x="147" y="32"/>
                      <a:pt x="147" y="30"/>
                    </a:cubicBezTo>
                    <a:cubicBezTo>
                      <a:pt x="151" y="29"/>
                      <a:pt x="155" y="31"/>
                      <a:pt x="155" y="28"/>
                    </a:cubicBezTo>
                    <a:cubicBezTo>
                      <a:pt x="157" y="28"/>
                      <a:pt x="161" y="27"/>
                      <a:pt x="164" y="28"/>
                    </a:cubicBezTo>
                    <a:cubicBezTo>
                      <a:pt x="165" y="28"/>
                      <a:pt x="166" y="27"/>
                      <a:pt x="166" y="27"/>
                    </a:cubicBezTo>
                    <a:cubicBezTo>
                      <a:pt x="169" y="26"/>
                      <a:pt x="172" y="28"/>
                      <a:pt x="171" y="26"/>
                    </a:cubicBezTo>
                    <a:cubicBezTo>
                      <a:pt x="173" y="26"/>
                      <a:pt x="173" y="28"/>
                      <a:pt x="175" y="28"/>
                    </a:cubicBezTo>
                    <a:cubicBezTo>
                      <a:pt x="177" y="28"/>
                      <a:pt x="176" y="26"/>
                      <a:pt x="179" y="27"/>
                    </a:cubicBezTo>
                    <a:cubicBezTo>
                      <a:pt x="179" y="28"/>
                      <a:pt x="178" y="28"/>
                      <a:pt x="178" y="28"/>
                    </a:cubicBezTo>
                    <a:cubicBezTo>
                      <a:pt x="179" y="28"/>
                      <a:pt x="184" y="26"/>
                      <a:pt x="186" y="27"/>
                    </a:cubicBezTo>
                    <a:cubicBezTo>
                      <a:pt x="187" y="28"/>
                      <a:pt x="186" y="27"/>
                      <a:pt x="188" y="27"/>
                    </a:cubicBezTo>
                    <a:cubicBezTo>
                      <a:pt x="190" y="27"/>
                      <a:pt x="192" y="28"/>
                      <a:pt x="195" y="28"/>
                    </a:cubicBezTo>
                    <a:cubicBezTo>
                      <a:pt x="195" y="28"/>
                      <a:pt x="195" y="29"/>
                      <a:pt x="195" y="29"/>
                    </a:cubicBezTo>
                    <a:cubicBezTo>
                      <a:pt x="195" y="29"/>
                      <a:pt x="193" y="29"/>
                      <a:pt x="193" y="29"/>
                    </a:cubicBezTo>
                    <a:cubicBezTo>
                      <a:pt x="192" y="30"/>
                      <a:pt x="193" y="30"/>
                      <a:pt x="191" y="30"/>
                    </a:cubicBezTo>
                    <a:cubicBezTo>
                      <a:pt x="193" y="31"/>
                      <a:pt x="199" y="30"/>
                      <a:pt x="201" y="30"/>
                    </a:cubicBezTo>
                    <a:cubicBezTo>
                      <a:pt x="203" y="30"/>
                      <a:pt x="202" y="31"/>
                      <a:pt x="203" y="31"/>
                    </a:cubicBezTo>
                    <a:cubicBezTo>
                      <a:pt x="204" y="31"/>
                      <a:pt x="206" y="31"/>
                      <a:pt x="206" y="32"/>
                    </a:cubicBezTo>
                    <a:cubicBezTo>
                      <a:pt x="213" y="31"/>
                      <a:pt x="214" y="34"/>
                      <a:pt x="219" y="33"/>
                    </a:cubicBezTo>
                    <a:cubicBezTo>
                      <a:pt x="218" y="34"/>
                      <a:pt x="222" y="33"/>
                      <a:pt x="222" y="35"/>
                    </a:cubicBezTo>
                    <a:cubicBezTo>
                      <a:pt x="224" y="35"/>
                      <a:pt x="228" y="34"/>
                      <a:pt x="226" y="36"/>
                    </a:cubicBezTo>
                    <a:cubicBezTo>
                      <a:pt x="228" y="36"/>
                      <a:pt x="230" y="36"/>
                      <a:pt x="232" y="36"/>
                    </a:cubicBezTo>
                    <a:cubicBezTo>
                      <a:pt x="232" y="36"/>
                      <a:pt x="231" y="37"/>
                      <a:pt x="232" y="37"/>
                    </a:cubicBezTo>
                    <a:cubicBezTo>
                      <a:pt x="232" y="37"/>
                      <a:pt x="234" y="37"/>
                      <a:pt x="235" y="37"/>
                    </a:cubicBezTo>
                    <a:cubicBezTo>
                      <a:pt x="235" y="39"/>
                      <a:pt x="235" y="39"/>
                      <a:pt x="235" y="41"/>
                    </a:cubicBezTo>
                    <a:cubicBezTo>
                      <a:pt x="233" y="40"/>
                      <a:pt x="231" y="42"/>
                      <a:pt x="229" y="42"/>
                    </a:cubicBezTo>
                    <a:cubicBezTo>
                      <a:pt x="226" y="42"/>
                      <a:pt x="222" y="40"/>
                      <a:pt x="220" y="42"/>
                    </a:cubicBezTo>
                    <a:cubicBezTo>
                      <a:pt x="218" y="42"/>
                      <a:pt x="219" y="41"/>
                      <a:pt x="219" y="41"/>
                    </a:cubicBezTo>
                    <a:cubicBezTo>
                      <a:pt x="217" y="41"/>
                      <a:pt x="217" y="41"/>
                      <a:pt x="217" y="41"/>
                    </a:cubicBezTo>
                    <a:cubicBezTo>
                      <a:pt x="216" y="41"/>
                      <a:pt x="215" y="40"/>
                      <a:pt x="215" y="40"/>
                    </a:cubicBezTo>
                    <a:cubicBezTo>
                      <a:pt x="213" y="40"/>
                      <a:pt x="210" y="42"/>
                      <a:pt x="211" y="40"/>
                    </a:cubicBezTo>
                    <a:cubicBezTo>
                      <a:pt x="208" y="40"/>
                      <a:pt x="208" y="40"/>
                      <a:pt x="205" y="40"/>
                    </a:cubicBezTo>
                    <a:cubicBezTo>
                      <a:pt x="204" y="41"/>
                      <a:pt x="206" y="41"/>
                      <a:pt x="207" y="41"/>
                    </a:cubicBezTo>
                    <a:cubicBezTo>
                      <a:pt x="208" y="41"/>
                      <a:pt x="208" y="41"/>
                      <a:pt x="210" y="41"/>
                    </a:cubicBezTo>
                    <a:cubicBezTo>
                      <a:pt x="208" y="42"/>
                      <a:pt x="210" y="42"/>
                      <a:pt x="211" y="42"/>
                    </a:cubicBezTo>
                    <a:cubicBezTo>
                      <a:pt x="211" y="42"/>
                      <a:pt x="211" y="43"/>
                      <a:pt x="211" y="43"/>
                    </a:cubicBezTo>
                    <a:cubicBezTo>
                      <a:pt x="211" y="44"/>
                      <a:pt x="213" y="44"/>
                      <a:pt x="213" y="44"/>
                    </a:cubicBezTo>
                    <a:cubicBezTo>
                      <a:pt x="213" y="45"/>
                      <a:pt x="215" y="46"/>
                      <a:pt x="215" y="48"/>
                    </a:cubicBezTo>
                    <a:cubicBezTo>
                      <a:pt x="215" y="49"/>
                      <a:pt x="221" y="48"/>
                      <a:pt x="222" y="50"/>
                    </a:cubicBezTo>
                    <a:cubicBezTo>
                      <a:pt x="223" y="49"/>
                      <a:pt x="223" y="48"/>
                      <a:pt x="225" y="49"/>
                    </a:cubicBezTo>
                    <a:cubicBezTo>
                      <a:pt x="224" y="47"/>
                      <a:pt x="220" y="48"/>
                      <a:pt x="219" y="47"/>
                    </a:cubicBezTo>
                    <a:cubicBezTo>
                      <a:pt x="218" y="45"/>
                      <a:pt x="224" y="46"/>
                      <a:pt x="227" y="46"/>
                    </a:cubicBezTo>
                    <a:cubicBezTo>
                      <a:pt x="226" y="47"/>
                      <a:pt x="231" y="45"/>
                      <a:pt x="230" y="47"/>
                    </a:cubicBezTo>
                    <a:cubicBezTo>
                      <a:pt x="232" y="48"/>
                      <a:pt x="234" y="46"/>
                      <a:pt x="234" y="48"/>
                    </a:cubicBezTo>
                    <a:cubicBezTo>
                      <a:pt x="236" y="47"/>
                      <a:pt x="234" y="45"/>
                      <a:pt x="232" y="45"/>
                    </a:cubicBezTo>
                    <a:cubicBezTo>
                      <a:pt x="232" y="44"/>
                      <a:pt x="234" y="44"/>
                      <a:pt x="236" y="44"/>
                    </a:cubicBezTo>
                    <a:cubicBezTo>
                      <a:pt x="238" y="43"/>
                      <a:pt x="238" y="42"/>
                      <a:pt x="239" y="41"/>
                    </a:cubicBezTo>
                    <a:cubicBezTo>
                      <a:pt x="244" y="41"/>
                      <a:pt x="246" y="42"/>
                      <a:pt x="248" y="42"/>
                    </a:cubicBezTo>
                    <a:cubicBezTo>
                      <a:pt x="249" y="42"/>
                      <a:pt x="249" y="41"/>
                      <a:pt x="250" y="41"/>
                    </a:cubicBezTo>
                    <a:cubicBezTo>
                      <a:pt x="250" y="41"/>
                      <a:pt x="250" y="40"/>
                      <a:pt x="248" y="40"/>
                    </a:cubicBezTo>
                    <a:cubicBezTo>
                      <a:pt x="250" y="38"/>
                      <a:pt x="250" y="36"/>
                      <a:pt x="249" y="35"/>
                    </a:cubicBezTo>
                    <a:cubicBezTo>
                      <a:pt x="253" y="35"/>
                      <a:pt x="255" y="34"/>
                      <a:pt x="257" y="35"/>
                    </a:cubicBezTo>
                    <a:cubicBezTo>
                      <a:pt x="258" y="35"/>
                      <a:pt x="261" y="35"/>
                      <a:pt x="260" y="36"/>
                    </a:cubicBezTo>
                    <a:cubicBezTo>
                      <a:pt x="258" y="36"/>
                      <a:pt x="256" y="36"/>
                      <a:pt x="254" y="36"/>
                    </a:cubicBezTo>
                    <a:cubicBezTo>
                      <a:pt x="254" y="37"/>
                      <a:pt x="254" y="37"/>
                      <a:pt x="254" y="38"/>
                    </a:cubicBezTo>
                    <a:cubicBezTo>
                      <a:pt x="257" y="39"/>
                      <a:pt x="257" y="38"/>
                      <a:pt x="259" y="38"/>
                    </a:cubicBezTo>
                    <a:cubicBezTo>
                      <a:pt x="260" y="39"/>
                      <a:pt x="256" y="39"/>
                      <a:pt x="256" y="39"/>
                    </a:cubicBezTo>
                    <a:cubicBezTo>
                      <a:pt x="255" y="40"/>
                      <a:pt x="259" y="39"/>
                      <a:pt x="260" y="40"/>
                    </a:cubicBezTo>
                    <a:cubicBezTo>
                      <a:pt x="262" y="39"/>
                      <a:pt x="264" y="39"/>
                      <a:pt x="265" y="38"/>
                    </a:cubicBezTo>
                    <a:cubicBezTo>
                      <a:pt x="266" y="38"/>
                      <a:pt x="266" y="38"/>
                      <a:pt x="266" y="37"/>
                    </a:cubicBezTo>
                    <a:cubicBezTo>
                      <a:pt x="271" y="38"/>
                      <a:pt x="270" y="36"/>
                      <a:pt x="274" y="36"/>
                    </a:cubicBezTo>
                    <a:cubicBezTo>
                      <a:pt x="275" y="36"/>
                      <a:pt x="276" y="35"/>
                      <a:pt x="276" y="35"/>
                    </a:cubicBezTo>
                    <a:cubicBezTo>
                      <a:pt x="278" y="35"/>
                      <a:pt x="279" y="34"/>
                      <a:pt x="279" y="34"/>
                    </a:cubicBezTo>
                    <a:cubicBezTo>
                      <a:pt x="283" y="35"/>
                      <a:pt x="286" y="33"/>
                      <a:pt x="290" y="33"/>
                    </a:cubicBezTo>
                    <a:cubicBezTo>
                      <a:pt x="290" y="33"/>
                      <a:pt x="290" y="34"/>
                      <a:pt x="290" y="35"/>
                    </a:cubicBezTo>
                    <a:cubicBezTo>
                      <a:pt x="293" y="35"/>
                      <a:pt x="297" y="35"/>
                      <a:pt x="299" y="34"/>
                    </a:cubicBezTo>
                    <a:cubicBezTo>
                      <a:pt x="299" y="34"/>
                      <a:pt x="301" y="34"/>
                      <a:pt x="301" y="34"/>
                    </a:cubicBezTo>
                    <a:cubicBezTo>
                      <a:pt x="301" y="34"/>
                      <a:pt x="301" y="34"/>
                      <a:pt x="301" y="34"/>
                    </a:cubicBezTo>
                    <a:cubicBezTo>
                      <a:pt x="303" y="33"/>
                      <a:pt x="306" y="34"/>
                      <a:pt x="306" y="32"/>
                    </a:cubicBezTo>
                    <a:cubicBezTo>
                      <a:pt x="309" y="33"/>
                      <a:pt x="312" y="33"/>
                      <a:pt x="314" y="34"/>
                    </a:cubicBezTo>
                    <a:cubicBezTo>
                      <a:pt x="315" y="34"/>
                      <a:pt x="316" y="33"/>
                      <a:pt x="317" y="33"/>
                    </a:cubicBezTo>
                    <a:cubicBezTo>
                      <a:pt x="317" y="32"/>
                      <a:pt x="312" y="32"/>
                      <a:pt x="316" y="31"/>
                    </a:cubicBezTo>
                    <a:cubicBezTo>
                      <a:pt x="314" y="30"/>
                      <a:pt x="309" y="30"/>
                      <a:pt x="311" y="28"/>
                    </a:cubicBezTo>
                    <a:cubicBezTo>
                      <a:pt x="312" y="28"/>
                      <a:pt x="313" y="29"/>
                      <a:pt x="316" y="29"/>
                    </a:cubicBezTo>
                    <a:cubicBezTo>
                      <a:pt x="317" y="29"/>
                      <a:pt x="319" y="31"/>
                      <a:pt x="322" y="30"/>
                    </a:cubicBezTo>
                    <a:cubicBezTo>
                      <a:pt x="322" y="30"/>
                      <a:pt x="323" y="30"/>
                      <a:pt x="323" y="30"/>
                    </a:cubicBezTo>
                    <a:cubicBezTo>
                      <a:pt x="323" y="30"/>
                      <a:pt x="324" y="31"/>
                      <a:pt x="325" y="30"/>
                    </a:cubicBezTo>
                    <a:cubicBezTo>
                      <a:pt x="326" y="30"/>
                      <a:pt x="326" y="31"/>
                      <a:pt x="327" y="31"/>
                    </a:cubicBezTo>
                    <a:cubicBezTo>
                      <a:pt x="328" y="31"/>
                      <a:pt x="330" y="30"/>
                      <a:pt x="330" y="32"/>
                    </a:cubicBezTo>
                    <a:cubicBezTo>
                      <a:pt x="333" y="31"/>
                      <a:pt x="334" y="32"/>
                      <a:pt x="338" y="31"/>
                    </a:cubicBezTo>
                    <a:cubicBezTo>
                      <a:pt x="336" y="33"/>
                      <a:pt x="341" y="32"/>
                      <a:pt x="339" y="33"/>
                    </a:cubicBezTo>
                    <a:cubicBezTo>
                      <a:pt x="341" y="33"/>
                      <a:pt x="342" y="33"/>
                      <a:pt x="342" y="34"/>
                    </a:cubicBezTo>
                    <a:cubicBezTo>
                      <a:pt x="346" y="34"/>
                      <a:pt x="346" y="35"/>
                      <a:pt x="349" y="35"/>
                    </a:cubicBezTo>
                    <a:cubicBezTo>
                      <a:pt x="351" y="32"/>
                      <a:pt x="344" y="33"/>
                      <a:pt x="345" y="30"/>
                    </a:cubicBezTo>
                    <a:cubicBezTo>
                      <a:pt x="345" y="29"/>
                      <a:pt x="344" y="30"/>
                      <a:pt x="342" y="30"/>
                    </a:cubicBezTo>
                    <a:cubicBezTo>
                      <a:pt x="342" y="29"/>
                      <a:pt x="344" y="29"/>
                      <a:pt x="343" y="27"/>
                    </a:cubicBezTo>
                    <a:cubicBezTo>
                      <a:pt x="344" y="27"/>
                      <a:pt x="342" y="27"/>
                      <a:pt x="341" y="27"/>
                    </a:cubicBezTo>
                    <a:cubicBezTo>
                      <a:pt x="341" y="27"/>
                      <a:pt x="343" y="26"/>
                      <a:pt x="341" y="26"/>
                    </a:cubicBezTo>
                    <a:cubicBezTo>
                      <a:pt x="341" y="25"/>
                      <a:pt x="344" y="25"/>
                      <a:pt x="343" y="24"/>
                    </a:cubicBezTo>
                    <a:cubicBezTo>
                      <a:pt x="345" y="24"/>
                      <a:pt x="345" y="23"/>
                      <a:pt x="347" y="23"/>
                    </a:cubicBezTo>
                    <a:cubicBezTo>
                      <a:pt x="347" y="22"/>
                      <a:pt x="348" y="21"/>
                      <a:pt x="350" y="21"/>
                    </a:cubicBezTo>
                    <a:cubicBezTo>
                      <a:pt x="349" y="19"/>
                      <a:pt x="354" y="20"/>
                      <a:pt x="353" y="18"/>
                    </a:cubicBezTo>
                    <a:cubicBezTo>
                      <a:pt x="358" y="18"/>
                      <a:pt x="360" y="19"/>
                      <a:pt x="363" y="19"/>
                    </a:cubicBezTo>
                    <a:cubicBezTo>
                      <a:pt x="363" y="20"/>
                      <a:pt x="363" y="20"/>
                      <a:pt x="364" y="20"/>
                    </a:cubicBezTo>
                    <a:cubicBezTo>
                      <a:pt x="364" y="21"/>
                      <a:pt x="362" y="21"/>
                      <a:pt x="361" y="21"/>
                    </a:cubicBezTo>
                    <a:cubicBezTo>
                      <a:pt x="361" y="23"/>
                      <a:pt x="363" y="24"/>
                      <a:pt x="361" y="25"/>
                    </a:cubicBezTo>
                    <a:cubicBezTo>
                      <a:pt x="362" y="26"/>
                      <a:pt x="363" y="26"/>
                      <a:pt x="363" y="26"/>
                    </a:cubicBezTo>
                    <a:cubicBezTo>
                      <a:pt x="364" y="26"/>
                      <a:pt x="364" y="27"/>
                      <a:pt x="365" y="27"/>
                    </a:cubicBezTo>
                    <a:cubicBezTo>
                      <a:pt x="363" y="28"/>
                      <a:pt x="365" y="30"/>
                      <a:pt x="363" y="32"/>
                    </a:cubicBezTo>
                    <a:cubicBezTo>
                      <a:pt x="362" y="33"/>
                      <a:pt x="366" y="33"/>
                      <a:pt x="366" y="34"/>
                    </a:cubicBezTo>
                    <a:cubicBezTo>
                      <a:pt x="365" y="37"/>
                      <a:pt x="362" y="40"/>
                      <a:pt x="355" y="41"/>
                    </a:cubicBezTo>
                    <a:cubicBezTo>
                      <a:pt x="356" y="42"/>
                      <a:pt x="360" y="41"/>
                      <a:pt x="360" y="42"/>
                    </a:cubicBezTo>
                    <a:cubicBezTo>
                      <a:pt x="363" y="42"/>
                      <a:pt x="362" y="40"/>
                      <a:pt x="365" y="40"/>
                    </a:cubicBezTo>
                    <a:cubicBezTo>
                      <a:pt x="365" y="41"/>
                      <a:pt x="364" y="41"/>
                      <a:pt x="364" y="42"/>
                    </a:cubicBezTo>
                    <a:cubicBezTo>
                      <a:pt x="365" y="42"/>
                      <a:pt x="365" y="41"/>
                      <a:pt x="366" y="41"/>
                    </a:cubicBezTo>
                    <a:cubicBezTo>
                      <a:pt x="367" y="41"/>
                      <a:pt x="367" y="40"/>
                      <a:pt x="367" y="40"/>
                    </a:cubicBezTo>
                    <a:cubicBezTo>
                      <a:pt x="367" y="40"/>
                      <a:pt x="369" y="40"/>
                      <a:pt x="369" y="40"/>
                    </a:cubicBezTo>
                    <a:cubicBezTo>
                      <a:pt x="370" y="39"/>
                      <a:pt x="369" y="39"/>
                      <a:pt x="369" y="38"/>
                    </a:cubicBezTo>
                    <a:cubicBezTo>
                      <a:pt x="370" y="38"/>
                      <a:pt x="371" y="38"/>
                      <a:pt x="372" y="38"/>
                    </a:cubicBezTo>
                    <a:cubicBezTo>
                      <a:pt x="371" y="37"/>
                      <a:pt x="375" y="35"/>
                      <a:pt x="372" y="35"/>
                    </a:cubicBezTo>
                    <a:cubicBezTo>
                      <a:pt x="372" y="34"/>
                      <a:pt x="374" y="34"/>
                      <a:pt x="374" y="34"/>
                    </a:cubicBezTo>
                    <a:cubicBezTo>
                      <a:pt x="374" y="33"/>
                      <a:pt x="373" y="33"/>
                      <a:pt x="372" y="33"/>
                    </a:cubicBezTo>
                    <a:cubicBezTo>
                      <a:pt x="372" y="32"/>
                      <a:pt x="376" y="33"/>
                      <a:pt x="377" y="33"/>
                    </a:cubicBezTo>
                    <a:cubicBezTo>
                      <a:pt x="376" y="32"/>
                      <a:pt x="377" y="31"/>
                      <a:pt x="374" y="31"/>
                    </a:cubicBezTo>
                    <a:cubicBezTo>
                      <a:pt x="372" y="32"/>
                      <a:pt x="370" y="30"/>
                      <a:pt x="370" y="31"/>
                    </a:cubicBezTo>
                    <a:cubicBezTo>
                      <a:pt x="369" y="30"/>
                      <a:pt x="369" y="29"/>
                      <a:pt x="369" y="28"/>
                    </a:cubicBezTo>
                    <a:cubicBezTo>
                      <a:pt x="369" y="28"/>
                      <a:pt x="371" y="28"/>
                      <a:pt x="371" y="28"/>
                    </a:cubicBezTo>
                    <a:cubicBezTo>
                      <a:pt x="372" y="28"/>
                      <a:pt x="371" y="26"/>
                      <a:pt x="371" y="26"/>
                    </a:cubicBezTo>
                    <a:cubicBezTo>
                      <a:pt x="371" y="25"/>
                      <a:pt x="370" y="26"/>
                      <a:pt x="370" y="26"/>
                    </a:cubicBezTo>
                    <a:cubicBezTo>
                      <a:pt x="368" y="25"/>
                      <a:pt x="369" y="24"/>
                      <a:pt x="368" y="23"/>
                    </a:cubicBezTo>
                    <a:cubicBezTo>
                      <a:pt x="372" y="24"/>
                      <a:pt x="371" y="21"/>
                      <a:pt x="373" y="21"/>
                    </a:cubicBezTo>
                    <a:cubicBezTo>
                      <a:pt x="373" y="21"/>
                      <a:pt x="373" y="20"/>
                      <a:pt x="373" y="19"/>
                    </a:cubicBezTo>
                    <a:cubicBezTo>
                      <a:pt x="376" y="19"/>
                      <a:pt x="375" y="21"/>
                      <a:pt x="375" y="21"/>
                    </a:cubicBezTo>
                    <a:cubicBezTo>
                      <a:pt x="375" y="22"/>
                      <a:pt x="377" y="21"/>
                      <a:pt x="377" y="22"/>
                    </a:cubicBezTo>
                    <a:cubicBezTo>
                      <a:pt x="377" y="22"/>
                      <a:pt x="376" y="23"/>
                      <a:pt x="376" y="22"/>
                    </a:cubicBezTo>
                    <a:cubicBezTo>
                      <a:pt x="377" y="24"/>
                      <a:pt x="379" y="24"/>
                      <a:pt x="382" y="25"/>
                    </a:cubicBezTo>
                    <a:cubicBezTo>
                      <a:pt x="384" y="25"/>
                      <a:pt x="382" y="23"/>
                      <a:pt x="381" y="23"/>
                    </a:cubicBezTo>
                    <a:cubicBezTo>
                      <a:pt x="383" y="23"/>
                      <a:pt x="385" y="23"/>
                      <a:pt x="388" y="22"/>
                    </a:cubicBezTo>
                    <a:cubicBezTo>
                      <a:pt x="388" y="22"/>
                      <a:pt x="386" y="22"/>
                      <a:pt x="385" y="22"/>
                    </a:cubicBezTo>
                    <a:cubicBezTo>
                      <a:pt x="386" y="21"/>
                      <a:pt x="384" y="21"/>
                      <a:pt x="384" y="19"/>
                    </a:cubicBezTo>
                    <a:cubicBezTo>
                      <a:pt x="385" y="21"/>
                      <a:pt x="391" y="19"/>
                      <a:pt x="390" y="21"/>
                    </a:cubicBezTo>
                    <a:cubicBezTo>
                      <a:pt x="391" y="21"/>
                      <a:pt x="392" y="20"/>
                      <a:pt x="392" y="20"/>
                    </a:cubicBezTo>
                    <a:cubicBezTo>
                      <a:pt x="393" y="21"/>
                      <a:pt x="392" y="21"/>
                      <a:pt x="393" y="21"/>
                    </a:cubicBezTo>
                    <a:cubicBezTo>
                      <a:pt x="393" y="22"/>
                      <a:pt x="395" y="21"/>
                      <a:pt x="395" y="21"/>
                    </a:cubicBezTo>
                    <a:cubicBezTo>
                      <a:pt x="397" y="22"/>
                      <a:pt x="400" y="21"/>
                      <a:pt x="398" y="23"/>
                    </a:cubicBezTo>
                    <a:cubicBezTo>
                      <a:pt x="400" y="23"/>
                      <a:pt x="401" y="23"/>
                      <a:pt x="403" y="23"/>
                    </a:cubicBezTo>
                    <a:cubicBezTo>
                      <a:pt x="403" y="22"/>
                      <a:pt x="399" y="22"/>
                      <a:pt x="402" y="21"/>
                    </a:cubicBezTo>
                    <a:cubicBezTo>
                      <a:pt x="401" y="21"/>
                      <a:pt x="400" y="21"/>
                      <a:pt x="399" y="20"/>
                    </a:cubicBezTo>
                    <a:cubicBezTo>
                      <a:pt x="398" y="18"/>
                      <a:pt x="399" y="18"/>
                      <a:pt x="399" y="15"/>
                    </a:cubicBezTo>
                    <a:cubicBezTo>
                      <a:pt x="404" y="15"/>
                      <a:pt x="412" y="15"/>
                      <a:pt x="416" y="15"/>
                    </a:cubicBezTo>
                    <a:cubicBezTo>
                      <a:pt x="418" y="15"/>
                      <a:pt x="416" y="14"/>
                      <a:pt x="419" y="15"/>
                    </a:cubicBezTo>
                    <a:cubicBezTo>
                      <a:pt x="422" y="14"/>
                      <a:pt x="419" y="13"/>
                      <a:pt x="421" y="11"/>
                    </a:cubicBezTo>
                    <a:cubicBezTo>
                      <a:pt x="423" y="11"/>
                      <a:pt x="424" y="11"/>
                      <a:pt x="426" y="11"/>
                    </a:cubicBezTo>
                    <a:cubicBezTo>
                      <a:pt x="427" y="10"/>
                      <a:pt x="430" y="9"/>
                      <a:pt x="432" y="8"/>
                    </a:cubicBezTo>
                    <a:cubicBezTo>
                      <a:pt x="442" y="8"/>
                      <a:pt x="452" y="7"/>
                      <a:pt x="460" y="5"/>
                    </a:cubicBezTo>
                    <a:cubicBezTo>
                      <a:pt x="462" y="5"/>
                      <a:pt x="462" y="6"/>
                      <a:pt x="462" y="6"/>
                    </a:cubicBezTo>
                    <a:cubicBezTo>
                      <a:pt x="463" y="6"/>
                      <a:pt x="464" y="5"/>
                      <a:pt x="463" y="5"/>
                    </a:cubicBezTo>
                    <a:cubicBezTo>
                      <a:pt x="465" y="5"/>
                      <a:pt x="463" y="6"/>
                      <a:pt x="464" y="6"/>
                    </a:cubicBezTo>
                    <a:cubicBezTo>
                      <a:pt x="465" y="7"/>
                      <a:pt x="467" y="6"/>
                      <a:pt x="466" y="7"/>
                    </a:cubicBezTo>
                    <a:cubicBezTo>
                      <a:pt x="468" y="7"/>
                      <a:pt x="465" y="6"/>
                      <a:pt x="467" y="6"/>
                    </a:cubicBezTo>
                    <a:cubicBezTo>
                      <a:pt x="469" y="6"/>
                      <a:pt x="472" y="6"/>
                      <a:pt x="472" y="4"/>
                    </a:cubicBezTo>
                    <a:cubicBezTo>
                      <a:pt x="474" y="5"/>
                      <a:pt x="475" y="4"/>
                      <a:pt x="475" y="3"/>
                    </a:cubicBezTo>
                    <a:cubicBezTo>
                      <a:pt x="476" y="4"/>
                      <a:pt x="477" y="4"/>
                      <a:pt x="478" y="4"/>
                    </a:cubicBezTo>
                    <a:cubicBezTo>
                      <a:pt x="481" y="4"/>
                      <a:pt x="480" y="3"/>
                      <a:pt x="480" y="2"/>
                    </a:cubicBezTo>
                    <a:cubicBezTo>
                      <a:pt x="485" y="1"/>
                      <a:pt x="490" y="0"/>
                      <a:pt x="497" y="0"/>
                    </a:cubicBezTo>
                    <a:cubicBezTo>
                      <a:pt x="496" y="0"/>
                      <a:pt x="496" y="1"/>
                      <a:pt x="496" y="2"/>
                    </a:cubicBezTo>
                    <a:cubicBezTo>
                      <a:pt x="498" y="3"/>
                      <a:pt x="502" y="3"/>
                      <a:pt x="504" y="2"/>
                    </a:cubicBezTo>
                    <a:cubicBezTo>
                      <a:pt x="505" y="2"/>
                      <a:pt x="504" y="2"/>
                      <a:pt x="504" y="2"/>
                    </a:cubicBezTo>
                    <a:close/>
                    <a:moveTo>
                      <a:pt x="742" y="62"/>
                    </a:moveTo>
                    <a:cubicBezTo>
                      <a:pt x="742" y="61"/>
                      <a:pt x="740" y="61"/>
                      <a:pt x="740" y="61"/>
                    </a:cubicBezTo>
                    <a:cubicBezTo>
                      <a:pt x="736" y="60"/>
                      <a:pt x="736" y="62"/>
                      <a:pt x="740" y="61"/>
                    </a:cubicBezTo>
                    <a:cubicBezTo>
                      <a:pt x="740" y="62"/>
                      <a:pt x="740" y="62"/>
                      <a:pt x="742" y="62"/>
                    </a:cubicBezTo>
                    <a:close/>
                    <a:moveTo>
                      <a:pt x="214" y="98"/>
                    </a:moveTo>
                    <a:cubicBezTo>
                      <a:pt x="213" y="100"/>
                      <a:pt x="217" y="99"/>
                      <a:pt x="216" y="101"/>
                    </a:cubicBezTo>
                    <a:cubicBezTo>
                      <a:pt x="217" y="101"/>
                      <a:pt x="218" y="100"/>
                      <a:pt x="219" y="101"/>
                    </a:cubicBezTo>
                    <a:cubicBezTo>
                      <a:pt x="219" y="101"/>
                      <a:pt x="218" y="101"/>
                      <a:pt x="218" y="101"/>
                    </a:cubicBezTo>
                    <a:cubicBezTo>
                      <a:pt x="216" y="101"/>
                      <a:pt x="212" y="102"/>
                      <a:pt x="211" y="102"/>
                    </a:cubicBezTo>
                    <a:cubicBezTo>
                      <a:pt x="208" y="102"/>
                      <a:pt x="208" y="101"/>
                      <a:pt x="206" y="100"/>
                    </a:cubicBezTo>
                    <a:cubicBezTo>
                      <a:pt x="206" y="99"/>
                      <a:pt x="209" y="100"/>
                      <a:pt x="209" y="99"/>
                    </a:cubicBezTo>
                    <a:cubicBezTo>
                      <a:pt x="207" y="98"/>
                      <a:pt x="206" y="98"/>
                      <a:pt x="203" y="99"/>
                    </a:cubicBezTo>
                    <a:cubicBezTo>
                      <a:pt x="202" y="98"/>
                      <a:pt x="201" y="97"/>
                      <a:pt x="198" y="97"/>
                    </a:cubicBezTo>
                    <a:cubicBezTo>
                      <a:pt x="197" y="97"/>
                      <a:pt x="197" y="98"/>
                      <a:pt x="197" y="98"/>
                    </a:cubicBezTo>
                    <a:cubicBezTo>
                      <a:pt x="196" y="98"/>
                      <a:pt x="195" y="98"/>
                      <a:pt x="194" y="99"/>
                    </a:cubicBezTo>
                    <a:cubicBezTo>
                      <a:pt x="193" y="99"/>
                      <a:pt x="192" y="100"/>
                      <a:pt x="190" y="100"/>
                    </a:cubicBezTo>
                    <a:cubicBezTo>
                      <a:pt x="191" y="102"/>
                      <a:pt x="188" y="102"/>
                      <a:pt x="188" y="103"/>
                    </a:cubicBezTo>
                    <a:cubicBezTo>
                      <a:pt x="187" y="104"/>
                      <a:pt x="188" y="105"/>
                      <a:pt x="187" y="106"/>
                    </a:cubicBezTo>
                    <a:cubicBezTo>
                      <a:pt x="186" y="106"/>
                      <a:pt x="186" y="106"/>
                      <a:pt x="185" y="105"/>
                    </a:cubicBezTo>
                    <a:cubicBezTo>
                      <a:pt x="184" y="107"/>
                      <a:pt x="187" y="108"/>
                      <a:pt x="185" y="109"/>
                    </a:cubicBezTo>
                    <a:cubicBezTo>
                      <a:pt x="187" y="108"/>
                      <a:pt x="187" y="110"/>
                      <a:pt x="187" y="110"/>
                    </a:cubicBezTo>
                    <a:cubicBezTo>
                      <a:pt x="187" y="110"/>
                      <a:pt x="188" y="110"/>
                      <a:pt x="189" y="110"/>
                    </a:cubicBezTo>
                    <a:cubicBezTo>
                      <a:pt x="191" y="110"/>
                      <a:pt x="192" y="111"/>
                      <a:pt x="193" y="110"/>
                    </a:cubicBezTo>
                    <a:cubicBezTo>
                      <a:pt x="193" y="110"/>
                      <a:pt x="195" y="110"/>
                      <a:pt x="195" y="110"/>
                    </a:cubicBezTo>
                    <a:cubicBezTo>
                      <a:pt x="198" y="110"/>
                      <a:pt x="197" y="110"/>
                      <a:pt x="199" y="109"/>
                    </a:cubicBezTo>
                    <a:cubicBezTo>
                      <a:pt x="201" y="109"/>
                      <a:pt x="201" y="110"/>
                      <a:pt x="203" y="110"/>
                    </a:cubicBezTo>
                    <a:cubicBezTo>
                      <a:pt x="203" y="109"/>
                      <a:pt x="203" y="109"/>
                      <a:pt x="204" y="109"/>
                    </a:cubicBezTo>
                    <a:cubicBezTo>
                      <a:pt x="206" y="109"/>
                      <a:pt x="211" y="109"/>
                      <a:pt x="213" y="109"/>
                    </a:cubicBezTo>
                    <a:cubicBezTo>
                      <a:pt x="214" y="109"/>
                      <a:pt x="215" y="110"/>
                      <a:pt x="217" y="110"/>
                    </a:cubicBezTo>
                    <a:cubicBezTo>
                      <a:pt x="218" y="110"/>
                      <a:pt x="218" y="109"/>
                      <a:pt x="219" y="109"/>
                    </a:cubicBezTo>
                    <a:cubicBezTo>
                      <a:pt x="218" y="109"/>
                      <a:pt x="219" y="110"/>
                      <a:pt x="220" y="110"/>
                    </a:cubicBezTo>
                    <a:cubicBezTo>
                      <a:pt x="222" y="110"/>
                      <a:pt x="222" y="110"/>
                      <a:pt x="225" y="110"/>
                    </a:cubicBezTo>
                    <a:cubicBezTo>
                      <a:pt x="229" y="111"/>
                      <a:pt x="234" y="110"/>
                      <a:pt x="238" y="110"/>
                    </a:cubicBezTo>
                    <a:cubicBezTo>
                      <a:pt x="238" y="109"/>
                      <a:pt x="239" y="108"/>
                      <a:pt x="239" y="108"/>
                    </a:cubicBezTo>
                    <a:cubicBezTo>
                      <a:pt x="236" y="106"/>
                      <a:pt x="233" y="103"/>
                      <a:pt x="227" y="103"/>
                    </a:cubicBezTo>
                    <a:cubicBezTo>
                      <a:pt x="227" y="102"/>
                      <a:pt x="225" y="102"/>
                      <a:pt x="225" y="102"/>
                    </a:cubicBezTo>
                    <a:cubicBezTo>
                      <a:pt x="225" y="101"/>
                      <a:pt x="224" y="101"/>
                      <a:pt x="224" y="100"/>
                    </a:cubicBezTo>
                    <a:cubicBezTo>
                      <a:pt x="224" y="99"/>
                      <a:pt x="227" y="99"/>
                      <a:pt x="227" y="97"/>
                    </a:cubicBezTo>
                    <a:cubicBezTo>
                      <a:pt x="221" y="96"/>
                      <a:pt x="218" y="98"/>
                      <a:pt x="214" y="98"/>
                    </a:cubicBezTo>
                    <a:close/>
                    <a:moveTo>
                      <a:pt x="282" y="121"/>
                    </a:moveTo>
                    <a:cubicBezTo>
                      <a:pt x="281" y="121"/>
                      <a:pt x="280" y="121"/>
                      <a:pt x="281" y="121"/>
                    </a:cubicBezTo>
                    <a:cubicBezTo>
                      <a:pt x="283" y="120"/>
                      <a:pt x="286" y="120"/>
                      <a:pt x="288" y="120"/>
                    </a:cubicBezTo>
                    <a:cubicBezTo>
                      <a:pt x="288" y="120"/>
                      <a:pt x="288" y="119"/>
                      <a:pt x="288" y="119"/>
                    </a:cubicBezTo>
                    <a:cubicBezTo>
                      <a:pt x="288" y="119"/>
                      <a:pt x="290" y="120"/>
                      <a:pt x="290" y="120"/>
                    </a:cubicBezTo>
                    <a:cubicBezTo>
                      <a:pt x="290" y="118"/>
                      <a:pt x="290" y="117"/>
                      <a:pt x="290" y="116"/>
                    </a:cubicBezTo>
                    <a:cubicBezTo>
                      <a:pt x="289" y="115"/>
                      <a:pt x="288" y="115"/>
                      <a:pt x="287" y="115"/>
                    </a:cubicBezTo>
                    <a:cubicBezTo>
                      <a:pt x="287" y="114"/>
                      <a:pt x="287" y="114"/>
                      <a:pt x="287" y="114"/>
                    </a:cubicBezTo>
                    <a:cubicBezTo>
                      <a:pt x="287" y="113"/>
                      <a:pt x="284" y="112"/>
                      <a:pt x="286" y="112"/>
                    </a:cubicBezTo>
                    <a:cubicBezTo>
                      <a:pt x="288" y="112"/>
                      <a:pt x="290" y="112"/>
                      <a:pt x="292" y="112"/>
                    </a:cubicBezTo>
                    <a:cubicBezTo>
                      <a:pt x="293" y="111"/>
                      <a:pt x="290" y="111"/>
                      <a:pt x="290" y="110"/>
                    </a:cubicBezTo>
                    <a:cubicBezTo>
                      <a:pt x="290" y="109"/>
                      <a:pt x="288" y="109"/>
                      <a:pt x="287" y="108"/>
                    </a:cubicBezTo>
                    <a:cubicBezTo>
                      <a:pt x="287" y="108"/>
                      <a:pt x="289" y="108"/>
                      <a:pt x="288" y="107"/>
                    </a:cubicBezTo>
                    <a:cubicBezTo>
                      <a:pt x="285" y="108"/>
                      <a:pt x="284" y="107"/>
                      <a:pt x="282" y="107"/>
                    </a:cubicBezTo>
                    <a:cubicBezTo>
                      <a:pt x="283" y="104"/>
                      <a:pt x="276" y="105"/>
                      <a:pt x="276" y="103"/>
                    </a:cubicBezTo>
                    <a:cubicBezTo>
                      <a:pt x="279" y="102"/>
                      <a:pt x="280" y="100"/>
                      <a:pt x="286" y="101"/>
                    </a:cubicBezTo>
                    <a:cubicBezTo>
                      <a:pt x="286" y="100"/>
                      <a:pt x="286" y="100"/>
                      <a:pt x="287" y="100"/>
                    </a:cubicBezTo>
                    <a:cubicBezTo>
                      <a:pt x="287" y="98"/>
                      <a:pt x="284" y="99"/>
                      <a:pt x="284" y="97"/>
                    </a:cubicBezTo>
                    <a:cubicBezTo>
                      <a:pt x="279" y="97"/>
                      <a:pt x="277" y="98"/>
                      <a:pt x="274" y="97"/>
                    </a:cubicBezTo>
                    <a:cubicBezTo>
                      <a:pt x="274" y="98"/>
                      <a:pt x="274" y="98"/>
                      <a:pt x="273" y="98"/>
                    </a:cubicBezTo>
                    <a:cubicBezTo>
                      <a:pt x="273" y="97"/>
                      <a:pt x="272" y="98"/>
                      <a:pt x="272" y="98"/>
                    </a:cubicBezTo>
                    <a:cubicBezTo>
                      <a:pt x="270" y="99"/>
                      <a:pt x="266" y="100"/>
                      <a:pt x="265" y="100"/>
                    </a:cubicBezTo>
                    <a:cubicBezTo>
                      <a:pt x="262" y="100"/>
                      <a:pt x="263" y="100"/>
                      <a:pt x="262" y="101"/>
                    </a:cubicBezTo>
                    <a:cubicBezTo>
                      <a:pt x="262" y="101"/>
                      <a:pt x="261" y="101"/>
                      <a:pt x="260" y="101"/>
                    </a:cubicBezTo>
                    <a:cubicBezTo>
                      <a:pt x="260" y="101"/>
                      <a:pt x="261" y="102"/>
                      <a:pt x="260" y="103"/>
                    </a:cubicBezTo>
                    <a:cubicBezTo>
                      <a:pt x="261" y="104"/>
                      <a:pt x="263" y="102"/>
                      <a:pt x="263" y="104"/>
                    </a:cubicBezTo>
                    <a:cubicBezTo>
                      <a:pt x="263" y="104"/>
                      <a:pt x="264" y="104"/>
                      <a:pt x="264" y="105"/>
                    </a:cubicBezTo>
                    <a:cubicBezTo>
                      <a:pt x="264" y="106"/>
                      <a:pt x="265" y="107"/>
                      <a:pt x="265" y="107"/>
                    </a:cubicBezTo>
                    <a:cubicBezTo>
                      <a:pt x="266" y="108"/>
                      <a:pt x="265" y="108"/>
                      <a:pt x="266" y="108"/>
                    </a:cubicBezTo>
                    <a:cubicBezTo>
                      <a:pt x="266" y="108"/>
                      <a:pt x="267" y="110"/>
                      <a:pt x="267" y="110"/>
                    </a:cubicBezTo>
                    <a:cubicBezTo>
                      <a:pt x="268" y="111"/>
                      <a:pt x="268" y="111"/>
                      <a:pt x="269" y="112"/>
                    </a:cubicBezTo>
                    <a:cubicBezTo>
                      <a:pt x="270" y="112"/>
                      <a:pt x="269" y="113"/>
                      <a:pt x="269" y="113"/>
                    </a:cubicBezTo>
                    <a:cubicBezTo>
                      <a:pt x="269" y="114"/>
                      <a:pt x="272" y="114"/>
                      <a:pt x="271" y="115"/>
                    </a:cubicBezTo>
                    <a:cubicBezTo>
                      <a:pt x="268" y="114"/>
                      <a:pt x="270" y="117"/>
                      <a:pt x="268" y="117"/>
                    </a:cubicBezTo>
                    <a:cubicBezTo>
                      <a:pt x="272" y="117"/>
                      <a:pt x="272" y="120"/>
                      <a:pt x="277" y="119"/>
                    </a:cubicBezTo>
                    <a:cubicBezTo>
                      <a:pt x="273" y="121"/>
                      <a:pt x="282" y="119"/>
                      <a:pt x="282" y="121"/>
                    </a:cubicBezTo>
                    <a:close/>
                    <a:moveTo>
                      <a:pt x="312" y="98"/>
                    </a:moveTo>
                    <a:cubicBezTo>
                      <a:pt x="311" y="98"/>
                      <a:pt x="311" y="99"/>
                      <a:pt x="311" y="100"/>
                    </a:cubicBezTo>
                    <a:cubicBezTo>
                      <a:pt x="310" y="100"/>
                      <a:pt x="308" y="100"/>
                      <a:pt x="308" y="101"/>
                    </a:cubicBezTo>
                    <a:cubicBezTo>
                      <a:pt x="308" y="101"/>
                      <a:pt x="311" y="102"/>
                      <a:pt x="311" y="103"/>
                    </a:cubicBezTo>
                    <a:cubicBezTo>
                      <a:pt x="311" y="103"/>
                      <a:pt x="309" y="103"/>
                      <a:pt x="310" y="103"/>
                    </a:cubicBezTo>
                    <a:cubicBezTo>
                      <a:pt x="311" y="104"/>
                      <a:pt x="313" y="103"/>
                      <a:pt x="314" y="104"/>
                    </a:cubicBezTo>
                    <a:cubicBezTo>
                      <a:pt x="314" y="103"/>
                      <a:pt x="315" y="103"/>
                      <a:pt x="316" y="103"/>
                    </a:cubicBezTo>
                    <a:cubicBezTo>
                      <a:pt x="317" y="101"/>
                      <a:pt x="314" y="102"/>
                      <a:pt x="314" y="101"/>
                    </a:cubicBezTo>
                    <a:cubicBezTo>
                      <a:pt x="315" y="100"/>
                      <a:pt x="317" y="100"/>
                      <a:pt x="317" y="99"/>
                    </a:cubicBezTo>
                    <a:cubicBezTo>
                      <a:pt x="315" y="99"/>
                      <a:pt x="315" y="98"/>
                      <a:pt x="316" y="98"/>
                    </a:cubicBezTo>
                    <a:cubicBezTo>
                      <a:pt x="314" y="98"/>
                      <a:pt x="313" y="98"/>
                      <a:pt x="312" y="98"/>
                    </a:cubicBezTo>
                    <a:close/>
                    <a:moveTo>
                      <a:pt x="182" y="111"/>
                    </a:moveTo>
                    <a:cubicBezTo>
                      <a:pt x="182" y="113"/>
                      <a:pt x="189" y="112"/>
                      <a:pt x="189" y="111"/>
                    </a:cubicBezTo>
                    <a:cubicBezTo>
                      <a:pt x="186" y="111"/>
                      <a:pt x="185" y="111"/>
                      <a:pt x="182" y="111"/>
                    </a:cubicBezTo>
                    <a:close/>
                    <a:moveTo>
                      <a:pt x="205" y="202"/>
                    </a:moveTo>
                    <a:cubicBezTo>
                      <a:pt x="206" y="200"/>
                      <a:pt x="212" y="200"/>
                      <a:pt x="211" y="197"/>
                    </a:cubicBezTo>
                    <a:cubicBezTo>
                      <a:pt x="208" y="198"/>
                      <a:pt x="203" y="196"/>
                      <a:pt x="200" y="197"/>
                    </a:cubicBezTo>
                    <a:cubicBezTo>
                      <a:pt x="204" y="198"/>
                      <a:pt x="199" y="198"/>
                      <a:pt x="199" y="198"/>
                    </a:cubicBezTo>
                    <a:cubicBezTo>
                      <a:pt x="199" y="198"/>
                      <a:pt x="200" y="199"/>
                      <a:pt x="200" y="200"/>
                    </a:cubicBezTo>
                    <a:cubicBezTo>
                      <a:pt x="200" y="200"/>
                      <a:pt x="200" y="201"/>
                      <a:pt x="199" y="201"/>
                    </a:cubicBezTo>
                    <a:cubicBezTo>
                      <a:pt x="199" y="201"/>
                      <a:pt x="198" y="201"/>
                      <a:pt x="198" y="201"/>
                    </a:cubicBezTo>
                    <a:cubicBezTo>
                      <a:pt x="199" y="202"/>
                      <a:pt x="202" y="202"/>
                      <a:pt x="205" y="2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87"/>
              <p:cNvSpPr/>
              <p:nvPr/>
            </p:nvSpPr>
            <p:spPr bwMode="auto">
              <a:xfrm>
                <a:off x="2692400" y="3511550"/>
                <a:ext cx="44450" cy="15875"/>
              </a:xfrm>
              <a:custGeom>
                <a:avLst/>
                <a:gdLst>
                  <a:gd name="T0" fmla="*/ 9 w 12"/>
                  <a:gd name="T1" fmla="*/ 0 h 4"/>
                  <a:gd name="T2" fmla="*/ 11 w 12"/>
                  <a:gd name="T3" fmla="*/ 3 h 4"/>
                  <a:gd name="T4" fmla="*/ 0 w 12"/>
                  <a:gd name="T5" fmla="*/ 2 h 4"/>
                  <a:gd name="T6" fmla="*/ 9 w 1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4">
                    <a:moveTo>
                      <a:pt x="9" y="0"/>
                    </a:moveTo>
                    <a:cubicBezTo>
                      <a:pt x="9" y="2"/>
                      <a:pt x="12" y="1"/>
                      <a:pt x="11" y="3"/>
                    </a:cubicBezTo>
                    <a:cubicBezTo>
                      <a:pt x="6" y="4"/>
                      <a:pt x="2" y="3"/>
                      <a:pt x="0" y="2"/>
                    </a:cubicBezTo>
                    <a:cubicBezTo>
                      <a:pt x="2" y="1"/>
                      <a:pt x="5" y="1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88"/>
              <p:cNvSpPr>
                <a:spLocks noEditPoints="1"/>
              </p:cNvSpPr>
              <p:nvPr/>
            </p:nvSpPr>
            <p:spPr bwMode="auto">
              <a:xfrm>
                <a:off x="2786063" y="3533775"/>
                <a:ext cx="446088" cy="153988"/>
              </a:xfrm>
              <a:custGeom>
                <a:avLst/>
                <a:gdLst>
                  <a:gd name="T0" fmla="*/ 12 w 119"/>
                  <a:gd name="T1" fmla="*/ 3 h 41"/>
                  <a:gd name="T2" fmla="*/ 16 w 119"/>
                  <a:gd name="T3" fmla="*/ 2 h 41"/>
                  <a:gd name="T4" fmla="*/ 16 w 119"/>
                  <a:gd name="T5" fmla="*/ 3 h 41"/>
                  <a:gd name="T6" fmla="*/ 16 w 119"/>
                  <a:gd name="T7" fmla="*/ 5 h 41"/>
                  <a:gd name="T8" fmla="*/ 19 w 119"/>
                  <a:gd name="T9" fmla="*/ 9 h 41"/>
                  <a:gd name="T10" fmla="*/ 25 w 119"/>
                  <a:gd name="T11" fmla="*/ 3 h 41"/>
                  <a:gd name="T12" fmla="*/ 34 w 119"/>
                  <a:gd name="T13" fmla="*/ 2 h 41"/>
                  <a:gd name="T14" fmla="*/ 40 w 119"/>
                  <a:gd name="T15" fmla="*/ 7 h 41"/>
                  <a:gd name="T16" fmla="*/ 47 w 119"/>
                  <a:gd name="T17" fmla="*/ 6 h 41"/>
                  <a:gd name="T18" fmla="*/ 57 w 119"/>
                  <a:gd name="T19" fmla="*/ 5 h 41"/>
                  <a:gd name="T20" fmla="*/ 61 w 119"/>
                  <a:gd name="T21" fmla="*/ 7 h 41"/>
                  <a:gd name="T22" fmla="*/ 65 w 119"/>
                  <a:gd name="T23" fmla="*/ 8 h 41"/>
                  <a:gd name="T24" fmla="*/ 67 w 119"/>
                  <a:gd name="T25" fmla="*/ 9 h 41"/>
                  <a:gd name="T26" fmla="*/ 76 w 119"/>
                  <a:gd name="T27" fmla="*/ 10 h 41"/>
                  <a:gd name="T28" fmla="*/ 84 w 119"/>
                  <a:gd name="T29" fmla="*/ 12 h 41"/>
                  <a:gd name="T30" fmla="*/ 87 w 119"/>
                  <a:gd name="T31" fmla="*/ 13 h 41"/>
                  <a:gd name="T32" fmla="*/ 93 w 119"/>
                  <a:gd name="T33" fmla="*/ 16 h 41"/>
                  <a:gd name="T34" fmla="*/ 89 w 119"/>
                  <a:gd name="T35" fmla="*/ 20 h 41"/>
                  <a:gd name="T36" fmla="*/ 98 w 119"/>
                  <a:gd name="T37" fmla="*/ 20 h 41"/>
                  <a:gd name="T38" fmla="*/ 100 w 119"/>
                  <a:gd name="T39" fmla="*/ 22 h 41"/>
                  <a:gd name="T40" fmla="*/ 108 w 119"/>
                  <a:gd name="T41" fmla="*/ 23 h 41"/>
                  <a:gd name="T42" fmla="*/ 113 w 119"/>
                  <a:gd name="T43" fmla="*/ 25 h 41"/>
                  <a:gd name="T44" fmla="*/ 115 w 119"/>
                  <a:gd name="T45" fmla="*/ 27 h 41"/>
                  <a:gd name="T46" fmla="*/ 110 w 119"/>
                  <a:gd name="T47" fmla="*/ 31 h 41"/>
                  <a:gd name="T48" fmla="*/ 103 w 119"/>
                  <a:gd name="T49" fmla="*/ 30 h 41"/>
                  <a:gd name="T50" fmla="*/ 97 w 119"/>
                  <a:gd name="T51" fmla="*/ 27 h 41"/>
                  <a:gd name="T52" fmla="*/ 92 w 119"/>
                  <a:gd name="T53" fmla="*/ 30 h 41"/>
                  <a:gd name="T54" fmla="*/ 99 w 119"/>
                  <a:gd name="T55" fmla="*/ 32 h 41"/>
                  <a:gd name="T56" fmla="*/ 103 w 119"/>
                  <a:gd name="T57" fmla="*/ 35 h 41"/>
                  <a:gd name="T58" fmla="*/ 100 w 119"/>
                  <a:gd name="T59" fmla="*/ 39 h 41"/>
                  <a:gd name="T60" fmla="*/ 87 w 119"/>
                  <a:gd name="T61" fmla="*/ 36 h 41"/>
                  <a:gd name="T62" fmla="*/ 91 w 119"/>
                  <a:gd name="T63" fmla="*/ 39 h 41"/>
                  <a:gd name="T64" fmla="*/ 96 w 119"/>
                  <a:gd name="T65" fmla="*/ 40 h 41"/>
                  <a:gd name="T66" fmla="*/ 91 w 119"/>
                  <a:gd name="T67" fmla="*/ 40 h 41"/>
                  <a:gd name="T68" fmla="*/ 80 w 119"/>
                  <a:gd name="T69" fmla="*/ 38 h 41"/>
                  <a:gd name="T70" fmla="*/ 74 w 119"/>
                  <a:gd name="T71" fmla="*/ 37 h 41"/>
                  <a:gd name="T72" fmla="*/ 71 w 119"/>
                  <a:gd name="T73" fmla="*/ 34 h 41"/>
                  <a:gd name="T74" fmla="*/ 65 w 119"/>
                  <a:gd name="T75" fmla="*/ 29 h 41"/>
                  <a:gd name="T76" fmla="*/ 66 w 119"/>
                  <a:gd name="T77" fmla="*/ 27 h 41"/>
                  <a:gd name="T78" fmla="*/ 68 w 119"/>
                  <a:gd name="T79" fmla="*/ 25 h 41"/>
                  <a:gd name="T80" fmla="*/ 71 w 119"/>
                  <a:gd name="T81" fmla="*/ 23 h 41"/>
                  <a:gd name="T82" fmla="*/ 68 w 119"/>
                  <a:gd name="T83" fmla="*/ 20 h 41"/>
                  <a:gd name="T84" fmla="*/ 64 w 119"/>
                  <a:gd name="T85" fmla="*/ 19 h 41"/>
                  <a:gd name="T86" fmla="*/ 61 w 119"/>
                  <a:gd name="T87" fmla="*/ 19 h 41"/>
                  <a:gd name="T88" fmla="*/ 57 w 119"/>
                  <a:gd name="T89" fmla="*/ 18 h 41"/>
                  <a:gd name="T90" fmla="*/ 49 w 119"/>
                  <a:gd name="T91" fmla="*/ 14 h 41"/>
                  <a:gd name="T92" fmla="*/ 41 w 119"/>
                  <a:gd name="T93" fmla="*/ 15 h 41"/>
                  <a:gd name="T94" fmla="*/ 34 w 119"/>
                  <a:gd name="T95" fmla="*/ 15 h 41"/>
                  <a:gd name="T96" fmla="*/ 26 w 119"/>
                  <a:gd name="T97" fmla="*/ 15 h 41"/>
                  <a:gd name="T98" fmla="*/ 12 w 119"/>
                  <a:gd name="T99" fmla="*/ 13 h 41"/>
                  <a:gd name="T100" fmla="*/ 5 w 119"/>
                  <a:gd name="T101" fmla="*/ 11 h 41"/>
                  <a:gd name="T102" fmla="*/ 3 w 119"/>
                  <a:gd name="T103" fmla="*/ 9 h 41"/>
                  <a:gd name="T104" fmla="*/ 4 w 119"/>
                  <a:gd name="T105" fmla="*/ 7 h 41"/>
                  <a:gd name="T106" fmla="*/ 77 w 119"/>
                  <a:gd name="T107" fmla="*/ 28 h 41"/>
                  <a:gd name="T108" fmla="*/ 82 w 119"/>
                  <a:gd name="T109" fmla="*/ 26 h 41"/>
                  <a:gd name="T110" fmla="*/ 77 w 119"/>
                  <a:gd name="T111" fmla="*/ 2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9" h="41">
                    <a:moveTo>
                      <a:pt x="5" y="3"/>
                    </a:moveTo>
                    <a:cubicBezTo>
                      <a:pt x="6" y="4"/>
                      <a:pt x="10" y="1"/>
                      <a:pt x="12" y="3"/>
                    </a:cubicBezTo>
                    <a:cubicBezTo>
                      <a:pt x="13" y="3"/>
                      <a:pt x="12" y="2"/>
                      <a:pt x="13" y="2"/>
                    </a:cubicBezTo>
                    <a:cubicBezTo>
                      <a:pt x="14" y="1"/>
                      <a:pt x="14" y="2"/>
                      <a:pt x="16" y="2"/>
                    </a:cubicBezTo>
                    <a:cubicBezTo>
                      <a:pt x="17" y="2"/>
                      <a:pt x="17" y="0"/>
                      <a:pt x="19" y="2"/>
                    </a:cubicBezTo>
                    <a:cubicBezTo>
                      <a:pt x="19" y="4"/>
                      <a:pt x="17" y="2"/>
                      <a:pt x="16" y="3"/>
                    </a:cubicBezTo>
                    <a:cubicBezTo>
                      <a:pt x="15" y="3"/>
                      <a:pt x="18" y="4"/>
                      <a:pt x="18" y="4"/>
                    </a:cubicBezTo>
                    <a:cubicBezTo>
                      <a:pt x="17" y="4"/>
                      <a:pt x="16" y="4"/>
                      <a:pt x="16" y="5"/>
                    </a:cubicBezTo>
                    <a:cubicBezTo>
                      <a:pt x="15" y="6"/>
                      <a:pt x="16" y="6"/>
                      <a:pt x="17" y="6"/>
                    </a:cubicBezTo>
                    <a:cubicBezTo>
                      <a:pt x="17" y="7"/>
                      <a:pt x="16" y="9"/>
                      <a:pt x="19" y="9"/>
                    </a:cubicBezTo>
                    <a:cubicBezTo>
                      <a:pt x="21" y="9"/>
                      <a:pt x="19" y="6"/>
                      <a:pt x="19" y="5"/>
                    </a:cubicBezTo>
                    <a:cubicBezTo>
                      <a:pt x="24" y="6"/>
                      <a:pt x="24" y="4"/>
                      <a:pt x="25" y="3"/>
                    </a:cubicBezTo>
                    <a:cubicBezTo>
                      <a:pt x="27" y="4"/>
                      <a:pt x="29" y="2"/>
                      <a:pt x="30" y="3"/>
                    </a:cubicBezTo>
                    <a:cubicBezTo>
                      <a:pt x="32" y="3"/>
                      <a:pt x="32" y="2"/>
                      <a:pt x="34" y="2"/>
                    </a:cubicBezTo>
                    <a:cubicBezTo>
                      <a:pt x="34" y="4"/>
                      <a:pt x="37" y="4"/>
                      <a:pt x="39" y="5"/>
                    </a:cubicBezTo>
                    <a:cubicBezTo>
                      <a:pt x="38" y="6"/>
                      <a:pt x="39" y="6"/>
                      <a:pt x="40" y="7"/>
                    </a:cubicBezTo>
                    <a:cubicBezTo>
                      <a:pt x="42" y="6"/>
                      <a:pt x="43" y="6"/>
                      <a:pt x="44" y="7"/>
                    </a:cubicBezTo>
                    <a:cubicBezTo>
                      <a:pt x="46" y="7"/>
                      <a:pt x="46" y="6"/>
                      <a:pt x="47" y="6"/>
                    </a:cubicBezTo>
                    <a:cubicBezTo>
                      <a:pt x="48" y="6"/>
                      <a:pt x="50" y="6"/>
                      <a:pt x="50" y="5"/>
                    </a:cubicBezTo>
                    <a:cubicBezTo>
                      <a:pt x="53" y="6"/>
                      <a:pt x="54" y="6"/>
                      <a:pt x="57" y="5"/>
                    </a:cubicBezTo>
                    <a:cubicBezTo>
                      <a:pt x="57" y="6"/>
                      <a:pt x="60" y="6"/>
                      <a:pt x="59" y="6"/>
                    </a:cubicBezTo>
                    <a:cubicBezTo>
                      <a:pt x="60" y="6"/>
                      <a:pt x="60" y="7"/>
                      <a:pt x="61" y="7"/>
                    </a:cubicBezTo>
                    <a:cubicBezTo>
                      <a:pt x="62" y="8"/>
                      <a:pt x="63" y="8"/>
                      <a:pt x="64" y="8"/>
                    </a:cubicBezTo>
                    <a:cubicBezTo>
                      <a:pt x="65" y="8"/>
                      <a:pt x="64" y="8"/>
                      <a:pt x="65" y="8"/>
                    </a:cubicBezTo>
                    <a:cubicBezTo>
                      <a:pt x="67" y="8"/>
                      <a:pt x="64" y="9"/>
                      <a:pt x="66" y="10"/>
                    </a:cubicBezTo>
                    <a:cubicBezTo>
                      <a:pt x="67" y="10"/>
                      <a:pt x="67" y="9"/>
                      <a:pt x="67" y="9"/>
                    </a:cubicBezTo>
                    <a:cubicBezTo>
                      <a:pt x="68" y="9"/>
                      <a:pt x="69" y="10"/>
                      <a:pt x="71" y="10"/>
                    </a:cubicBezTo>
                    <a:cubicBezTo>
                      <a:pt x="73" y="10"/>
                      <a:pt x="74" y="10"/>
                      <a:pt x="76" y="10"/>
                    </a:cubicBezTo>
                    <a:cubicBezTo>
                      <a:pt x="75" y="12"/>
                      <a:pt x="82" y="11"/>
                      <a:pt x="82" y="12"/>
                    </a:cubicBezTo>
                    <a:cubicBezTo>
                      <a:pt x="83" y="12"/>
                      <a:pt x="84" y="12"/>
                      <a:pt x="84" y="12"/>
                    </a:cubicBezTo>
                    <a:cubicBezTo>
                      <a:pt x="85" y="12"/>
                      <a:pt x="86" y="13"/>
                      <a:pt x="86" y="14"/>
                    </a:cubicBezTo>
                    <a:cubicBezTo>
                      <a:pt x="87" y="14"/>
                      <a:pt x="87" y="14"/>
                      <a:pt x="87" y="13"/>
                    </a:cubicBezTo>
                    <a:cubicBezTo>
                      <a:pt x="88" y="14"/>
                      <a:pt x="89" y="15"/>
                      <a:pt x="93" y="15"/>
                    </a:cubicBezTo>
                    <a:cubicBezTo>
                      <a:pt x="92" y="15"/>
                      <a:pt x="92" y="16"/>
                      <a:pt x="93" y="16"/>
                    </a:cubicBezTo>
                    <a:cubicBezTo>
                      <a:pt x="94" y="17"/>
                      <a:pt x="90" y="17"/>
                      <a:pt x="93" y="18"/>
                    </a:cubicBezTo>
                    <a:cubicBezTo>
                      <a:pt x="92" y="18"/>
                      <a:pt x="89" y="18"/>
                      <a:pt x="89" y="20"/>
                    </a:cubicBezTo>
                    <a:cubicBezTo>
                      <a:pt x="91" y="21"/>
                      <a:pt x="96" y="19"/>
                      <a:pt x="97" y="21"/>
                    </a:cubicBezTo>
                    <a:cubicBezTo>
                      <a:pt x="98" y="21"/>
                      <a:pt x="97" y="20"/>
                      <a:pt x="98" y="20"/>
                    </a:cubicBezTo>
                    <a:cubicBezTo>
                      <a:pt x="99" y="20"/>
                      <a:pt x="98" y="21"/>
                      <a:pt x="99" y="22"/>
                    </a:cubicBezTo>
                    <a:cubicBezTo>
                      <a:pt x="99" y="22"/>
                      <a:pt x="100" y="22"/>
                      <a:pt x="100" y="22"/>
                    </a:cubicBezTo>
                    <a:cubicBezTo>
                      <a:pt x="101" y="23"/>
                      <a:pt x="102" y="21"/>
                      <a:pt x="102" y="23"/>
                    </a:cubicBezTo>
                    <a:cubicBezTo>
                      <a:pt x="104" y="23"/>
                      <a:pt x="105" y="23"/>
                      <a:pt x="108" y="23"/>
                    </a:cubicBezTo>
                    <a:cubicBezTo>
                      <a:pt x="108" y="23"/>
                      <a:pt x="109" y="24"/>
                      <a:pt x="109" y="24"/>
                    </a:cubicBezTo>
                    <a:cubicBezTo>
                      <a:pt x="110" y="25"/>
                      <a:pt x="114" y="24"/>
                      <a:pt x="113" y="25"/>
                    </a:cubicBezTo>
                    <a:cubicBezTo>
                      <a:pt x="116" y="25"/>
                      <a:pt x="114" y="26"/>
                      <a:pt x="118" y="26"/>
                    </a:cubicBezTo>
                    <a:cubicBezTo>
                      <a:pt x="119" y="27"/>
                      <a:pt x="114" y="27"/>
                      <a:pt x="115" y="27"/>
                    </a:cubicBezTo>
                    <a:cubicBezTo>
                      <a:pt x="114" y="28"/>
                      <a:pt x="115" y="28"/>
                      <a:pt x="116" y="28"/>
                    </a:cubicBezTo>
                    <a:cubicBezTo>
                      <a:pt x="113" y="29"/>
                      <a:pt x="111" y="29"/>
                      <a:pt x="110" y="31"/>
                    </a:cubicBezTo>
                    <a:cubicBezTo>
                      <a:pt x="108" y="31"/>
                      <a:pt x="108" y="31"/>
                      <a:pt x="108" y="31"/>
                    </a:cubicBezTo>
                    <a:cubicBezTo>
                      <a:pt x="107" y="31"/>
                      <a:pt x="103" y="31"/>
                      <a:pt x="103" y="30"/>
                    </a:cubicBezTo>
                    <a:cubicBezTo>
                      <a:pt x="103" y="29"/>
                      <a:pt x="98" y="30"/>
                      <a:pt x="99" y="28"/>
                    </a:cubicBezTo>
                    <a:cubicBezTo>
                      <a:pt x="97" y="28"/>
                      <a:pt x="97" y="28"/>
                      <a:pt x="97" y="27"/>
                    </a:cubicBezTo>
                    <a:cubicBezTo>
                      <a:pt x="95" y="27"/>
                      <a:pt x="94" y="27"/>
                      <a:pt x="93" y="27"/>
                    </a:cubicBezTo>
                    <a:cubicBezTo>
                      <a:pt x="91" y="27"/>
                      <a:pt x="92" y="29"/>
                      <a:pt x="92" y="30"/>
                    </a:cubicBezTo>
                    <a:cubicBezTo>
                      <a:pt x="92" y="31"/>
                      <a:pt x="94" y="31"/>
                      <a:pt x="95" y="32"/>
                    </a:cubicBezTo>
                    <a:cubicBezTo>
                      <a:pt x="97" y="31"/>
                      <a:pt x="98" y="33"/>
                      <a:pt x="99" y="32"/>
                    </a:cubicBezTo>
                    <a:cubicBezTo>
                      <a:pt x="100" y="32"/>
                      <a:pt x="101" y="33"/>
                      <a:pt x="101" y="35"/>
                    </a:cubicBezTo>
                    <a:cubicBezTo>
                      <a:pt x="100" y="35"/>
                      <a:pt x="102" y="35"/>
                      <a:pt x="103" y="35"/>
                    </a:cubicBezTo>
                    <a:cubicBezTo>
                      <a:pt x="104" y="36"/>
                      <a:pt x="102" y="38"/>
                      <a:pt x="102" y="39"/>
                    </a:cubicBezTo>
                    <a:cubicBezTo>
                      <a:pt x="100" y="40"/>
                      <a:pt x="100" y="39"/>
                      <a:pt x="100" y="39"/>
                    </a:cubicBezTo>
                    <a:cubicBezTo>
                      <a:pt x="98" y="38"/>
                      <a:pt x="95" y="38"/>
                      <a:pt x="95" y="37"/>
                    </a:cubicBezTo>
                    <a:cubicBezTo>
                      <a:pt x="91" y="37"/>
                      <a:pt x="91" y="35"/>
                      <a:pt x="87" y="36"/>
                    </a:cubicBezTo>
                    <a:cubicBezTo>
                      <a:pt x="87" y="37"/>
                      <a:pt x="90" y="36"/>
                      <a:pt x="91" y="37"/>
                    </a:cubicBezTo>
                    <a:cubicBezTo>
                      <a:pt x="87" y="39"/>
                      <a:pt x="94" y="38"/>
                      <a:pt x="91" y="39"/>
                    </a:cubicBezTo>
                    <a:cubicBezTo>
                      <a:pt x="91" y="39"/>
                      <a:pt x="93" y="39"/>
                      <a:pt x="95" y="39"/>
                    </a:cubicBezTo>
                    <a:cubicBezTo>
                      <a:pt x="95" y="40"/>
                      <a:pt x="95" y="40"/>
                      <a:pt x="96" y="40"/>
                    </a:cubicBezTo>
                    <a:cubicBezTo>
                      <a:pt x="97" y="40"/>
                      <a:pt x="98" y="40"/>
                      <a:pt x="98" y="41"/>
                    </a:cubicBezTo>
                    <a:cubicBezTo>
                      <a:pt x="95" y="41"/>
                      <a:pt x="93" y="41"/>
                      <a:pt x="91" y="40"/>
                    </a:cubicBezTo>
                    <a:cubicBezTo>
                      <a:pt x="89" y="40"/>
                      <a:pt x="87" y="40"/>
                      <a:pt x="85" y="39"/>
                    </a:cubicBezTo>
                    <a:cubicBezTo>
                      <a:pt x="84" y="39"/>
                      <a:pt x="81" y="38"/>
                      <a:pt x="80" y="38"/>
                    </a:cubicBezTo>
                    <a:cubicBezTo>
                      <a:pt x="79" y="38"/>
                      <a:pt x="79" y="37"/>
                      <a:pt x="78" y="37"/>
                    </a:cubicBezTo>
                    <a:cubicBezTo>
                      <a:pt x="77" y="37"/>
                      <a:pt x="75" y="37"/>
                      <a:pt x="74" y="37"/>
                    </a:cubicBezTo>
                    <a:cubicBezTo>
                      <a:pt x="73" y="36"/>
                      <a:pt x="74" y="36"/>
                      <a:pt x="73" y="35"/>
                    </a:cubicBezTo>
                    <a:cubicBezTo>
                      <a:pt x="73" y="35"/>
                      <a:pt x="70" y="35"/>
                      <a:pt x="71" y="34"/>
                    </a:cubicBezTo>
                    <a:cubicBezTo>
                      <a:pt x="67" y="34"/>
                      <a:pt x="66" y="32"/>
                      <a:pt x="64" y="31"/>
                    </a:cubicBezTo>
                    <a:cubicBezTo>
                      <a:pt x="65" y="31"/>
                      <a:pt x="64" y="29"/>
                      <a:pt x="65" y="29"/>
                    </a:cubicBezTo>
                    <a:cubicBezTo>
                      <a:pt x="65" y="29"/>
                      <a:pt x="67" y="29"/>
                      <a:pt x="67" y="29"/>
                    </a:cubicBezTo>
                    <a:cubicBezTo>
                      <a:pt x="67" y="29"/>
                      <a:pt x="66" y="28"/>
                      <a:pt x="66" y="27"/>
                    </a:cubicBezTo>
                    <a:cubicBezTo>
                      <a:pt x="66" y="27"/>
                      <a:pt x="68" y="27"/>
                      <a:pt x="68" y="27"/>
                    </a:cubicBezTo>
                    <a:cubicBezTo>
                      <a:pt x="69" y="27"/>
                      <a:pt x="68" y="26"/>
                      <a:pt x="68" y="25"/>
                    </a:cubicBezTo>
                    <a:cubicBezTo>
                      <a:pt x="68" y="25"/>
                      <a:pt x="70" y="26"/>
                      <a:pt x="70" y="25"/>
                    </a:cubicBezTo>
                    <a:cubicBezTo>
                      <a:pt x="71" y="25"/>
                      <a:pt x="70" y="23"/>
                      <a:pt x="71" y="23"/>
                    </a:cubicBezTo>
                    <a:cubicBezTo>
                      <a:pt x="71" y="22"/>
                      <a:pt x="69" y="23"/>
                      <a:pt x="68" y="22"/>
                    </a:cubicBezTo>
                    <a:cubicBezTo>
                      <a:pt x="68" y="22"/>
                      <a:pt x="68" y="21"/>
                      <a:pt x="68" y="20"/>
                    </a:cubicBezTo>
                    <a:cubicBezTo>
                      <a:pt x="67" y="20"/>
                      <a:pt x="66" y="20"/>
                      <a:pt x="66" y="21"/>
                    </a:cubicBezTo>
                    <a:cubicBezTo>
                      <a:pt x="64" y="20"/>
                      <a:pt x="65" y="19"/>
                      <a:pt x="64" y="19"/>
                    </a:cubicBezTo>
                    <a:cubicBezTo>
                      <a:pt x="64" y="18"/>
                      <a:pt x="63" y="19"/>
                      <a:pt x="62" y="19"/>
                    </a:cubicBezTo>
                    <a:cubicBezTo>
                      <a:pt x="62" y="19"/>
                      <a:pt x="61" y="19"/>
                      <a:pt x="61" y="19"/>
                    </a:cubicBezTo>
                    <a:cubicBezTo>
                      <a:pt x="60" y="18"/>
                      <a:pt x="59" y="18"/>
                      <a:pt x="59" y="18"/>
                    </a:cubicBezTo>
                    <a:cubicBezTo>
                      <a:pt x="58" y="18"/>
                      <a:pt x="58" y="18"/>
                      <a:pt x="57" y="18"/>
                    </a:cubicBezTo>
                    <a:cubicBezTo>
                      <a:pt x="57" y="18"/>
                      <a:pt x="55" y="17"/>
                      <a:pt x="53" y="17"/>
                    </a:cubicBezTo>
                    <a:cubicBezTo>
                      <a:pt x="57" y="15"/>
                      <a:pt x="48" y="16"/>
                      <a:pt x="49" y="14"/>
                    </a:cubicBezTo>
                    <a:cubicBezTo>
                      <a:pt x="47" y="14"/>
                      <a:pt x="44" y="14"/>
                      <a:pt x="44" y="15"/>
                    </a:cubicBezTo>
                    <a:cubicBezTo>
                      <a:pt x="43" y="16"/>
                      <a:pt x="41" y="15"/>
                      <a:pt x="41" y="15"/>
                    </a:cubicBezTo>
                    <a:cubicBezTo>
                      <a:pt x="40" y="15"/>
                      <a:pt x="40" y="15"/>
                      <a:pt x="38" y="15"/>
                    </a:cubicBezTo>
                    <a:cubicBezTo>
                      <a:pt x="37" y="15"/>
                      <a:pt x="36" y="15"/>
                      <a:pt x="34" y="15"/>
                    </a:cubicBezTo>
                    <a:cubicBezTo>
                      <a:pt x="33" y="15"/>
                      <a:pt x="32" y="15"/>
                      <a:pt x="30" y="15"/>
                    </a:cubicBezTo>
                    <a:cubicBezTo>
                      <a:pt x="28" y="15"/>
                      <a:pt x="28" y="15"/>
                      <a:pt x="26" y="15"/>
                    </a:cubicBezTo>
                    <a:cubicBezTo>
                      <a:pt x="22" y="15"/>
                      <a:pt x="18" y="15"/>
                      <a:pt x="14" y="14"/>
                    </a:cubicBezTo>
                    <a:cubicBezTo>
                      <a:pt x="13" y="14"/>
                      <a:pt x="12" y="13"/>
                      <a:pt x="12" y="13"/>
                    </a:cubicBezTo>
                    <a:cubicBezTo>
                      <a:pt x="10" y="13"/>
                      <a:pt x="8" y="13"/>
                      <a:pt x="9" y="12"/>
                    </a:cubicBezTo>
                    <a:cubicBezTo>
                      <a:pt x="7" y="12"/>
                      <a:pt x="4" y="13"/>
                      <a:pt x="5" y="11"/>
                    </a:cubicBezTo>
                    <a:cubicBezTo>
                      <a:pt x="8" y="12"/>
                      <a:pt x="9" y="11"/>
                      <a:pt x="11" y="10"/>
                    </a:cubicBezTo>
                    <a:cubicBezTo>
                      <a:pt x="9" y="9"/>
                      <a:pt x="4" y="10"/>
                      <a:pt x="3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0" y="9"/>
                      <a:pt x="3" y="7"/>
                      <a:pt x="4" y="7"/>
                    </a:cubicBezTo>
                    <a:cubicBezTo>
                      <a:pt x="3" y="5"/>
                      <a:pt x="5" y="5"/>
                      <a:pt x="5" y="3"/>
                    </a:cubicBezTo>
                    <a:close/>
                    <a:moveTo>
                      <a:pt x="77" y="28"/>
                    </a:moveTo>
                    <a:cubicBezTo>
                      <a:pt x="77" y="27"/>
                      <a:pt x="82" y="28"/>
                      <a:pt x="84" y="28"/>
                    </a:cubicBezTo>
                    <a:cubicBezTo>
                      <a:pt x="84" y="27"/>
                      <a:pt x="83" y="27"/>
                      <a:pt x="82" y="26"/>
                    </a:cubicBezTo>
                    <a:cubicBezTo>
                      <a:pt x="81" y="26"/>
                      <a:pt x="78" y="26"/>
                      <a:pt x="76" y="25"/>
                    </a:cubicBezTo>
                    <a:cubicBezTo>
                      <a:pt x="77" y="26"/>
                      <a:pt x="75" y="28"/>
                      <a:pt x="77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89"/>
              <p:cNvSpPr/>
              <p:nvPr/>
            </p:nvSpPr>
            <p:spPr bwMode="auto">
              <a:xfrm>
                <a:off x="2346325" y="3541713"/>
                <a:ext cx="277813" cy="71438"/>
              </a:xfrm>
              <a:custGeom>
                <a:avLst/>
                <a:gdLst>
                  <a:gd name="T0" fmla="*/ 9 w 74"/>
                  <a:gd name="T1" fmla="*/ 14 h 19"/>
                  <a:gd name="T2" fmla="*/ 10 w 74"/>
                  <a:gd name="T3" fmla="*/ 13 h 19"/>
                  <a:gd name="T4" fmla="*/ 14 w 74"/>
                  <a:gd name="T5" fmla="*/ 12 h 19"/>
                  <a:gd name="T6" fmla="*/ 16 w 74"/>
                  <a:gd name="T7" fmla="*/ 12 h 19"/>
                  <a:gd name="T8" fmla="*/ 27 w 74"/>
                  <a:gd name="T9" fmla="*/ 11 h 19"/>
                  <a:gd name="T10" fmla="*/ 16 w 74"/>
                  <a:gd name="T11" fmla="*/ 11 h 19"/>
                  <a:gd name="T12" fmla="*/ 15 w 74"/>
                  <a:gd name="T13" fmla="*/ 10 h 19"/>
                  <a:gd name="T14" fmla="*/ 12 w 74"/>
                  <a:gd name="T15" fmla="*/ 11 h 19"/>
                  <a:gd name="T16" fmla="*/ 6 w 74"/>
                  <a:gd name="T17" fmla="*/ 10 h 19"/>
                  <a:gd name="T18" fmla="*/ 11 w 74"/>
                  <a:gd name="T19" fmla="*/ 8 h 19"/>
                  <a:gd name="T20" fmla="*/ 14 w 74"/>
                  <a:gd name="T21" fmla="*/ 8 h 19"/>
                  <a:gd name="T22" fmla="*/ 3 w 74"/>
                  <a:gd name="T23" fmla="*/ 7 h 19"/>
                  <a:gd name="T24" fmla="*/ 1 w 74"/>
                  <a:gd name="T25" fmla="*/ 6 h 19"/>
                  <a:gd name="T26" fmla="*/ 6 w 74"/>
                  <a:gd name="T27" fmla="*/ 4 h 19"/>
                  <a:gd name="T28" fmla="*/ 6 w 74"/>
                  <a:gd name="T29" fmla="*/ 3 h 19"/>
                  <a:gd name="T30" fmla="*/ 16 w 74"/>
                  <a:gd name="T31" fmla="*/ 2 h 19"/>
                  <a:gd name="T32" fmla="*/ 19 w 74"/>
                  <a:gd name="T33" fmla="*/ 1 h 19"/>
                  <a:gd name="T34" fmla="*/ 21 w 74"/>
                  <a:gd name="T35" fmla="*/ 1 h 19"/>
                  <a:gd name="T36" fmla="*/ 23 w 74"/>
                  <a:gd name="T37" fmla="*/ 3 h 19"/>
                  <a:gd name="T38" fmla="*/ 21 w 74"/>
                  <a:gd name="T39" fmla="*/ 3 h 19"/>
                  <a:gd name="T40" fmla="*/ 23 w 74"/>
                  <a:gd name="T41" fmla="*/ 4 h 19"/>
                  <a:gd name="T42" fmla="*/ 24 w 74"/>
                  <a:gd name="T43" fmla="*/ 3 h 19"/>
                  <a:gd name="T44" fmla="*/ 30 w 74"/>
                  <a:gd name="T45" fmla="*/ 3 h 19"/>
                  <a:gd name="T46" fmla="*/ 33 w 74"/>
                  <a:gd name="T47" fmla="*/ 5 h 19"/>
                  <a:gd name="T48" fmla="*/ 36 w 74"/>
                  <a:gd name="T49" fmla="*/ 4 h 19"/>
                  <a:gd name="T50" fmla="*/ 39 w 74"/>
                  <a:gd name="T51" fmla="*/ 3 h 19"/>
                  <a:gd name="T52" fmla="*/ 42 w 74"/>
                  <a:gd name="T53" fmla="*/ 3 h 19"/>
                  <a:gd name="T54" fmla="*/ 43 w 74"/>
                  <a:gd name="T55" fmla="*/ 5 h 19"/>
                  <a:gd name="T56" fmla="*/ 45 w 74"/>
                  <a:gd name="T57" fmla="*/ 7 h 19"/>
                  <a:gd name="T58" fmla="*/ 49 w 74"/>
                  <a:gd name="T59" fmla="*/ 5 h 19"/>
                  <a:gd name="T60" fmla="*/ 46 w 74"/>
                  <a:gd name="T61" fmla="*/ 4 h 19"/>
                  <a:gd name="T62" fmla="*/ 46 w 74"/>
                  <a:gd name="T63" fmla="*/ 2 h 19"/>
                  <a:gd name="T64" fmla="*/ 50 w 74"/>
                  <a:gd name="T65" fmla="*/ 1 h 19"/>
                  <a:gd name="T66" fmla="*/ 54 w 74"/>
                  <a:gd name="T67" fmla="*/ 4 h 19"/>
                  <a:gd name="T68" fmla="*/ 57 w 74"/>
                  <a:gd name="T69" fmla="*/ 5 h 19"/>
                  <a:gd name="T70" fmla="*/ 59 w 74"/>
                  <a:gd name="T71" fmla="*/ 7 h 19"/>
                  <a:gd name="T72" fmla="*/ 58 w 74"/>
                  <a:gd name="T73" fmla="*/ 8 h 19"/>
                  <a:gd name="T74" fmla="*/ 61 w 74"/>
                  <a:gd name="T75" fmla="*/ 10 h 19"/>
                  <a:gd name="T76" fmla="*/ 70 w 74"/>
                  <a:gd name="T77" fmla="*/ 11 h 19"/>
                  <a:gd name="T78" fmla="*/ 73 w 74"/>
                  <a:gd name="T79" fmla="*/ 12 h 19"/>
                  <a:gd name="T80" fmla="*/ 74 w 74"/>
                  <a:gd name="T81" fmla="*/ 13 h 19"/>
                  <a:gd name="T82" fmla="*/ 66 w 74"/>
                  <a:gd name="T83" fmla="*/ 13 h 19"/>
                  <a:gd name="T84" fmla="*/ 68 w 74"/>
                  <a:gd name="T85" fmla="*/ 17 h 19"/>
                  <a:gd name="T86" fmla="*/ 57 w 74"/>
                  <a:gd name="T87" fmla="*/ 17 h 19"/>
                  <a:gd name="T88" fmla="*/ 43 w 74"/>
                  <a:gd name="T89" fmla="*/ 17 h 19"/>
                  <a:gd name="T90" fmla="*/ 38 w 74"/>
                  <a:gd name="T91" fmla="*/ 17 h 19"/>
                  <a:gd name="T92" fmla="*/ 37 w 74"/>
                  <a:gd name="T93" fmla="*/ 18 h 19"/>
                  <a:gd name="T94" fmla="*/ 25 w 74"/>
                  <a:gd name="T95" fmla="*/ 18 h 19"/>
                  <a:gd name="T96" fmla="*/ 21 w 74"/>
                  <a:gd name="T97" fmla="*/ 15 h 19"/>
                  <a:gd name="T98" fmla="*/ 13 w 74"/>
                  <a:gd name="T99" fmla="*/ 14 h 19"/>
                  <a:gd name="T100" fmla="*/ 12 w 74"/>
                  <a:gd name="T101" fmla="*/ 15 h 19"/>
                  <a:gd name="T102" fmla="*/ 12 w 74"/>
                  <a:gd name="T103" fmla="*/ 14 h 19"/>
                  <a:gd name="T104" fmla="*/ 9 w 74"/>
                  <a:gd name="T105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4" h="19">
                    <a:moveTo>
                      <a:pt x="9" y="14"/>
                    </a:moveTo>
                    <a:cubicBezTo>
                      <a:pt x="7" y="14"/>
                      <a:pt x="9" y="13"/>
                      <a:pt x="10" y="13"/>
                    </a:cubicBezTo>
                    <a:cubicBezTo>
                      <a:pt x="10" y="12"/>
                      <a:pt x="12" y="12"/>
                      <a:pt x="14" y="12"/>
                    </a:cubicBezTo>
                    <a:cubicBezTo>
                      <a:pt x="15" y="12"/>
                      <a:pt x="15" y="12"/>
                      <a:pt x="16" y="12"/>
                    </a:cubicBezTo>
                    <a:cubicBezTo>
                      <a:pt x="20" y="12"/>
                      <a:pt x="24" y="12"/>
                      <a:pt x="27" y="11"/>
                    </a:cubicBezTo>
                    <a:cubicBezTo>
                      <a:pt x="26" y="10"/>
                      <a:pt x="19" y="11"/>
                      <a:pt x="16" y="11"/>
                    </a:cubicBezTo>
                    <a:cubicBezTo>
                      <a:pt x="15" y="11"/>
                      <a:pt x="14" y="10"/>
                      <a:pt x="15" y="10"/>
                    </a:cubicBezTo>
                    <a:cubicBezTo>
                      <a:pt x="14" y="10"/>
                      <a:pt x="13" y="11"/>
                      <a:pt x="12" y="11"/>
                    </a:cubicBezTo>
                    <a:cubicBezTo>
                      <a:pt x="10" y="11"/>
                      <a:pt x="8" y="10"/>
                      <a:pt x="6" y="10"/>
                    </a:cubicBezTo>
                    <a:cubicBezTo>
                      <a:pt x="3" y="9"/>
                      <a:pt x="11" y="9"/>
                      <a:pt x="11" y="8"/>
                    </a:cubicBezTo>
                    <a:cubicBezTo>
                      <a:pt x="11" y="7"/>
                      <a:pt x="13" y="8"/>
                      <a:pt x="14" y="8"/>
                    </a:cubicBezTo>
                    <a:cubicBezTo>
                      <a:pt x="14" y="6"/>
                      <a:pt x="8" y="8"/>
                      <a:pt x="3" y="7"/>
                    </a:cubicBezTo>
                    <a:cubicBezTo>
                      <a:pt x="0" y="7"/>
                      <a:pt x="5" y="6"/>
                      <a:pt x="1" y="6"/>
                    </a:cubicBezTo>
                    <a:cubicBezTo>
                      <a:pt x="2" y="5"/>
                      <a:pt x="2" y="4"/>
                      <a:pt x="6" y="4"/>
                    </a:cubicBezTo>
                    <a:cubicBezTo>
                      <a:pt x="7" y="4"/>
                      <a:pt x="6" y="3"/>
                      <a:pt x="6" y="3"/>
                    </a:cubicBezTo>
                    <a:cubicBezTo>
                      <a:pt x="8" y="2"/>
                      <a:pt x="12" y="2"/>
                      <a:pt x="16" y="2"/>
                    </a:cubicBezTo>
                    <a:cubicBezTo>
                      <a:pt x="17" y="1"/>
                      <a:pt x="17" y="0"/>
                      <a:pt x="19" y="1"/>
                    </a:cubicBezTo>
                    <a:cubicBezTo>
                      <a:pt x="19" y="1"/>
                      <a:pt x="20" y="1"/>
                      <a:pt x="21" y="1"/>
                    </a:cubicBezTo>
                    <a:cubicBezTo>
                      <a:pt x="20" y="2"/>
                      <a:pt x="19" y="3"/>
                      <a:pt x="23" y="3"/>
                    </a:cubicBezTo>
                    <a:cubicBezTo>
                      <a:pt x="23" y="3"/>
                      <a:pt x="21" y="3"/>
                      <a:pt x="21" y="3"/>
                    </a:cubicBezTo>
                    <a:cubicBezTo>
                      <a:pt x="21" y="4"/>
                      <a:pt x="22" y="4"/>
                      <a:pt x="23" y="4"/>
                    </a:cubicBezTo>
                    <a:cubicBezTo>
                      <a:pt x="24" y="4"/>
                      <a:pt x="23" y="3"/>
                      <a:pt x="24" y="3"/>
                    </a:cubicBezTo>
                    <a:cubicBezTo>
                      <a:pt x="26" y="3"/>
                      <a:pt x="27" y="3"/>
                      <a:pt x="30" y="3"/>
                    </a:cubicBezTo>
                    <a:cubicBezTo>
                      <a:pt x="31" y="3"/>
                      <a:pt x="33" y="4"/>
                      <a:pt x="33" y="5"/>
                    </a:cubicBezTo>
                    <a:cubicBezTo>
                      <a:pt x="34" y="5"/>
                      <a:pt x="34" y="4"/>
                      <a:pt x="36" y="4"/>
                    </a:cubicBezTo>
                    <a:cubicBezTo>
                      <a:pt x="37" y="4"/>
                      <a:pt x="38" y="3"/>
                      <a:pt x="39" y="3"/>
                    </a:cubicBezTo>
                    <a:cubicBezTo>
                      <a:pt x="40" y="3"/>
                      <a:pt x="41" y="3"/>
                      <a:pt x="42" y="3"/>
                    </a:cubicBezTo>
                    <a:cubicBezTo>
                      <a:pt x="43" y="4"/>
                      <a:pt x="43" y="4"/>
                      <a:pt x="43" y="5"/>
                    </a:cubicBezTo>
                    <a:cubicBezTo>
                      <a:pt x="44" y="6"/>
                      <a:pt x="47" y="6"/>
                      <a:pt x="45" y="7"/>
                    </a:cubicBezTo>
                    <a:cubicBezTo>
                      <a:pt x="47" y="7"/>
                      <a:pt x="47" y="6"/>
                      <a:pt x="49" y="5"/>
                    </a:cubicBezTo>
                    <a:cubicBezTo>
                      <a:pt x="49" y="5"/>
                      <a:pt x="47" y="5"/>
                      <a:pt x="46" y="4"/>
                    </a:cubicBezTo>
                    <a:cubicBezTo>
                      <a:pt x="45" y="4"/>
                      <a:pt x="47" y="3"/>
                      <a:pt x="46" y="2"/>
                    </a:cubicBezTo>
                    <a:cubicBezTo>
                      <a:pt x="48" y="2"/>
                      <a:pt x="48" y="1"/>
                      <a:pt x="50" y="1"/>
                    </a:cubicBezTo>
                    <a:cubicBezTo>
                      <a:pt x="51" y="2"/>
                      <a:pt x="53" y="3"/>
                      <a:pt x="54" y="4"/>
                    </a:cubicBezTo>
                    <a:cubicBezTo>
                      <a:pt x="54" y="5"/>
                      <a:pt x="57" y="7"/>
                      <a:pt x="57" y="5"/>
                    </a:cubicBezTo>
                    <a:cubicBezTo>
                      <a:pt x="59" y="6"/>
                      <a:pt x="58" y="7"/>
                      <a:pt x="59" y="7"/>
                    </a:cubicBezTo>
                    <a:cubicBezTo>
                      <a:pt x="59" y="8"/>
                      <a:pt x="59" y="8"/>
                      <a:pt x="58" y="8"/>
                    </a:cubicBezTo>
                    <a:cubicBezTo>
                      <a:pt x="59" y="9"/>
                      <a:pt x="62" y="9"/>
                      <a:pt x="61" y="10"/>
                    </a:cubicBezTo>
                    <a:cubicBezTo>
                      <a:pt x="65" y="9"/>
                      <a:pt x="65" y="11"/>
                      <a:pt x="70" y="11"/>
                    </a:cubicBezTo>
                    <a:cubicBezTo>
                      <a:pt x="68" y="13"/>
                      <a:pt x="73" y="12"/>
                      <a:pt x="73" y="12"/>
                    </a:cubicBezTo>
                    <a:cubicBezTo>
                      <a:pt x="73" y="12"/>
                      <a:pt x="71" y="14"/>
                      <a:pt x="74" y="13"/>
                    </a:cubicBezTo>
                    <a:cubicBezTo>
                      <a:pt x="72" y="16"/>
                      <a:pt x="70" y="13"/>
                      <a:pt x="66" y="13"/>
                    </a:cubicBezTo>
                    <a:cubicBezTo>
                      <a:pt x="65" y="15"/>
                      <a:pt x="70" y="14"/>
                      <a:pt x="68" y="17"/>
                    </a:cubicBezTo>
                    <a:cubicBezTo>
                      <a:pt x="65" y="17"/>
                      <a:pt x="60" y="18"/>
                      <a:pt x="57" y="17"/>
                    </a:cubicBezTo>
                    <a:cubicBezTo>
                      <a:pt x="54" y="16"/>
                      <a:pt x="48" y="15"/>
                      <a:pt x="43" y="17"/>
                    </a:cubicBezTo>
                    <a:cubicBezTo>
                      <a:pt x="42" y="17"/>
                      <a:pt x="41" y="17"/>
                      <a:pt x="38" y="17"/>
                    </a:cubicBezTo>
                    <a:cubicBezTo>
                      <a:pt x="38" y="17"/>
                      <a:pt x="38" y="18"/>
                      <a:pt x="37" y="18"/>
                    </a:cubicBezTo>
                    <a:cubicBezTo>
                      <a:pt x="35" y="17"/>
                      <a:pt x="30" y="19"/>
                      <a:pt x="25" y="18"/>
                    </a:cubicBezTo>
                    <a:cubicBezTo>
                      <a:pt x="23" y="17"/>
                      <a:pt x="22" y="16"/>
                      <a:pt x="21" y="15"/>
                    </a:cubicBezTo>
                    <a:cubicBezTo>
                      <a:pt x="18" y="15"/>
                      <a:pt x="13" y="16"/>
                      <a:pt x="13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0" y="15"/>
                      <a:pt x="11" y="14"/>
                      <a:pt x="12" y="14"/>
                    </a:cubicBezTo>
                    <a:cubicBezTo>
                      <a:pt x="12" y="13"/>
                      <a:pt x="9" y="14"/>
                      <a:pt x="9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90"/>
              <p:cNvSpPr>
                <a:spLocks noEditPoints="1"/>
              </p:cNvSpPr>
              <p:nvPr/>
            </p:nvSpPr>
            <p:spPr bwMode="auto">
              <a:xfrm>
                <a:off x="1616075" y="3560763"/>
                <a:ext cx="1968500" cy="1120775"/>
              </a:xfrm>
              <a:custGeom>
                <a:avLst/>
                <a:gdLst>
                  <a:gd name="T0" fmla="*/ 343 w 525"/>
                  <a:gd name="T1" fmla="*/ 19 h 299"/>
                  <a:gd name="T2" fmla="*/ 309 w 525"/>
                  <a:gd name="T3" fmla="*/ 31 h 299"/>
                  <a:gd name="T4" fmla="*/ 305 w 525"/>
                  <a:gd name="T5" fmla="*/ 49 h 299"/>
                  <a:gd name="T6" fmla="*/ 347 w 525"/>
                  <a:gd name="T7" fmla="*/ 63 h 299"/>
                  <a:gd name="T8" fmla="*/ 361 w 525"/>
                  <a:gd name="T9" fmla="*/ 44 h 299"/>
                  <a:gd name="T10" fmla="*/ 397 w 525"/>
                  <a:gd name="T11" fmla="*/ 43 h 299"/>
                  <a:gd name="T12" fmla="*/ 430 w 525"/>
                  <a:gd name="T13" fmla="*/ 48 h 299"/>
                  <a:gd name="T14" fmla="*/ 442 w 525"/>
                  <a:gd name="T15" fmla="*/ 64 h 299"/>
                  <a:gd name="T16" fmla="*/ 402 w 525"/>
                  <a:gd name="T17" fmla="*/ 71 h 299"/>
                  <a:gd name="T18" fmla="*/ 427 w 525"/>
                  <a:gd name="T19" fmla="*/ 79 h 299"/>
                  <a:gd name="T20" fmla="*/ 417 w 525"/>
                  <a:gd name="T21" fmla="*/ 81 h 299"/>
                  <a:gd name="T22" fmla="*/ 372 w 525"/>
                  <a:gd name="T23" fmla="*/ 97 h 299"/>
                  <a:gd name="T24" fmla="*/ 353 w 525"/>
                  <a:gd name="T25" fmla="*/ 124 h 299"/>
                  <a:gd name="T26" fmla="*/ 315 w 525"/>
                  <a:gd name="T27" fmla="*/ 114 h 299"/>
                  <a:gd name="T28" fmla="*/ 284 w 525"/>
                  <a:gd name="T29" fmla="*/ 134 h 299"/>
                  <a:gd name="T30" fmla="*/ 319 w 525"/>
                  <a:gd name="T31" fmla="*/ 142 h 299"/>
                  <a:gd name="T32" fmla="*/ 367 w 525"/>
                  <a:gd name="T33" fmla="*/ 158 h 299"/>
                  <a:gd name="T34" fmla="*/ 407 w 525"/>
                  <a:gd name="T35" fmla="*/ 155 h 299"/>
                  <a:gd name="T36" fmla="*/ 469 w 525"/>
                  <a:gd name="T37" fmla="*/ 169 h 299"/>
                  <a:gd name="T38" fmla="*/ 525 w 525"/>
                  <a:gd name="T39" fmla="*/ 185 h 299"/>
                  <a:gd name="T40" fmla="*/ 501 w 525"/>
                  <a:gd name="T41" fmla="*/ 222 h 299"/>
                  <a:gd name="T42" fmla="*/ 470 w 525"/>
                  <a:gd name="T43" fmla="*/ 239 h 299"/>
                  <a:gd name="T44" fmla="*/ 440 w 525"/>
                  <a:gd name="T45" fmla="*/ 255 h 299"/>
                  <a:gd name="T46" fmla="*/ 414 w 525"/>
                  <a:gd name="T47" fmla="*/ 270 h 299"/>
                  <a:gd name="T48" fmla="*/ 402 w 525"/>
                  <a:gd name="T49" fmla="*/ 282 h 299"/>
                  <a:gd name="T50" fmla="*/ 380 w 525"/>
                  <a:gd name="T51" fmla="*/ 293 h 299"/>
                  <a:gd name="T52" fmla="*/ 373 w 525"/>
                  <a:gd name="T53" fmla="*/ 277 h 299"/>
                  <a:gd name="T54" fmla="*/ 390 w 525"/>
                  <a:gd name="T55" fmla="*/ 244 h 299"/>
                  <a:gd name="T56" fmla="*/ 388 w 525"/>
                  <a:gd name="T57" fmla="*/ 212 h 299"/>
                  <a:gd name="T58" fmla="*/ 353 w 525"/>
                  <a:gd name="T59" fmla="*/ 190 h 299"/>
                  <a:gd name="T60" fmla="*/ 360 w 525"/>
                  <a:gd name="T61" fmla="*/ 172 h 299"/>
                  <a:gd name="T62" fmla="*/ 330 w 525"/>
                  <a:gd name="T63" fmla="*/ 153 h 299"/>
                  <a:gd name="T64" fmla="*/ 297 w 525"/>
                  <a:gd name="T65" fmla="*/ 143 h 299"/>
                  <a:gd name="T66" fmla="*/ 246 w 525"/>
                  <a:gd name="T67" fmla="*/ 129 h 299"/>
                  <a:gd name="T68" fmla="*/ 218 w 525"/>
                  <a:gd name="T69" fmla="*/ 115 h 299"/>
                  <a:gd name="T70" fmla="*/ 218 w 525"/>
                  <a:gd name="T71" fmla="*/ 120 h 299"/>
                  <a:gd name="T72" fmla="*/ 188 w 525"/>
                  <a:gd name="T73" fmla="*/ 102 h 299"/>
                  <a:gd name="T74" fmla="*/ 169 w 525"/>
                  <a:gd name="T75" fmla="*/ 69 h 299"/>
                  <a:gd name="T76" fmla="*/ 158 w 525"/>
                  <a:gd name="T77" fmla="*/ 61 h 299"/>
                  <a:gd name="T78" fmla="*/ 129 w 525"/>
                  <a:gd name="T79" fmla="*/ 45 h 299"/>
                  <a:gd name="T80" fmla="*/ 80 w 525"/>
                  <a:gd name="T81" fmla="*/ 37 h 299"/>
                  <a:gd name="T82" fmla="*/ 55 w 525"/>
                  <a:gd name="T83" fmla="*/ 44 h 299"/>
                  <a:gd name="T84" fmla="*/ 30 w 525"/>
                  <a:gd name="T85" fmla="*/ 51 h 299"/>
                  <a:gd name="T86" fmla="*/ 13 w 525"/>
                  <a:gd name="T87" fmla="*/ 40 h 299"/>
                  <a:gd name="T88" fmla="*/ 5 w 525"/>
                  <a:gd name="T89" fmla="*/ 25 h 299"/>
                  <a:gd name="T90" fmla="*/ 15 w 525"/>
                  <a:gd name="T91" fmla="*/ 16 h 299"/>
                  <a:gd name="T92" fmla="*/ 50 w 525"/>
                  <a:gd name="T93" fmla="*/ 5 h 299"/>
                  <a:gd name="T94" fmla="*/ 135 w 525"/>
                  <a:gd name="T95" fmla="*/ 10 h 299"/>
                  <a:gd name="T96" fmla="*/ 176 w 525"/>
                  <a:gd name="T97" fmla="*/ 11 h 299"/>
                  <a:gd name="T98" fmla="*/ 239 w 525"/>
                  <a:gd name="T99" fmla="*/ 19 h 299"/>
                  <a:gd name="T100" fmla="*/ 285 w 525"/>
                  <a:gd name="T101" fmla="*/ 14 h 299"/>
                  <a:gd name="T102" fmla="*/ 298 w 525"/>
                  <a:gd name="T103" fmla="*/ 3 h 299"/>
                  <a:gd name="T104" fmla="*/ 322 w 525"/>
                  <a:gd name="T105" fmla="*/ 13 h 299"/>
                  <a:gd name="T106" fmla="*/ 172 w 525"/>
                  <a:gd name="T107" fmla="*/ 22 h 299"/>
                  <a:gd name="T108" fmla="*/ 222 w 525"/>
                  <a:gd name="T109" fmla="*/ 35 h 299"/>
                  <a:gd name="T110" fmla="*/ 214 w 525"/>
                  <a:gd name="T111" fmla="*/ 34 h 299"/>
                  <a:gd name="T112" fmla="*/ 283 w 525"/>
                  <a:gd name="T113" fmla="*/ 65 h 299"/>
                  <a:gd name="T114" fmla="*/ 306 w 525"/>
                  <a:gd name="T115" fmla="*/ 77 h 299"/>
                  <a:gd name="T116" fmla="*/ 326 w 525"/>
                  <a:gd name="T117" fmla="*/ 70 h 299"/>
                  <a:gd name="T118" fmla="*/ 322 w 525"/>
                  <a:gd name="T119" fmla="*/ 88 h 299"/>
                  <a:gd name="T120" fmla="*/ 356 w 525"/>
                  <a:gd name="T121" fmla="*/ 83 h 299"/>
                  <a:gd name="T122" fmla="*/ 346 w 525"/>
                  <a:gd name="T123" fmla="*/ 8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5" h="299">
                    <a:moveTo>
                      <a:pt x="320" y="16"/>
                    </a:moveTo>
                    <a:cubicBezTo>
                      <a:pt x="320" y="17"/>
                      <a:pt x="322" y="15"/>
                      <a:pt x="322" y="17"/>
                    </a:cubicBezTo>
                    <a:cubicBezTo>
                      <a:pt x="323" y="17"/>
                      <a:pt x="324" y="17"/>
                      <a:pt x="325" y="17"/>
                    </a:cubicBezTo>
                    <a:cubicBezTo>
                      <a:pt x="326" y="17"/>
                      <a:pt x="327" y="16"/>
                      <a:pt x="327" y="15"/>
                    </a:cubicBezTo>
                    <a:cubicBezTo>
                      <a:pt x="328" y="15"/>
                      <a:pt x="329" y="14"/>
                      <a:pt x="329" y="14"/>
                    </a:cubicBezTo>
                    <a:cubicBezTo>
                      <a:pt x="332" y="14"/>
                      <a:pt x="329" y="12"/>
                      <a:pt x="332" y="13"/>
                    </a:cubicBezTo>
                    <a:cubicBezTo>
                      <a:pt x="332" y="11"/>
                      <a:pt x="332" y="10"/>
                      <a:pt x="332" y="9"/>
                    </a:cubicBezTo>
                    <a:cubicBezTo>
                      <a:pt x="336" y="9"/>
                      <a:pt x="338" y="9"/>
                      <a:pt x="340" y="9"/>
                    </a:cubicBezTo>
                    <a:cubicBezTo>
                      <a:pt x="341" y="9"/>
                      <a:pt x="341" y="10"/>
                      <a:pt x="341" y="11"/>
                    </a:cubicBezTo>
                    <a:cubicBezTo>
                      <a:pt x="342" y="11"/>
                      <a:pt x="343" y="11"/>
                      <a:pt x="343" y="11"/>
                    </a:cubicBezTo>
                    <a:cubicBezTo>
                      <a:pt x="345" y="11"/>
                      <a:pt x="345" y="11"/>
                      <a:pt x="346" y="12"/>
                    </a:cubicBezTo>
                    <a:cubicBezTo>
                      <a:pt x="347" y="13"/>
                      <a:pt x="345" y="14"/>
                      <a:pt x="343" y="14"/>
                    </a:cubicBezTo>
                    <a:cubicBezTo>
                      <a:pt x="345" y="15"/>
                      <a:pt x="345" y="17"/>
                      <a:pt x="347" y="17"/>
                    </a:cubicBezTo>
                    <a:cubicBezTo>
                      <a:pt x="347" y="18"/>
                      <a:pt x="344" y="18"/>
                      <a:pt x="343" y="19"/>
                    </a:cubicBezTo>
                    <a:cubicBezTo>
                      <a:pt x="342" y="19"/>
                      <a:pt x="341" y="20"/>
                      <a:pt x="340" y="19"/>
                    </a:cubicBezTo>
                    <a:cubicBezTo>
                      <a:pt x="339" y="20"/>
                      <a:pt x="339" y="21"/>
                      <a:pt x="337" y="22"/>
                    </a:cubicBezTo>
                    <a:cubicBezTo>
                      <a:pt x="336" y="21"/>
                      <a:pt x="338" y="20"/>
                      <a:pt x="333" y="21"/>
                    </a:cubicBezTo>
                    <a:cubicBezTo>
                      <a:pt x="333" y="20"/>
                      <a:pt x="335" y="20"/>
                      <a:pt x="335" y="20"/>
                    </a:cubicBezTo>
                    <a:cubicBezTo>
                      <a:pt x="333" y="19"/>
                      <a:pt x="330" y="21"/>
                      <a:pt x="327" y="20"/>
                    </a:cubicBezTo>
                    <a:cubicBezTo>
                      <a:pt x="328" y="22"/>
                      <a:pt x="327" y="21"/>
                      <a:pt x="327" y="23"/>
                    </a:cubicBezTo>
                    <a:cubicBezTo>
                      <a:pt x="326" y="23"/>
                      <a:pt x="326" y="23"/>
                      <a:pt x="326" y="22"/>
                    </a:cubicBezTo>
                    <a:cubicBezTo>
                      <a:pt x="323" y="22"/>
                      <a:pt x="324" y="24"/>
                      <a:pt x="321" y="24"/>
                    </a:cubicBezTo>
                    <a:cubicBezTo>
                      <a:pt x="321" y="24"/>
                      <a:pt x="323" y="24"/>
                      <a:pt x="323" y="25"/>
                    </a:cubicBezTo>
                    <a:cubicBezTo>
                      <a:pt x="323" y="26"/>
                      <a:pt x="321" y="26"/>
                      <a:pt x="322" y="27"/>
                    </a:cubicBezTo>
                    <a:cubicBezTo>
                      <a:pt x="319" y="26"/>
                      <a:pt x="317" y="29"/>
                      <a:pt x="316" y="28"/>
                    </a:cubicBezTo>
                    <a:cubicBezTo>
                      <a:pt x="315" y="28"/>
                      <a:pt x="314" y="27"/>
                      <a:pt x="314" y="29"/>
                    </a:cubicBezTo>
                    <a:cubicBezTo>
                      <a:pt x="312" y="29"/>
                      <a:pt x="311" y="29"/>
                      <a:pt x="310" y="29"/>
                    </a:cubicBezTo>
                    <a:cubicBezTo>
                      <a:pt x="308" y="29"/>
                      <a:pt x="309" y="30"/>
                      <a:pt x="309" y="31"/>
                    </a:cubicBezTo>
                    <a:cubicBezTo>
                      <a:pt x="307" y="30"/>
                      <a:pt x="307" y="31"/>
                      <a:pt x="307" y="32"/>
                    </a:cubicBezTo>
                    <a:cubicBezTo>
                      <a:pt x="305" y="31"/>
                      <a:pt x="304" y="31"/>
                      <a:pt x="302" y="32"/>
                    </a:cubicBezTo>
                    <a:cubicBezTo>
                      <a:pt x="303" y="32"/>
                      <a:pt x="303" y="33"/>
                      <a:pt x="303" y="33"/>
                    </a:cubicBezTo>
                    <a:cubicBezTo>
                      <a:pt x="301" y="32"/>
                      <a:pt x="301" y="34"/>
                      <a:pt x="300" y="35"/>
                    </a:cubicBezTo>
                    <a:cubicBezTo>
                      <a:pt x="299" y="36"/>
                      <a:pt x="296" y="37"/>
                      <a:pt x="296" y="39"/>
                    </a:cubicBezTo>
                    <a:cubicBezTo>
                      <a:pt x="294" y="40"/>
                      <a:pt x="293" y="41"/>
                      <a:pt x="291" y="42"/>
                    </a:cubicBezTo>
                    <a:cubicBezTo>
                      <a:pt x="291" y="43"/>
                      <a:pt x="292" y="42"/>
                      <a:pt x="292" y="42"/>
                    </a:cubicBezTo>
                    <a:cubicBezTo>
                      <a:pt x="293" y="42"/>
                      <a:pt x="292" y="42"/>
                      <a:pt x="293" y="43"/>
                    </a:cubicBezTo>
                    <a:cubicBezTo>
                      <a:pt x="293" y="43"/>
                      <a:pt x="295" y="44"/>
                      <a:pt x="295" y="44"/>
                    </a:cubicBezTo>
                    <a:cubicBezTo>
                      <a:pt x="296" y="44"/>
                      <a:pt x="297" y="43"/>
                      <a:pt x="299" y="44"/>
                    </a:cubicBezTo>
                    <a:cubicBezTo>
                      <a:pt x="299" y="44"/>
                      <a:pt x="300" y="44"/>
                      <a:pt x="301" y="44"/>
                    </a:cubicBezTo>
                    <a:cubicBezTo>
                      <a:pt x="301" y="45"/>
                      <a:pt x="301" y="45"/>
                      <a:pt x="301" y="46"/>
                    </a:cubicBezTo>
                    <a:cubicBezTo>
                      <a:pt x="301" y="47"/>
                      <a:pt x="303" y="46"/>
                      <a:pt x="303" y="47"/>
                    </a:cubicBezTo>
                    <a:cubicBezTo>
                      <a:pt x="303" y="48"/>
                      <a:pt x="305" y="48"/>
                      <a:pt x="305" y="49"/>
                    </a:cubicBezTo>
                    <a:cubicBezTo>
                      <a:pt x="310" y="48"/>
                      <a:pt x="314" y="49"/>
                      <a:pt x="317" y="49"/>
                    </a:cubicBezTo>
                    <a:cubicBezTo>
                      <a:pt x="317" y="50"/>
                      <a:pt x="321" y="50"/>
                      <a:pt x="324" y="51"/>
                    </a:cubicBezTo>
                    <a:cubicBezTo>
                      <a:pt x="324" y="51"/>
                      <a:pt x="324" y="51"/>
                      <a:pt x="325" y="51"/>
                    </a:cubicBezTo>
                    <a:cubicBezTo>
                      <a:pt x="325" y="52"/>
                      <a:pt x="326" y="51"/>
                      <a:pt x="326" y="51"/>
                    </a:cubicBezTo>
                    <a:cubicBezTo>
                      <a:pt x="327" y="51"/>
                      <a:pt x="327" y="52"/>
                      <a:pt x="328" y="52"/>
                    </a:cubicBezTo>
                    <a:cubicBezTo>
                      <a:pt x="329" y="53"/>
                      <a:pt x="331" y="52"/>
                      <a:pt x="331" y="53"/>
                    </a:cubicBezTo>
                    <a:cubicBezTo>
                      <a:pt x="336" y="53"/>
                      <a:pt x="339" y="54"/>
                      <a:pt x="343" y="54"/>
                    </a:cubicBezTo>
                    <a:cubicBezTo>
                      <a:pt x="344" y="56"/>
                      <a:pt x="343" y="57"/>
                      <a:pt x="344" y="58"/>
                    </a:cubicBezTo>
                    <a:cubicBezTo>
                      <a:pt x="344" y="58"/>
                      <a:pt x="345" y="59"/>
                      <a:pt x="345" y="59"/>
                    </a:cubicBezTo>
                    <a:cubicBezTo>
                      <a:pt x="346" y="59"/>
                      <a:pt x="344" y="60"/>
                      <a:pt x="344" y="60"/>
                    </a:cubicBezTo>
                    <a:cubicBezTo>
                      <a:pt x="345" y="60"/>
                      <a:pt x="346" y="60"/>
                      <a:pt x="346" y="60"/>
                    </a:cubicBezTo>
                    <a:cubicBezTo>
                      <a:pt x="347" y="60"/>
                      <a:pt x="344" y="62"/>
                      <a:pt x="347" y="61"/>
                    </a:cubicBezTo>
                    <a:cubicBezTo>
                      <a:pt x="347" y="62"/>
                      <a:pt x="346" y="62"/>
                      <a:pt x="346" y="63"/>
                    </a:cubicBezTo>
                    <a:cubicBezTo>
                      <a:pt x="347" y="63"/>
                      <a:pt x="347" y="63"/>
                      <a:pt x="347" y="63"/>
                    </a:cubicBezTo>
                    <a:cubicBezTo>
                      <a:pt x="349" y="63"/>
                      <a:pt x="348" y="63"/>
                      <a:pt x="348" y="64"/>
                    </a:cubicBezTo>
                    <a:cubicBezTo>
                      <a:pt x="349" y="64"/>
                      <a:pt x="350" y="63"/>
                      <a:pt x="350" y="64"/>
                    </a:cubicBezTo>
                    <a:cubicBezTo>
                      <a:pt x="351" y="64"/>
                      <a:pt x="355" y="64"/>
                      <a:pt x="358" y="64"/>
                    </a:cubicBezTo>
                    <a:cubicBezTo>
                      <a:pt x="359" y="62"/>
                      <a:pt x="359" y="61"/>
                      <a:pt x="358" y="59"/>
                    </a:cubicBezTo>
                    <a:cubicBezTo>
                      <a:pt x="359" y="58"/>
                      <a:pt x="357" y="58"/>
                      <a:pt x="356" y="58"/>
                    </a:cubicBezTo>
                    <a:cubicBezTo>
                      <a:pt x="355" y="58"/>
                      <a:pt x="358" y="56"/>
                      <a:pt x="354" y="56"/>
                    </a:cubicBezTo>
                    <a:cubicBezTo>
                      <a:pt x="355" y="56"/>
                      <a:pt x="357" y="56"/>
                      <a:pt x="356" y="55"/>
                    </a:cubicBezTo>
                    <a:cubicBezTo>
                      <a:pt x="360" y="55"/>
                      <a:pt x="360" y="54"/>
                      <a:pt x="363" y="54"/>
                    </a:cubicBezTo>
                    <a:cubicBezTo>
                      <a:pt x="365" y="54"/>
                      <a:pt x="364" y="53"/>
                      <a:pt x="364" y="52"/>
                    </a:cubicBezTo>
                    <a:cubicBezTo>
                      <a:pt x="364" y="52"/>
                      <a:pt x="367" y="53"/>
                      <a:pt x="367" y="52"/>
                    </a:cubicBezTo>
                    <a:cubicBezTo>
                      <a:pt x="365" y="50"/>
                      <a:pt x="368" y="48"/>
                      <a:pt x="366" y="47"/>
                    </a:cubicBezTo>
                    <a:cubicBezTo>
                      <a:pt x="366" y="46"/>
                      <a:pt x="365" y="47"/>
                      <a:pt x="365" y="47"/>
                    </a:cubicBezTo>
                    <a:cubicBezTo>
                      <a:pt x="363" y="47"/>
                      <a:pt x="365" y="45"/>
                      <a:pt x="362" y="46"/>
                    </a:cubicBezTo>
                    <a:cubicBezTo>
                      <a:pt x="362" y="45"/>
                      <a:pt x="361" y="45"/>
                      <a:pt x="361" y="44"/>
                    </a:cubicBezTo>
                    <a:cubicBezTo>
                      <a:pt x="361" y="43"/>
                      <a:pt x="362" y="42"/>
                      <a:pt x="364" y="42"/>
                    </a:cubicBezTo>
                    <a:cubicBezTo>
                      <a:pt x="362" y="42"/>
                      <a:pt x="365" y="39"/>
                      <a:pt x="361" y="39"/>
                    </a:cubicBezTo>
                    <a:cubicBezTo>
                      <a:pt x="362" y="38"/>
                      <a:pt x="362" y="38"/>
                      <a:pt x="362" y="37"/>
                    </a:cubicBezTo>
                    <a:cubicBezTo>
                      <a:pt x="362" y="37"/>
                      <a:pt x="361" y="37"/>
                      <a:pt x="361" y="37"/>
                    </a:cubicBezTo>
                    <a:cubicBezTo>
                      <a:pt x="361" y="37"/>
                      <a:pt x="362" y="37"/>
                      <a:pt x="362" y="36"/>
                    </a:cubicBezTo>
                    <a:cubicBezTo>
                      <a:pt x="362" y="36"/>
                      <a:pt x="361" y="36"/>
                      <a:pt x="361" y="35"/>
                    </a:cubicBezTo>
                    <a:cubicBezTo>
                      <a:pt x="361" y="35"/>
                      <a:pt x="363" y="34"/>
                      <a:pt x="361" y="33"/>
                    </a:cubicBezTo>
                    <a:cubicBezTo>
                      <a:pt x="361" y="33"/>
                      <a:pt x="369" y="32"/>
                      <a:pt x="368" y="34"/>
                    </a:cubicBezTo>
                    <a:cubicBezTo>
                      <a:pt x="372" y="34"/>
                      <a:pt x="378" y="34"/>
                      <a:pt x="379" y="33"/>
                    </a:cubicBezTo>
                    <a:cubicBezTo>
                      <a:pt x="381" y="34"/>
                      <a:pt x="386" y="34"/>
                      <a:pt x="386" y="37"/>
                    </a:cubicBezTo>
                    <a:cubicBezTo>
                      <a:pt x="389" y="37"/>
                      <a:pt x="391" y="37"/>
                      <a:pt x="394" y="37"/>
                    </a:cubicBezTo>
                    <a:cubicBezTo>
                      <a:pt x="394" y="38"/>
                      <a:pt x="395" y="38"/>
                      <a:pt x="396" y="38"/>
                    </a:cubicBezTo>
                    <a:cubicBezTo>
                      <a:pt x="396" y="39"/>
                      <a:pt x="396" y="40"/>
                      <a:pt x="396" y="41"/>
                    </a:cubicBezTo>
                    <a:cubicBezTo>
                      <a:pt x="396" y="42"/>
                      <a:pt x="398" y="43"/>
                      <a:pt x="397" y="43"/>
                    </a:cubicBezTo>
                    <a:cubicBezTo>
                      <a:pt x="397" y="44"/>
                      <a:pt x="399" y="44"/>
                      <a:pt x="400" y="44"/>
                    </a:cubicBezTo>
                    <a:cubicBezTo>
                      <a:pt x="399" y="45"/>
                      <a:pt x="403" y="44"/>
                      <a:pt x="401" y="46"/>
                    </a:cubicBezTo>
                    <a:cubicBezTo>
                      <a:pt x="405" y="46"/>
                      <a:pt x="406" y="45"/>
                      <a:pt x="410" y="45"/>
                    </a:cubicBezTo>
                    <a:cubicBezTo>
                      <a:pt x="410" y="45"/>
                      <a:pt x="409" y="44"/>
                      <a:pt x="409" y="44"/>
                    </a:cubicBezTo>
                    <a:cubicBezTo>
                      <a:pt x="409" y="43"/>
                      <a:pt x="410" y="43"/>
                      <a:pt x="412" y="44"/>
                    </a:cubicBezTo>
                    <a:cubicBezTo>
                      <a:pt x="410" y="42"/>
                      <a:pt x="414" y="42"/>
                      <a:pt x="415" y="42"/>
                    </a:cubicBezTo>
                    <a:cubicBezTo>
                      <a:pt x="415" y="41"/>
                      <a:pt x="414" y="41"/>
                      <a:pt x="414" y="41"/>
                    </a:cubicBezTo>
                    <a:cubicBezTo>
                      <a:pt x="413" y="41"/>
                      <a:pt x="416" y="40"/>
                      <a:pt x="418" y="40"/>
                    </a:cubicBezTo>
                    <a:cubicBezTo>
                      <a:pt x="416" y="41"/>
                      <a:pt x="417" y="41"/>
                      <a:pt x="420" y="43"/>
                    </a:cubicBezTo>
                    <a:cubicBezTo>
                      <a:pt x="421" y="43"/>
                      <a:pt x="422" y="45"/>
                      <a:pt x="426" y="45"/>
                    </a:cubicBezTo>
                    <a:cubicBezTo>
                      <a:pt x="425" y="45"/>
                      <a:pt x="424" y="45"/>
                      <a:pt x="424" y="46"/>
                    </a:cubicBezTo>
                    <a:cubicBezTo>
                      <a:pt x="424" y="46"/>
                      <a:pt x="426" y="46"/>
                      <a:pt x="426" y="47"/>
                    </a:cubicBezTo>
                    <a:cubicBezTo>
                      <a:pt x="427" y="47"/>
                      <a:pt x="426" y="46"/>
                      <a:pt x="427" y="46"/>
                    </a:cubicBezTo>
                    <a:cubicBezTo>
                      <a:pt x="429" y="46"/>
                      <a:pt x="426" y="48"/>
                      <a:pt x="430" y="48"/>
                    </a:cubicBezTo>
                    <a:cubicBezTo>
                      <a:pt x="428" y="49"/>
                      <a:pt x="430" y="49"/>
                      <a:pt x="428" y="50"/>
                    </a:cubicBezTo>
                    <a:cubicBezTo>
                      <a:pt x="428" y="51"/>
                      <a:pt x="430" y="51"/>
                      <a:pt x="432" y="51"/>
                    </a:cubicBezTo>
                    <a:cubicBezTo>
                      <a:pt x="432" y="52"/>
                      <a:pt x="430" y="52"/>
                      <a:pt x="431" y="52"/>
                    </a:cubicBezTo>
                    <a:cubicBezTo>
                      <a:pt x="431" y="53"/>
                      <a:pt x="433" y="53"/>
                      <a:pt x="433" y="53"/>
                    </a:cubicBezTo>
                    <a:cubicBezTo>
                      <a:pt x="434" y="53"/>
                      <a:pt x="435" y="54"/>
                      <a:pt x="435" y="54"/>
                    </a:cubicBezTo>
                    <a:cubicBezTo>
                      <a:pt x="437" y="54"/>
                      <a:pt x="439" y="54"/>
                      <a:pt x="440" y="55"/>
                    </a:cubicBezTo>
                    <a:cubicBezTo>
                      <a:pt x="442" y="56"/>
                      <a:pt x="443" y="53"/>
                      <a:pt x="443" y="55"/>
                    </a:cubicBezTo>
                    <a:cubicBezTo>
                      <a:pt x="444" y="56"/>
                      <a:pt x="441" y="56"/>
                      <a:pt x="438" y="56"/>
                    </a:cubicBezTo>
                    <a:cubicBezTo>
                      <a:pt x="440" y="57"/>
                      <a:pt x="443" y="58"/>
                      <a:pt x="446" y="58"/>
                    </a:cubicBezTo>
                    <a:cubicBezTo>
                      <a:pt x="446" y="59"/>
                      <a:pt x="447" y="59"/>
                      <a:pt x="448" y="59"/>
                    </a:cubicBezTo>
                    <a:cubicBezTo>
                      <a:pt x="448" y="60"/>
                      <a:pt x="449" y="60"/>
                      <a:pt x="450" y="60"/>
                    </a:cubicBezTo>
                    <a:cubicBezTo>
                      <a:pt x="449" y="61"/>
                      <a:pt x="449" y="61"/>
                      <a:pt x="449" y="63"/>
                    </a:cubicBezTo>
                    <a:cubicBezTo>
                      <a:pt x="447" y="63"/>
                      <a:pt x="445" y="63"/>
                      <a:pt x="443" y="64"/>
                    </a:cubicBezTo>
                    <a:cubicBezTo>
                      <a:pt x="443" y="64"/>
                      <a:pt x="444" y="64"/>
                      <a:pt x="442" y="64"/>
                    </a:cubicBezTo>
                    <a:cubicBezTo>
                      <a:pt x="441" y="64"/>
                      <a:pt x="440" y="64"/>
                      <a:pt x="440" y="65"/>
                    </a:cubicBezTo>
                    <a:cubicBezTo>
                      <a:pt x="440" y="65"/>
                      <a:pt x="438" y="65"/>
                      <a:pt x="438" y="65"/>
                    </a:cubicBezTo>
                    <a:cubicBezTo>
                      <a:pt x="438" y="65"/>
                      <a:pt x="437" y="65"/>
                      <a:pt x="436" y="66"/>
                    </a:cubicBezTo>
                    <a:cubicBezTo>
                      <a:pt x="436" y="66"/>
                      <a:pt x="436" y="67"/>
                      <a:pt x="435" y="67"/>
                    </a:cubicBezTo>
                    <a:cubicBezTo>
                      <a:pt x="435" y="67"/>
                      <a:pt x="431" y="67"/>
                      <a:pt x="433" y="67"/>
                    </a:cubicBezTo>
                    <a:cubicBezTo>
                      <a:pt x="432" y="68"/>
                      <a:pt x="429" y="68"/>
                      <a:pt x="428" y="68"/>
                    </a:cubicBezTo>
                    <a:cubicBezTo>
                      <a:pt x="425" y="68"/>
                      <a:pt x="423" y="68"/>
                      <a:pt x="422" y="68"/>
                    </a:cubicBezTo>
                    <a:cubicBezTo>
                      <a:pt x="420" y="68"/>
                      <a:pt x="420" y="68"/>
                      <a:pt x="419" y="67"/>
                    </a:cubicBezTo>
                    <a:cubicBezTo>
                      <a:pt x="414" y="67"/>
                      <a:pt x="410" y="68"/>
                      <a:pt x="406" y="68"/>
                    </a:cubicBezTo>
                    <a:cubicBezTo>
                      <a:pt x="402" y="69"/>
                      <a:pt x="401" y="71"/>
                      <a:pt x="397" y="71"/>
                    </a:cubicBezTo>
                    <a:cubicBezTo>
                      <a:pt x="399" y="72"/>
                      <a:pt x="395" y="72"/>
                      <a:pt x="394" y="73"/>
                    </a:cubicBezTo>
                    <a:cubicBezTo>
                      <a:pt x="394" y="73"/>
                      <a:pt x="395" y="74"/>
                      <a:pt x="395" y="74"/>
                    </a:cubicBezTo>
                    <a:cubicBezTo>
                      <a:pt x="396" y="74"/>
                      <a:pt x="396" y="73"/>
                      <a:pt x="398" y="72"/>
                    </a:cubicBezTo>
                    <a:cubicBezTo>
                      <a:pt x="399" y="72"/>
                      <a:pt x="402" y="72"/>
                      <a:pt x="402" y="71"/>
                    </a:cubicBezTo>
                    <a:cubicBezTo>
                      <a:pt x="402" y="70"/>
                      <a:pt x="404" y="73"/>
                      <a:pt x="404" y="70"/>
                    </a:cubicBezTo>
                    <a:cubicBezTo>
                      <a:pt x="405" y="70"/>
                      <a:pt x="406" y="71"/>
                      <a:pt x="406" y="71"/>
                    </a:cubicBezTo>
                    <a:cubicBezTo>
                      <a:pt x="407" y="71"/>
                      <a:pt x="406" y="70"/>
                      <a:pt x="407" y="70"/>
                    </a:cubicBezTo>
                    <a:cubicBezTo>
                      <a:pt x="409" y="70"/>
                      <a:pt x="411" y="70"/>
                      <a:pt x="414" y="70"/>
                    </a:cubicBezTo>
                    <a:cubicBezTo>
                      <a:pt x="414" y="70"/>
                      <a:pt x="415" y="70"/>
                      <a:pt x="415" y="70"/>
                    </a:cubicBezTo>
                    <a:cubicBezTo>
                      <a:pt x="416" y="70"/>
                      <a:pt x="416" y="73"/>
                      <a:pt x="414" y="72"/>
                    </a:cubicBezTo>
                    <a:cubicBezTo>
                      <a:pt x="416" y="73"/>
                      <a:pt x="412" y="73"/>
                      <a:pt x="413" y="75"/>
                    </a:cubicBezTo>
                    <a:cubicBezTo>
                      <a:pt x="413" y="76"/>
                      <a:pt x="414" y="76"/>
                      <a:pt x="414" y="77"/>
                    </a:cubicBezTo>
                    <a:cubicBezTo>
                      <a:pt x="414" y="76"/>
                      <a:pt x="416" y="76"/>
                      <a:pt x="416" y="77"/>
                    </a:cubicBezTo>
                    <a:cubicBezTo>
                      <a:pt x="416" y="77"/>
                      <a:pt x="417" y="77"/>
                      <a:pt x="418" y="77"/>
                    </a:cubicBezTo>
                    <a:cubicBezTo>
                      <a:pt x="418" y="77"/>
                      <a:pt x="419" y="78"/>
                      <a:pt x="420" y="78"/>
                    </a:cubicBezTo>
                    <a:cubicBezTo>
                      <a:pt x="420" y="78"/>
                      <a:pt x="421" y="78"/>
                      <a:pt x="422" y="78"/>
                    </a:cubicBezTo>
                    <a:cubicBezTo>
                      <a:pt x="422" y="78"/>
                      <a:pt x="423" y="79"/>
                      <a:pt x="423" y="79"/>
                    </a:cubicBezTo>
                    <a:cubicBezTo>
                      <a:pt x="424" y="79"/>
                      <a:pt x="425" y="78"/>
                      <a:pt x="427" y="79"/>
                    </a:cubicBezTo>
                    <a:cubicBezTo>
                      <a:pt x="428" y="79"/>
                      <a:pt x="427" y="78"/>
                      <a:pt x="428" y="78"/>
                    </a:cubicBezTo>
                    <a:cubicBezTo>
                      <a:pt x="428" y="78"/>
                      <a:pt x="429" y="78"/>
                      <a:pt x="430" y="78"/>
                    </a:cubicBezTo>
                    <a:cubicBezTo>
                      <a:pt x="430" y="77"/>
                      <a:pt x="429" y="77"/>
                      <a:pt x="430" y="76"/>
                    </a:cubicBezTo>
                    <a:cubicBezTo>
                      <a:pt x="431" y="76"/>
                      <a:pt x="431" y="77"/>
                      <a:pt x="432" y="77"/>
                    </a:cubicBezTo>
                    <a:cubicBezTo>
                      <a:pt x="432" y="78"/>
                      <a:pt x="435" y="78"/>
                      <a:pt x="433" y="79"/>
                    </a:cubicBezTo>
                    <a:cubicBezTo>
                      <a:pt x="432" y="79"/>
                      <a:pt x="432" y="78"/>
                      <a:pt x="431" y="79"/>
                    </a:cubicBezTo>
                    <a:cubicBezTo>
                      <a:pt x="429" y="79"/>
                      <a:pt x="429" y="80"/>
                      <a:pt x="428" y="80"/>
                    </a:cubicBezTo>
                    <a:cubicBezTo>
                      <a:pt x="427" y="80"/>
                      <a:pt x="425" y="80"/>
                      <a:pt x="425" y="80"/>
                    </a:cubicBezTo>
                    <a:cubicBezTo>
                      <a:pt x="423" y="80"/>
                      <a:pt x="423" y="81"/>
                      <a:pt x="420" y="81"/>
                    </a:cubicBezTo>
                    <a:cubicBezTo>
                      <a:pt x="418" y="81"/>
                      <a:pt x="418" y="82"/>
                      <a:pt x="418" y="83"/>
                    </a:cubicBezTo>
                    <a:cubicBezTo>
                      <a:pt x="417" y="83"/>
                      <a:pt x="416" y="82"/>
                      <a:pt x="417" y="82"/>
                    </a:cubicBezTo>
                    <a:cubicBezTo>
                      <a:pt x="415" y="83"/>
                      <a:pt x="415" y="84"/>
                      <a:pt x="412" y="84"/>
                    </a:cubicBezTo>
                    <a:cubicBezTo>
                      <a:pt x="413" y="83"/>
                      <a:pt x="412" y="83"/>
                      <a:pt x="412" y="82"/>
                    </a:cubicBezTo>
                    <a:cubicBezTo>
                      <a:pt x="413" y="81"/>
                      <a:pt x="415" y="80"/>
                      <a:pt x="417" y="81"/>
                    </a:cubicBezTo>
                    <a:cubicBezTo>
                      <a:pt x="418" y="80"/>
                      <a:pt x="415" y="80"/>
                      <a:pt x="414" y="79"/>
                    </a:cubicBezTo>
                    <a:cubicBezTo>
                      <a:pt x="411" y="79"/>
                      <a:pt x="410" y="81"/>
                      <a:pt x="408" y="81"/>
                    </a:cubicBezTo>
                    <a:cubicBezTo>
                      <a:pt x="408" y="81"/>
                      <a:pt x="405" y="81"/>
                      <a:pt x="405" y="81"/>
                    </a:cubicBezTo>
                    <a:cubicBezTo>
                      <a:pt x="404" y="81"/>
                      <a:pt x="404" y="81"/>
                      <a:pt x="404" y="82"/>
                    </a:cubicBezTo>
                    <a:cubicBezTo>
                      <a:pt x="398" y="82"/>
                      <a:pt x="399" y="83"/>
                      <a:pt x="394" y="83"/>
                    </a:cubicBezTo>
                    <a:cubicBezTo>
                      <a:pt x="396" y="83"/>
                      <a:pt x="397" y="84"/>
                      <a:pt x="392" y="84"/>
                    </a:cubicBezTo>
                    <a:cubicBezTo>
                      <a:pt x="390" y="84"/>
                      <a:pt x="389" y="87"/>
                      <a:pt x="392" y="87"/>
                    </a:cubicBezTo>
                    <a:cubicBezTo>
                      <a:pt x="392" y="88"/>
                      <a:pt x="389" y="88"/>
                      <a:pt x="390" y="89"/>
                    </a:cubicBezTo>
                    <a:cubicBezTo>
                      <a:pt x="389" y="89"/>
                      <a:pt x="388" y="89"/>
                      <a:pt x="387" y="89"/>
                    </a:cubicBezTo>
                    <a:cubicBezTo>
                      <a:pt x="386" y="90"/>
                      <a:pt x="386" y="90"/>
                      <a:pt x="385" y="90"/>
                    </a:cubicBezTo>
                    <a:cubicBezTo>
                      <a:pt x="383" y="91"/>
                      <a:pt x="380" y="90"/>
                      <a:pt x="379" y="91"/>
                    </a:cubicBezTo>
                    <a:cubicBezTo>
                      <a:pt x="379" y="92"/>
                      <a:pt x="378" y="92"/>
                      <a:pt x="377" y="92"/>
                    </a:cubicBezTo>
                    <a:cubicBezTo>
                      <a:pt x="376" y="93"/>
                      <a:pt x="376" y="94"/>
                      <a:pt x="374" y="95"/>
                    </a:cubicBezTo>
                    <a:cubicBezTo>
                      <a:pt x="373" y="95"/>
                      <a:pt x="371" y="95"/>
                      <a:pt x="372" y="97"/>
                    </a:cubicBezTo>
                    <a:cubicBezTo>
                      <a:pt x="370" y="97"/>
                      <a:pt x="370" y="96"/>
                      <a:pt x="368" y="96"/>
                    </a:cubicBezTo>
                    <a:cubicBezTo>
                      <a:pt x="367" y="96"/>
                      <a:pt x="367" y="97"/>
                      <a:pt x="366" y="97"/>
                    </a:cubicBezTo>
                    <a:cubicBezTo>
                      <a:pt x="370" y="99"/>
                      <a:pt x="370" y="100"/>
                      <a:pt x="370" y="103"/>
                    </a:cubicBezTo>
                    <a:cubicBezTo>
                      <a:pt x="368" y="103"/>
                      <a:pt x="369" y="104"/>
                      <a:pt x="368" y="104"/>
                    </a:cubicBezTo>
                    <a:cubicBezTo>
                      <a:pt x="368" y="104"/>
                      <a:pt x="366" y="104"/>
                      <a:pt x="366" y="104"/>
                    </a:cubicBezTo>
                    <a:cubicBezTo>
                      <a:pt x="365" y="104"/>
                      <a:pt x="365" y="105"/>
                      <a:pt x="364" y="105"/>
                    </a:cubicBezTo>
                    <a:cubicBezTo>
                      <a:pt x="363" y="105"/>
                      <a:pt x="362" y="106"/>
                      <a:pt x="361" y="106"/>
                    </a:cubicBezTo>
                    <a:cubicBezTo>
                      <a:pt x="360" y="107"/>
                      <a:pt x="358" y="106"/>
                      <a:pt x="357" y="107"/>
                    </a:cubicBezTo>
                    <a:cubicBezTo>
                      <a:pt x="355" y="107"/>
                      <a:pt x="354" y="108"/>
                      <a:pt x="353" y="109"/>
                    </a:cubicBezTo>
                    <a:cubicBezTo>
                      <a:pt x="351" y="109"/>
                      <a:pt x="351" y="111"/>
                      <a:pt x="348" y="111"/>
                    </a:cubicBezTo>
                    <a:cubicBezTo>
                      <a:pt x="349" y="112"/>
                      <a:pt x="346" y="116"/>
                      <a:pt x="350" y="116"/>
                    </a:cubicBezTo>
                    <a:cubicBezTo>
                      <a:pt x="348" y="118"/>
                      <a:pt x="352" y="118"/>
                      <a:pt x="351" y="120"/>
                    </a:cubicBezTo>
                    <a:cubicBezTo>
                      <a:pt x="351" y="121"/>
                      <a:pt x="352" y="121"/>
                      <a:pt x="353" y="121"/>
                    </a:cubicBezTo>
                    <a:cubicBezTo>
                      <a:pt x="352" y="122"/>
                      <a:pt x="354" y="122"/>
                      <a:pt x="353" y="124"/>
                    </a:cubicBezTo>
                    <a:cubicBezTo>
                      <a:pt x="351" y="124"/>
                      <a:pt x="350" y="125"/>
                      <a:pt x="349" y="125"/>
                    </a:cubicBezTo>
                    <a:cubicBezTo>
                      <a:pt x="348" y="125"/>
                      <a:pt x="349" y="124"/>
                      <a:pt x="348" y="124"/>
                    </a:cubicBezTo>
                    <a:cubicBezTo>
                      <a:pt x="348" y="123"/>
                      <a:pt x="346" y="124"/>
                      <a:pt x="345" y="123"/>
                    </a:cubicBezTo>
                    <a:cubicBezTo>
                      <a:pt x="345" y="123"/>
                      <a:pt x="345" y="122"/>
                      <a:pt x="343" y="122"/>
                    </a:cubicBezTo>
                    <a:cubicBezTo>
                      <a:pt x="344" y="121"/>
                      <a:pt x="345" y="120"/>
                      <a:pt x="341" y="120"/>
                    </a:cubicBezTo>
                    <a:cubicBezTo>
                      <a:pt x="343" y="118"/>
                      <a:pt x="341" y="118"/>
                      <a:pt x="340" y="116"/>
                    </a:cubicBezTo>
                    <a:cubicBezTo>
                      <a:pt x="340" y="116"/>
                      <a:pt x="339" y="116"/>
                      <a:pt x="338" y="116"/>
                    </a:cubicBezTo>
                    <a:cubicBezTo>
                      <a:pt x="338" y="116"/>
                      <a:pt x="338" y="115"/>
                      <a:pt x="338" y="115"/>
                    </a:cubicBezTo>
                    <a:cubicBezTo>
                      <a:pt x="337" y="115"/>
                      <a:pt x="332" y="116"/>
                      <a:pt x="331" y="115"/>
                    </a:cubicBezTo>
                    <a:cubicBezTo>
                      <a:pt x="330" y="115"/>
                      <a:pt x="330" y="114"/>
                      <a:pt x="329" y="114"/>
                    </a:cubicBezTo>
                    <a:cubicBezTo>
                      <a:pt x="328" y="114"/>
                      <a:pt x="326" y="115"/>
                      <a:pt x="325" y="115"/>
                    </a:cubicBezTo>
                    <a:cubicBezTo>
                      <a:pt x="325" y="115"/>
                      <a:pt x="328" y="113"/>
                      <a:pt x="325" y="114"/>
                    </a:cubicBezTo>
                    <a:cubicBezTo>
                      <a:pt x="324" y="114"/>
                      <a:pt x="325" y="114"/>
                      <a:pt x="324" y="114"/>
                    </a:cubicBezTo>
                    <a:cubicBezTo>
                      <a:pt x="321" y="114"/>
                      <a:pt x="317" y="114"/>
                      <a:pt x="315" y="114"/>
                    </a:cubicBezTo>
                    <a:cubicBezTo>
                      <a:pt x="312" y="114"/>
                      <a:pt x="314" y="115"/>
                      <a:pt x="314" y="116"/>
                    </a:cubicBezTo>
                    <a:cubicBezTo>
                      <a:pt x="308" y="116"/>
                      <a:pt x="302" y="115"/>
                      <a:pt x="296" y="115"/>
                    </a:cubicBezTo>
                    <a:cubicBezTo>
                      <a:pt x="295" y="115"/>
                      <a:pt x="295" y="116"/>
                      <a:pt x="294" y="116"/>
                    </a:cubicBezTo>
                    <a:cubicBezTo>
                      <a:pt x="293" y="116"/>
                      <a:pt x="293" y="117"/>
                      <a:pt x="292" y="117"/>
                    </a:cubicBezTo>
                    <a:cubicBezTo>
                      <a:pt x="291" y="117"/>
                      <a:pt x="291" y="117"/>
                      <a:pt x="291" y="118"/>
                    </a:cubicBezTo>
                    <a:cubicBezTo>
                      <a:pt x="290" y="118"/>
                      <a:pt x="288" y="117"/>
                      <a:pt x="287" y="118"/>
                    </a:cubicBezTo>
                    <a:cubicBezTo>
                      <a:pt x="286" y="118"/>
                      <a:pt x="286" y="119"/>
                      <a:pt x="284" y="118"/>
                    </a:cubicBezTo>
                    <a:cubicBezTo>
                      <a:pt x="285" y="119"/>
                      <a:pt x="283" y="122"/>
                      <a:pt x="285" y="122"/>
                    </a:cubicBezTo>
                    <a:cubicBezTo>
                      <a:pt x="284" y="123"/>
                      <a:pt x="283" y="123"/>
                      <a:pt x="282" y="124"/>
                    </a:cubicBezTo>
                    <a:cubicBezTo>
                      <a:pt x="282" y="125"/>
                      <a:pt x="282" y="127"/>
                      <a:pt x="282" y="128"/>
                    </a:cubicBezTo>
                    <a:cubicBezTo>
                      <a:pt x="282" y="128"/>
                      <a:pt x="283" y="129"/>
                      <a:pt x="283" y="129"/>
                    </a:cubicBezTo>
                    <a:cubicBezTo>
                      <a:pt x="283" y="130"/>
                      <a:pt x="284" y="132"/>
                      <a:pt x="282" y="133"/>
                    </a:cubicBezTo>
                    <a:cubicBezTo>
                      <a:pt x="282" y="133"/>
                      <a:pt x="284" y="133"/>
                      <a:pt x="285" y="133"/>
                    </a:cubicBezTo>
                    <a:cubicBezTo>
                      <a:pt x="285" y="133"/>
                      <a:pt x="284" y="134"/>
                      <a:pt x="284" y="134"/>
                    </a:cubicBezTo>
                    <a:cubicBezTo>
                      <a:pt x="284" y="134"/>
                      <a:pt x="285" y="134"/>
                      <a:pt x="285" y="135"/>
                    </a:cubicBezTo>
                    <a:cubicBezTo>
                      <a:pt x="285" y="135"/>
                      <a:pt x="286" y="135"/>
                      <a:pt x="287" y="135"/>
                    </a:cubicBezTo>
                    <a:cubicBezTo>
                      <a:pt x="287" y="135"/>
                      <a:pt x="287" y="136"/>
                      <a:pt x="287" y="136"/>
                    </a:cubicBezTo>
                    <a:cubicBezTo>
                      <a:pt x="287" y="136"/>
                      <a:pt x="288" y="136"/>
                      <a:pt x="288" y="136"/>
                    </a:cubicBezTo>
                    <a:cubicBezTo>
                      <a:pt x="288" y="136"/>
                      <a:pt x="288" y="137"/>
                      <a:pt x="288" y="137"/>
                    </a:cubicBezTo>
                    <a:cubicBezTo>
                      <a:pt x="289" y="137"/>
                      <a:pt x="291" y="138"/>
                      <a:pt x="291" y="139"/>
                    </a:cubicBezTo>
                    <a:cubicBezTo>
                      <a:pt x="299" y="139"/>
                      <a:pt x="303" y="138"/>
                      <a:pt x="307" y="139"/>
                    </a:cubicBezTo>
                    <a:cubicBezTo>
                      <a:pt x="308" y="139"/>
                      <a:pt x="308" y="138"/>
                      <a:pt x="309" y="138"/>
                    </a:cubicBezTo>
                    <a:cubicBezTo>
                      <a:pt x="310" y="137"/>
                      <a:pt x="311" y="137"/>
                      <a:pt x="312" y="135"/>
                    </a:cubicBezTo>
                    <a:cubicBezTo>
                      <a:pt x="312" y="135"/>
                      <a:pt x="313" y="135"/>
                      <a:pt x="312" y="135"/>
                    </a:cubicBezTo>
                    <a:cubicBezTo>
                      <a:pt x="314" y="133"/>
                      <a:pt x="321" y="132"/>
                      <a:pt x="327" y="133"/>
                    </a:cubicBezTo>
                    <a:cubicBezTo>
                      <a:pt x="324" y="134"/>
                      <a:pt x="324" y="136"/>
                      <a:pt x="322" y="137"/>
                    </a:cubicBezTo>
                    <a:cubicBezTo>
                      <a:pt x="321" y="139"/>
                      <a:pt x="323" y="139"/>
                      <a:pt x="323" y="140"/>
                    </a:cubicBezTo>
                    <a:cubicBezTo>
                      <a:pt x="321" y="140"/>
                      <a:pt x="320" y="141"/>
                      <a:pt x="319" y="142"/>
                    </a:cubicBezTo>
                    <a:cubicBezTo>
                      <a:pt x="318" y="143"/>
                      <a:pt x="319" y="143"/>
                      <a:pt x="318" y="143"/>
                    </a:cubicBezTo>
                    <a:cubicBezTo>
                      <a:pt x="317" y="144"/>
                      <a:pt x="322" y="142"/>
                      <a:pt x="321" y="144"/>
                    </a:cubicBezTo>
                    <a:cubicBezTo>
                      <a:pt x="323" y="144"/>
                      <a:pt x="324" y="143"/>
                      <a:pt x="327" y="144"/>
                    </a:cubicBezTo>
                    <a:cubicBezTo>
                      <a:pt x="326" y="145"/>
                      <a:pt x="328" y="144"/>
                      <a:pt x="329" y="145"/>
                    </a:cubicBezTo>
                    <a:cubicBezTo>
                      <a:pt x="334" y="144"/>
                      <a:pt x="334" y="146"/>
                      <a:pt x="340" y="146"/>
                    </a:cubicBezTo>
                    <a:cubicBezTo>
                      <a:pt x="338" y="147"/>
                      <a:pt x="342" y="148"/>
                      <a:pt x="338" y="149"/>
                    </a:cubicBezTo>
                    <a:cubicBezTo>
                      <a:pt x="340" y="150"/>
                      <a:pt x="339" y="153"/>
                      <a:pt x="338" y="154"/>
                    </a:cubicBezTo>
                    <a:cubicBezTo>
                      <a:pt x="339" y="155"/>
                      <a:pt x="340" y="156"/>
                      <a:pt x="342" y="155"/>
                    </a:cubicBezTo>
                    <a:cubicBezTo>
                      <a:pt x="342" y="156"/>
                      <a:pt x="344" y="156"/>
                      <a:pt x="344" y="157"/>
                    </a:cubicBezTo>
                    <a:cubicBezTo>
                      <a:pt x="344" y="158"/>
                      <a:pt x="347" y="157"/>
                      <a:pt x="347" y="158"/>
                    </a:cubicBezTo>
                    <a:cubicBezTo>
                      <a:pt x="351" y="157"/>
                      <a:pt x="357" y="158"/>
                      <a:pt x="359" y="157"/>
                    </a:cubicBezTo>
                    <a:cubicBezTo>
                      <a:pt x="359" y="158"/>
                      <a:pt x="359" y="158"/>
                      <a:pt x="359" y="158"/>
                    </a:cubicBezTo>
                    <a:cubicBezTo>
                      <a:pt x="361" y="158"/>
                      <a:pt x="364" y="157"/>
                      <a:pt x="364" y="159"/>
                    </a:cubicBezTo>
                    <a:cubicBezTo>
                      <a:pt x="365" y="159"/>
                      <a:pt x="366" y="158"/>
                      <a:pt x="367" y="158"/>
                    </a:cubicBezTo>
                    <a:cubicBezTo>
                      <a:pt x="368" y="158"/>
                      <a:pt x="369" y="158"/>
                      <a:pt x="369" y="157"/>
                    </a:cubicBezTo>
                    <a:cubicBezTo>
                      <a:pt x="370" y="157"/>
                      <a:pt x="370" y="157"/>
                      <a:pt x="370" y="157"/>
                    </a:cubicBezTo>
                    <a:cubicBezTo>
                      <a:pt x="370" y="156"/>
                      <a:pt x="372" y="157"/>
                      <a:pt x="372" y="156"/>
                    </a:cubicBezTo>
                    <a:cubicBezTo>
                      <a:pt x="372" y="156"/>
                      <a:pt x="372" y="155"/>
                      <a:pt x="372" y="155"/>
                    </a:cubicBezTo>
                    <a:cubicBezTo>
                      <a:pt x="373" y="155"/>
                      <a:pt x="373" y="156"/>
                      <a:pt x="373" y="156"/>
                    </a:cubicBezTo>
                    <a:cubicBezTo>
                      <a:pt x="374" y="156"/>
                      <a:pt x="374" y="155"/>
                      <a:pt x="375" y="155"/>
                    </a:cubicBezTo>
                    <a:cubicBezTo>
                      <a:pt x="376" y="155"/>
                      <a:pt x="378" y="154"/>
                      <a:pt x="379" y="153"/>
                    </a:cubicBezTo>
                    <a:cubicBezTo>
                      <a:pt x="379" y="153"/>
                      <a:pt x="380" y="153"/>
                      <a:pt x="380" y="152"/>
                    </a:cubicBezTo>
                    <a:cubicBezTo>
                      <a:pt x="381" y="153"/>
                      <a:pt x="391" y="153"/>
                      <a:pt x="386" y="154"/>
                    </a:cubicBezTo>
                    <a:cubicBezTo>
                      <a:pt x="386" y="155"/>
                      <a:pt x="388" y="154"/>
                      <a:pt x="390" y="154"/>
                    </a:cubicBezTo>
                    <a:cubicBezTo>
                      <a:pt x="391" y="154"/>
                      <a:pt x="391" y="154"/>
                      <a:pt x="391" y="153"/>
                    </a:cubicBezTo>
                    <a:cubicBezTo>
                      <a:pt x="394" y="153"/>
                      <a:pt x="396" y="153"/>
                      <a:pt x="399" y="153"/>
                    </a:cubicBezTo>
                    <a:cubicBezTo>
                      <a:pt x="397" y="155"/>
                      <a:pt x="403" y="154"/>
                      <a:pt x="406" y="155"/>
                    </a:cubicBezTo>
                    <a:cubicBezTo>
                      <a:pt x="406" y="155"/>
                      <a:pt x="406" y="155"/>
                      <a:pt x="407" y="155"/>
                    </a:cubicBezTo>
                    <a:cubicBezTo>
                      <a:pt x="408" y="155"/>
                      <a:pt x="408" y="156"/>
                      <a:pt x="409" y="156"/>
                    </a:cubicBezTo>
                    <a:cubicBezTo>
                      <a:pt x="411" y="156"/>
                      <a:pt x="411" y="155"/>
                      <a:pt x="413" y="155"/>
                    </a:cubicBezTo>
                    <a:cubicBezTo>
                      <a:pt x="418" y="155"/>
                      <a:pt x="423" y="156"/>
                      <a:pt x="428" y="156"/>
                    </a:cubicBezTo>
                    <a:cubicBezTo>
                      <a:pt x="427" y="157"/>
                      <a:pt x="428" y="158"/>
                      <a:pt x="429" y="157"/>
                    </a:cubicBezTo>
                    <a:cubicBezTo>
                      <a:pt x="430" y="157"/>
                      <a:pt x="429" y="157"/>
                      <a:pt x="429" y="157"/>
                    </a:cubicBezTo>
                    <a:cubicBezTo>
                      <a:pt x="428" y="158"/>
                      <a:pt x="431" y="158"/>
                      <a:pt x="432" y="158"/>
                    </a:cubicBezTo>
                    <a:cubicBezTo>
                      <a:pt x="433" y="158"/>
                      <a:pt x="432" y="159"/>
                      <a:pt x="432" y="159"/>
                    </a:cubicBezTo>
                    <a:cubicBezTo>
                      <a:pt x="434" y="160"/>
                      <a:pt x="435" y="159"/>
                      <a:pt x="436" y="159"/>
                    </a:cubicBezTo>
                    <a:cubicBezTo>
                      <a:pt x="436" y="160"/>
                      <a:pt x="437" y="161"/>
                      <a:pt x="438" y="161"/>
                    </a:cubicBezTo>
                    <a:cubicBezTo>
                      <a:pt x="440" y="162"/>
                      <a:pt x="442" y="162"/>
                      <a:pt x="442" y="164"/>
                    </a:cubicBezTo>
                    <a:cubicBezTo>
                      <a:pt x="449" y="163"/>
                      <a:pt x="451" y="165"/>
                      <a:pt x="456" y="164"/>
                    </a:cubicBezTo>
                    <a:cubicBezTo>
                      <a:pt x="455" y="166"/>
                      <a:pt x="462" y="164"/>
                      <a:pt x="460" y="166"/>
                    </a:cubicBezTo>
                    <a:cubicBezTo>
                      <a:pt x="464" y="165"/>
                      <a:pt x="464" y="167"/>
                      <a:pt x="466" y="168"/>
                    </a:cubicBezTo>
                    <a:cubicBezTo>
                      <a:pt x="467" y="168"/>
                      <a:pt x="467" y="169"/>
                      <a:pt x="469" y="169"/>
                    </a:cubicBezTo>
                    <a:cubicBezTo>
                      <a:pt x="466" y="170"/>
                      <a:pt x="470" y="170"/>
                      <a:pt x="470" y="171"/>
                    </a:cubicBezTo>
                    <a:cubicBezTo>
                      <a:pt x="470" y="172"/>
                      <a:pt x="472" y="172"/>
                      <a:pt x="473" y="172"/>
                    </a:cubicBezTo>
                    <a:cubicBezTo>
                      <a:pt x="474" y="172"/>
                      <a:pt x="473" y="173"/>
                      <a:pt x="475" y="173"/>
                    </a:cubicBezTo>
                    <a:cubicBezTo>
                      <a:pt x="471" y="175"/>
                      <a:pt x="480" y="175"/>
                      <a:pt x="477" y="177"/>
                    </a:cubicBezTo>
                    <a:cubicBezTo>
                      <a:pt x="479" y="177"/>
                      <a:pt x="480" y="177"/>
                      <a:pt x="480" y="178"/>
                    </a:cubicBezTo>
                    <a:cubicBezTo>
                      <a:pt x="485" y="177"/>
                      <a:pt x="492" y="178"/>
                      <a:pt x="494" y="180"/>
                    </a:cubicBezTo>
                    <a:cubicBezTo>
                      <a:pt x="499" y="180"/>
                      <a:pt x="501" y="181"/>
                      <a:pt x="507" y="181"/>
                    </a:cubicBezTo>
                    <a:cubicBezTo>
                      <a:pt x="507" y="181"/>
                      <a:pt x="505" y="181"/>
                      <a:pt x="505" y="181"/>
                    </a:cubicBezTo>
                    <a:cubicBezTo>
                      <a:pt x="506" y="182"/>
                      <a:pt x="512" y="182"/>
                      <a:pt x="516" y="182"/>
                    </a:cubicBezTo>
                    <a:cubicBezTo>
                      <a:pt x="516" y="182"/>
                      <a:pt x="517" y="182"/>
                      <a:pt x="518" y="182"/>
                    </a:cubicBezTo>
                    <a:cubicBezTo>
                      <a:pt x="517" y="183"/>
                      <a:pt x="520" y="183"/>
                      <a:pt x="521" y="183"/>
                    </a:cubicBezTo>
                    <a:cubicBezTo>
                      <a:pt x="521" y="183"/>
                      <a:pt x="520" y="184"/>
                      <a:pt x="521" y="184"/>
                    </a:cubicBezTo>
                    <a:cubicBezTo>
                      <a:pt x="521" y="184"/>
                      <a:pt x="522" y="184"/>
                      <a:pt x="523" y="184"/>
                    </a:cubicBezTo>
                    <a:cubicBezTo>
                      <a:pt x="523" y="184"/>
                      <a:pt x="523" y="185"/>
                      <a:pt x="525" y="185"/>
                    </a:cubicBezTo>
                    <a:cubicBezTo>
                      <a:pt x="525" y="190"/>
                      <a:pt x="525" y="195"/>
                      <a:pt x="525" y="200"/>
                    </a:cubicBezTo>
                    <a:cubicBezTo>
                      <a:pt x="520" y="199"/>
                      <a:pt x="525" y="203"/>
                      <a:pt x="521" y="202"/>
                    </a:cubicBezTo>
                    <a:cubicBezTo>
                      <a:pt x="520" y="204"/>
                      <a:pt x="520" y="205"/>
                      <a:pt x="520" y="207"/>
                    </a:cubicBezTo>
                    <a:cubicBezTo>
                      <a:pt x="520" y="208"/>
                      <a:pt x="521" y="210"/>
                      <a:pt x="521" y="212"/>
                    </a:cubicBezTo>
                    <a:cubicBezTo>
                      <a:pt x="521" y="212"/>
                      <a:pt x="520" y="212"/>
                      <a:pt x="520" y="212"/>
                    </a:cubicBezTo>
                    <a:cubicBezTo>
                      <a:pt x="520" y="212"/>
                      <a:pt x="520" y="213"/>
                      <a:pt x="520" y="213"/>
                    </a:cubicBezTo>
                    <a:cubicBezTo>
                      <a:pt x="519" y="214"/>
                      <a:pt x="516" y="214"/>
                      <a:pt x="518" y="216"/>
                    </a:cubicBezTo>
                    <a:cubicBezTo>
                      <a:pt x="516" y="216"/>
                      <a:pt x="514" y="217"/>
                      <a:pt x="513" y="217"/>
                    </a:cubicBezTo>
                    <a:cubicBezTo>
                      <a:pt x="512" y="217"/>
                      <a:pt x="513" y="218"/>
                      <a:pt x="513" y="219"/>
                    </a:cubicBezTo>
                    <a:cubicBezTo>
                      <a:pt x="512" y="219"/>
                      <a:pt x="511" y="218"/>
                      <a:pt x="511" y="219"/>
                    </a:cubicBezTo>
                    <a:cubicBezTo>
                      <a:pt x="510" y="219"/>
                      <a:pt x="511" y="219"/>
                      <a:pt x="511" y="220"/>
                    </a:cubicBezTo>
                    <a:cubicBezTo>
                      <a:pt x="510" y="220"/>
                      <a:pt x="507" y="220"/>
                      <a:pt x="507" y="220"/>
                    </a:cubicBezTo>
                    <a:cubicBezTo>
                      <a:pt x="507" y="221"/>
                      <a:pt x="505" y="221"/>
                      <a:pt x="503" y="221"/>
                    </a:cubicBezTo>
                    <a:cubicBezTo>
                      <a:pt x="502" y="222"/>
                      <a:pt x="501" y="222"/>
                      <a:pt x="501" y="222"/>
                    </a:cubicBezTo>
                    <a:cubicBezTo>
                      <a:pt x="500" y="223"/>
                      <a:pt x="500" y="222"/>
                      <a:pt x="499" y="222"/>
                    </a:cubicBezTo>
                    <a:cubicBezTo>
                      <a:pt x="499" y="222"/>
                      <a:pt x="498" y="222"/>
                      <a:pt x="498" y="222"/>
                    </a:cubicBezTo>
                    <a:cubicBezTo>
                      <a:pt x="496" y="222"/>
                      <a:pt x="496" y="223"/>
                      <a:pt x="496" y="223"/>
                    </a:cubicBezTo>
                    <a:cubicBezTo>
                      <a:pt x="492" y="223"/>
                      <a:pt x="490" y="225"/>
                      <a:pt x="488" y="225"/>
                    </a:cubicBezTo>
                    <a:cubicBezTo>
                      <a:pt x="488" y="225"/>
                      <a:pt x="486" y="225"/>
                      <a:pt x="486" y="225"/>
                    </a:cubicBezTo>
                    <a:cubicBezTo>
                      <a:pt x="485" y="226"/>
                      <a:pt x="484" y="226"/>
                      <a:pt x="484" y="226"/>
                    </a:cubicBezTo>
                    <a:cubicBezTo>
                      <a:pt x="484" y="227"/>
                      <a:pt x="482" y="227"/>
                      <a:pt x="482" y="227"/>
                    </a:cubicBezTo>
                    <a:cubicBezTo>
                      <a:pt x="482" y="227"/>
                      <a:pt x="484" y="229"/>
                      <a:pt x="481" y="228"/>
                    </a:cubicBezTo>
                    <a:cubicBezTo>
                      <a:pt x="482" y="231"/>
                      <a:pt x="479" y="231"/>
                      <a:pt x="480" y="234"/>
                    </a:cubicBezTo>
                    <a:cubicBezTo>
                      <a:pt x="477" y="233"/>
                      <a:pt x="479" y="235"/>
                      <a:pt x="478" y="235"/>
                    </a:cubicBezTo>
                    <a:cubicBezTo>
                      <a:pt x="478" y="235"/>
                      <a:pt x="476" y="235"/>
                      <a:pt x="476" y="235"/>
                    </a:cubicBezTo>
                    <a:cubicBezTo>
                      <a:pt x="476" y="235"/>
                      <a:pt x="478" y="236"/>
                      <a:pt x="476" y="236"/>
                    </a:cubicBezTo>
                    <a:cubicBezTo>
                      <a:pt x="475" y="236"/>
                      <a:pt x="475" y="238"/>
                      <a:pt x="472" y="238"/>
                    </a:cubicBezTo>
                    <a:cubicBezTo>
                      <a:pt x="472" y="238"/>
                      <a:pt x="470" y="239"/>
                      <a:pt x="470" y="239"/>
                    </a:cubicBezTo>
                    <a:cubicBezTo>
                      <a:pt x="469" y="240"/>
                      <a:pt x="468" y="241"/>
                      <a:pt x="465" y="242"/>
                    </a:cubicBezTo>
                    <a:cubicBezTo>
                      <a:pt x="465" y="243"/>
                      <a:pt x="465" y="243"/>
                      <a:pt x="465" y="244"/>
                    </a:cubicBezTo>
                    <a:cubicBezTo>
                      <a:pt x="464" y="244"/>
                      <a:pt x="462" y="245"/>
                      <a:pt x="462" y="246"/>
                    </a:cubicBezTo>
                    <a:cubicBezTo>
                      <a:pt x="461" y="246"/>
                      <a:pt x="459" y="246"/>
                      <a:pt x="457" y="246"/>
                    </a:cubicBezTo>
                    <a:cubicBezTo>
                      <a:pt x="457" y="246"/>
                      <a:pt x="458" y="246"/>
                      <a:pt x="459" y="246"/>
                    </a:cubicBezTo>
                    <a:cubicBezTo>
                      <a:pt x="459" y="247"/>
                      <a:pt x="457" y="247"/>
                      <a:pt x="456" y="247"/>
                    </a:cubicBezTo>
                    <a:cubicBezTo>
                      <a:pt x="455" y="247"/>
                      <a:pt x="454" y="248"/>
                      <a:pt x="454" y="249"/>
                    </a:cubicBezTo>
                    <a:cubicBezTo>
                      <a:pt x="453" y="248"/>
                      <a:pt x="452" y="248"/>
                      <a:pt x="452" y="249"/>
                    </a:cubicBezTo>
                    <a:cubicBezTo>
                      <a:pt x="451" y="249"/>
                      <a:pt x="452" y="249"/>
                      <a:pt x="451" y="248"/>
                    </a:cubicBezTo>
                    <a:cubicBezTo>
                      <a:pt x="450" y="248"/>
                      <a:pt x="449" y="248"/>
                      <a:pt x="448" y="248"/>
                    </a:cubicBezTo>
                    <a:cubicBezTo>
                      <a:pt x="447" y="248"/>
                      <a:pt x="447" y="249"/>
                      <a:pt x="445" y="249"/>
                    </a:cubicBezTo>
                    <a:cubicBezTo>
                      <a:pt x="445" y="250"/>
                      <a:pt x="447" y="250"/>
                      <a:pt x="447" y="251"/>
                    </a:cubicBezTo>
                    <a:cubicBezTo>
                      <a:pt x="448" y="252"/>
                      <a:pt x="444" y="253"/>
                      <a:pt x="446" y="254"/>
                    </a:cubicBezTo>
                    <a:cubicBezTo>
                      <a:pt x="446" y="255"/>
                      <a:pt x="441" y="254"/>
                      <a:pt x="440" y="255"/>
                    </a:cubicBezTo>
                    <a:cubicBezTo>
                      <a:pt x="439" y="255"/>
                      <a:pt x="440" y="256"/>
                      <a:pt x="439" y="256"/>
                    </a:cubicBezTo>
                    <a:cubicBezTo>
                      <a:pt x="438" y="256"/>
                      <a:pt x="435" y="256"/>
                      <a:pt x="435" y="257"/>
                    </a:cubicBezTo>
                    <a:cubicBezTo>
                      <a:pt x="433" y="257"/>
                      <a:pt x="427" y="257"/>
                      <a:pt x="426" y="258"/>
                    </a:cubicBezTo>
                    <a:cubicBezTo>
                      <a:pt x="426" y="258"/>
                      <a:pt x="427" y="258"/>
                      <a:pt x="427" y="258"/>
                    </a:cubicBezTo>
                    <a:cubicBezTo>
                      <a:pt x="429" y="258"/>
                      <a:pt x="426" y="259"/>
                      <a:pt x="425" y="259"/>
                    </a:cubicBezTo>
                    <a:cubicBezTo>
                      <a:pt x="425" y="260"/>
                      <a:pt x="422" y="262"/>
                      <a:pt x="424" y="262"/>
                    </a:cubicBezTo>
                    <a:cubicBezTo>
                      <a:pt x="424" y="262"/>
                      <a:pt x="422" y="262"/>
                      <a:pt x="422" y="262"/>
                    </a:cubicBezTo>
                    <a:cubicBezTo>
                      <a:pt x="421" y="262"/>
                      <a:pt x="420" y="262"/>
                      <a:pt x="421" y="262"/>
                    </a:cubicBezTo>
                    <a:cubicBezTo>
                      <a:pt x="420" y="262"/>
                      <a:pt x="417" y="263"/>
                      <a:pt x="418" y="261"/>
                    </a:cubicBezTo>
                    <a:cubicBezTo>
                      <a:pt x="417" y="262"/>
                      <a:pt x="416" y="263"/>
                      <a:pt x="416" y="262"/>
                    </a:cubicBezTo>
                    <a:cubicBezTo>
                      <a:pt x="414" y="262"/>
                      <a:pt x="416" y="265"/>
                      <a:pt x="417" y="266"/>
                    </a:cubicBezTo>
                    <a:cubicBezTo>
                      <a:pt x="417" y="267"/>
                      <a:pt x="415" y="267"/>
                      <a:pt x="415" y="268"/>
                    </a:cubicBezTo>
                    <a:cubicBezTo>
                      <a:pt x="414" y="268"/>
                      <a:pt x="415" y="269"/>
                      <a:pt x="412" y="269"/>
                    </a:cubicBezTo>
                    <a:cubicBezTo>
                      <a:pt x="411" y="270"/>
                      <a:pt x="414" y="270"/>
                      <a:pt x="414" y="270"/>
                    </a:cubicBezTo>
                    <a:cubicBezTo>
                      <a:pt x="414" y="271"/>
                      <a:pt x="412" y="270"/>
                      <a:pt x="412" y="270"/>
                    </a:cubicBezTo>
                    <a:cubicBezTo>
                      <a:pt x="411" y="270"/>
                      <a:pt x="411" y="272"/>
                      <a:pt x="412" y="272"/>
                    </a:cubicBezTo>
                    <a:cubicBezTo>
                      <a:pt x="411" y="272"/>
                      <a:pt x="411" y="272"/>
                      <a:pt x="410" y="272"/>
                    </a:cubicBezTo>
                    <a:cubicBezTo>
                      <a:pt x="410" y="272"/>
                      <a:pt x="409" y="272"/>
                      <a:pt x="409" y="272"/>
                    </a:cubicBezTo>
                    <a:cubicBezTo>
                      <a:pt x="407" y="271"/>
                      <a:pt x="409" y="272"/>
                      <a:pt x="408" y="273"/>
                    </a:cubicBezTo>
                    <a:cubicBezTo>
                      <a:pt x="406" y="274"/>
                      <a:pt x="406" y="273"/>
                      <a:pt x="404" y="273"/>
                    </a:cubicBezTo>
                    <a:cubicBezTo>
                      <a:pt x="402" y="275"/>
                      <a:pt x="408" y="275"/>
                      <a:pt x="405" y="275"/>
                    </a:cubicBezTo>
                    <a:cubicBezTo>
                      <a:pt x="405" y="276"/>
                      <a:pt x="407" y="276"/>
                      <a:pt x="408" y="276"/>
                    </a:cubicBezTo>
                    <a:cubicBezTo>
                      <a:pt x="407" y="277"/>
                      <a:pt x="408" y="277"/>
                      <a:pt x="410" y="277"/>
                    </a:cubicBezTo>
                    <a:cubicBezTo>
                      <a:pt x="411" y="279"/>
                      <a:pt x="408" y="279"/>
                      <a:pt x="408" y="279"/>
                    </a:cubicBezTo>
                    <a:cubicBezTo>
                      <a:pt x="408" y="280"/>
                      <a:pt x="408" y="280"/>
                      <a:pt x="409" y="280"/>
                    </a:cubicBezTo>
                    <a:cubicBezTo>
                      <a:pt x="408" y="280"/>
                      <a:pt x="408" y="280"/>
                      <a:pt x="408" y="280"/>
                    </a:cubicBezTo>
                    <a:cubicBezTo>
                      <a:pt x="406" y="280"/>
                      <a:pt x="407" y="281"/>
                      <a:pt x="404" y="281"/>
                    </a:cubicBezTo>
                    <a:cubicBezTo>
                      <a:pt x="405" y="282"/>
                      <a:pt x="405" y="282"/>
                      <a:pt x="402" y="282"/>
                    </a:cubicBezTo>
                    <a:cubicBezTo>
                      <a:pt x="403" y="283"/>
                      <a:pt x="400" y="283"/>
                      <a:pt x="401" y="284"/>
                    </a:cubicBezTo>
                    <a:cubicBezTo>
                      <a:pt x="397" y="284"/>
                      <a:pt x="402" y="286"/>
                      <a:pt x="398" y="285"/>
                    </a:cubicBezTo>
                    <a:cubicBezTo>
                      <a:pt x="398" y="286"/>
                      <a:pt x="397" y="287"/>
                      <a:pt x="398" y="288"/>
                    </a:cubicBezTo>
                    <a:cubicBezTo>
                      <a:pt x="398" y="289"/>
                      <a:pt x="399" y="289"/>
                      <a:pt x="399" y="289"/>
                    </a:cubicBezTo>
                    <a:cubicBezTo>
                      <a:pt x="399" y="290"/>
                      <a:pt x="397" y="290"/>
                      <a:pt x="399" y="291"/>
                    </a:cubicBezTo>
                    <a:cubicBezTo>
                      <a:pt x="400" y="292"/>
                      <a:pt x="399" y="292"/>
                      <a:pt x="400" y="293"/>
                    </a:cubicBezTo>
                    <a:cubicBezTo>
                      <a:pt x="401" y="294"/>
                      <a:pt x="403" y="295"/>
                      <a:pt x="404" y="296"/>
                    </a:cubicBezTo>
                    <a:cubicBezTo>
                      <a:pt x="406" y="297"/>
                      <a:pt x="408" y="295"/>
                      <a:pt x="410" y="296"/>
                    </a:cubicBezTo>
                    <a:cubicBezTo>
                      <a:pt x="411" y="298"/>
                      <a:pt x="407" y="297"/>
                      <a:pt x="405" y="297"/>
                    </a:cubicBezTo>
                    <a:cubicBezTo>
                      <a:pt x="401" y="298"/>
                      <a:pt x="396" y="299"/>
                      <a:pt x="393" y="298"/>
                    </a:cubicBezTo>
                    <a:cubicBezTo>
                      <a:pt x="393" y="298"/>
                      <a:pt x="393" y="297"/>
                      <a:pt x="393" y="297"/>
                    </a:cubicBezTo>
                    <a:cubicBezTo>
                      <a:pt x="388" y="298"/>
                      <a:pt x="387" y="296"/>
                      <a:pt x="384" y="296"/>
                    </a:cubicBezTo>
                    <a:cubicBezTo>
                      <a:pt x="384" y="296"/>
                      <a:pt x="384" y="295"/>
                      <a:pt x="384" y="295"/>
                    </a:cubicBezTo>
                    <a:cubicBezTo>
                      <a:pt x="383" y="294"/>
                      <a:pt x="380" y="295"/>
                      <a:pt x="380" y="293"/>
                    </a:cubicBezTo>
                    <a:cubicBezTo>
                      <a:pt x="380" y="293"/>
                      <a:pt x="379" y="293"/>
                      <a:pt x="379" y="292"/>
                    </a:cubicBezTo>
                    <a:cubicBezTo>
                      <a:pt x="379" y="292"/>
                      <a:pt x="378" y="292"/>
                      <a:pt x="378" y="292"/>
                    </a:cubicBezTo>
                    <a:cubicBezTo>
                      <a:pt x="378" y="292"/>
                      <a:pt x="380" y="290"/>
                      <a:pt x="378" y="290"/>
                    </a:cubicBezTo>
                    <a:cubicBezTo>
                      <a:pt x="377" y="290"/>
                      <a:pt x="378" y="290"/>
                      <a:pt x="378" y="289"/>
                    </a:cubicBezTo>
                    <a:cubicBezTo>
                      <a:pt x="378" y="289"/>
                      <a:pt x="376" y="289"/>
                      <a:pt x="376" y="288"/>
                    </a:cubicBezTo>
                    <a:cubicBezTo>
                      <a:pt x="376" y="288"/>
                      <a:pt x="377" y="288"/>
                      <a:pt x="377" y="288"/>
                    </a:cubicBezTo>
                    <a:cubicBezTo>
                      <a:pt x="377" y="288"/>
                      <a:pt x="376" y="287"/>
                      <a:pt x="376" y="287"/>
                    </a:cubicBezTo>
                    <a:cubicBezTo>
                      <a:pt x="376" y="287"/>
                      <a:pt x="375" y="286"/>
                      <a:pt x="374" y="286"/>
                    </a:cubicBezTo>
                    <a:cubicBezTo>
                      <a:pt x="373" y="285"/>
                      <a:pt x="375" y="285"/>
                      <a:pt x="375" y="284"/>
                    </a:cubicBezTo>
                    <a:cubicBezTo>
                      <a:pt x="375" y="284"/>
                      <a:pt x="373" y="283"/>
                      <a:pt x="373" y="284"/>
                    </a:cubicBezTo>
                    <a:cubicBezTo>
                      <a:pt x="373" y="283"/>
                      <a:pt x="377" y="283"/>
                      <a:pt x="374" y="282"/>
                    </a:cubicBezTo>
                    <a:cubicBezTo>
                      <a:pt x="374" y="282"/>
                      <a:pt x="375" y="282"/>
                      <a:pt x="376" y="282"/>
                    </a:cubicBezTo>
                    <a:cubicBezTo>
                      <a:pt x="376" y="281"/>
                      <a:pt x="376" y="279"/>
                      <a:pt x="376" y="278"/>
                    </a:cubicBezTo>
                    <a:cubicBezTo>
                      <a:pt x="375" y="278"/>
                      <a:pt x="374" y="278"/>
                      <a:pt x="373" y="277"/>
                    </a:cubicBezTo>
                    <a:cubicBezTo>
                      <a:pt x="374" y="276"/>
                      <a:pt x="377" y="275"/>
                      <a:pt x="375" y="273"/>
                    </a:cubicBezTo>
                    <a:cubicBezTo>
                      <a:pt x="378" y="273"/>
                      <a:pt x="378" y="272"/>
                      <a:pt x="380" y="272"/>
                    </a:cubicBezTo>
                    <a:cubicBezTo>
                      <a:pt x="380" y="271"/>
                      <a:pt x="380" y="270"/>
                      <a:pt x="380" y="268"/>
                    </a:cubicBezTo>
                    <a:cubicBezTo>
                      <a:pt x="385" y="268"/>
                      <a:pt x="383" y="265"/>
                      <a:pt x="385" y="264"/>
                    </a:cubicBezTo>
                    <a:cubicBezTo>
                      <a:pt x="384" y="264"/>
                      <a:pt x="383" y="264"/>
                      <a:pt x="383" y="264"/>
                    </a:cubicBezTo>
                    <a:cubicBezTo>
                      <a:pt x="381" y="264"/>
                      <a:pt x="380" y="265"/>
                      <a:pt x="380" y="267"/>
                    </a:cubicBezTo>
                    <a:cubicBezTo>
                      <a:pt x="379" y="266"/>
                      <a:pt x="377" y="266"/>
                      <a:pt x="377" y="265"/>
                    </a:cubicBezTo>
                    <a:cubicBezTo>
                      <a:pt x="375" y="264"/>
                      <a:pt x="380" y="263"/>
                      <a:pt x="379" y="263"/>
                    </a:cubicBezTo>
                    <a:cubicBezTo>
                      <a:pt x="377" y="262"/>
                      <a:pt x="379" y="263"/>
                      <a:pt x="381" y="262"/>
                    </a:cubicBezTo>
                    <a:cubicBezTo>
                      <a:pt x="382" y="260"/>
                      <a:pt x="379" y="257"/>
                      <a:pt x="380" y="255"/>
                    </a:cubicBezTo>
                    <a:cubicBezTo>
                      <a:pt x="380" y="255"/>
                      <a:pt x="382" y="256"/>
                      <a:pt x="382" y="255"/>
                    </a:cubicBezTo>
                    <a:cubicBezTo>
                      <a:pt x="381" y="253"/>
                      <a:pt x="382" y="253"/>
                      <a:pt x="382" y="250"/>
                    </a:cubicBezTo>
                    <a:cubicBezTo>
                      <a:pt x="384" y="249"/>
                      <a:pt x="388" y="247"/>
                      <a:pt x="386" y="245"/>
                    </a:cubicBezTo>
                    <a:cubicBezTo>
                      <a:pt x="390" y="247"/>
                      <a:pt x="386" y="242"/>
                      <a:pt x="390" y="244"/>
                    </a:cubicBezTo>
                    <a:cubicBezTo>
                      <a:pt x="390" y="243"/>
                      <a:pt x="390" y="242"/>
                      <a:pt x="389" y="240"/>
                    </a:cubicBezTo>
                    <a:cubicBezTo>
                      <a:pt x="389" y="240"/>
                      <a:pt x="387" y="239"/>
                      <a:pt x="387" y="238"/>
                    </a:cubicBezTo>
                    <a:cubicBezTo>
                      <a:pt x="387" y="238"/>
                      <a:pt x="388" y="238"/>
                      <a:pt x="388" y="237"/>
                    </a:cubicBezTo>
                    <a:cubicBezTo>
                      <a:pt x="388" y="236"/>
                      <a:pt x="387" y="234"/>
                      <a:pt x="390" y="236"/>
                    </a:cubicBezTo>
                    <a:cubicBezTo>
                      <a:pt x="390" y="234"/>
                      <a:pt x="390" y="233"/>
                      <a:pt x="391" y="232"/>
                    </a:cubicBezTo>
                    <a:cubicBezTo>
                      <a:pt x="392" y="231"/>
                      <a:pt x="391" y="231"/>
                      <a:pt x="391" y="230"/>
                    </a:cubicBezTo>
                    <a:cubicBezTo>
                      <a:pt x="391" y="230"/>
                      <a:pt x="393" y="228"/>
                      <a:pt x="392" y="228"/>
                    </a:cubicBezTo>
                    <a:cubicBezTo>
                      <a:pt x="391" y="227"/>
                      <a:pt x="392" y="227"/>
                      <a:pt x="392" y="226"/>
                    </a:cubicBezTo>
                    <a:cubicBezTo>
                      <a:pt x="392" y="226"/>
                      <a:pt x="392" y="225"/>
                      <a:pt x="392" y="224"/>
                    </a:cubicBezTo>
                    <a:cubicBezTo>
                      <a:pt x="392" y="224"/>
                      <a:pt x="393" y="224"/>
                      <a:pt x="393" y="223"/>
                    </a:cubicBezTo>
                    <a:cubicBezTo>
                      <a:pt x="393" y="221"/>
                      <a:pt x="392" y="219"/>
                      <a:pt x="393" y="218"/>
                    </a:cubicBezTo>
                    <a:cubicBezTo>
                      <a:pt x="393" y="217"/>
                      <a:pt x="394" y="217"/>
                      <a:pt x="394" y="216"/>
                    </a:cubicBezTo>
                    <a:cubicBezTo>
                      <a:pt x="394" y="215"/>
                      <a:pt x="391" y="213"/>
                      <a:pt x="391" y="212"/>
                    </a:cubicBezTo>
                    <a:cubicBezTo>
                      <a:pt x="390" y="211"/>
                      <a:pt x="390" y="212"/>
                      <a:pt x="388" y="212"/>
                    </a:cubicBezTo>
                    <a:cubicBezTo>
                      <a:pt x="387" y="211"/>
                      <a:pt x="384" y="209"/>
                      <a:pt x="381" y="209"/>
                    </a:cubicBezTo>
                    <a:cubicBezTo>
                      <a:pt x="381" y="209"/>
                      <a:pt x="379" y="208"/>
                      <a:pt x="379" y="208"/>
                    </a:cubicBezTo>
                    <a:cubicBezTo>
                      <a:pt x="377" y="209"/>
                      <a:pt x="379" y="208"/>
                      <a:pt x="378" y="208"/>
                    </a:cubicBezTo>
                    <a:cubicBezTo>
                      <a:pt x="377" y="207"/>
                      <a:pt x="374" y="208"/>
                      <a:pt x="376" y="207"/>
                    </a:cubicBezTo>
                    <a:cubicBezTo>
                      <a:pt x="376" y="206"/>
                      <a:pt x="373" y="207"/>
                      <a:pt x="372" y="206"/>
                    </a:cubicBezTo>
                    <a:cubicBezTo>
                      <a:pt x="372" y="206"/>
                      <a:pt x="372" y="206"/>
                      <a:pt x="372" y="205"/>
                    </a:cubicBezTo>
                    <a:cubicBezTo>
                      <a:pt x="372" y="205"/>
                      <a:pt x="371" y="205"/>
                      <a:pt x="370" y="205"/>
                    </a:cubicBezTo>
                    <a:cubicBezTo>
                      <a:pt x="369" y="204"/>
                      <a:pt x="367" y="203"/>
                      <a:pt x="367" y="202"/>
                    </a:cubicBezTo>
                    <a:cubicBezTo>
                      <a:pt x="367" y="201"/>
                      <a:pt x="366" y="201"/>
                      <a:pt x="365" y="201"/>
                    </a:cubicBezTo>
                    <a:cubicBezTo>
                      <a:pt x="364" y="201"/>
                      <a:pt x="365" y="199"/>
                      <a:pt x="363" y="199"/>
                    </a:cubicBezTo>
                    <a:cubicBezTo>
                      <a:pt x="361" y="199"/>
                      <a:pt x="361" y="196"/>
                      <a:pt x="359" y="195"/>
                    </a:cubicBezTo>
                    <a:cubicBezTo>
                      <a:pt x="358" y="194"/>
                      <a:pt x="357" y="193"/>
                      <a:pt x="355" y="192"/>
                    </a:cubicBezTo>
                    <a:cubicBezTo>
                      <a:pt x="355" y="191"/>
                      <a:pt x="354" y="191"/>
                      <a:pt x="353" y="191"/>
                    </a:cubicBezTo>
                    <a:cubicBezTo>
                      <a:pt x="353" y="191"/>
                      <a:pt x="354" y="190"/>
                      <a:pt x="353" y="190"/>
                    </a:cubicBezTo>
                    <a:cubicBezTo>
                      <a:pt x="353" y="189"/>
                      <a:pt x="352" y="190"/>
                      <a:pt x="351" y="189"/>
                    </a:cubicBezTo>
                    <a:cubicBezTo>
                      <a:pt x="351" y="189"/>
                      <a:pt x="350" y="186"/>
                      <a:pt x="349" y="188"/>
                    </a:cubicBezTo>
                    <a:cubicBezTo>
                      <a:pt x="347" y="188"/>
                      <a:pt x="349" y="185"/>
                      <a:pt x="348" y="184"/>
                    </a:cubicBezTo>
                    <a:cubicBezTo>
                      <a:pt x="351" y="184"/>
                      <a:pt x="351" y="183"/>
                      <a:pt x="352" y="182"/>
                    </a:cubicBezTo>
                    <a:cubicBezTo>
                      <a:pt x="353" y="181"/>
                      <a:pt x="350" y="181"/>
                      <a:pt x="349" y="181"/>
                    </a:cubicBezTo>
                    <a:cubicBezTo>
                      <a:pt x="349" y="179"/>
                      <a:pt x="351" y="179"/>
                      <a:pt x="350" y="177"/>
                    </a:cubicBezTo>
                    <a:cubicBezTo>
                      <a:pt x="351" y="177"/>
                      <a:pt x="352" y="176"/>
                      <a:pt x="353" y="176"/>
                    </a:cubicBezTo>
                    <a:cubicBezTo>
                      <a:pt x="354" y="176"/>
                      <a:pt x="353" y="175"/>
                      <a:pt x="353" y="175"/>
                    </a:cubicBezTo>
                    <a:cubicBezTo>
                      <a:pt x="353" y="175"/>
                      <a:pt x="355" y="175"/>
                      <a:pt x="355" y="175"/>
                    </a:cubicBezTo>
                    <a:cubicBezTo>
                      <a:pt x="355" y="175"/>
                      <a:pt x="355" y="174"/>
                      <a:pt x="355" y="174"/>
                    </a:cubicBezTo>
                    <a:cubicBezTo>
                      <a:pt x="355" y="174"/>
                      <a:pt x="358" y="174"/>
                      <a:pt x="357" y="173"/>
                    </a:cubicBezTo>
                    <a:cubicBezTo>
                      <a:pt x="357" y="173"/>
                      <a:pt x="356" y="173"/>
                      <a:pt x="356" y="173"/>
                    </a:cubicBezTo>
                    <a:cubicBezTo>
                      <a:pt x="356" y="173"/>
                      <a:pt x="357" y="173"/>
                      <a:pt x="357" y="173"/>
                    </a:cubicBezTo>
                    <a:cubicBezTo>
                      <a:pt x="359" y="174"/>
                      <a:pt x="358" y="172"/>
                      <a:pt x="360" y="172"/>
                    </a:cubicBezTo>
                    <a:cubicBezTo>
                      <a:pt x="362" y="172"/>
                      <a:pt x="361" y="171"/>
                      <a:pt x="362" y="170"/>
                    </a:cubicBezTo>
                    <a:cubicBezTo>
                      <a:pt x="362" y="170"/>
                      <a:pt x="367" y="168"/>
                      <a:pt x="364" y="167"/>
                    </a:cubicBezTo>
                    <a:cubicBezTo>
                      <a:pt x="363" y="166"/>
                      <a:pt x="364" y="167"/>
                      <a:pt x="364" y="166"/>
                    </a:cubicBezTo>
                    <a:cubicBezTo>
                      <a:pt x="364" y="165"/>
                      <a:pt x="362" y="161"/>
                      <a:pt x="363" y="160"/>
                    </a:cubicBezTo>
                    <a:cubicBezTo>
                      <a:pt x="358" y="161"/>
                      <a:pt x="359" y="159"/>
                      <a:pt x="353" y="159"/>
                    </a:cubicBezTo>
                    <a:cubicBezTo>
                      <a:pt x="352" y="160"/>
                      <a:pt x="354" y="160"/>
                      <a:pt x="352" y="161"/>
                    </a:cubicBezTo>
                    <a:cubicBezTo>
                      <a:pt x="347" y="161"/>
                      <a:pt x="345" y="160"/>
                      <a:pt x="340" y="160"/>
                    </a:cubicBezTo>
                    <a:cubicBezTo>
                      <a:pt x="340" y="159"/>
                      <a:pt x="338" y="159"/>
                      <a:pt x="338" y="158"/>
                    </a:cubicBezTo>
                    <a:cubicBezTo>
                      <a:pt x="337" y="157"/>
                      <a:pt x="336" y="158"/>
                      <a:pt x="334" y="157"/>
                    </a:cubicBezTo>
                    <a:cubicBezTo>
                      <a:pt x="334" y="157"/>
                      <a:pt x="335" y="157"/>
                      <a:pt x="334" y="156"/>
                    </a:cubicBezTo>
                    <a:cubicBezTo>
                      <a:pt x="334" y="156"/>
                      <a:pt x="333" y="157"/>
                      <a:pt x="332" y="156"/>
                    </a:cubicBezTo>
                    <a:cubicBezTo>
                      <a:pt x="332" y="156"/>
                      <a:pt x="332" y="155"/>
                      <a:pt x="331" y="155"/>
                    </a:cubicBezTo>
                    <a:cubicBezTo>
                      <a:pt x="330" y="154"/>
                      <a:pt x="332" y="154"/>
                      <a:pt x="331" y="153"/>
                    </a:cubicBezTo>
                    <a:cubicBezTo>
                      <a:pt x="330" y="152"/>
                      <a:pt x="329" y="153"/>
                      <a:pt x="330" y="153"/>
                    </a:cubicBezTo>
                    <a:cubicBezTo>
                      <a:pt x="328" y="152"/>
                      <a:pt x="327" y="151"/>
                      <a:pt x="325" y="152"/>
                    </a:cubicBezTo>
                    <a:cubicBezTo>
                      <a:pt x="326" y="150"/>
                      <a:pt x="321" y="151"/>
                      <a:pt x="323" y="150"/>
                    </a:cubicBezTo>
                    <a:cubicBezTo>
                      <a:pt x="322" y="150"/>
                      <a:pt x="316" y="149"/>
                      <a:pt x="318" y="150"/>
                    </a:cubicBezTo>
                    <a:cubicBezTo>
                      <a:pt x="316" y="149"/>
                      <a:pt x="317" y="149"/>
                      <a:pt x="317" y="149"/>
                    </a:cubicBezTo>
                    <a:cubicBezTo>
                      <a:pt x="316" y="148"/>
                      <a:pt x="315" y="149"/>
                      <a:pt x="315" y="149"/>
                    </a:cubicBezTo>
                    <a:cubicBezTo>
                      <a:pt x="314" y="149"/>
                      <a:pt x="312" y="148"/>
                      <a:pt x="309" y="148"/>
                    </a:cubicBezTo>
                    <a:cubicBezTo>
                      <a:pt x="310" y="146"/>
                      <a:pt x="306" y="147"/>
                      <a:pt x="305" y="147"/>
                    </a:cubicBezTo>
                    <a:cubicBezTo>
                      <a:pt x="304" y="147"/>
                      <a:pt x="305" y="146"/>
                      <a:pt x="305" y="146"/>
                    </a:cubicBezTo>
                    <a:cubicBezTo>
                      <a:pt x="304" y="146"/>
                      <a:pt x="303" y="146"/>
                      <a:pt x="303" y="146"/>
                    </a:cubicBezTo>
                    <a:cubicBezTo>
                      <a:pt x="302" y="145"/>
                      <a:pt x="303" y="145"/>
                      <a:pt x="303" y="145"/>
                    </a:cubicBezTo>
                    <a:cubicBezTo>
                      <a:pt x="302" y="145"/>
                      <a:pt x="301" y="145"/>
                      <a:pt x="301" y="145"/>
                    </a:cubicBezTo>
                    <a:cubicBezTo>
                      <a:pt x="301" y="145"/>
                      <a:pt x="301" y="144"/>
                      <a:pt x="301" y="144"/>
                    </a:cubicBezTo>
                    <a:cubicBezTo>
                      <a:pt x="300" y="143"/>
                      <a:pt x="300" y="144"/>
                      <a:pt x="300" y="144"/>
                    </a:cubicBezTo>
                    <a:cubicBezTo>
                      <a:pt x="299" y="144"/>
                      <a:pt x="297" y="144"/>
                      <a:pt x="297" y="143"/>
                    </a:cubicBezTo>
                    <a:cubicBezTo>
                      <a:pt x="296" y="144"/>
                      <a:pt x="295" y="143"/>
                      <a:pt x="294" y="143"/>
                    </a:cubicBezTo>
                    <a:cubicBezTo>
                      <a:pt x="292" y="143"/>
                      <a:pt x="291" y="144"/>
                      <a:pt x="289" y="144"/>
                    </a:cubicBezTo>
                    <a:cubicBezTo>
                      <a:pt x="287" y="144"/>
                      <a:pt x="286" y="144"/>
                      <a:pt x="285" y="144"/>
                    </a:cubicBezTo>
                    <a:cubicBezTo>
                      <a:pt x="282" y="144"/>
                      <a:pt x="283" y="144"/>
                      <a:pt x="281" y="144"/>
                    </a:cubicBezTo>
                    <a:cubicBezTo>
                      <a:pt x="280" y="143"/>
                      <a:pt x="279" y="144"/>
                      <a:pt x="276" y="143"/>
                    </a:cubicBezTo>
                    <a:cubicBezTo>
                      <a:pt x="275" y="143"/>
                      <a:pt x="275" y="142"/>
                      <a:pt x="275" y="142"/>
                    </a:cubicBezTo>
                    <a:cubicBezTo>
                      <a:pt x="275" y="142"/>
                      <a:pt x="274" y="142"/>
                      <a:pt x="273" y="142"/>
                    </a:cubicBezTo>
                    <a:cubicBezTo>
                      <a:pt x="272" y="142"/>
                      <a:pt x="267" y="142"/>
                      <a:pt x="270" y="141"/>
                    </a:cubicBezTo>
                    <a:cubicBezTo>
                      <a:pt x="267" y="141"/>
                      <a:pt x="267" y="140"/>
                      <a:pt x="264" y="140"/>
                    </a:cubicBezTo>
                    <a:cubicBezTo>
                      <a:pt x="264" y="139"/>
                      <a:pt x="263" y="139"/>
                      <a:pt x="263" y="138"/>
                    </a:cubicBezTo>
                    <a:cubicBezTo>
                      <a:pt x="259" y="138"/>
                      <a:pt x="258" y="137"/>
                      <a:pt x="253" y="136"/>
                    </a:cubicBezTo>
                    <a:cubicBezTo>
                      <a:pt x="253" y="135"/>
                      <a:pt x="250" y="134"/>
                      <a:pt x="251" y="132"/>
                    </a:cubicBezTo>
                    <a:cubicBezTo>
                      <a:pt x="251" y="130"/>
                      <a:pt x="246" y="131"/>
                      <a:pt x="248" y="129"/>
                    </a:cubicBezTo>
                    <a:cubicBezTo>
                      <a:pt x="247" y="129"/>
                      <a:pt x="247" y="129"/>
                      <a:pt x="246" y="129"/>
                    </a:cubicBezTo>
                    <a:cubicBezTo>
                      <a:pt x="245" y="129"/>
                      <a:pt x="246" y="129"/>
                      <a:pt x="245" y="128"/>
                    </a:cubicBezTo>
                    <a:cubicBezTo>
                      <a:pt x="245" y="128"/>
                      <a:pt x="242" y="128"/>
                      <a:pt x="242" y="127"/>
                    </a:cubicBezTo>
                    <a:cubicBezTo>
                      <a:pt x="242" y="126"/>
                      <a:pt x="240" y="126"/>
                      <a:pt x="239" y="126"/>
                    </a:cubicBezTo>
                    <a:cubicBezTo>
                      <a:pt x="239" y="126"/>
                      <a:pt x="241" y="126"/>
                      <a:pt x="240" y="125"/>
                    </a:cubicBezTo>
                    <a:cubicBezTo>
                      <a:pt x="240" y="125"/>
                      <a:pt x="239" y="124"/>
                      <a:pt x="239" y="124"/>
                    </a:cubicBezTo>
                    <a:cubicBezTo>
                      <a:pt x="239" y="124"/>
                      <a:pt x="238" y="124"/>
                      <a:pt x="237" y="124"/>
                    </a:cubicBezTo>
                    <a:cubicBezTo>
                      <a:pt x="237" y="124"/>
                      <a:pt x="237" y="123"/>
                      <a:pt x="236" y="123"/>
                    </a:cubicBezTo>
                    <a:cubicBezTo>
                      <a:pt x="234" y="122"/>
                      <a:pt x="231" y="121"/>
                      <a:pt x="230" y="119"/>
                    </a:cubicBezTo>
                    <a:cubicBezTo>
                      <a:pt x="228" y="119"/>
                      <a:pt x="229" y="120"/>
                      <a:pt x="227" y="119"/>
                    </a:cubicBezTo>
                    <a:cubicBezTo>
                      <a:pt x="227" y="118"/>
                      <a:pt x="225" y="118"/>
                      <a:pt x="225" y="118"/>
                    </a:cubicBezTo>
                    <a:cubicBezTo>
                      <a:pt x="224" y="117"/>
                      <a:pt x="225" y="115"/>
                      <a:pt x="222" y="115"/>
                    </a:cubicBezTo>
                    <a:cubicBezTo>
                      <a:pt x="222" y="113"/>
                      <a:pt x="220" y="112"/>
                      <a:pt x="217" y="111"/>
                    </a:cubicBezTo>
                    <a:cubicBezTo>
                      <a:pt x="216" y="112"/>
                      <a:pt x="215" y="112"/>
                      <a:pt x="215" y="113"/>
                    </a:cubicBezTo>
                    <a:cubicBezTo>
                      <a:pt x="214" y="114"/>
                      <a:pt x="217" y="114"/>
                      <a:pt x="218" y="115"/>
                    </a:cubicBezTo>
                    <a:cubicBezTo>
                      <a:pt x="218" y="115"/>
                      <a:pt x="217" y="115"/>
                      <a:pt x="218" y="116"/>
                    </a:cubicBezTo>
                    <a:cubicBezTo>
                      <a:pt x="218" y="116"/>
                      <a:pt x="219" y="116"/>
                      <a:pt x="219" y="116"/>
                    </a:cubicBezTo>
                    <a:cubicBezTo>
                      <a:pt x="219" y="116"/>
                      <a:pt x="218" y="117"/>
                      <a:pt x="220" y="118"/>
                    </a:cubicBezTo>
                    <a:cubicBezTo>
                      <a:pt x="221" y="118"/>
                      <a:pt x="220" y="119"/>
                      <a:pt x="222" y="120"/>
                    </a:cubicBezTo>
                    <a:cubicBezTo>
                      <a:pt x="222" y="120"/>
                      <a:pt x="223" y="120"/>
                      <a:pt x="223" y="120"/>
                    </a:cubicBezTo>
                    <a:cubicBezTo>
                      <a:pt x="223" y="121"/>
                      <a:pt x="225" y="121"/>
                      <a:pt x="225" y="123"/>
                    </a:cubicBezTo>
                    <a:cubicBezTo>
                      <a:pt x="225" y="123"/>
                      <a:pt x="226" y="123"/>
                      <a:pt x="228" y="123"/>
                    </a:cubicBezTo>
                    <a:cubicBezTo>
                      <a:pt x="227" y="124"/>
                      <a:pt x="228" y="124"/>
                      <a:pt x="228" y="124"/>
                    </a:cubicBezTo>
                    <a:cubicBezTo>
                      <a:pt x="229" y="125"/>
                      <a:pt x="228" y="125"/>
                      <a:pt x="228" y="125"/>
                    </a:cubicBezTo>
                    <a:cubicBezTo>
                      <a:pt x="228" y="126"/>
                      <a:pt x="231" y="126"/>
                      <a:pt x="229" y="127"/>
                    </a:cubicBezTo>
                    <a:cubicBezTo>
                      <a:pt x="228" y="127"/>
                      <a:pt x="228" y="126"/>
                      <a:pt x="225" y="126"/>
                    </a:cubicBezTo>
                    <a:cubicBezTo>
                      <a:pt x="226" y="124"/>
                      <a:pt x="222" y="125"/>
                      <a:pt x="223" y="123"/>
                    </a:cubicBezTo>
                    <a:cubicBezTo>
                      <a:pt x="222" y="123"/>
                      <a:pt x="221" y="122"/>
                      <a:pt x="220" y="122"/>
                    </a:cubicBezTo>
                    <a:cubicBezTo>
                      <a:pt x="219" y="121"/>
                      <a:pt x="218" y="121"/>
                      <a:pt x="218" y="120"/>
                    </a:cubicBezTo>
                    <a:cubicBezTo>
                      <a:pt x="216" y="120"/>
                      <a:pt x="214" y="120"/>
                      <a:pt x="214" y="119"/>
                    </a:cubicBezTo>
                    <a:cubicBezTo>
                      <a:pt x="214" y="118"/>
                      <a:pt x="214" y="119"/>
                      <a:pt x="216" y="119"/>
                    </a:cubicBezTo>
                    <a:cubicBezTo>
                      <a:pt x="217" y="117"/>
                      <a:pt x="212" y="117"/>
                      <a:pt x="213" y="116"/>
                    </a:cubicBezTo>
                    <a:cubicBezTo>
                      <a:pt x="211" y="115"/>
                      <a:pt x="210" y="115"/>
                      <a:pt x="208" y="115"/>
                    </a:cubicBezTo>
                    <a:cubicBezTo>
                      <a:pt x="208" y="113"/>
                      <a:pt x="209" y="113"/>
                      <a:pt x="208" y="112"/>
                    </a:cubicBezTo>
                    <a:cubicBezTo>
                      <a:pt x="207" y="112"/>
                      <a:pt x="207" y="112"/>
                      <a:pt x="207" y="112"/>
                    </a:cubicBezTo>
                    <a:cubicBezTo>
                      <a:pt x="206" y="111"/>
                      <a:pt x="206" y="109"/>
                      <a:pt x="202" y="109"/>
                    </a:cubicBezTo>
                    <a:cubicBezTo>
                      <a:pt x="203" y="109"/>
                      <a:pt x="202" y="108"/>
                      <a:pt x="202" y="108"/>
                    </a:cubicBezTo>
                    <a:cubicBezTo>
                      <a:pt x="202" y="108"/>
                      <a:pt x="201" y="107"/>
                      <a:pt x="201" y="107"/>
                    </a:cubicBezTo>
                    <a:cubicBezTo>
                      <a:pt x="200" y="107"/>
                      <a:pt x="198" y="107"/>
                      <a:pt x="198" y="107"/>
                    </a:cubicBezTo>
                    <a:cubicBezTo>
                      <a:pt x="197" y="106"/>
                      <a:pt x="200" y="106"/>
                      <a:pt x="200" y="106"/>
                    </a:cubicBezTo>
                    <a:cubicBezTo>
                      <a:pt x="199" y="105"/>
                      <a:pt x="194" y="105"/>
                      <a:pt x="191" y="104"/>
                    </a:cubicBezTo>
                    <a:cubicBezTo>
                      <a:pt x="190" y="104"/>
                      <a:pt x="190" y="104"/>
                      <a:pt x="190" y="103"/>
                    </a:cubicBezTo>
                    <a:cubicBezTo>
                      <a:pt x="189" y="103"/>
                      <a:pt x="189" y="102"/>
                      <a:pt x="188" y="102"/>
                    </a:cubicBezTo>
                    <a:cubicBezTo>
                      <a:pt x="187" y="102"/>
                      <a:pt x="187" y="100"/>
                      <a:pt x="186" y="99"/>
                    </a:cubicBezTo>
                    <a:cubicBezTo>
                      <a:pt x="186" y="99"/>
                      <a:pt x="184" y="99"/>
                      <a:pt x="184" y="99"/>
                    </a:cubicBezTo>
                    <a:cubicBezTo>
                      <a:pt x="183" y="98"/>
                      <a:pt x="185" y="97"/>
                      <a:pt x="182" y="97"/>
                    </a:cubicBezTo>
                    <a:cubicBezTo>
                      <a:pt x="182" y="95"/>
                      <a:pt x="180" y="94"/>
                      <a:pt x="178" y="93"/>
                    </a:cubicBezTo>
                    <a:cubicBezTo>
                      <a:pt x="177" y="92"/>
                      <a:pt x="177" y="91"/>
                      <a:pt x="175" y="91"/>
                    </a:cubicBezTo>
                    <a:cubicBezTo>
                      <a:pt x="176" y="86"/>
                      <a:pt x="175" y="82"/>
                      <a:pt x="175" y="75"/>
                    </a:cubicBezTo>
                    <a:cubicBezTo>
                      <a:pt x="175" y="75"/>
                      <a:pt x="174" y="75"/>
                      <a:pt x="174" y="74"/>
                    </a:cubicBezTo>
                    <a:cubicBezTo>
                      <a:pt x="173" y="74"/>
                      <a:pt x="173" y="74"/>
                      <a:pt x="172" y="73"/>
                    </a:cubicBezTo>
                    <a:cubicBezTo>
                      <a:pt x="172" y="73"/>
                      <a:pt x="171" y="73"/>
                      <a:pt x="170" y="73"/>
                    </a:cubicBezTo>
                    <a:cubicBezTo>
                      <a:pt x="169" y="70"/>
                      <a:pt x="165" y="69"/>
                      <a:pt x="162" y="67"/>
                    </a:cubicBezTo>
                    <a:cubicBezTo>
                      <a:pt x="162" y="67"/>
                      <a:pt x="161" y="67"/>
                      <a:pt x="161" y="66"/>
                    </a:cubicBezTo>
                    <a:cubicBezTo>
                      <a:pt x="162" y="67"/>
                      <a:pt x="164" y="67"/>
                      <a:pt x="164" y="66"/>
                    </a:cubicBezTo>
                    <a:cubicBezTo>
                      <a:pt x="166" y="66"/>
                      <a:pt x="165" y="68"/>
                      <a:pt x="168" y="67"/>
                    </a:cubicBezTo>
                    <a:cubicBezTo>
                      <a:pt x="169" y="68"/>
                      <a:pt x="169" y="69"/>
                      <a:pt x="169" y="69"/>
                    </a:cubicBezTo>
                    <a:cubicBezTo>
                      <a:pt x="174" y="69"/>
                      <a:pt x="175" y="71"/>
                      <a:pt x="178" y="71"/>
                    </a:cubicBezTo>
                    <a:cubicBezTo>
                      <a:pt x="177" y="73"/>
                      <a:pt x="180" y="73"/>
                      <a:pt x="181" y="74"/>
                    </a:cubicBezTo>
                    <a:cubicBezTo>
                      <a:pt x="182" y="74"/>
                      <a:pt x="182" y="73"/>
                      <a:pt x="182" y="73"/>
                    </a:cubicBezTo>
                    <a:cubicBezTo>
                      <a:pt x="182" y="72"/>
                      <a:pt x="180" y="72"/>
                      <a:pt x="180" y="72"/>
                    </a:cubicBezTo>
                    <a:cubicBezTo>
                      <a:pt x="179" y="71"/>
                      <a:pt x="179" y="71"/>
                      <a:pt x="179" y="70"/>
                    </a:cubicBezTo>
                    <a:cubicBezTo>
                      <a:pt x="179" y="70"/>
                      <a:pt x="178" y="69"/>
                      <a:pt x="178" y="69"/>
                    </a:cubicBezTo>
                    <a:cubicBezTo>
                      <a:pt x="178" y="69"/>
                      <a:pt x="179" y="69"/>
                      <a:pt x="179" y="69"/>
                    </a:cubicBezTo>
                    <a:cubicBezTo>
                      <a:pt x="178" y="68"/>
                      <a:pt x="175" y="68"/>
                      <a:pt x="176" y="67"/>
                    </a:cubicBezTo>
                    <a:cubicBezTo>
                      <a:pt x="171" y="67"/>
                      <a:pt x="171" y="65"/>
                      <a:pt x="166" y="66"/>
                    </a:cubicBezTo>
                    <a:cubicBezTo>
                      <a:pt x="167" y="64"/>
                      <a:pt x="163" y="65"/>
                      <a:pt x="164" y="64"/>
                    </a:cubicBezTo>
                    <a:cubicBezTo>
                      <a:pt x="163" y="63"/>
                      <a:pt x="162" y="64"/>
                      <a:pt x="160" y="63"/>
                    </a:cubicBezTo>
                    <a:cubicBezTo>
                      <a:pt x="160" y="62"/>
                      <a:pt x="161" y="62"/>
                      <a:pt x="162" y="62"/>
                    </a:cubicBezTo>
                    <a:cubicBezTo>
                      <a:pt x="163" y="61"/>
                      <a:pt x="159" y="62"/>
                      <a:pt x="159" y="62"/>
                    </a:cubicBezTo>
                    <a:cubicBezTo>
                      <a:pt x="158" y="61"/>
                      <a:pt x="159" y="61"/>
                      <a:pt x="158" y="61"/>
                    </a:cubicBezTo>
                    <a:cubicBezTo>
                      <a:pt x="158" y="61"/>
                      <a:pt x="156" y="61"/>
                      <a:pt x="156" y="61"/>
                    </a:cubicBezTo>
                    <a:cubicBezTo>
                      <a:pt x="156" y="60"/>
                      <a:pt x="158" y="60"/>
                      <a:pt x="157" y="60"/>
                    </a:cubicBezTo>
                    <a:cubicBezTo>
                      <a:pt x="157" y="59"/>
                      <a:pt x="156" y="60"/>
                      <a:pt x="154" y="60"/>
                    </a:cubicBezTo>
                    <a:cubicBezTo>
                      <a:pt x="152" y="59"/>
                      <a:pt x="153" y="58"/>
                      <a:pt x="152" y="57"/>
                    </a:cubicBezTo>
                    <a:cubicBezTo>
                      <a:pt x="152" y="57"/>
                      <a:pt x="151" y="57"/>
                      <a:pt x="149" y="57"/>
                    </a:cubicBezTo>
                    <a:cubicBezTo>
                      <a:pt x="153" y="54"/>
                      <a:pt x="141" y="56"/>
                      <a:pt x="142" y="53"/>
                    </a:cubicBezTo>
                    <a:cubicBezTo>
                      <a:pt x="143" y="53"/>
                      <a:pt x="144" y="53"/>
                      <a:pt x="145" y="53"/>
                    </a:cubicBezTo>
                    <a:cubicBezTo>
                      <a:pt x="146" y="52"/>
                      <a:pt x="141" y="53"/>
                      <a:pt x="142" y="51"/>
                    </a:cubicBezTo>
                    <a:cubicBezTo>
                      <a:pt x="140" y="51"/>
                      <a:pt x="138" y="51"/>
                      <a:pt x="136" y="51"/>
                    </a:cubicBezTo>
                    <a:cubicBezTo>
                      <a:pt x="139" y="51"/>
                      <a:pt x="135" y="50"/>
                      <a:pt x="137" y="50"/>
                    </a:cubicBezTo>
                    <a:cubicBezTo>
                      <a:pt x="138" y="49"/>
                      <a:pt x="135" y="49"/>
                      <a:pt x="135" y="49"/>
                    </a:cubicBezTo>
                    <a:cubicBezTo>
                      <a:pt x="133" y="49"/>
                      <a:pt x="135" y="48"/>
                      <a:pt x="133" y="47"/>
                    </a:cubicBezTo>
                    <a:cubicBezTo>
                      <a:pt x="131" y="47"/>
                      <a:pt x="129" y="47"/>
                      <a:pt x="127" y="47"/>
                    </a:cubicBezTo>
                    <a:cubicBezTo>
                      <a:pt x="128" y="46"/>
                      <a:pt x="129" y="46"/>
                      <a:pt x="129" y="45"/>
                    </a:cubicBezTo>
                    <a:cubicBezTo>
                      <a:pt x="129" y="44"/>
                      <a:pt x="126" y="45"/>
                      <a:pt x="128" y="44"/>
                    </a:cubicBezTo>
                    <a:cubicBezTo>
                      <a:pt x="125" y="44"/>
                      <a:pt x="123" y="44"/>
                      <a:pt x="119" y="44"/>
                    </a:cubicBezTo>
                    <a:cubicBezTo>
                      <a:pt x="119" y="43"/>
                      <a:pt x="116" y="42"/>
                      <a:pt x="114" y="42"/>
                    </a:cubicBezTo>
                    <a:cubicBezTo>
                      <a:pt x="113" y="42"/>
                      <a:pt x="111" y="41"/>
                      <a:pt x="111" y="41"/>
                    </a:cubicBezTo>
                    <a:cubicBezTo>
                      <a:pt x="110" y="41"/>
                      <a:pt x="111" y="40"/>
                      <a:pt x="111" y="40"/>
                    </a:cubicBezTo>
                    <a:cubicBezTo>
                      <a:pt x="110" y="40"/>
                      <a:pt x="108" y="40"/>
                      <a:pt x="109" y="40"/>
                    </a:cubicBezTo>
                    <a:cubicBezTo>
                      <a:pt x="105" y="39"/>
                      <a:pt x="98" y="41"/>
                      <a:pt x="97" y="40"/>
                    </a:cubicBezTo>
                    <a:cubicBezTo>
                      <a:pt x="97" y="40"/>
                      <a:pt x="97" y="39"/>
                      <a:pt x="97" y="39"/>
                    </a:cubicBezTo>
                    <a:cubicBezTo>
                      <a:pt x="96" y="39"/>
                      <a:pt x="95" y="40"/>
                      <a:pt x="95" y="40"/>
                    </a:cubicBezTo>
                    <a:cubicBezTo>
                      <a:pt x="93" y="40"/>
                      <a:pt x="94" y="38"/>
                      <a:pt x="90" y="39"/>
                    </a:cubicBezTo>
                    <a:cubicBezTo>
                      <a:pt x="90" y="38"/>
                      <a:pt x="85" y="38"/>
                      <a:pt x="88" y="37"/>
                    </a:cubicBezTo>
                    <a:cubicBezTo>
                      <a:pt x="87" y="37"/>
                      <a:pt x="87" y="37"/>
                      <a:pt x="86" y="37"/>
                    </a:cubicBezTo>
                    <a:cubicBezTo>
                      <a:pt x="85" y="37"/>
                      <a:pt x="85" y="37"/>
                      <a:pt x="85" y="37"/>
                    </a:cubicBezTo>
                    <a:cubicBezTo>
                      <a:pt x="83" y="37"/>
                      <a:pt x="82" y="38"/>
                      <a:pt x="80" y="37"/>
                    </a:cubicBezTo>
                    <a:cubicBezTo>
                      <a:pt x="78" y="37"/>
                      <a:pt x="79" y="39"/>
                      <a:pt x="79" y="40"/>
                    </a:cubicBezTo>
                    <a:cubicBezTo>
                      <a:pt x="78" y="40"/>
                      <a:pt x="77" y="39"/>
                      <a:pt x="76" y="39"/>
                    </a:cubicBezTo>
                    <a:cubicBezTo>
                      <a:pt x="75" y="39"/>
                      <a:pt x="76" y="40"/>
                      <a:pt x="75" y="40"/>
                    </a:cubicBezTo>
                    <a:cubicBezTo>
                      <a:pt x="74" y="41"/>
                      <a:pt x="70" y="40"/>
                      <a:pt x="69" y="41"/>
                    </a:cubicBezTo>
                    <a:cubicBezTo>
                      <a:pt x="68" y="41"/>
                      <a:pt x="68" y="42"/>
                      <a:pt x="67" y="42"/>
                    </a:cubicBezTo>
                    <a:cubicBezTo>
                      <a:pt x="65" y="42"/>
                      <a:pt x="65" y="41"/>
                      <a:pt x="63" y="41"/>
                    </a:cubicBezTo>
                    <a:cubicBezTo>
                      <a:pt x="65" y="40"/>
                      <a:pt x="67" y="40"/>
                      <a:pt x="66" y="38"/>
                    </a:cubicBezTo>
                    <a:cubicBezTo>
                      <a:pt x="68" y="39"/>
                      <a:pt x="68" y="38"/>
                      <a:pt x="68" y="37"/>
                    </a:cubicBezTo>
                    <a:cubicBezTo>
                      <a:pt x="68" y="37"/>
                      <a:pt x="66" y="37"/>
                      <a:pt x="65" y="37"/>
                    </a:cubicBezTo>
                    <a:cubicBezTo>
                      <a:pt x="64" y="37"/>
                      <a:pt x="64" y="38"/>
                      <a:pt x="62" y="39"/>
                    </a:cubicBezTo>
                    <a:cubicBezTo>
                      <a:pt x="61" y="39"/>
                      <a:pt x="61" y="40"/>
                      <a:pt x="60" y="40"/>
                    </a:cubicBezTo>
                    <a:cubicBezTo>
                      <a:pt x="59" y="40"/>
                      <a:pt x="59" y="41"/>
                      <a:pt x="57" y="41"/>
                    </a:cubicBezTo>
                    <a:cubicBezTo>
                      <a:pt x="58" y="42"/>
                      <a:pt x="56" y="42"/>
                      <a:pt x="55" y="42"/>
                    </a:cubicBezTo>
                    <a:cubicBezTo>
                      <a:pt x="55" y="42"/>
                      <a:pt x="55" y="43"/>
                      <a:pt x="55" y="44"/>
                    </a:cubicBezTo>
                    <a:cubicBezTo>
                      <a:pt x="52" y="44"/>
                      <a:pt x="51" y="46"/>
                      <a:pt x="49" y="47"/>
                    </a:cubicBezTo>
                    <a:cubicBezTo>
                      <a:pt x="49" y="47"/>
                      <a:pt x="48" y="46"/>
                      <a:pt x="47" y="47"/>
                    </a:cubicBezTo>
                    <a:cubicBezTo>
                      <a:pt x="47" y="47"/>
                      <a:pt x="48" y="47"/>
                      <a:pt x="47" y="48"/>
                    </a:cubicBezTo>
                    <a:cubicBezTo>
                      <a:pt x="47" y="48"/>
                      <a:pt x="43" y="48"/>
                      <a:pt x="44" y="48"/>
                    </a:cubicBezTo>
                    <a:cubicBezTo>
                      <a:pt x="46" y="49"/>
                      <a:pt x="42" y="49"/>
                      <a:pt x="40" y="49"/>
                    </a:cubicBezTo>
                    <a:cubicBezTo>
                      <a:pt x="40" y="50"/>
                      <a:pt x="39" y="51"/>
                      <a:pt x="38" y="51"/>
                    </a:cubicBezTo>
                    <a:cubicBezTo>
                      <a:pt x="37" y="50"/>
                      <a:pt x="38" y="51"/>
                      <a:pt x="37" y="51"/>
                    </a:cubicBezTo>
                    <a:cubicBezTo>
                      <a:pt x="36" y="51"/>
                      <a:pt x="35" y="51"/>
                      <a:pt x="33" y="51"/>
                    </a:cubicBezTo>
                    <a:cubicBezTo>
                      <a:pt x="31" y="52"/>
                      <a:pt x="35" y="52"/>
                      <a:pt x="30" y="52"/>
                    </a:cubicBezTo>
                    <a:cubicBezTo>
                      <a:pt x="28" y="52"/>
                      <a:pt x="27" y="52"/>
                      <a:pt x="24" y="53"/>
                    </a:cubicBezTo>
                    <a:cubicBezTo>
                      <a:pt x="23" y="53"/>
                      <a:pt x="23" y="54"/>
                      <a:pt x="21" y="54"/>
                    </a:cubicBezTo>
                    <a:cubicBezTo>
                      <a:pt x="21" y="53"/>
                      <a:pt x="23" y="53"/>
                      <a:pt x="25" y="52"/>
                    </a:cubicBezTo>
                    <a:cubicBezTo>
                      <a:pt x="26" y="52"/>
                      <a:pt x="26" y="52"/>
                      <a:pt x="26" y="52"/>
                    </a:cubicBezTo>
                    <a:cubicBezTo>
                      <a:pt x="27" y="51"/>
                      <a:pt x="29" y="52"/>
                      <a:pt x="30" y="51"/>
                    </a:cubicBezTo>
                    <a:cubicBezTo>
                      <a:pt x="32" y="52"/>
                      <a:pt x="31" y="50"/>
                      <a:pt x="31" y="50"/>
                    </a:cubicBezTo>
                    <a:cubicBezTo>
                      <a:pt x="32" y="50"/>
                      <a:pt x="33" y="51"/>
                      <a:pt x="34" y="49"/>
                    </a:cubicBezTo>
                    <a:cubicBezTo>
                      <a:pt x="35" y="49"/>
                      <a:pt x="35" y="50"/>
                      <a:pt x="35" y="49"/>
                    </a:cubicBezTo>
                    <a:cubicBezTo>
                      <a:pt x="35" y="48"/>
                      <a:pt x="38" y="49"/>
                      <a:pt x="39" y="48"/>
                    </a:cubicBezTo>
                    <a:cubicBezTo>
                      <a:pt x="39" y="47"/>
                      <a:pt x="39" y="46"/>
                      <a:pt x="39" y="46"/>
                    </a:cubicBezTo>
                    <a:cubicBezTo>
                      <a:pt x="42" y="47"/>
                      <a:pt x="40" y="44"/>
                      <a:pt x="43" y="45"/>
                    </a:cubicBezTo>
                    <a:cubicBezTo>
                      <a:pt x="44" y="43"/>
                      <a:pt x="39" y="45"/>
                      <a:pt x="40" y="43"/>
                    </a:cubicBezTo>
                    <a:cubicBezTo>
                      <a:pt x="39" y="44"/>
                      <a:pt x="33" y="43"/>
                      <a:pt x="32" y="44"/>
                    </a:cubicBezTo>
                    <a:cubicBezTo>
                      <a:pt x="31" y="44"/>
                      <a:pt x="32" y="43"/>
                      <a:pt x="31" y="43"/>
                    </a:cubicBezTo>
                    <a:cubicBezTo>
                      <a:pt x="30" y="43"/>
                      <a:pt x="27" y="43"/>
                      <a:pt x="25" y="43"/>
                    </a:cubicBezTo>
                    <a:cubicBezTo>
                      <a:pt x="26" y="42"/>
                      <a:pt x="24" y="43"/>
                      <a:pt x="23" y="42"/>
                    </a:cubicBezTo>
                    <a:cubicBezTo>
                      <a:pt x="23" y="42"/>
                      <a:pt x="24" y="42"/>
                      <a:pt x="24" y="42"/>
                    </a:cubicBezTo>
                    <a:cubicBezTo>
                      <a:pt x="23" y="40"/>
                      <a:pt x="21" y="41"/>
                      <a:pt x="20" y="39"/>
                    </a:cubicBezTo>
                    <a:cubicBezTo>
                      <a:pt x="18" y="40"/>
                      <a:pt x="15" y="40"/>
                      <a:pt x="13" y="40"/>
                    </a:cubicBezTo>
                    <a:cubicBezTo>
                      <a:pt x="12" y="39"/>
                      <a:pt x="13" y="39"/>
                      <a:pt x="14" y="39"/>
                    </a:cubicBezTo>
                    <a:cubicBezTo>
                      <a:pt x="13" y="38"/>
                      <a:pt x="10" y="38"/>
                      <a:pt x="11" y="36"/>
                    </a:cubicBezTo>
                    <a:cubicBezTo>
                      <a:pt x="10" y="36"/>
                      <a:pt x="9" y="35"/>
                      <a:pt x="9" y="36"/>
                    </a:cubicBezTo>
                    <a:cubicBezTo>
                      <a:pt x="6" y="36"/>
                      <a:pt x="8" y="34"/>
                      <a:pt x="9" y="34"/>
                    </a:cubicBezTo>
                    <a:cubicBezTo>
                      <a:pt x="9" y="34"/>
                      <a:pt x="8" y="33"/>
                      <a:pt x="9" y="33"/>
                    </a:cubicBezTo>
                    <a:cubicBezTo>
                      <a:pt x="9" y="33"/>
                      <a:pt x="10" y="33"/>
                      <a:pt x="11" y="33"/>
                    </a:cubicBezTo>
                    <a:cubicBezTo>
                      <a:pt x="11" y="33"/>
                      <a:pt x="11" y="32"/>
                      <a:pt x="12" y="32"/>
                    </a:cubicBezTo>
                    <a:cubicBezTo>
                      <a:pt x="14" y="31"/>
                      <a:pt x="17" y="31"/>
                      <a:pt x="20" y="31"/>
                    </a:cubicBezTo>
                    <a:cubicBezTo>
                      <a:pt x="21" y="30"/>
                      <a:pt x="22" y="30"/>
                      <a:pt x="23" y="30"/>
                    </a:cubicBezTo>
                    <a:cubicBezTo>
                      <a:pt x="25" y="30"/>
                      <a:pt x="22" y="29"/>
                      <a:pt x="27" y="29"/>
                    </a:cubicBezTo>
                    <a:cubicBezTo>
                      <a:pt x="27" y="28"/>
                      <a:pt x="27" y="27"/>
                      <a:pt x="25" y="25"/>
                    </a:cubicBezTo>
                    <a:cubicBezTo>
                      <a:pt x="23" y="24"/>
                      <a:pt x="18" y="27"/>
                      <a:pt x="16" y="26"/>
                    </a:cubicBezTo>
                    <a:cubicBezTo>
                      <a:pt x="14" y="25"/>
                      <a:pt x="15" y="26"/>
                      <a:pt x="12" y="26"/>
                    </a:cubicBezTo>
                    <a:cubicBezTo>
                      <a:pt x="11" y="25"/>
                      <a:pt x="7" y="26"/>
                      <a:pt x="5" y="25"/>
                    </a:cubicBezTo>
                    <a:cubicBezTo>
                      <a:pt x="4" y="25"/>
                      <a:pt x="6" y="24"/>
                      <a:pt x="5" y="24"/>
                    </a:cubicBezTo>
                    <a:cubicBezTo>
                      <a:pt x="3" y="24"/>
                      <a:pt x="1" y="24"/>
                      <a:pt x="1" y="22"/>
                    </a:cubicBezTo>
                    <a:cubicBezTo>
                      <a:pt x="7" y="23"/>
                      <a:pt x="0" y="21"/>
                      <a:pt x="7" y="21"/>
                    </a:cubicBezTo>
                    <a:cubicBezTo>
                      <a:pt x="8" y="21"/>
                      <a:pt x="7" y="21"/>
                      <a:pt x="7" y="21"/>
                    </a:cubicBezTo>
                    <a:cubicBezTo>
                      <a:pt x="7" y="20"/>
                      <a:pt x="9" y="21"/>
                      <a:pt x="9" y="21"/>
                    </a:cubicBezTo>
                    <a:cubicBezTo>
                      <a:pt x="10" y="21"/>
                      <a:pt x="11" y="20"/>
                      <a:pt x="13" y="20"/>
                    </a:cubicBezTo>
                    <a:cubicBezTo>
                      <a:pt x="13" y="20"/>
                      <a:pt x="14" y="21"/>
                      <a:pt x="15" y="21"/>
                    </a:cubicBezTo>
                    <a:cubicBezTo>
                      <a:pt x="17" y="22"/>
                      <a:pt x="19" y="21"/>
                      <a:pt x="22" y="21"/>
                    </a:cubicBezTo>
                    <a:cubicBezTo>
                      <a:pt x="23" y="21"/>
                      <a:pt x="23" y="22"/>
                      <a:pt x="24" y="21"/>
                    </a:cubicBezTo>
                    <a:cubicBezTo>
                      <a:pt x="26" y="21"/>
                      <a:pt x="24" y="21"/>
                      <a:pt x="24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7" y="19"/>
                      <a:pt x="22" y="20"/>
                      <a:pt x="23" y="18"/>
                    </a:cubicBezTo>
                    <a:cubicBezTo>
                      <a:pt x="21" y="18"/>
                      <a:pt x="18" y="18"/>
                      <a:pt x="16" y="17"/>
                    </a:cubicBezTo>
                    <a:cubicBezTo>
                      <a:pt x="17" y="17"/>
                      <a:pt x="17" y="17"/>
                      <a:pt x="15" y="16"/>
                    </a:cubicBezTo>
                    <a:cubicBezTo>
                      <a:pt x="14" y="16"/>
                      <a:pt x="14" y="16"/>
                      <a:pt x="14" y="15"/>
                    </a:cubicBezTo>
                    <a:cubicBezTo>
                      <a:pt x="13" y="15"/>
                      <a:pt x="11" y="15"/>
                      <a:pt x="10" y="15"/>
                    </a:cubicBezTo>
                    <a:cubicBezTo>
                      <a:pt x="10" y="15"/>
                      <a:pt x="12" y="13"/>
                      <a:pt x="10" y="14"/>
                    </a:cubicBezTo>
                    <a:cubicBezTo>
                      <a:pt x="9" y="14"/>
                      <a:pt x="10" y="14"/>
                      <a:pt x="9" y="14"/>
                    </a:cubicBezTo>
                    <a:cubicBezTo>
                      <a:pt x="8" y="14"/>
                      <a:pt x="7" y="13"/>
                      <a:pt x="6" y="14"/>
                    </a:cubicBezTo>
                    <a:cubicBezTo>
                      <a:pt x="8" y="12"/>
                      <a:pt x="12" y="12"/>
                      <a:pt x="16" y="11"/>
                    </a:cubicBezTo>
                    <a:cubicBezTo>
                      <a:pt x="14" y="9"/>
                      <a:pt x="19" y="9"/>
                      <a:pt x="20" y="9"/>
                    </a:cubicBezTo>
                    <a:cubicBezTo>
                      <a:pt x="20" y="8"/>
                      <a:pt x="19" y="7"/>
                      <a:pt x="21" y="7"/>
                    </a:cubicBezTo>
                    <a:cubicBezTo>
                      <a:pt x="23" y="8"/>
                      <a:pt x="23" y="7"/>
                      <a:pt x="27" y="7"/>
                    </a:cubicBezTo>
                    <a:cubicBezTo>
                      <a:pt x="30" y="6"/>
                      <a:pt x="33" y="5"/>
                      <a:pt x="38" y="5"/>
                    </a:cubicBezTo>
                    <a:cubicBezTo>
                      <a:pt x="40" y="5"/>
                      <a:pt x="39" y="4"/>
                      <a:pt x="39" y="4"/>
                    </a:cubicBezTo>
                    <a:cubicBezTo>
                      <a:pt x="41" y="4"/>
                      <a:pt x="45" y="5"/>
                      <a:pt x="45" y="3"/>
                    </a:cubicBezTo>
                    <a:cubicBezTo>
                      <a:pt x="46" y="3"/>
                      <a:pt x="47" y="4"/>
                      <a:pt x="47" y="4"/>
                    </a:cubicBezTo>
                    <a:cubicBezTo>
                      <a:pt x="49" y="5"/>
                      <a:pt x="51" y="4"/>
                      <a:pt x="50" y="5"/>
                    </a:cubicBezTo>
                    <a:cubicBezTo>
                      <a:pt x="55" y="5"/>
                      <a:pt x="59" y="5"/>
                      <a:pt x="63" y="5"/>
                    </a:cubicBezTo>
                    <a:cubicBezTo>
                      <a:pt x="59" y="7"/>
                      <a:pt x="70" y="4"/>
                      <a:pt x="66" y="7"/>
                    </a:cubicBezTo>
                    <a:cubicBezTo>
                      <a:pt x="68" y="7"/>
                      <a:pt x="70" y="7"/>
                      <a:pt x="70" y="6"/>
                    </a:cubicBezTo>
                    <a:cubicBezTo>
                      <a:pt x="72" y="7"/>
                      <a:pt x="76" y="6"/>
                      <a:pt x="79" y="7"/>
                    </a:cubicBezTo>
                    <a:cubicBezTo>
                      <a:pt x="79" y="7"/>
                      <a:pt x="79" y="7"/>
                      <a:pt x="80" y="7"/>
                    </a:cubicBezTo>
                    <a:cubicBezTo>
                      <a:pt x="81" y="7"/>
                      <a:pt x="81" y="8"/>
                      <a:pt x="82" y="8"/>
                    </a:cubicBezTo>
                    <a:cubicBezTo>
                      <a:pt x="84" y="8"/>
                      <a:pt x="85" y="7"/>
                      <a:pt x="87" y="8"/>
                    </a:cubicBezTo>
                    <a:cubicBezTo>
                      <a:pt x="87" y="8"/>
                      <a:pt x="98" y="8"/>
                      <a:pt x="100" y="8"/>
                    </a:cubicBezTo>
                    <a:cubicBezTo>
                      <a:pt x="101" y="9"/>
                      <a:pt x="107" y="9"/>
                      <a:pt x="111" y="9"/>
                    </a:cubicBezTo>
                    <a:cubicBezTo>
                      <a:pt x="112" y="10"/>
                      <a:pt x="113" y="10"/>
                      <a:pt x="114" y="11"/>
                    </a:cubicBezTo>
                    <a:cubicBezTo>
                      <a:pt x="117" y="11"/>
                      <a:pt x="118" y="12"/>
                      <a:pt x="122" y="12"/>
                    </a:cubicBezTo>
                    <a:cubicBezTo>
                      <a:pt x="122" y="13"/>
                      <a:pt x="126" y="12"/>
                      <a:pt x="129" y="13"/>
                    </a:cubicBezTo>
                    <a:cubicBezTo>
                      <a:pt x="129" y="12"/>
                      <a:pt x="128" y="12"/>
                      <a:pt x="127" y="12"/>
                    </a:cubicBezTo>
                    <a:cubicBezTo>
                      <a:pt x="129" y="11"/>
                      <a:pt x="132" y="10"/>
                      <a:pt x="135" y="10"/>
                    </a:cubicBezTo>
                    <a:cubicBezTo>
                      <a:pt x="135" y="11"/>
                      <a:pt x="136" y="11"/>
                      <a:pt x="136" y="10"/>
                    </a:cubicBezTo>
                    <a:cubicBezTo>
                      <a:pt x="137" y="10"/>
                      <a:pt x="137" y="11"/>
                      <a:pt x="138" y="11"/>
                    </a:cubicBezTo>
                    <a:cubicBezTo>
                      <a:pt x="140" y="11"/>
                      <a:pt x="140" y="10"/>
                      <a:pt x="140" y="10"/>
                    </a:cubicBezTo>
                    <a:cubicBezTo>
                      <a:pt x="142" y="9"/>
                      <a:pt x="143" y="10"/>
                      <a:pt x="144" y="10"/>
                    </a:cubicBezTo>
                    <a:cubicBezTo>
                      <a:pt x="145" y="10"/>
                      <a:pt x="144" y="9"/>
                      <a:pt x="146" y="8"/>
                    </a:cubicBezTo>
                    <a:cubicBezTo>
                      <a:pt x="148" y="8"/>
                      <a:pt x="149" y="9"/>
                      <a:pt x="149" y="8"/>
                    </a:cubicBezTo>
                    <a:cubicBezTo>
                      <a:pt x="151" y="9"/>
                      <a:pt x="150" y="9"/>
                      <a:pt x="148" y="9"/>
                    </a:cubicBezTo>
                    <a:cubicBezTo>
                      <a:pt x="150" y="11"/>
                      <a:pt x="156" y="8"/>
                      <a:pt x="158" y="10"/>
                    </a:cubicBezTo>
                    <a:cubicBezTo>
                      <a:pt x="161" y="10"/>
                      <a:pt x="156" y="8"/>
                      <a:pt x="159" y="8"/>
                    </a:cubicBezTo>
                    <a:cubicBezTo>
                      <a:pt x="160" y="8"/>
                      <a:pt x="160" y="7"/>
                      <a:pt x="162" y="7"/>
                    </a:cubicBezTo>
                    <a:cubicBezTo>
                      <a:pt x="162" y="8"/>
                      <a:pt x="162" y="8"/>
                      <a:pt x="162" y="9"/>
                    </a:cubicBezTo>
                    <a:cubicBezTo>
                      <a:pt x="164" y="8"/>
                      <a:pt x="165" y="9"/>
                      <a:pt x="167" y="10"/>
                    </a:cubicBezTo>
                    <a:cubicBezTo>
                      <a:pt x="170" y="10"/>
                      <a:pt x="172" y="10"/>
                      <a:pt x="173" y="9"/>
                    </a:cubicBezTo>
                    <a:cubicBezTo>
                      <a:pt x="174" y="9"/>
                      <a:pt x="177" y="9"/>
                      <a:pt x="176" y="11"/>
                    </a:cubicBezTo>
                    <a:cubicBezTo>
                      <a:pt x="178" y="10"/>
                      <a:pt x="181" y="10"/>
                      <a:pt x="181" y="9"/>
                    </a:cubicBezTo>
                    <a:cubicBezTo>
                      <a:pt x="184" y="10"/>
                      <a:pt x="185" y="8"/>
                      <a:pt x="187" y="10"/>
                    </a:cubicBezTo>
                    <a:cubicBezTo>
                      <a:pt x="189" y="10"/>
                      <a:pt x="192" y="10"/>
                      <a:pt x="194" y="10"/>
                    </a:cubicBezTo>
                    <a:cubicBezTo>
                      <a:pt x="194" y="10"/>
                      <a:pt x="192" y="10"/>
                      <a:pt x="193" y="11"/>
                    </a:cubicBezTo>
                    <a:cubicBezTo>
                      <a:pt x="193" y="11"/>
                      <a:pt x="196" y="11"/>
                      <a:pt x="195" y="11"/>
                    </a:cubicBezTo>
                    <a:cubicBezTo>
                      <a:pt x="196" y="11"/>
                      <a:pt x="196" y="10"/>
                      <a:pt x="198" y="11"/>
                    </a:cubicBezTo>
                    <a:cubicBezTo>
                      <a:pt x="198" y="11"/>
                      <a:pt x="198" y="12"/>
                      <a:pt x="198" y="12"/>
                    </a:cubicBezTo>
                    <a:cubicBezTo>
                      <a:pt x="201" y="12"/>
                      <a:pt x="205" y="11"/>
                      <a:pt x="208" y="12"/>
                    </a:cubicBezTo>
                    <a:cubicBezTo>
                      <a:pt x="208" y="12"/>
                      <a:pt x="209" y="12"/>
                      <a:pt x="211" y="12"/>
                    </a:cubicBezTo>
                    <a:cubicBezTo>
                      <a:pt x="209" y="14"/>
                      <a:pt x="214" y="12"/>
                      <a:pt x="214" y="14"/>
                    </a:cubicBezTo>
                    <a:cubicBezTo>
                      <a:pt x="214" y="15"/>
                      <a:pt x="212" y="14"/>
                      <a:pt x="212" y="15"/>
                    </a:cubicBezTo>
                    <a:cubicBezTo>
                      <a:pt x="211" y="16"/>
                      <a:pt x="213" y="16"/>
                      <a:pt x="213" y="16"/>
                    </a:cubicBezTo>
                    <a:cubicBezTo>
                      <a:pt x="223" y="16"/>
                      <a:pt x="232" y="16"/>
                      <a:pt x="240" y="17"/>
                    </a:cubicBezTo>
                    <a:cubicBezTo>
                      <a:pt x="240" y="18"/>
                      <a:pt x="239" y="18"/>
                      <a:pt x="239" y="19"/>
                    </a:cubicBezTo>
                    <a:cubicBezTo>
                      <a:pt x="241" y="19"/>
                      <a:pt x="241" y="18"/>
                      <a:pt x="243" y="18"/>
                    </a:cubicBezTo>
                    <a:cubicBezTo>
                      <a:pt x="242" y="17"/>
                      <a:pt x="243" y="17"/>
                      <a:pt x="242" y="15"/>
                    </a:cubicBezTo>
                    <a:cubicBezTo>
                      <a:pt x="243" y="15"/>
                      <a:pt x="250" y="15"/>
                      <a:pt x="248" y="14"/>
                    </a:cubicBezTo>
                    <a:cubicBezTo>
                      <a:pt x="249" y="13"/>
                      <a:pt x="250" y="14"/>
                      <a:pt x="251" y="14"/>
                    </a:cubicBezTo>
                    <a:cubicBezTo>
                      <a:pt x="252" y="15"/>
                      <a:pt x="253" y="14"/>
                      <a:pt x="253" y="15"/>
                    </a:cubicBezTo>
                    <a:cubicBezTo>
                      <a:pt x="257" y="15"/>
                      <a:pt x="260" y="15"/>
                      <a:pt x="263" y="15"/>
                    </a:cubicBezTo>
                    <a:cubicBezTo>
                      <a:pt x="263" y="15"/>
                      <a:pt x="263" y="15"/>
                      <a:pt x="264" y="15"/>
                    </a:cubicBezTo>
                    <a:cubicBezTo>
                      <a:pt x="265" y="16"/>
                      <a:pt x="265" y="16"/>
                      <a:pt x="266" y="16"/>
                    </a:cubicBezTo>
                    <a:cubicBezTo>
                      <a:pt x="270" y="16"/>
                      <a:pt x="273" y="15"/>
                      <a:pt x="278" y="15"/>
                    </a:cubicBezTo>
                    <a:cubicBezTo>
                      <a:pt x="281" y="14"/>
                      <a:pt x="280" y="14"/>
                      <a:pt x="281" y="13"/>
                    </a:cubicBezTo>
                    <a:cubicBezTo>
                      <a:pt x="280" y="11"/>
                      <a:pt x="278" y="12"/>
                      <a:pt x="277" y="11"/>
                    </a:cubicBezTo>
                    <a:cubicBezTo>
                      <a:pt x="278" y="9"/>
                      <a:pt x="286" y="10"/>
                      <a:pt x="289" y="11"/>
                    </a:cubicBezTo>
                    <a:cubicBezTo>
                      <a:pt x="288" y="11"/>
                      <a:pt x="288" y="12"/>
                      <a:pt x="286" y="12"/>
                    </a:cubicBezTo>
                    <a:cubicBezTo>
                      <a:pt x="288" y="13"/>
                      <a:pt x="286" y="13"/>
                      <a:pt x="285" y="14"/>
                    </a:cubicBezTo>
                    <a:cubicBezTo>
                      <a:pt x="284" y="15"/>
                      <a:pt x="286" y="14"/>
                      <a:pt x="288" y="15"/>
                    </a:cubicBezTo>
                    <a:cubicBezTo>
                      <a:pt x="286" y="16"/>
                      <a:pt x="289" y="16"/>
                      <a:pt x="287" y="17"/>
                    </a:cubicBezTo>
                    <a:cubicBezTo>
                      <a:pt x="290" y="18"/>
                      <a:pt x="292" y="15"/>
                      <a:pt x="291" y="15"/>
                    </a:cubicBezTo>
                    <a:cubicBezTo>
                      <a:pt x="291" y="15"/>
                      <a:pt x="294" y="17"/>
                      <a:pt x="293" y="15"/>
                    </a:cubicBezTo>
                    <a:cubicBezTo>
                      <a:pt x="297" y="15"/>
                      <a:pt x="296" y="13"/>
                      <a:pt x="299" y="12"/>
                    </a:cubicBezTo>
                    <a:cubicBezTo>
                      <a:pt x="298" y="11"/>
                      <a:pt x="296" y="10"/>
                      <a:pt x="292" y="10"/>
                    </a:cubicBezTo>
                    <a:cubicBezTo>
                      <a:pt x="294" y="9"/>
                      <a:pt x="290" y="8"/>
                      <a:pt x="287" y="7"/>
                    </a:cubicBezTo>
                    <a:cubicBezTo>
                      <a:pt x="287" y="7"/>
                      <a:pt x="287" y="6"/>
                      <a:pt x="286" y="6"/>
                    </a:cubicBezTo>
                    <a:cubicBezTo>
                      <a:pt x="286" y="5"/>
                      <a:pt x="289" y="4"/>
                      <a:pt x="289" y="3"/>
                    </a:cubicBezTo>
                    <a:cubicBezTo>
                      <a:pt x="289" y="3"/>
                      <a:pt x="291" y="3"/>
                      <a:pt x="291" y="2"/>
                    </a:cubicBezTo>
                    <a:cubicBezTo>
                      <a:pt x="288" y="1"/>
                      <a:pt x="295" y="3"/>
                      <a:pt x="292" y="1"/>
                    </a:cubicBezTo>
                    <a:cubicBezTo>
                      <a:pt x="292" y="0"/>
                      <a:pt x="294" y="2"/>
                      <a:pt x="295" y="2"/>
                    </a:cubicBezTo>
                    <a:cubicBezTo>
                      <a:pt x="296" y="2"/>
                      <a:pt x="298" y="2"/>
                      <a:pt x="299" y="2"/>
                    </a:cubicBezTo>
                    <a:cubicBezTo>
                      <a:pt x="299" y="2"/>
                      <a:pt x="297" y="3"/>
                      <a:pt x="298" y="3"/>
                    </a:cubicBezTo>
                    <a:cubicBezTo>
                      <a:pt x="298" y="3"/>
                      <a:pt x="300" y="3"/>
                      <a:pt x="301" y="3"/>
                    </a:cubicBezTo>
                    <a:cubicBezTo>
                      <a:pt x="301" y="3"/>
                      <a:pt x="300" y="4"/>
                      <a:pt x="301" y="4"/>
                    </a:cubicBezTo>
                    <a:cubicBezTo>
                      <a:pt x="301" y="4"/>
                      <a:pt x="303" y="4"/>
                      <a:pt x="303" y="4"/>
                    </a:cubicBezTo>
                    <a:cubicBezTo>
                      <a:pt x="304" y="6"/>
                      <a:pt x="301" y="5"/>
                      <a:pt x="303" y="6"/>
                    </a:cubicBezTo>
                    <a:cubicBezTo>
                      <a:pt x="303" y="7"/>
                      <a:pt x="304" y="7"/>
                      <a:pt x="304" y="7"/>
                    </a:cubicBezTo>
                    <a:cubicBezTo>
                      <a:pt x="304" y="7"/>
                      <a:pt x="303" y="7"/>
                      <a:pt x="303" y="8"/>
                    </a:cubicBezTo>
                    <a:cubicBezTo>
                      <a:pt x="303" y="8"/>
                      <a:pt x="302" y="9"/>
                      <a:pt x="302" y="9"/>
                    </a:cubicBezTo>
                    <a:cubicBezTo>
                      <a:pt x="302" y="10"/>
                      <a:pt x="308" y="10"/>
                      <a:pt x="307" y="9"/>
                    </a:cubicBezTo>
                    <a:cubicBezTo>
                      <a:pt x="309" y="9"/>
                      <a:pt x="308" y="10"/>
                      <a:pt x="311" y="10"/>
                    </a:cubicBezTo>
                    <a:cubicBezTo>
                      <a:pt x="309" y="11"/>
                      <a:pt x="311" y="11"/>
                      <a:pt x="311" y="12"/>
                    </a:cubicBezTo>
                    <a:cubicBezTo>
                      <a:pt x="315" y="12"/>
                      <a:pt x="314" y="11"/>
                      <a:pt x="318" y="12"/>
                    </a:cubicBezTo>
                    <a:cubicBezTo>
                      <a:pt x="318" y="12"/>
                      <a:pt x="319" y="11"/>
                      <a:pt x="319" y="11"/>
                    </a:cubicBezTo>
                    <a:cubicBezTo>
                      <a:pt x="321" y="11"/>
                      <a:pt x="318" y="12"/>
                      <a:pt x="320" y="13"/>
                    </a:cubicBezTo>
                    <a:cubicBezTo>
                      <a:pt x="320" y="13"/>
                      <a:pt x="322" y="13"/>
                      <a:pt x="322" y="13"/>
                    </a:cubicBezTo>
                    <a:cubicBezTo>
                      <a:pt x="322" y="14"/>
                      <a:pt x="318" y="14"/>
                      <a:pt x="320" y="16"/>
                    </a:cubicBezTo>
                    <a:close/>
                    <a:moveTo>
                      <a:pt x="202" y="21"/>
                    </a:moveTo>
                    <a:cubicBezTo>
                      <a:pt x="201" y="20"/>
                      <a:pt x="203" y="20"/>
                      <a:pt x="202" y="20"/>
                    </a:cubicBezTo>
                    <a:cubicBezTo>
                      <a:pt x="202" y="20"/>
                      <a:pt x="202" y="20"/>
                      <a:pt x="201" y="20"/>
                    </a:cubicBezTo>
                    <a:cubicBezTo>
                      <a:pt x="201" y="20"/>
                      <a:pt x="201" y="19"/>
                      <a:pt x="200" y="19"/>
                    </a:cubicBezTo>
                    <a:cubicBezTo>
                      <a:pt x="198" y="20"/>
                      <a:pt x="194" y="21"/>
                      <a:pt x="192" y="20"/>
                    </a:cubicBezTo>
                    <a:cubicBezTo>
                      <a:pt x="191" y="19"/>
                      <a:pt x="196" y="20"/>
                      <a:pt x="195" y="18"/>
                    </a:cubicBezTo>
                    <a:cubicBezTo>
                      <a:pt x="194" y="18"/>
                      <a:pt x="193" y="18"/>
                      <a:pt x="193" y="18"/>
                    </a:cubicBezTo>
                    <a:cubicBezTo>
                      <a:pt x="191" y="18"/>
                      <a:pt x="190" y="19"/>
                      <a:pt x="189" y="19"/>
                    </a:cubicBezTo>
                    <a:cubicBezTo>
                      <a:pt x="187" y="19"/>
                      <a:pt x="184" y="19"/>
                      <a:pt x="182" y="19"/>
                    </a:cubicBezTo>
                    <a:cubicBezTo>
                      <a:pt x="182" y="19"/>
                      <a:pt x="182" y="20"/>
                      <a:pt x="181" y="20"/>
                    </a:cubicBezTo>
                    <a:cubicBezTo>
                      <a:pt x="178" y="20"/>
                      <a:pt x="174" y="20"/>
                      <a:pt x="171" y="20"/>
                    </a:cubicBezTo>
                    <a:cubicBezTo>
                      <a:pt x="171" y="21"/>
                      <a:pt x="170" y="22"/>
                      <a:pt x="171" y="22"/>
                    </a:cubicBezTo>
                    <a:cubicBezTo>
                      <a:pt x="171" y="21"/>
                      <a:pt x="172" y="21"/>
                      <a:pt x="172" y="22"/>
                    </a:cubicBezTo>
                    <a:cubicBezTo>
                      <a:pt x="176" y="23"/>
                      <a:pt x="183" y="20"/>
                      <a:pt x="184" y="22"/>
                    </a:cubicBezTo>
                    <a:cubicBezTo>
                      <a:pt x="182" y="21"/>
                      <a:pt x="183" y="22"/>
                      <a:pt x="181" y="23"/>
                    </a:cubicBezTo>
                    <a:cubicBezTo>
                      <a:pt x="179" y="23"/>
                      <a:pt x="178" y="23"/>
                      <a:pt x="177" y="24"/>
                    </a:cubicBezTo>
                    <a:cubicBezTo>
                      <a:pt x="182" y="24"/>
                      <a:pt x="185" y="23"/>
                      <a:pt x="190" y="23"/>
                    </a:cubicBezTo>
                    <a:cubicBezTo>
                      <a:pt x="190" y="24"/>
                      <a:pt x="190" y="25"/>
                      <a:pt x="191" y="25"/>
                    </a:cubicBezTo>
                    <a:cubicBezTo>
                      <a:pt x="191" y="24"/>
                      <a:pt x="192" y="24"/>
                      <a:pt x="194" y="24"/>
                    </a:cubicBezTo>
                    <a:cubicBezTo>
                      <a:pt x="194" y="23"/>
                      <a:pt x="194" y="23"/>
                      <a:pt x="196" y="22"/>
                    </a:cubicBezTo>
                    <a:cubicBezTo>
                      <a:pt x="198" y="21"/>
                      <a:pt x="197" y="22"/>
                      <a:pt x="200" y="22"/>
                    </a:cubicBezTo>
                    <a:cubicBezTo>
                      <a:pt x="200" y="22"/>
                      <a:pt x="200" y="21"/>
                      <a:pt x="202" y="21"/>
                    </a:cubicBezTo>
                    <a:close/>
                    <a:moveTo>
                      <a:pt x="209" y="38"/>
                    </a:moveTo>
                    <a:cubicBezTo>
                      <a:pt x="209" y="37"/>
                      <a:pt x="213" y="37"/>
                      <a:pt x="214" y="36"/>
                    </a:cubicBezTo>
                    <a:cubicBezTo>
                      <a:pt x="214" y="36"/>
                      <a:pt x="215" y="36"/>
                      <a:pt x="216" y="36"/>
                    </a:cubicBezTo>
                    <a:cubicBezTo>
                      <a:pt x="217" y="36"/>
                      <a:pt x="219" y="36"/>
                      <a:pt x="221" y="36"/>
                    </a:cubicBezTo>
                    <a:cubicBezTo>
                      <a:pt x="221" y="36"/>
                      <a:pt x="221" y="35"/>
                      <a:pt x="222" y="35"/>
                    </a:cubicBezTo>
                    <a:cubicBezTo>
                      <a:pt x="224" y="34"/>
                      <a:pt x="226" y="35"/>
                      <a:pt x="227" y="34"/>
                    </a:cubicBezTo>
                    <a:cubicBezTo>
                      <a:pt x="226" y="34"/>
                      <a:pt x="225" y="34"/>
                      <a:pt x="227" y="34"/>
                    </a:cubicBezTo>
                    <a:cubicBezTo>
                      <a:pt x="229" y="34"/>
                      <a:pt x="229" y="33"/>
                      <a:pt x="229" y="34"/>
                    </a:cubicBezTo>
                    <a:cubicBezTo>
                      <a:pt x="230" y="34"/>
                      <a:pt x="231" y="33"/>
                      <a:pt x="230" y="33"/>
                    </a:cubicBezTo>
                    <a:cubicBezTo>
                      <a:pt x="229" y="34"/>
                      <a:pt x="231" y="32"/>
                      <a:pt x="232" y="33"/>
                    </a:cubicBezTo>
                    <a:cubicBezTo>
                      <a:pt x="233" y="33"/>
                      <a:pt x="235" y="32"/>
                      <a:pt x="234" y="31"/>
                    </a:cubicBezTo>
                    <a:cubicBezTo>
                      <a:pt x="231" y="31"/>
                      <a:pt x="230" y="32"/>
                      <a:pt x="227" y="32"/>
                    </a:cubicBezTo>
                    <a:cubicBezTo>
                      <a:pt x="227" y="32"/>
                      <a:pt x="226" y="33"/>
                      <a:pt x="225" y="33"/>
                    </a:cubicBezTo>
                    <a:cubicBezTo>
                      <a:pt x="221" y="34"/>
                      <a:pt x="222" y="33"/>
                      <a:pt x="220" y="33"/>
                    </a:cubicBezTo>
                    <a:cubicBezTo>
                      <a:pt x="219" y="33"/>
                      <a:pt x="219" y="34"/>
                      <a:pt x="218" y="33"/>
                    </a:cubicBezTo>
                    <a:cubicBezTo>
                      <a:pt x="216" y="33"/>
                      <a:pt x="216" y="33"/>
                      <a:pt x="214" y="33"/>
                    </a:cubicBezTo>
                    <a:cubicBezTo>
                      <a:pt x="213" y="33"/>
                      <a:pt x="214" y="32"/>
                      <a:pt x="213" y="32"/>
                    </a:cubicBezTo>
                    <a:cubicBezTo>
                      <a:pt x="213" y="33"/>
                      <a:pt x="212" y="33"/>
                      <a:pt x="212" y="33"/>
                    </a:cubicBezTo>
                    <a:cubicBezTo>
                      <a:pt x="212" y="34"/>
                      <a:pt x="213" y="34"/>
                      <a:pt x="214" y="34"/>
                    </a:cubicBezTo>
                    <a:cubicBezTo>
                      <a:pt x="210" y="34"/>
                      <a:pt x="211" y="35"/>
                      <a:pt x="210" y="35"/>
                    </a:cubicBezTo>
                    <a:cubicBezTo>
                      <a:pt x="208" y="36"/>
                      <a:pt x="206" y="36"/>
                      <a:pt x="206" y="36"/>
                    </a:cubicBezTo>
                    <a:cubicBezTo>
                      <a:pt x="206" y="38"/>
                      <a:pt x="201" y="36"/>
                      <a:pt x="203" y="38"/>
                    </a:cubicBezTo>
                    <a:cubicBezTo>
                      <a:pt x="205" y="38"/>
                      <a:pt x="207" y="38"/>
                      <a:pt x="209" y="38"/>
                    </a:cubicBezTo>
                    <a:close/>
                    <a:moveTo>
                      <a:pt x="281" y="57"/>
                    </a:moveTo>
                    <a:cubicBezTo>
                      <a:pt x="280" y="57"/>
                      <a:pt x="280" y="57"/>
                      <a:pt x="280" y="57"/>
                    </a:cubicBezTo>
                    <a:cubicBezTo>
                      <a:pt x="280" y="57"/>
                      <a:pt x="277" y="58"/>
                      <a:pt x="277" y="58"/>
                    </a:cubicBezTo>
                    <a:cubicBezTo>
                      <a:pt x="276" y="58"/>
                      <a:pt x="278" y="60"/>
                      <a:pt x="276" y="60"/>
                    </a:cubicBezTo>
                    <a:cubicBezTo>
                      <a:pt x="276" y="59"/>
                      <a:pt x="276" y="58"/>
                      <a:pt x="275" y="58"/>
                    </a:cubicBezTo>
                    <a:cubicBezTo>
                      <a:pt x="275" y="59"/>
                      <a:pt x="275" y="60"/>
                      <a:pt x="275" y="60"/>
                    </a:cubicBezTo>
                    <a:cubicBezTo>
                      <a:pt x="277" y="60"/>
                      <a:pt x="278" y="60"/>
                      <a:pt x="280" y="60"/>
                    </a:cubicBezTo>
                    <a:cubicBezTo>
                      <a:pt x="279" y="61"/>
                      <a:pt x="282" y="62"/>
                      <a:pt x="282" y="62"/>
                    </a:cubicBezTo>
                    <a:cubicBezTo>
                      <a:pt x="283" y="64"/>
                      <a:pt x="283" y="63"/>
                      <a:pt x="285" y="64"/>
                    </a:cubicBezTo>
                    <a:cubicBezTo>
                      <a:pt x="284" y="64"/>
                      <a:pt x="283" y="64"/>
                      <a:pt x="283" y="65"/>
                    </a:cubicBezTo>
                    <a:cubicBezTo>
                      <a:pt x="283" y="66"/>
                      <a:pt x="284" y="66"/>
                      <a:pt x="284" y="66"/>
                    </a:cubicBezTo>
                    <a:cubicBezTo>
                      <a:pt x="285" y="66"/>
                      <a:pt x="287" y="66"/>
                      <a:pt x="288" y="66"/>
                    </a:cubicBezTo>
                    <a:cubicBezTo>
                      <a:pt x="289" y="66"/>
                      <a:pt x="289" y="65"/>
                      <a:pt x="289" y="64"/>
                    </a:cubicBezTo>
                    <a:cubicBezTo>
                      <a:pt x="288" y="63"/>
                      <a:pt x="287" y="63"/>
                      <a:pt x="286" y="63"/>
                    </a:cubicBezTo>
                    <a:cubicBezTo>
                      <a:pt x="288" y="60"/>
                      <a:pt x="286" y="61"/>
                      <a:pt x="285" y="61"/>
                    </a:cubicBezTo>
                    <a:cubicBezTo>
                      <a:pt x="284" y="60"/>
                      <a:pt x="284" y="58"/>
                      <a:pt x="283" y="57"/>
                    </a:cubicBezTo>
                    <a:cubicBezTo>
                      <a:pt x="282" y="57"/>
                      <a:pt x="282" y="57"/>
                      <a:pt x="281" y="57"/>
                    </a:cubicBezTo>
                    <a:close/>
                    <a:moveTo>
                      <a:pt x="320" y="72"/>
                    </a:moveTo>
                    <a:cubicBezTo>
                      <a:pt x="316" y="71"/>
                      <a:pt x="317" y="73"/>
                      <a:pt x="316" y="73"/>
                    </a:cubicBezTo>
                    <a:cubicBezTo>
                      <a:pt x="315" y="72"/>
                      <a:pt x="315" y="72"/>
                      <a:pt x="314" y="72"/>
                    </a:cubicBezTo>
                    <a:cubicBezTo>
                      <a:pt x="314" y="74"/>
                      <a:pt x="310" y="73"/>
                      <a:pt x="309" y="74"/>
                    </a:cubicBezTo>
                    <a:cubicBezTo>
                      <a:pt x="308" y="74"/>
                      <a:pt x="309" y="74"/>
                      <a:pt x="308" y="75"/>
                    </a:cubicBezTo>
                    <a:cubicBezTo>
                      <a:pt x="307" y="75"/>
                      <a:pt x="306" y="75"/>
                      <a:pt x="306" y="75"/>
                    </a:cubicBezTo>
                    <a:cubicBezTo>
                      <a:pt x="307" y="75"/>
                      <a:pt x="306" y="76"/>
                      <a:pt x="306" y="77"/>
                    </a:cubicBezTo>
                    <a:cubicBezTo>
                      <a:pt x="308" y="78"/>
                      <a:pt x="308" y="76"/>
                      <a:pt x="310" y="76"/>
                    </a:cubicBezTo>
                    <a:cubicBezTo>
                      <a:pt x="312" y="75"/>
                      <a:pt x="313" y="76"/>
                      <a:pt x="316" y="76"/>
                    </a:cubicBezTo>
                    <a:cubicBezTo>
                      <a:pt x="317" y="76"/>
                      <a:pt x="317" y="75"/>
                      <a:pt x="319" y="75"/>
                    </a:cubicBezTo>
                    <a:cubicBezTo>
                      <a:pt x="321" y="75"/>
                      <a:pt x="324" y="76"/>
                      <a:pt x="325" y="76"/>
                    </a:cubicBezTo>
                    <a:cubicBezTo>
                      <a:pt x="324" y="76"/>
                      <a:pt x="323" y="76"/>
                      <a:pt x="323" y="77"/>
                    </a:cubicBezTo>
                    <a:cubicBezTo>
                      <a:pt x="323" y="76"/>
                      <a:pt x="324" y="77"/>
                      <a:pt x="324" y="77"/>
                    </a:cubicBezTo>
                    <a:cubicBezTo>
                      <a:pt x="324" y="77"/>
                      <a:pt x="325" y="77"/>
                      <a:pt x="325" y="77"/>
                    </a:cubicBezTo>
                    <a:cubicBezTo>
                      <a:pt x="328" y="77"/>
                      <a:pt x="327" y="77"/>
                      <a:pt x="330" y="76"/>
                    </a:cubicBezTo>
                    <a:cubicBezTo>
                      <a:pt x="333" y="75"/>
                      <a:pt x="334" y="77"/>
                      <a:pt x="336" y="76"/>
                    </a:cubicBezTo>
                    <a:cubicBezTo>
                      <a:pt x="334" y="76"/>
                      <a:pt x="337" y="74"/>
                      <a:pt x="334" y="75"/>
                    </a:cubicBezTo>
                    <a:cubicBezTo>
                      <a:pt x="333" y="76"/>
                      <a:pt x="332" y="73"/>
                      <a:pt x="332" y="73"/>
                    </a:cubicBezTo>
                    <a:cubicBezTo>
                      <a:pt x="332" y="73"/>
                      <a:pt x="330" y="73"/>
                      <a:pt x="331" y="72"/>
                    </a:cubicBezTo>
                    <a:cubicBezTo>
                      <a:pt x="329" y="72"/>
                      <a:pt x="327" y="72"/>
                      <a:pt x="326" y="72"/>
                    </a:cubicBezTo>
                    <a:cubicBezTo>
                      <a:pt x="326" y="71"/>
                      <a:pt x="327" y="71"/>
                      <a:pt x="326" y="70"/>
                    </a:cubicBezTo>
                    <a:cubicBezTo>
                      <a:pt x="322" y="71"/>
                      <a:pt x="323" y="70"/>
                      <a:pt x="320" y="70"/>
                    </a:cubicBezTo>
                    <a:cubicBezTo>
                      <a:pt x="319" y="71"/>
                      <a:pt x="318" y="71"/>
                      <a:pt x="320" y="72"/>
                    </a:cubicBezTo>
                    <a:close/>
                    <a:moveTo>
                      <a:pt x="346" y="84"/>
                    </a:moveTo>
                    <a:cubicBezTo>
                      <a:pt x="346" y="84"/>
                      <a:pt x="345" y="84"/>
                      <a:pt x="345" y="84"/>
                    </a:cubicBezTo>
                    <a:cubicBezTo>
                      <a:pt x="350" y="84"/>
                      <a:pt x="345" y="80"/>
                      <a:pt x="349" y="81"/>
                    </a:cubicBezTo>
                    <a:cubicBezTo>
                      <a:pt x="351" y="82"/>
                      <a:pt x="352" y="80"/>
                      <a:pt x="355" y="81"/>
                    </a:cubicBezTo>
                    <a:cubicBezTo>
                      <a:pt x="354" y="78"/>
                      <a:pt x="346" y="77"/>
                      <a:pt x="340" y="78"/>
                    </a:cubicBezTo>
                    <a:cubicBezTo>
                      <a:pt x="340" y="78"/>
                      <a:pt x="339" y="77"/>
                      <a:pt x="339" y="77"/>
                    </a:cubicBezTo>
                    <a:cubicBezTo>
                      <a:pt x="337" y="76"/>
                      <a:pt x="336" y="78"/>
                      <a:pt x="334" y="78"/>
                    </a:cubicBezTo>
                    <a:cubicBezTo>
                      <a:pt x="333" y="78"/>
                      <a:pt x="333" y="77"/>
                      <a:pt x="331" y="77"/>
                    </a:cubicBezTo>
                    <a:cubicBezTo>
                      <a:pt x="330" y="77"/>
                      <a:pt x="330" y="78"/>
                      <a:pt x="329" y="78"/>
                    </a:cubicBezTo>
                    <a:cubicBezTo>
                      <a:pt x="327" y="78"/>
                      <a:pt x="326" y="78"/>
                      <a:pt x="325" y="79"/>
                    </a:cubicBezTo>
                    <a:cubicBezTo>
                      <a:pt x="325" y="79"/>
                      <a:pt x="324" y="80"/>
                      <a:pt x="323" y="80"/>
                    </a:cubicBezTo>
                    <a:cubicBezTo>
                      <a:pt x="323" y="84"/>
                      <a:pt x="321" y="84"/>
                      <a:pt x="322" y="88"/>
                    </a:cubicBezTo>
                    <a:cubicBezTo>
                      <a:pt x="325" y="89"/>
                      <a:pt x="323" y="87"/>
                      <a:pt x="327" y="87"/>
                    </a:cubicBezTo>
                    <a:cubicBezTo>
                      <a:pt x="326" y="87"/>
                      <a:pt x="327" y="86"/>
                      <a:pt x="328" y="85"/>
                    </a:cubicBezTo>
                    <a:cubicBezTo>
                      <a:pt x="329" y="84"/>
                      <a:pt x="328" y="83"/>
                      <a:pt x="329" y="82"/>
                    </a:cubicBezTo>
                    <a:cubicBezTo>
                      <a:pt x="329" y="81"/>
                      <a:pt x="330" y="81"/>
                      <a:pt x="331" y="81"/>
                    </a:cubicBezTo>
                    <a:cubicBezTo>
                      <a:pt x="331" y="80"/>
                      <a:pt x="330" y="79"/>
                      <a:pt x="331" y="79"/>
                    </a:cubicBezTo>
                    <a:cubicBezTo>
                      <a:pt x="333" y="79"/>
                      <a:pt x="335" y="79"/>
                      <a:pt x="335" y="79"/>
                    </a:cubicBezTo>
                    <a:cubicBezTo>
                      <a:pt x="334" y="80"/>
                      <a:pt x="339" y="79"/>
                      <a:pt x="338" y="80"/>
                    </a:cubicBezTo>
                    <a:cubicBezTo>
                      <a:pt x="339" y="82"/>
                      <a:pt x="339" y="81"/>
                      <a:pt x="338" y="83"/>
                    </a:cubicBezTo>
                    <a:cubicBezTo>
                      <a:pt x="339" y="83"/>
                      <a:pt x="340" y="83"/>
                      <a:pt x="340" y="83"/>
                    </a:cubicBezTo>
                    <a:cubicBezTo>
                      <a:pt x="340" y="83"/>
                      <a:pt x="338" y="83"/>
                      <a:pt x="338" y="84"/>
                    </a:cubicBezTo>
                    <a:cubicBezTo>
                      <a:pt x="342" y="83"/>
                      <a:pt x="345" y="85"/>
                      <a:pt x="346" y="84"/>
                    </a:cubicBezTo>
                    <a:close/>
                    <a:moveTo>
                      <a:pt x="364" y="82"/>
                    </a:moveTo>
                    <a:cubicBezTo>
                      <a:pt x="364" y="82"/>
                      <a:pt x="364" y="83"/>
                      <a:pt x="364" y="83"/>
                    </a:cubicBezTo>
                    <a:cubicBezTo>
                      <a:pt x="363" y="84"/>
                      <a:pt x="358" y="82"/>
                      <a:pt x="356" y="83"/>
                    </a:cubicBezTo>
                    <a:cubicBezTo>
                      <a:pt x="357" y="83"/>
                      <a:pt x="355" y="83"/>
                      <a:pt x="354" y="84"/>
                    </a:cubicBezTo>
                    <a:cubicBezTo>
                      <a:pt x="357" y="85"/>
                      <a:pt x="357" y="85"/>
                      <a:pt x="360" y="84"/>
                    </a:cubicBezTo>
                    <a:cubicBezTo>
                      <a:pt x="362" y="84"/>
                      <a:pt x="366" y="85"/>
                      <a:pt x="367" y="84"/>
                    </a:cubicBezTo>
                    <a:cubicBezTo>
                      <a:pt x="367" y="84"/>
                      <a:pt x="366" y="84"/>
                      <a:pt x="367" y="84"/>
                    </a:cubicBezTo>
                    <a:cubicBezTo>
                      <a:pt x="368" y="83"/>
                      <a:pt x="369" y="83"/>
                      <a:pt x="369" y="83"/>
                    </a:cubicBezTo>
                    <a:cubicBezTo>
                      <a:pt x="367" y="83"/>
                      <a:pt x="366" y="82"/>
                      <a:pt x="364" y="82"/>
                    </a:cubicBezTo>
                    <a:close/>
                    <a:moveTo>
                      <a:pt x="350" y="86"/>
                    </a:moveTo>
                    <a:cubicBezTo>
                      <a:pt x="350" y="86"/>
                      <a:pt x="350" y="85"/>
                      <a:pt x="348" y="85"/>
                    </a:cubicBezTo>
                    <a:cubicBezTo>
                      <a:pt x="348" y="86"/>
                      <a:pt x="349" y="86"/>
                      <a:pt x="348" y="86"/>
                    </a:cubicBezTo>
                    <a:cubicBezTo>
                      <a:pt x="347" y="86"/>
                      <a:pt x="345" y="86"/>
                      <a:pt x="343" y="86"/>
                    </a:cubicBezTo>
                    <a:cubicBezTo>
                      <a:pt x="345" y="88"/>
                      <a:pt x="340" y="87"/>
                      <a:pt x="340" y="88"/>
                    </a:cubicBezTo>
                    <a:cubicBezTo>
                      <a:pt x="341" y="88"/>
                      <a:pt x="342" y="88"/>
                      <a:pt x="343" y="88"/>
                    </a:cubicBezTo>
                    <a:cubicBezTo>
                      <a:pt x="343" y="88"/>
                      <a:pt x="343" y="88"/>
                      <a:pt x="342" y="89"/>
                    </a:cubicBezTo>
                    <a:cubicBezTo>
                      <a:pt x="345" y="89"/>
                      <a:pt x="344" y="88"/>
                      <a:pt x="346" y="88"/>
                    </a:cubicBezTo>
                    <a:cubicBezTo>
                      <a:pt x="347" y="88"/>
                      <a:pt x="349" y="89"/>
                      <a:pt x="351" y="88"/>
                    </a:cubicBezTo>
                    <a:cubicBezTo>
                      <a:pt x="351" y="86"/>
                      <a:pt x="358" y="88"/>
                      <a:pt x="356" y="85"/>
                    </a:cubicBezTo>
                    <a:cubicBezTo>
                      <a:pt x="353" y="85"/>
                      <a:pt x="351" y="86"/>
                      <a:pt x="350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91"/>
              <p:cNvSpPr/>
              <p:nvPr/>
            </p:nvSpPr>
            <p:spPr bwMode="auto">
              <a:xfrm>
                <a:off x="4052888" y="3729038"/>
                <a:ext cx="120650" cy="90488"/>
              </a:xfrm>
              <a:custGeom>
                <a:avLst/>
                <a:gdLst>
                  <a:gd name="T0" fmla="*/ 9 w 32"/>
                  <a:gd name="T1" fmla="*/ 2 h 24"/>
                  <a:gd name="T2" fmla="*/ 16 w 32"/>
                  <a:gd name="T3" fmla="*/ 2 h 24"/>
                  <a:gd name="T4" fmla="*/ 17 w 32"/>
                  <a:gd name="T5" fmla="*/ 4 h 24"/>
                  <a:gd name="T6" fmla="*/ 12 w 32"/>
                  <a:gd name="T7" fmla="*/ 6 h 24"/>
                  <a:gd name="T8" fmla="*/ 18 w 32"/>
                  <a:gd name="T9" fmla="*/ 7 h 24"/>
                  <a:gd name="T10" fmla="*/ 21 w 32"/>
                  <a:gd name="T11" fmla="*/ 11 h 24"/>
                  <a:gd name="T12" fmla="*/ 23 w 32"/>
                  <a:gd name="T13" fmla="*/ 12 h 24"/>
                  <a:gd name="T14" fmla="*/ 27 w 32"/>
                  <a:gd name="T15" fmla="*/ 13 h 24"/>
                  <a:gd name="T16" fmla="*/ 25 w 32"/>
                  <a:gd name="T17" fmla="*/ 15 h 24"/>
                  <a:gd name="T18" fmla="*/ 31 w 32"/>
                  <a:gd name="T19" fmla="*/ 15 h 24"/>
                  <a:gd name="T20" fmla="*/ 31 w 32"/>
                  <a:gd name="T21" fmla="*/ 18 h 24"/>
                  <a:gd name="T22" fmla="*/ 29 w 32"/>
                  <a:gd name="T23" fmla="*/ 18 h 24"/>
                  <a:gd name="T24" fmla="*/ 31 w 32"/>
                  <a:gd name="T25" fmla="*/ 19 h 24"/>
                  <a:gd name="T26" fmla="*/ 29 w 32"/>
                  <a:gd name="T27" fmla="*/ 20 h 24"/>
                  <a:gd name="T28" fmla="*/ 26 w 32"/>
                  <a:gd name="T29" fmla="*/ 21 h 24"/>
                  <a:gd name="T30" fmla="*/ 16 w 32"/>
                  <a:gd name="T31" fmla="*/ 21 h 24"/>
                  <a:gd name="T32" fmla="*/ 12 w 32"/>
                  <a:gd name="T33" fmla="*/ 21 h 24"/>
                  <a:gd name="T34" fmla="*/ 5 w 32"/>
                  <a:gd name="T35" fmla="*/ 21 h 24"/>
                  <a:gd name="T36" fmla="*/ 7 w 32"/>
                  <a:gd name="T37" fmla="*/ 21 h 24"/>
                  <a:gd name="T38" fmla="*/ 8 w 32"/>
                  <a:gd name="T39" fmla="*/ 21 h 24"/>
                  <a:gd name="T40" fmla="*/ 9 w 32"/>
                  <a:gd name="T41" fmla="*/ 20 h 24"/>
                  <a:gd name="T42" fmla="*/ 15 w 32"/>
                  <a:gd name="T43" fmla="*/ 20 h 24"/>
                  <a:gd name="T44" fmla="*/ 7 w 32"/>
                  <a:gd name="T45" fmla="*/ 18 h 24"/>
                  <a:gd name="T46" fmla="*/ 7 w 32"/>
                  <a:gd name="T47" fmla="*/ 15 h 24"/>
                  <a:gd name="T48" fmla="*/ 9 w 32"/>
                  <a:gd name="T49" fmla="*/ 15 h 24"/>
                  <a:gd name="T50" fmla="*/ 13 w 32"/>
                  <a:gd name="T51" fmla="*/ 15 h 24"/>
                  <a:gd name="T52" fmla="*/ 14 w 32"/>
                  <a:gd name="T53" fmla="*/ 12 h 24"/>
                  <a:gd name="T54" fmla="*/ 11 w 32"/>
                  <a:gd name="T55" fmla="*/ 10 h 24"/>
                  <a:gd name="T56" fmla="*/ 7 w 32"/>
                  <a:gd name="T57" fmla="*/ 10 h 24"/>
                  <a:gd name="T58" fmla="*/ 7 w 32"/>
                  <a:gd name="T59" fmla="*/ 8 h 24"/>
                  <a:gd name="T60" fmla="*/ 3 w 32"/>
                  <a:gd name="T61" fmla="*/ 7 h 24"/>
                  <a:gd name="T62" fmla="*/ 0 w 32"/>
                  <a:gd name="T63" fmla="*/ 2 h 24"/>
                  <a:gd name="T64" fmla="*/ 5 w 32"/>
                  <a:gd name="T65" fmla="*/ 0 h 24"/>
                  <a:gd name="T66" fmla="*/ 14 w 32"/>
                  <a:gd name="T67" fmla="*/ 0 h 24"/>
                  <a:gd name="T68" fmla="*/ 9 w 32"/>
                  <a:gd name="T69" fmla="*/ 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2" h="24">
                    <a:moveTo>
                      <a:pt x="9" y="2"/>
                    </a:moveTo>
                    <a:cubicBezTo>
                      <a:pt x="10" y="3"/>
                      <a:pt x="14" y="2"/>
                      <a:pt x="16" y="2"/>
                    </a:cubicBezTo>
                    <a:cubicBezTo>
                      <a:pt x="17" y="2"/>
                      <a:pt x="17" y="3"/>
                      <a:pt x="17" y="4"/>
                    </a:cubicBezTo>
                    <a:cubicBezTo>
                      <a:pt x="15" y="5"/>
                      <a:pt x="13" y="5"/>
                      <a:pt x="12" y="6"/>
                    </a:cubicBezTo>
                    <a:cubicBezTo>
                      <a:pt x="13" y="7"/>
                      <a:pt x="15" y="7"/>
                      <a:pt x="18" y="7"/>
                    </a:cubicBezTo>
                    <a:cubicBezTo>
                      <a:pt x="18" y="9"/>
                      <a:pt x="22" y="9"/>
                      <a:pt x="21" y="11"/>
                    </a:cubicBezTo>
                    <a:cubicBezTo>
                      <a:pt x="21" y="11"/>
                      <a:pt x="23" y="11"/>
                      <a:pt x="23" y="12"/>
                    </a:cubicBezTo>
                    <a:cubicBezTo>
                      <a:pt x="23" y="13"/>
                      <a:pt x="26" y="12"/>
                      <a:pt x="27" y="13"/>
                    </a:cubicBezTo>
                    <a:cubicBezTo>
                      <a:pt x="27" y="13"/>
                      <a:pt x="26" y="14"/>
                      <a:pt x="25" y="15"/>
                    </a:cubicBezTo>
                    <a:cubicBezTo>
                      <a:pt x="28" y="15"/>
                      <a:pt x="30" y="15"/>
                      <a:pt x="31" y="15"/>
                    </a:cubicBezTo>
                    <a:cubicBezTo>
                      <a:pt x="30" y="16"/>
                      <a:pt x="32" y="17"/>
                      <a:pt x="31" y="18"/>
                    </a:cubicBezTo>
                    <a:cubicBezTo>
                      <a:pt x="31" y="18"/>
                      <a:pt x="29" y="18"/>
                      <a:pt x="29" y="18"/>
                    </a:cubicBezTo>
                    <a:cubicBezTo>
                      <a:pt x="29" y="19"/>
                      <a:pt x="30" y="18"/>
                      <a:pt x="31" y="19"/>
                    </a:cubicBezTo>
                    <a:cubicBezTo>
                      <a:pt x="30" y="19"/>
                      <a:pt x="29" y="19"/>
                      <a:pt x="29" y="20"/>
                    </a:cubicBezTo>
                    <a:cubicBezTo>
                      <a:pt x="28" y="20"/>
                      <a:pt x="28" y="21"/>
                      <a:pt x="26" y="21"/>
                    </a:cubicBezTo>
                    <a:cubicBezTo>
                      <a:pt x="23" y="21"/>
                      <a:pt x="20" y="20"/>
                      <a:pt x="16" y="21"/>
                    </a:cubicBezTo>
                    <a:cubicBezTo>
                      <a:pt x="14" y="21"/>
                      <a:pt x="15" y="21"/>
                      <a:pt x="12" y="21"/>
                    </a:cubicBezTo>
                    <a:cubicBezTo>
                      <a:pt x="11" y="22"/>
                      <a:pt x="5" y="24"/>
                      <a:pt x="5" y="21"/>
                    </a:cubicBezTo>
                    <a:cubicBezTo>
                      <a:pt x="6" y="21"/>
                      <a:pt x="7" y="21"/>
                      <a:pt x="7" y="21"/>
                    </a:cubicBezTo>
                    <a:cubicBezTo>
                      <a:pt x="8" y="21"/>
                      <a:pt x="9" y="21"/>
                      <a:pt x="8" y="21"/>
                    </a:cubicBezTo>
                    <a:cubicBezTo>
                      <a:pt x="10" y="21"/>
                      <a:pt x="8" y="20"/>
                      <a:pt x="9" y="20"/>
                    </a:cubicBezTo>
                    <a:cubicBezTo>
                      <a:pt x="11" y="20"/>
                      <a:pt x="13" y="20"/>
                      <a:pt x="15" y="20"/>
                    </a:cubicBezTo>
                    <a:cubicBezTo>
                      <a:pt x="14" y="17"/>
                      <a:pt x="10" y="19"/>
                      <a:pt x="7" y="18"/>
                    </a:cubicBezTo>
                    <a:cubicBezTo>
                      <a:pt x="7" y="17"/>
                      <a:pt x="7" y="16"/>
                      <a:pt x="7" y="15"/>
                    </a:cubicBezTo>
                    <a:cubicBezTo>
                      <a:pt x="9" y="15"/>
                      <a:pt x="11" y="15"/>
                      <a:pt x="9" y="15"/>
                    </a:cubicBezTo>
                    <a:cubicBezTo>
                      <a:pt x="10" y="13"/>
                      <a:pt x="11" y="15"/>
                      <a:pt x="13" y="15"/>
                    </a:cubicBezTo>
                    <a:cubicBezTo>
                      <a:pt x="15" y="15"/>
                      <a:pt x="12" y="13"/>
                      <a:pt x="14" y="12"/>
                    </a:cubicBezTo>
                    <a:cubicBezTo>
                      <a:pt x="14" y="11"/>
                      <a:pt x="10" y="11"/>
                      <a:pt x="11" y="10"/>
                    </a:cubicBezTo>
                    <a:cubicBezTo>
                      <a:pt x="10" y="10"/>
                      <a:pt x="9" y="10"/>
                      <a:pt x="7" y="10"/>
                    </a:cubicBezTo>
                    <a:cubicBezTo>
                      <a:pt x="7" y="10"/>
                      <a:pt x="7" y="9"/>
                      <a:pt x="7" y="8"/>
                    </a:cubicBezTo>
                    <a:cubicBezTo>
                      <a:pt x="7" y="7"/>
                      <a:pt x="4" y="8"/>
                      <a:pt x="3" y="7"/>
                    </a:cubicBezTo>
                    <a:cubicBezTo>
                      <a:pt x="5" y="5"/>
                      <a:pt x="5" y="2"/>
                      <a:pt x="0" y="2"/>
                    </a:cubicBezTo>
                    <a:cubicBezTo>
                      <a:pt x="2" y="1"/>
                      <a:pt x="4" y="1"/>
                      <a:pt x="5" y="0"/>
                    </a:cubicBezTo>
                    <a:cubicBezTo>
                      <a:pt x="8" y="0"/>
                      <a:pt x="11" y="0"/>
                      <a:pt x="14" y="0"/>
                    </a:cubicBezTo>
                    <a:cubicBezTo>
                      <a:pt x="12" y="0"/>
                      <a:pt x="11" y="1"/>
                      <a:pt x="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92"/>
              <p:cNvSpPr/>
              <p:nvPr/>
            </p:nvSpPr>
            <p:spPr bwMode="auto">
              <a:xfrm>
                <a:off x="1806575" y="3733800"/>
                <a:ext cx="33338" cy="11113"/>
              </a:xfrm>
              <a:custGeom>
                <a:avLst/>
                <a:gdLst>
                  <a:gd name="T0" fmla="*/ 8 w 9"/>
                  <a:gd name="T1" fmla="*/ 0 h 3"/>
                  <a:gd name="T2" fmla="*/ 9 w 9"/>
                  <a:gd name="T3" fmla="*/ 2 h 3"/>
                  <a:gd name="T4" fmla="*/ 4 w 9"/>
                  <a:gd name="T5" fmla="*/ 3 h 3"/>
                  <a:gd name="T6" fmla="*/ 4 w 9"/>
                  <a:gd name="T7" fmla="*/ 2 h 3"/>
                  <a:gd name="T8" fmla="*/ 2 w 9"/>
                  <a:gd name="T9" fmla="*/ 3 h 3"/>
                  <a:gd name="T10" fmla="*/ 3 w 9"/>
                  <a:gd name="T11" fmla="*/ 2 h 3"/>
                  <a:gd name="T12" fmla="*/ 8 w 9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3">
                    <a:moveTo>
                      <a:pt x="8" y="0"/>
                    </a:moveTo>
                    <a:cubicBezTo>
                      <a:pt x="7" y="1"/>
                      <a:pt x="8" y="2"/>
                      <a:pt x="9" y="2"/>
                    </a:cubicBezTo>
                    <a:cubicBezTo>
                      <a:pt x="8" y="3"/>
                      <a:pt x="6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0" y="2"/>
                      <a:pt x="3" y="2"/>
                      <a:pt x="3" y="2"/>
                    </a:cubicBezTo>
                    <a:cubicBezTo>
                      <a:pt x="4" y="2"/>
                      <a:pt x="6" y="0"/>
                      <a:pt x="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3"/>
              <p:cNvSpPr/>
              <p:nvPr/>
            </p:nvSpPr>
            <p:spPr bwMode="auto">
              <a:xfrm>
                <a:off x="6265863" y="3879850"/>
                <a:ext cx="22225" cy="11113"/>
              </a:xfrm>
              <a:custGeom>
                <a:avLst/>
                <a:gdLst>
                  <a:gd name="T0" fmla="*/ 2 w 6"/>
                  <a:gd name="T1" fmla="*/ 0 h 3"/>
                  <a:gd name="T2" fmla="*/ 6 w 6"/>
                  <a:gd name="T3" fmla="*/ 0 h 3"/>
                  <a:gd name="T4" fmla="*/ 1 w 6"/>
                  <a:gd name="T5" fmla="*/ 2 h 3"/>
                  <a:gd name="T6" fmla="*/ 2 w 6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3">
                    <a:moveTo>
                      <a:pt x="2" y="0"/>
                    </a:moveTo>
                    <a:cubicBezTo>
                      <a:pt x="2" y="0"/>
                      <a:pt x="3" y="1"/>
                      <a:pt x="6" y="0"/>
                    </a:cubicBezTo>
                    <a:cubicBezTo>
                      <a:pt x="5" y="1"/>
                      <a:pt x="4" y="3"/>
                      <a:pt x="1" y="2"/>
                    </a:cubicBezTo>
                    <a:cubicBezTo>
                      <a:pt x="0" y="2"/>
                      <a:pt x="5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5800725" y="4164013"/>
                <a:ext cx="146050" cy="87313"/>
              </a:xfrm>
              <a:custGeom>
                <a:avLst/>
                <a:gdLst>
                  <a:gd name="T0" fmla="*/ 31 w 39"/>
                  <a:gd name="T1" fmla="*/ 2 h 23"/>
                  <a:gd name="T2" fmla="*/ 35 w 39"/>
                  <a:gd name="T3" fmla="*/ 3 h 23"/>
                  <a:gd name="T4" fmla="*/ 39 w 39"/>
                  <a:gd name="T5" fmla="*/ 4 h 23"/>
                  <a:gd name="T6" fmla="*/ 35 w 39"/>
                  <a:gd name="T7" fmla="*/ 7 h 23"/>
                  <a:gd name="T8" fmla="*/ 34 w 39"/>
                  <a:gd name="T9" fmla="*/ 9 h 23"/>
                  <a:gd name="T10" fmla="*/ 36 w 39"/>
                  <a:gd name="T11" fmla="*/ 10 h 23"/>
                  <a:gd name="T12" fmla="*/ 36 w 39"/>
                  <a:gd name="T13" fmla="*/ 12 h 23"/>
                  <a:gd name="T14" fmla="*/ 38 w 39"/>
                  <a:gd name="T15" fmla="*/ 13 h 23"/>
                  <a:gd name="T16" fmla="*/ 33 w 39"/>
                  <a:gd name="T17" fmla="*/ 14 h 23"/>
                  <a:gd name="T18" fmla="*/ 32 w 39"/>
                  <a:gd name="T19" fmla="*/ 17 h 23"/>
                  <a:gd name="T20" fmla="*/ 32 w 39"/>
                  <a:gd name="T21" fmla="*/ 18 h 23"/>
                  <a:gd name="T22" fmla="*/ 31 w 39"/>
                  <a:gd name="T23" fmla="*/ 18 h 23"/>
                  <a:gd name="T24" fmla="*/ 28 w 39"/>
                  <a:gd name="T25" fmla="*/ 20 h 23"/>
                  <a:gd name="T26" fmla="*/ 28 w 39"/>
                  <a:gd name="T27" fmla="*/ 23 h 23"/>
                  <a:gd name="T28" fmla="*/ 18 w 39"/>
                  <a:gd name="T29" fmla="*/ 21 h 23"/>
                  <a:gd name="T30" fmla="*/ 17 w 39"/>
                  <a:gd name="T31" fmla="*/ 22 h 23"/>
                  <a:gd name="T32" fmla="*/ 14 w 39"/>
                  <a:gd name="T33" fmla="*/ 21 h 23"/>
                  <a:gd name="T34" fmla="*/ 9 w 39"/>
                  <a:gd name="T35" fmla="*/ 21 h 23"/>
                  <a:gd name="T36" fmla="*/ 6 w 39"/>
                  <a:gd name="T37" fmla="*/ 21 h 23"/>
                  <a:gd name="T38" fmla="*/ 2 w 39"/>
                  <a:gd name="T39" fmla="*/ 18 h 23"/>
                  <a:gd name="T40" fmla="*/ 3 w 39"/>
                  <a:gd name="T41" fmla="*/ 16 h 23"/>
                  <a:gd name="T42" fmla="*/ 2 w 39"/>
                  <a:gd name="T43" fmla="*/ 16 h 23"/>
                  <a:gd name="T44" fmla="*/ 1 w 39"/>
                  <a:gd name="T45" fmla="*/ 12 h 23"/>
                  <a:gd name="T46" fmla="*/ 11 w 39"/>
                  <a:gd name="T47" fmla="*/ 11 h 23"/>
                  <a:gd name="T48" fmla="*/ 11 w 39"/>
                  <a:gd name="T49" fmla="*/ 10 h 23"/>
                  <a:gd name="T50" fmla="*/ 18 w 39"/>
                  <a:gd name="T51" fmla="*/ 8 h 23"/>
                  <a:gd name="T52" fmla="*/ 24 w 39"/>
                  <a:gd name="T53" fmla="*/ 7 h 23"/>
                  <a:gd name="T54" fmla="*/ 25 w 39"/>
                  <a:gd name="T55" fmla="*/ 5 h 23"/>
                  <a:gd name="T56" fmla="*/ 27 w 39"/>
                  <a:gd name="T57" fmla="*/ 5 h 23"/>
                  <a:gd name="T58" fmla="*/ 29 w 39"/>
                  <a:gd name="T59" fmla="*/ 4 h 23"/>
                  <a:gd name="T60" fmla="*/ 32 w 39"/>
                  <a:gd name="T61" fmla="*/ 2 h 23"/>
                  <a:gd name="T62" fmla="*/ 31 w 39"/>
                  <a:gd name="T63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9" h="23">
                    <a:moveTo>
                      <a:pt x="31" y="2"/>
                    </a:moveTo>
                    <a:cubicBezTo>
                      <a:pt x="32" y="0"/>
                      <a:pt x="34" y="3"/>
                      <a:pt x="35" y="3"/>
                    </a:cubicBezTo>
                    <a:cubicBezTo>
                      <a:pt x="37" y="3"/>
                      <a:pt x="37" y="4"/>
                      <a:pt x="39" y="4"/>
                    </a:cubicBezTo>
                    <a:cubicBezTo>
                      <a:pt x="39" y="5"/>
                      <a:pt x="39" y="7"/>
                      <a:pt x="35" y="7"/>
                    </a:cubicBezTo>
                    <a:cubicBezTo>
                      <a:pt x="35" y="7"/>
                      <a:pt x="37" y="9"/>
                      <a:pt x="34" y="9"/>
                    </a:cubicBezTo>
                    <a:cubicBezTo>
                      <a:pt x="34" y="10"/>
                      <a:pt x="36" y="10"/>
                      <a:pt x="36" y="10"/>
                    </a:cubicBezTo>
                    <a:cubicBezTo>
                      <a:pt x="37" y="11"/>
                      <a:pt x="36" y="12"/>
                      <a:pt x="36" y="12"/>
                    </a:cubicBezTo>
                    <a:cubicBezTo>
                      <a:pt x="37" y="12"/>
                      <a:pt x="38" y="12"/>
                      <a:pt x="38" y="13"/>
                    </a:cubicBezTo>
                    <a:cubicBezTo>
                      <a:pt x="38" y="14"/>
                      <a:pt x="35" y="15"/>
                      <a:pt x="33" y="14"/>
                    </a:cubicBezTo>
                    <a:cubicBezTo>
                      <a:pt x="34" y="15"/>
                      <a:pt x="35" y="16"/>
                      <a:pt x="32" y="17"/>
                    </a:cubicBezTo>
                    <a:cubicBezTo>
                      <a:pt x="32" y="17"/>
                      <a:pt x="33" y="18"/>
                      <a:pt x="32" y="18"/>
                    </a:cubicBezTo>
                    <a:cubicBezTo>
                      <a:pt x="32" y="18"/>
                      <a:pt x="31" y="18"/>
                      <a:pt x="31" y="18"/>
                    </a:cubicBezTo>
                    <a:cubicBezTo>
                      <a:pt x="30" y="18"/>
                      <a:pt x="30" y="20"/>
                      <a:pt x="28" y="20"/>
                    </a:cubicBezTo>
                    <a:cubicBezTo>
                      <a:pt x="29" y="21"/>
                      <a:pt x="27" y="21"/>
                      <a:pt x="28" y="23"/>
                    </a:cubicBezTo>
                    <a:cubicBezTo>
                      <a:pt x="22" y="23"/>
                      <a:pt x="21" y="21"/>
                      <a:pt x="18" y="21"/>
                    </a:cubicBezTo>
                    <a:cubicBezTo>
                      <a:pt x="17" y="21"/>
                      <a:pt x="17" y="22"/>
                      <a:pt x="17" y="22"/>
                    </a:cubicBezTo>
                    <a:cubicBezTo>
                      <a:pt x="15" y="22"/>
                      <a:pt x="14" y="21"/>
                      <a:pt x="14" y="21"/>
                    </a:cubicBezTo>
                    <a:cubicBezTo>
                      <a:pt x="12" y="21"/>
                      <a:pt x="10" y="21"/>
                      <a:pt x="9" y="21"/>
                    </a:cubicBezTo>
                    <a:cubicBezTo>
                      <a:pt x="8" y="21"/>
                      <a:pt x="9" y="20"/>
                      <a:pt x="6" y="21"/>
                    </a:cubicBezTo>
                    <a:cubicBezTo>
                      <a:pt x="5" y="19"/>
                      <a:pt x="5" y="18"/>
                      <a:pt x="2" y="18"/>
                    </a:cubicBezTo>
                    <a:cubicBezTo>
                      <a:pt x="2" y="17"/>
                      <a:pt x="3" y="17"/>
                      <a:pt x="3" y="16"/>
                    </a:cubicBezTo>
                    <a:cubicBezTo>
                      <a:pt x="3" y="15"/>
                      <a:pt x="2" y="16"/>
                      <a:pt x="2" y="16"/>
                    </a:cubicBezTo>
                    <a:cubicBezTo>
                      <a:pt x="0" y="15"/>
                      <a:pt x="1" y="14"/>
                      <a:pt x="1" y="12"/>
                    </a:cubicBezTo>
                    <a:cubicBezTo>
                      <a:pt x="5" y="12"/>
                      <a:pt x="8" y="12"/>
                      <a:pt x="11" y="11"/>
                    </a:cubicBezTo>
                    <a:cubicBezTo>
                      <a:pt x="11" y="11"/>
                      <a:pt x="12" y="10"/>
                      <a:pt x="11" y="10"/>
                    </a:cubicBezTo>
                    <a:cubicBezTo>
                      <a:pt x="12" y="9"/>
                      <a:pt x="20" y="8"/>
                      <a:pt x="18" y="8"/>
                    </a:cubicBezTo>
                    <a:cubicBezTo>
                      <a:pt x="19" y="7"/>
                      <a:pt x="21" y="7"/>
                      <a:pt x="24" y="7"/>
                    </a:cubicBezTo>
                    <a:cubicBezTo>
                      <a:pt x="25" y="7"/>
                      <a:pt x="24" y="6"/>
                      <a:pt x="25" y="5"/>
                    </a:cubicBezTo>
                    <a:cubicBezTo>
                      <a:pt x="25" y="5"/>
                      <a:pt x="26" y="5"/>
                      <a:pt x="27" y="5"/>
                    </a:cubicBezTo>
                    <a:cubicBezTo>
                      <a:pt x="27" y="5"/>
                      <a:pt x="27" y="4"/>
                      <a:pt x="29" y="4"/>
                    </a:cubicBezTo>
                    <a:cubicBezTo>
                      <a:pt x="27" y="2"/>
                      <a:pt x="31" y="3"/>
                      <a:pt x="32" y="2"/>
                    </a:cubicBezTo>
                    <a:cubicBezTo>
                      <a:pt x="32" y="2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5949950" y="4229100"/>
                <a:ext cx="71438" cy="36513"/>
              </a:xfrm>
              <a:custGeom>
                <a:avLst/>
                <a:gdLst>
                  <a:gd name="T0" fmla="*/ 16 w 19"/>
                  <a:gd name="T1" fmla="*/ 0 h 10"/>
                  <a:gd name="T2" fmla="*/ 13 w 19"/>
                  <a:gd name="T3" fmla="*/ 2 h 10"/>
                  <a:gd name="T4" fmla="*/ 12 w 19"/>
                  <a:gd name="T5" fmla="*/ 2 h 10"/>
                  <a:gd name="T6" fmla="*/ 13 w 19"/>
                  <a:gd name="T7" fmla="*/ 3 h 10"/>
                  <a:gd name="T8" fmla="*/ 15 w 19"/>
                  <a:gd name="T9" fmla="*/ 4 h 10"/>
                  <a:gd name="T10" fmla="*/ 16 w 19"/>
                  <a:gd name="T11" fmla="*/ 8 h 10"/>
                  <a:gd name="T12" fmla="*/ 12 w 19"/>
                  <a:gd name="T13" fmla="*/ 8 h 10"/>
                  <a:gd name="T14" fmla="*/ 9 w 19"/>
                  <a:gd name="T15" fmla="*/ 4 h 10"/>
                  <a:gd name="T16" fmla="*/ 5 w 19"/>
                  <a:gd name="T17" fmla="*/ 5 h 10"/>
                  <a:gd name="T18" fmla="*/ 5 w 19"/>
                  <a:gd name="T19" fmla="*/ 8 h 10"/>
                  <a:gd name="T20" fmla="*/ 2 w 19"/>
                  <a:gd name="T21" fmla="*/ 9 h 10"/>
                  <a:gd name="T22" fmla="*/ 1 w 19"/>
                  <a:gd name="T23" fmla="*/ 7 h 10"/>
                  <a:gd name="T24" fmla="*/ 2 w 19"/>
                  <a:gd name="T25" fmla="*/ 7 h 10"/>
                  <a:gd name="T26" fmla="*/ 1 w 19"/>
                  <a:gd name="T27" fmla="*/ 6 h 10"/>
                  <a:gd name="T28" fmla="*/ 2 w 19"/>
                  <a:gd name="T29" fmla="*/ 4 h 10"/>
                  <a:gd name="T30" fmla="*/ 0 w 19"/>
                  <a:gd name="T31" fmla="*/ 3 h 10"/>
                  <a:gd name="T32" fmla="*/ 8 w 19"/>
                  <a:gd name="T33" fmla="*/ 0 h 10"/>
                  <a:gd name="T34" fmla="*/ 16 w 19"/>
                  <a:gd name="T3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10">
                    <a:moveTo>
                      <a:pt x="16" y="0"/>
                    </a:moveTo>
                    <a:cubicBezTo>
                      <a:pt x="19" y="2"/>
                      <a:pt x="12" y="1"/>
                      <a:pt x="13" y="2"/>
                    </a:cubicBezTo>
                    <a:cubicBezTo>
                      <a:pt x="15" y="2"/>
                      <a:pt x="13" y="2"/>
                      <a:pt x="12" y="2"/>
                    </a:cubicBezTo>
                    <a:cubicBezTo>
                      <a:pt x="12" y="2"/>
                      <a:pt x="13" y="3"/>
                      <a:pt x="13" y="3"/>
                    </a:cubicBezTo>
                    <a:cubicBezTo>
                      <a:pt x="14" y="3"/>
                      <a:pt x="15" y="4"/>
                      <a:pt x="15" y="4"/>
                    </a:cubicBezTo>
                    <a:cubicBezTo>
                      <a:pt x="16" y="5"/>
                      <a:pt x="15" y="7"/>
                      <a:pt x="16" y="8"/>
                    </a:cubicBezTo>
                    <a:cubicBezTo>
                      <a:pt x="15" y="8"/>
                      <a:pt x="14" y="8"/>
                      <a:pt x="12" y="8"/>
                    </a:cubicBezTo>
                    <a:cubicBezTo>
                      <a:pt x="11" y="7"/>
                      <a:pt x="10" y="6"/>
                      <a:pt x="9" y="4"/>
                    </a:cubicBezTo>
                    <a:cubicBezTo>
                      <a:pt x="7" y="4"/>
                      <a:pt x="9" y="6"/>
                      <a:pt x="5" y="5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6" y="9"/>
                      <a:pt x="3" y="9"/>
                      <a:pt x="2" y="9"/>
                    </a:cubicBezTo>
                    <a:cubicBezTo>
                      <a:pt x="1" y="10"/>
                      <a:pt x="1" y="8"/>
                      <a:pt x="1" y="7"/>
                    </a:cubicBezTo>
                    <a:cubicBezTo>
                      <a:pt x="2" y="7"/>
                      <a:pt x="2" y="6"/>
                      <a:pt x="2" y="7"/>
                    </a:cubicBezTo>
                    <a:cubicBezTo>
                      <a:pt x="3" y="6"/>
                      <a:pt x="1" y="6"/>
                      <a:pt x="1" y="6"/>
                    </a:cubicBezTo>
                    <a:cubicBezTo>
                      <a:pt x="1" y="6"/>
                      <a:pt x="3" y="5"/>
                      <a:pt x="2" y="4"/>
                    </a:cubicBezTo>
                    <a:cubicBezTo>
                      <a:pt x="3" y="3"/>
                      <a:pt x="2" y="3"/>
                      <a:pt x="0" y="3"/>
                    </a:cubicBezTo>
                    <a:cubicBezTo>
                      <a:pt x="2" y="1"/>
                      <a:pt x="3" y="0"/>
                      <a:pt x="8" y="0"/>
                    </a:cubicBezTo>
                    <a:cubicBezTo>
                      <a:pt x="5" y="1"/>
                      <a:pt x="14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5748338" y="4265613"/>
                <a:ext cx="157163" cy="22225"/>
              </a:xfrm>
              <a:custGeom>
                <a:avLst/>
                <a:gdLst>
                  <a:gd name="T0" fmla="*/ 1 w 42"/>
                  <a:gd name="T1" fmla="*/ 1 h 6"/>
                  <a:gd name="T2" fmla="*/ 5 w 42"/>
                  <a:gd name="T3" fmla="*/ 0 h 6"/>
                  <a:gd name="T4" fmla="*/ 7 w 42"/>
                  <a:gd name="T5" fmla="*/ 1 h 6"/>
                  <a:gd name="T6" fmla="*/ 9 w 42"/>
                  <a:gd name="T7" fmla="*/ 1 h 6"/>
                  <a:gd name="T8" fmla="*/ 19 w 42"/>
                  <a:gd name="T9" fmla="*/ 2 h 6"/>
                  <a:gd name="T10" fmla="*/ 29 w 42"/>
                  <a:gd name="T11" fmla="*/ 2 h 6"/>
                  <a:gd name="T12" fmla="*/ 31 w 42"/>
                  <a:gd name="T13" fmla="*/ 3 h 6"/>
                  <a:gd name="T14" fmla="*/ 34 w 42"/>
                  <a:gd name="T15" fmla="*/ 3 h 6"/>
                  <a:gd name="T16" fmla="*/ 39 w 42"/>
                  <a:gd name="T17" fmla="*/ 3 h 6"/>
                  <a:gd name="T18" fmla="*/ 40 w 42"/>
                  <a:gd name="T19" fmla="*/ 5 h 6"/>
                  <a:gd name="T20" fmla="*/ 38 w 42"/>
                  <a:gd name="T21" fmla="*/ 5 h 6"/>
                  <a:gd name="T22" fmla="*/ 18 w 42"/>
                  <a:gd name="T23" fmla="*/ 3 h 6"/>
                  <a:gd name="T24" fmla="*/ 13 w 42"/>
                  <a:gd name="T25" fmla="*/ 3 h 6"/>
                  <a:gd name="T26" fmla="*/ 6 w 42"/>
                  <a:gd name="T27" fmla="*/ 2 h 6"/>
                  <a:gd name="T28" fmla="*/ 1 w 42"/>
                  <a:gd name="T2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6">
                    <a:moveTo>
                      <a:pt x="1" y="1"/>
                    </a:moveTo>
                    <a:cubicBezTo>
                      <a:pt x="0" y="0"/>
                      <a:pt x="4" y="1"/>
                      <a:pt x="5" y="0"/>
                    </a:cubicBezTo>
                    <a:cubicBezTo>
                      <a:pt x="7" y="0"/>
                      <a:pt x="6" y="1"/>
                      <a:pt x="7" y="1"/>
                    </a:cubicBezTo>
                    <a:cubicBezTo>
                      <a:pt x="7" y="1"/>
                      <a:pt x="9" y="1"/>
                      <a:pt x="9" y="1"/>
                    </a:cubicBezTo>
                    <a:cubicBezTo>
                      <a:pt x="14" y="1"/>
                      <a:pt x="15" y="1"/>
                      <a:pt x="19" y="2"/>
                    </a:cubicBezTo>
                    <a:cubicBezTo>
                      <a:pt x="22" y="1"/>
                      <a:pt x="24" y="2"/>
                      <a:pt x="29" y="2"/>
                    </a:cubicBezTo>
                    <a:cubicBezTo>
                      <a:pt x="30" y="2"/>
                      <a:pt x="31" y="2"/>
                      <a:pt x="31" y="3"/>
                    </a:cubicBezTo>
                    <a:cubicBezTo>
                      <a:pt x="32" y="3"/>
                      <a:pt x="33" y="3"/>
                      <a:pt x="34" y="3"/>
                    </a:cubicBezTo>
                    <a:cubicBezTo>
                      <a:pt x="36" y="3"/>
                      <a:pt x="38" y="4"/>
                      <a:pt x="39" y="3"/>
                    </a:cubicBezTo>
                    <a:cubicBezTo>
                      <a:pt x="42" y="3"/>
                      <a:pt x="36" y="5"/>
                      <a:pt x="40" y="5"/>
                    </a:cubicBezTo>
                    <a:cubicBezTo>
                      <a:pt x="39" y="6"/>
                      <a:pt x="39" y="5"/>
                      <a:pt x="38" y="5"/>
                    </a:cubicBezTo>
                    <a:cubicBezTo>
                      <a:pt x="30" y="5"/>
                      <a:pt x="24" y="4"/>
                      <a:pt x="18" y="3"/>
                    </a:cubicBezTo>
                    <a:cubicBezTo>
                      <a:pt x="16" y="3"/>
                      <a:pt x="14" y="3"/>
                      <a:pt x="13" y="3"/>
                    </a:cubicBezTo>
                    <a:cubicBezTo>
                      <a:pt x="10" y="3"/>
                      <a:pt x="8" y="3"/>
                      <a:pt x="6" y="2"/>
                    </a:cubicBezTo>
                    <a:cubicBezTo>
                      <a:pt x="4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5957888" y="4292600"/>
                <a:ext cx="22225" cy="3175"/>
              </a:xfrm>
              <a:custGeom>
                <a:avLst/>
                <a:gdLst>
                  <a:gd name="T0" fmla="*/ 2 w 6"/>
                  <a:gd name="T1" fmla="*/ 0 h 1"/>
                  <a:gd name="T2" fmla="*/ 6 w 6"/>
                  <a:gd name="T3" fmla="*/ 1 h 1"/>
                  <a:gd name="T4" fmla="*/ 2 w 6"/>
                  <a:gd name="T5" fmla="*/ 1 h 1"/>
                  <a:gd name="T6" fmla="*/ 1 w 6"/>
                  <a:gd name="T7" fmla="*/ 0 h 1"/>
                  <a:gd name="T8" fmla="*/ 2 w 6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">
                    <a:moveTo>
                      <a:pt x="2" y="0"/>
                    </a:moveTo>
                    <a:cubicBezTo>
                      <a:pt x="4" y="0"/>
                      <a:pt x="6" y="0"/>
                      <a:pt x="6" y="1"/>
                    </a:cubicBezTo>
                    <a:cubicBezTo>
                      <a:pt x="5" y="1"/>
                      <a:pt x="4" y="1"/>
                      <a:pt x="2" y="1"/>
                    </a:cubicBezTo>
                    <a:cubicBezTo>
                      <a:pt x="3" y="0"/>
                      <a:pt x="2" y="0"/>
                      <a:pt x="1" y="0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6667500" y="4540250"/>
                <a:ext cx="115888" cy="58738"/>
              </a:xfrm>
              <a:custGeom>
                <a:avLst/>
                <a:gdLst>
                  <a:gd name="T0" fmla="*/ 1 w 31"/>
                  <a:gd name="T1" fmla="*/ 13 h 16"/>
                  <a:gd name="T2" fmla="*/ 3 w 31"/>
                  <a:gd name="T3" fmla="*/ 11 h 16"/>
                  <a:gd name="T4" fmla="*/ 4 w 31"/>
                  <a:gd name="T5" fmla="*/ 11 h 16"/>
                  <a:gd name="T6" fmla="*/ 4 w 31"/>
                  <a:gd name="T7" fmla="*/ 10 h 16"/>
                  <a:gd name="T8" fmla="*/ 6 w 31"/>
                  <a:gd name="T9" fmla="*/ 10 h 16"/>
                  <a:gd name="T10" fmla="*/ 7 w 31"/>
                  <a:gd name="T11" fmla="*/ 9 h 16"/>
                  <a:gd name="T12" fmla="*/ 11 w 31"/>
                  <a:gd name="T13" fmla="*/ 9 h 16"/>
                  <a:gd name="T14" fmla="*/ 13 w 31"/>
                  <a:gd name="T15" fmla="*/ 8 h 16"/>
                  <a:gd name="T16" fmla="*/ 15 w 31"/>
                  <a:gd name="T17" fmla="*/ 6 h 16"/>
                  <a:gd name="T18" fmla="*/ 17 w 31"/>
                  <a:gd name="T19" fmla="*/ 5 h 16"/>
                  <a:gd name="T20" fmla="*/ 20 w 31"/>
                  <a:gd name="T21" fmla="*/ 6 h 16"/>
                  <a:gd name="T22" fmla="*/ 19 w 31"/>
                  <a:gd name="T23" fmla="*/ 4 h 16"/>
                  <a:gd name="T24" fmla="*/ 23 w 31"/>
                  <a:gd name="T25" fmla="*/ 1 h 16"/>
                  <a:gd name="T26" fmla="*/ 26 w 31"/>
                  <a:gd name="T27" fmla="*/ 0 h 16"/>
                  <a:gd name="T28" fmla="*/ 29 w 31"/>
                  <a:gd name="T29" fmla="*/ 1 h 16"/>
                  <a:gd name="T30" fmla="*/ 30 w 31"/>
                  <a:gd name="T31" fmla="*/ 4 h 16"/>
                  <a:gd name="T32" fmla="*/ 29 w 31"/>
                  <a:gd name="T33" fmla="*/ 5 h 16"/>
                  <a:gd name="T34" fmla="*/ 27 w 31"/>
                  <a:gd name="T35" fmla="*/ 5 h 16"/>
                  <a:gd name="T36" fmla="*/ 26 w 31"/>
                  <a:gd name="T37" fmla="*/ 8 h 16"/>
                  <a:gd name="T38" fmla="*/ 22 w 31"/>
                  <a:gd name="T39" fmla="*/ 8 h 16"/>
                  <a:gd name="T40" fmla="*/ 19 w 31"/>
                  <a:gd name="T41" fmla="*/ 11 h 16"/>
                  <a:gd name="T42" fmla="*/ 17 w 31"/>
                  <a:gd name="T43" fmla="*/ 13 h 16"/>
                  <a:gd name="T44" fmla="*/ 15 w 31"/>
                  <a:gd name="T45" fmla="*/ 14 h 16"/>
                  <a:gd name="T46" fmla="*/ 7 w 31"/>
                  <a:gd name="T47" fmla="*/ 13 h 16"/>
                  <a:gd name="T48" fmla="*/ 3 w 31"/>
                  <a:gd name="T49" fmla="*/ 13 h 16"/>
                  <a:gd name="T50" fmla="*/ 3 w 31"/>
                  <a:gd name="T51" fmla="*/ 12 h 16"/>
                  <a:gd name="T52" fmla="*/ 1 w 31"/>
                  <a:gd name="T53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1" h="16">
                    <a:moveTo>
                      <a:pt x="1" y="13"/>
                    </a:moveTo>
                    <a:cubicBezTo>
                      <a:pt x="0" y="13"/>
                      <a:pt x="2" y="12"/>
                      <a:pt x="3" y="11"/>
                    </a:cubicBezTo>
                    <a:cubicBezTo>
                      <a:pt x="3" y="11"/>
                      <a:pt x="4" y="11"/>
                      <a:pt x="4" y="11"/>
                    </a:cubicBezTo>
                    <a:cubicBezTo>
                      <a:pt x="5" y="11"/>
                      <a:pt x="4" y="10"/>
                      <a:pt x="4" y="10"/>
                    </a:cubicBezTo>
                    <a:cubicBezTo>
                      <a:pt x="5" y="10"/>
                      <a:pt x="6" y="10"/>
                      <a:pt x="6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9" y="9"/>
                      <a:pt x="11" y="9"/>
                      <a:pt x="11" y="9"/>
                    </a:cubicBezTo>
                    <a:cubicBezTo>
                      <a:pt x="12" y="8"/>
                      <a:pt x="11" y="8"/>
                      <a:pt x="13" y="8"/>
                    </a:cubicBezTo>
                    <a:cubicBezTo>
                      <a:pt x="15" y="7"/>
                      <a:pt x="14" y="7"/>
                      <a:pt x="15" y="6"/>
                    </a:cubicBezTo>
                    <a:cubicBezTo>
                      <a:pt x="16" y="6"/>
                      <a:pt x="18" y="7"/>
                      <a:pt x="17" y="5"/>
                    </a:cubicBezTo>
                    <a:cubicBezTo>
                      <a:pt x="19" y="5"/>
                      <a:pt x="19" y="6"/>
                      <a:pt x="20" y="6"/>
                    </a:cubicBezTo>
                    <a:cubicBezTo>
                      <a:pt x="20" y="5"/>
                      <a:pt x="19" y="5"/>
                      <a:pt x="19" y="4"/>
                    </a:cubicBezTo>
                    <a:cubicBezTo>
                      <a:pt x="23" y="4"/>
                      <a:pt x="22" y="2"/>
                      <a:pt x="23" y="1"/>
                    </a:cubicBezTo>
                    <a:cubicBezTo>
                      <a:pt x="24" y="1"/>
                      <a:pt x="27" y="1"/>
                      <a:pt x="26" y="0"/>
                    </a:cubicBezTo>
                    <a:cubicBezTo>
                      <a:pt x="27" y="1"/>
                      <a:pt x="27" y="1"/>
                      <a:pt x="29" y="1"/>
                    </a:cubicBezTo>
                    <a:cubicBezTo>
                      <a:pt x="28" y="3"/>
                      <a:pt x="31" y="3"/>
                      <a:pt x="30" y="4"/>
                    </a:cubicBezTo>
                    <a:cubicBezTo>
                      <a:pt x="29" y="4"/>
                      <a:pt x="30" y="5"/>
                      <a:pt x="29" y="5"/>
                    </a:cubicBezTo>
                    <a:cubicBezTo>
                      <a:pt x="29" y="5"/>
                      <a:pt x="28" y="5"/>
                      <a:pt x="27" y="5"/>
                    </a:cubicBezTo>
                    <a:cubicBezTo>
                      <a:pt x="27" y="5"/>
                      <a:pt x="26" y="7"/>
                      <a:pt x="26" y="8"/>
                    </a:cubicBezTo>
                    <a:cubicBezTo>
                      <a:pt x="24" y="8"/>
                      <a:pt x="24" y="7"/>
                      <a:pt x="22" y="8"/>
                    </a:cubicBezTo>
                    <a:cubicBezTo>
                      <a:pt x="20" y="9"/>
                      <a:pt x="20" y="10"/>
                      <a:pt x="19" y="11"/>
                    </a:cubicBezTo>
                    <a:cubicBezTo>
                      <a:pt x="19" y="12"/>
                      <a:pt x="16" y="12"/>
                      <a:pt x="17" y="13"/>
                    </a:cubicBezTo>
                    <a:cubicBezTo>
                      <a:pt x="16" y="13"/>
                      <a:pt x="16" y="14"/>
                      <a:pt x="15" y="14"/>
                    </a:cubicBezTo>
                    <a:cubicBezTo>
                      <a:pt x="13" y="13"/>
                      <a:pt x="8" y="16"/>
                      <a:pt x="7" y="13"/>
                    </a:cubicBezTo>
                    <a:cubicBezTo>
                      <a:pt x="7" y="13"/>
                      <a:pt x="5" y="14"/>
                      <a:pt x="3" y="13"/>
                    </a:cubicBezTo>
                    <a:cubicBezTo>
                      <a:pt x="3" y="13"/>
                      <a:pt x="2" y="12"/>
                      <a:pt x="3" y="12"/>
                    </a:cubicBezTo>
                    <a:cubicBezTo>
                      <a:pt x="0" y="13"/>
                      <a:pt x="5" y="14"/>
                      <a:pt x="1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9"/>
              <p:cNvSpPr/>
              <p:nvPr/>
            </p:nvSpPr>
            <p:spPr bwMode="auto">
              <a:xfrm>
                <a:off x="2692400" y="3417888"/>
                <a:ext cx="165100" cy="60325"/>
              </a:xfrm>
              <a:custGeom>
                <a:avLst/>
                <a:gdLst>
                  <a:gd name="T0" fmla="*/ 12 w 44"/>
                  <a:gd name="T1" fmla="*/ 0 h 16"/>
                  <a:gd name="T2" fmla="*/ 17 w 44"/>
                  <a:gd name="T3" fmla="*/ 2 h 16"/>
                  <a:gd name="T4" fmla="*/ 20 w 44"/>
                  <a:gd name="T5" fmla="*/ 2 h 16"/>
                  <a:gd name="T6" fmla="*/ 22 w 44"/>
                  <a:gd name="T7" fmla="*/ 2 h 16"/>
                  <a:gd name="T8" fmla="*/ 23 w 44"/>
                  <a:gd name="T9" fmla="*/ 3 h 16"/>
                  <a:gd name="T10" fmla="*/ 26 w 44"/>
                  <a:gd name="T11" fmla="*/ 4 h 16"/>
                  <a:gd name="T12" fmla="*/ 29 w 44"/>
                  <a:gd name="T13" fmla="*/ 4 h 16"/>
                  <a:gd name="T14" fmla="*/ 35 w 44"/>
                  <a:gd name="T15" fmla="*/ 5 h 16"/>
                  <a:gd name="T16" fmla="*/ 35 w 44"/>
                  <a:gd name="T17" fmla="*/ 6 h 16"/>
                  <a:gd name="T18" fmla="*/ 38 w 44"/>
                  <a:gd name="T19" fmla="*/ 6 h 16"/>
                  <a:gd name="T20" fmla="*/ 38 w 44"/>
                  <a:gd name="T21" fmla="*/ 7 h 16"/>
                  <a:gd name="T22" fmla="*/ 44 w 44"/>
                  <a:gd name="T23" fmla="*/ 9 h 16"/>
                  <a:gd name="T24" fmla="*/ 43 w 44"/>
                  <a:gd name="T25" fmla="*/ 11 h 16"/>
                  <a:gd name="T26" fmla="*/ 41 w 44"/>
                  <a:gd name="T27" fmla="*/ 10 h 16"/>
                  <a:gd name="T28" fmla="*/ 36 w 44"/>
                  <a:gd name="T29" fmla="*/ 12 h 16"/>
                  <a:gd name="T30" fmla="*/ 35 w 44"/>
                  <a:gd name="T31" fmla="*/ 13 h 16"/>
                  <a:gd name="T32" fmla="*/ 33 w 44"/>
                  <a:gd name="T33" fmla="*/ 14 h 16"/>
                  <a:gd name="T34" fmla="*/ 27 w 44"/>
                  <a:gd name="T35" fmla="*/ 14 h 16"/>
                  <a:gd name="T36" fmla="*/ 27 w 44"/>
                  <a:gd name="T37" fmla="*/ 14 h 16"/>
                  <a:gd name="T38" fmla="*/ 23 w 44"/>
                  <a:gd name="T39" fmla="*/ 15 h 16"/>
                  <a:gd name="T40" fmla="*/ 22 w 44"/>
                  <a:gd name="T41" fmla="*/ 14 h 16"/>
                  <a:gd name="T42" fmla="*/ 16 w 44"/>
                  <a:gd name="T43" fmla="*/ 14 h 16"/>
                  <a:gd name="T44" fmla="*/ 14 w 44"/>
                  <a:gd name="T45" fmla="*/ 13 h 16"/>
                  <a:gd name="T46" fmla="*/ 17 w 44"/>
                  <a:gd name="T47" fmla="*/ 12 h 16"/>
                  <a:gd name="T48" fmla="*/ 12 w 44"/>
                  <a:gd name="T49" fmla="*/ 11 h 16"/>
                  <a:gd name="T50" fmla="*/ 15 w 44"/>
                  <a:gd name="T51" fmla="*/ 10 h 16"/>
                  <a:gd name="T52" fmla="*/ 17 w 44"/>
                  <a:gd name="T53" fmla="*/ 9 h 16"/>
                  <a:gd name="T54" fmla="*/ 20 w 44"/>
                  <a:gd name="T55" fmla="*/ 10 h 16"/>
                  <a:gd name="T56" fmla="*/ 19 w 44"/>
                  <a:gd name="T57" fmla="*/ 8 h 16"/>
                  <a:gd name="T58" fmla="*/ 10 w 44"/>
                  <a:gd name="T59" fmla="*/ 9 h 16"/>
                  <a:gd name="T60" fmla="*/ 7 w 44"/>
                  <a:gd name="T61" fmla="*/ 9 h 16"/>
                  <a:gd name="T62" fmla="*/ 5 w 44"/>
                  <a:gd name="T63" fmla="*/ 8 h 16"/>
                  <a:gd name="T64" fmla="*/ 1 w 44"/>
                  <a:gd name="T65" fmla="*/ 7 h 16"/>
                  <a:gd name="T66" fmla="*/ 0 w 44"/>
                  <a:gd name="T67" fmla="*/ 5 h 16"/>
                  <a:gd name="T68" fmla="*/ 3 w 44"/>
                  <a:gd name="T69" fmla="*/ 4 h 16"/>
                  <a:gd name="T70" fmla="*/ 5 w 44"/>
                  <a:gd name="T71" fmla="*/ 3 h 16"/>
                  <a:gd name="T72" fmla="*/ 6 w 44"/>
                  <a:gd name="T73" fmla="*/ 2 h 16"/>
                  <a:gd name="T74" fmla="*/ 8 w 44"/>
                  <a:gd name="T75" fmla="*/ 2 h 16"/>
                  <a:gd name="T76" fmla="*/ 10 w 44"/>
                  <a:gd name="T77" fmla="*/ 1 h 16"/>
                  <a:gd name="T78" fmla="*/ 12 w 44"/>
                  <a:gd name="T7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4" h="16">
                    <a:moveTo>
                      <a:pt x="12" y="0"/>
                    </a:moveTo>
                    <a:cubicBezTo>
                      <a:pt x="13" y="1"/>
                      <a:pt x="16" y="1"/>
                      <a:pt x="17" y="2"/>
                    </a:cubicBezTo>
                    <a:cubicBezTo>
                      <a:pt x="18" y="2"/>
                      <a:pt x="19" y="2"/>
                      <a:pt x="20" y="2"/>
                    </a:cubicBezTo>
                    <a:cubicBezTo>
                      <a:pt x="20" y="3"/>
                      <a:pt x="21" y="2"/>
                      <a:pt x="22" y="2"/>
                    </a:cubicBezTo>
                    <a:cubicBezTo>
                      <a:pt x="22" y="3"/>
                      <a:pt x="22" y="3"/>
                      <a:pt x="23" y="3"/>
                    </a:cubicBezTo>
                    <a:cubicBezTo>
                      <a:pt x="24" y="2"/>
                      <a:pt x="24" y="3"/>
                      <a:pt x="26" y="4"/>
                    </a:cubicBezTo>
                    <a:cubicBezTo>
                      <a:pt x="26" y="4"/>
                      <a:pt x="28" y="4"/>
                      <a:pt x="29" y="4"/>
                    </a:cubicBezTo>
                    <a:cubicBezTo>
                      <a:pt x="29" y="4"/>
                      <a:pt x="31" y="6"/>
                      <a:pt x="35" y="5"/>
                    </a:cubicBezTo>
                    <a:cubicBezTo>
                      <a:pt x="35" y="5"/>
                      <a:pt x="35" y="6"/>
                      <a:pt x="35" y="6"/>
                    </a:cubicBezTo>
                    <a:cubicBezTo>
                      <a:pt x="35" y="7"/>
                      <a:pt x="37" y="6"/>
                      <a:pt x="38" y="6"/>
                    </a:cubicBezTo>
                    <a:cubicBezTo>
                      <a:pt x="38" y="7"/>
                      <a:pt x="37" y="7"/>
                      <a:pt x="38" y="7"/>
                    </a:cubicBezTo>
                    <a:cubicBezTo>
                      <a:pt x="39" y="8"/>
                      <a:pt x="41" y="8"/>
                      <a:pt x="44" y="9"/>
                    </a:cubicBezTo>
                    <a:cubicBezTo>
                      <a:pt x="43" y="10"/>
                      <a:pt x="43" y="11"/>
                      <a:pt x="43" y="11"/>
                    </a:cubicBezTo>
                    <a:cubicBezTo>
                      <a:pt x="42" y="11"/>
                      <a:pt x="40" y="10"/>
                      <a:pt x="41" y="10"/>
                    </a:cubicBezTo>
                    <a:cubicBezTo>
                      <a:pt x="39" y="11"/>
                      <a:pt x="38" y="11"/>
                      <a:pt x="36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3" y="13"/>
                      <a:pt x="33" y="13"/>
                      <a:pt x="33" y="14"/>
                    </a:cubicBezTo>
                    <a:cubicBezTo>
                      <a:pt x="29" y="14"/>
                      <a:pt x="29" y="13"/>
                      <a:pt x="27" y="14"/>
                    </a:cubicBezTo>
                    <a:cubicBezTo>
                      <a:pt x="26" y="14"/>
                      <a:pt x="26" y="14"/>
                      <a:pt x="27" y="14"/>
                    </a:cubicBezTo>
                    <a:cubicBezTo>
                      <a:pt x="26" y="16"/>
                      <a:pt x="23" y="13"/>
                      <a:pt x="23" y="15"/>
                    </a:cubicBezTo>
                    <a:cubicBezTo>
                      <a:pt x="22" y="15"/>
                      <a:pt x="22" y="14"/>
                      <a:pt x="22" y="14"/>
                    </a:cubicBezTo>
                    <a:cubicBezTo>
                      <a:pt x="20" y="15"/>
                      <a:pt x="19" y="13"/>
                      <a:pt x="16" y="14"/>
                    </a:cubicBezTo>
                    <a:cubicBezTo>
                      <a:pt x="16" y="13"/>
                      <a:pt x="15" y="13"/>
                      <a:pt x="14" y="13"/>
                    </a:cubicBezTo>
                    <a:cubicBezTo>
                      <a:pt x="14" y="12"/>
                      <a:pt x="17" y="13"/>
                      <a:pt x="17" y="12"/>
                    </a:cubicBezTo>
                    <a:cubicBezTo>
                      <a:pt x="17" y="11"/>
                      <a:pt x="13" y="11"/>
                      <a:pt x="12" y="11"/>
                    </a:cubicBezTo>
                    <a:cubicBezTo>
                      <a:pt x="11" y="10"/>
                      <a:pt x="14" y="11"/>
                      <a:pt x="15" y="10"/>
                    </a:cubicBezTo>
                    <a:cubicBezTo>
                      <a:pt x="15" y="10"/>
                      <a:pt x="17" y="9"/>
                      <a:pt x="17" y="9"/>
                    </a:cubicBezTo>
                    <a:cubicBezTo>
                      <a:pt x="18" y="9"/>
                      <a:pt x="18" y="10"/>
                      <a:pt x="20" y="10"/>
                    </a:cubicBezTo>
                    <a:cubicBezTo>
                      <a:pt x="20" y="9"/>
                      <a:pt x="19" y="9"/>
                      <a:pt x="19" y="8"/>
                    </a:cubicBezTo>
                    <a:cubicBezTo>
                      <a:pt x="18" y="9"/>
                      <a:pt x="12" y="8"/>
                      <a:pt x="10" y="9"/>
                    </a:cubicBezTo>
                    <a:cubicBezTo>
                      <a:pt x="8" y="10"/>
                      <a:pt x="10" y="9"/>
                      <a:pt x="7" y="9"/>
                    </a:cubicBezTo>
                    <a:cubicBezTo>
                      <a:pt x="4" y="8"/>
                      <a:pt x="2" y="9"/>
                      <a:pt x="5" y="8"/>
                    </a:cubicBezTo>
                    <a:cubicBezTo>
                      <a:pt x="5" y="7"/>
                      <a:pt x="2" y="8"/>
                      <a:pt x="1" y="7"/>
                    </a:cubicBezTo>
                    <a:cubicBezTo>
                      <a:pt x="2" y="6"/>
                      <a:pt x="4" y="4"/>
                      <a:pt x="0" y="5"/>
                    </a:cubicBezTo>
                    <a:cubicBezTo>
                      <a:pt x="0" y="5"/>
                      <a:pt x="1" y="4"/>
                      <a:pt x="3" y="4"/>
                    </a:cubicBezTo>
                    <a:cubicBezTo>
                      <a:pt x="4" y="4"/>
                      <a:pt x="4" y="3"/>
                      <a:pt x="5" y="3"/>
                    </a:cubicBezTo>
                    <a:cubicBezTo>
                      <a:pt x="6" y="3"/>
                      <a:pt x="5" y="2"/>
                      <a:pt x="6" y="2"/>
                    </a:cubicBezTo>
                    <a:cubicBezTo>
                      <a:pt x="6" y="2"/>
                      <a:pt x="7" y="2"/>
                      <a:pt x="8" y="2"/>
                    </a:cubicBezTo>
                    <a:cubicBezTo>
                      <a:pt x="9" y="2"/>
                      <a:pt x="9" y="1"/>
                      <a:pt x="10" y="1"/>
                    </a:cubicBezTo>
                    <a:cubicBezTo>
                      <a:pt x="10" y="0"/>
                      <a:pt x="12" y="1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00"/>
              <p:cNvSpPr/>
              <p:nvPr/>
            </p:nvSpPr>
            <p:spPr bwMode="auto">
              <a:xfrm>
                <a:off x="4314825" y="3440113"/>
                <a:ext cx="214313" cy="52388"/>
              </a:xfrm>
              <a:custGeom>
                <a:avLst/>
                <a:gdLst>
                  <a:gd name="T0" fmla="*/ 19 w 57"/>
                  <a:gd name="T1" fmla="*/ 10 h 14"/>
                  <a:gd name="T2" fmla="*/ 18 w 57"/>
                  <a:gd name="T3" fmla="*/ 10 h 14"/>
                  <a:gd name="T4" fmla="*/ 13 w 57"/>
                  <a:gd name="T5" fmla="*/ 10 h 14"/>
                  <a:gd name="T6" fmla="*/ 16 w 57"/>
                  <a:gd name="T7" fmla="*/ 9 h 14"/>
                  <a:gd name="T8" fmla="*/ 21 w 57"/>
                  <a:gd name="T9" fmla="*/ 7 h 14"/>
                  <a:gd name="T10" fmla="*/ 19 w 57"/>
                  <a:gd name="T11" fmla="*/ 5 h 14"/>
                  <a:gd name="T12" fmla="*/ 15 w 57"/>
                  <a:gd name="T13" fmla="*/ 5 h 14"/>
                  <a:gd name="T14" fmla="*/ 10 w 57"/>
                  <a:gd name="T15" fmla="*/ 7 h 14"/>
                  <a:gd name="T16" fmla="*/ 3 w 57"/>
                  <a:gd name="T17" fmla="*/ 7 h 14"/>
                  <a:gd name="T18" fmla="*/ 4 w 57"/>
                  <a:gd name="T19" fmla="*/ 3 h 14"/>
                  <a:gd name="T20" fmla="*/ 2 w 57"/>
                  <a:gd name="T21" fmla="*/ 4 h 14"/>
                  <a:gd name="T22" fmla="*/ 1 w 57"/>
                  <a:gd name="T23" fmla="*/ 1 h 14"/>
                  <a:gd name="T24" fmla="*/ 3 w 57"/>
                  <a:gd name="T25" fmla="*/ 2 h 14"/>
                  <a:gd name="T26" fmla="*/ 9 w 57"/>
                  <a:gd name="T27" fmla="*/ 1 h 14"/>
                  <a:gd name="T28" fmla="*/ 10 w 57"/>
                  <a:gd name="T29" fmla="*/ 2 h 14"/>
                  <a:gd name="T30" fmla="*/ 18 w 57"/>
                  <a:gd name="T31" fmla="*/ 3 h 14"/>
                  <a:gd name="T32" fmla="*/ 20 w 57"/>
                  <a:gd name="T33" fmla="*/ 1 h 14"/>
                  <a:gd name="T34" fmla="*/ 30 w 57"/>
                  <a:gd name="T35" fmla="*/ 1 h 14"/>
                  <a:gd name="T36" fmla="*/ 31 w 57"/>
                  <a:gd name="T37" fmla="*/ 1 h 14"/>
                  <a:gd name="T38" fmla="*/ 35 w 57"/>
                  <a:gd name="T39" fmla="*/ 3 h 14"/>
                  <a:gd name="T40" fmla="*/ 34 w 57"/>
                  <a:gd name="T41" fmla="*/ 4 h 14"/>
                  <a:gd name="T42" fmla="*/ 39 w 57"/>
                  <a:gd name="T43" fmla="*/ 3 h 14"/>
                  <a:gd name="T44" fmla="*/ 45 w 57"/>
                  <a:gd name="T45" fmla="*/ 4 h 14"/>
                  <a:gd name="T46" fmla="*/ 46 w 57"/>
                  <a:gd name="T47" fmla="*/ 5 h 14"/>
                  <a:gd name="T48" fmla="*/ 47 w 57"/>
                  <a:gd name="T49" fmla="*/ 6 h 14"/>
                  <a:gd name="T50" fmla="*/ 48 w 57"/>
                  <a:gd name="T51" fmla="*/ 7 h 14"/>
                  <a:gd name="T52" fmla="*/ 50 w 57"/>
                  <a:gd name="T53" fmla="*/ 7 h 14"/>
                  <a:gd name="T54" fmla="*/ 50 w 57"/>
                  <a:gd name="T55" fmla="*/ 8 h 14"/>
                  <a:gd name="T56" fmla="*/ 52 w 57"/>
                  <a:gd name="T57" fmla="*/ 8 h 14"/>
                  <a:gd name="T58" fmla="*/ 53 w 57"/>
                  <a:gd name="T59" fmla="*/ 9 h 14"/>
                  <a:gd name="T60" fmla="*/ 56 w 57"/>
                  <a:gd name="T61" fmla="*/ 9 h 14"/>
                  <a:gd name="T62" fmla="*/ 53 w 57"/>
                  <a:gd name="T63" fmla="*/ 10 h 14"/>
                  <a:gd name="T64" fmla="*/ 53 w 57"/>
                  <a:gd name="T65" fmla="*/ 11 h 14"/>
                  <a:gd name="T66" fmla="*/ 43 w 57"/>
                  <a:gd name="T67" fmla="*/ 11 h 14"/>
                  <a:gd name="T68" fmla="*/ 43 w 57"/>
                  <a:gd name="T69" fmla="*/ 8 h 14"/>
                  <a:gd name="T70" fmla="*/ 33 w 57"/>
                  <a:gd name="T71" fmla="*/ 7 h 14"/>
                  <a:gd name="T72" fmla="*/ 32 w 57"/>
                  <a:gd name="T73" fmla="*/ 9 h 14"/>
                  <a:gd name="T74" fmla="*/ 30 w 57"/>
                  <a:gd name="T75" fmla="*/ 9 h 14"/>
                  <a:gd name="T76" fmla="*/ 28 w 57"/>
                  <a:gd name="T77" fmla="*/ 10 h 14"/>
                  <a:gd name="T78" fmla="*/ 29 w 57"/>
                  <a:gd name="T79" fmla="*/ 10 h 14"/>
                  <a:gd name="T80" fmla="*/ 26 w 57"/>
                  <a:gd name="T81" fmla="*/ 11 h 14"/>
                  <a:gd name="T82" fmla="*/ 26 w 57"/>
                  <a:gd name="T83" fmla="*/ 13 h 14"/>
                  <a:gd name="T84" fmla="*/ 14 w 57"/>
                  <a:gd name="T85" fmla="*/ 12 h 14"/>
                  <a:gd name="T86" fmla="*/ 17 w 57"/>
                  <a:gd name="T87" fmla="*/ 11 h 14"/>
                  <a:gd name="T88" fmla="*/ 20 w 57"/>
                  <a:gd name="T89" fmla="*/ 11 h 14"/>
                  <a:gd name="T90" fmla="*/ 19 w 57"/>
                  <a:gd name="T91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7" h="14">
                    <a:moveTo>
                      <a:pt x="19" y="10"/>
                    </a:moveTo>
                    <a:cubicBezTo>
                      <a:pt x="19" y="9"/>
                      <a:pt x="18" y="10"/>
                      <a:pt x="18" y="10"/>
                    </a:cubicBezTo>
                    <a:cubicBezTo>
                      <a:pt x="16" y="10"/>
                      <a:pt x="15" y="9"/>
                      <a:pt x="13" y="10"/>
                    </a:cubicBezTo>
                    <a:cubicBezTo>
                      <a:pt x="13" y="9"/>
                      <a:pt x="14" y="9"/>
                      <a:pt x="16" y="9"/>
                    </a:cubicBezTo>
                    <a:cubicBezTo>
                      <a:pt x="17" y="8"/>
                      <a:pt x="19" y="7"/>
                      <a:pt x="21" y="7"/>
                    </a:cubicBezTo>
                    <a:cubicBezTo>
                      <a:pt x="21" y="6"/>
                      <a:pt x="19" y="6"/>
                      <a:pt x="19" y="5"/>
                    </a:cubicBezTo>
                    <a:cubicBezTo>
                      <a:pt x="18" y="5"/>
                      <a:pt x="15" y="7"/>
                      <a:pt x="15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6" y="7"/>
                      <a:pt x="6" y="6"/>
                      <a:pt x="3" y="7"/>
                    </a:cubicBezTo>
                    <a:cubicBezTo>
                      <a:pt x="5" y="6"/>
                      <a:pt x="5" y="5"/>
                      <a:pt x="4" y="3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0" y="4"/>
                      <a:pt x="1" y="2"/>
                      <a:pt x="1" y="1"/>
                    </a:cubicBezTo>
                    <a:cubicBezTo>
                      <a:pt x="2" y="1"/>
                      <a:pt x="2" y="1"/>
                      <a:pt x="3" y="2"/>
                    </a:cubicBezTo>
                    <a:cubicBezTo>
                      <a:pt x="3" y="1"/>
                      <a:pt x="8" y="2"/>
                      <a:pt x="9" y="1"/>
                    </a:cubicBezTo>
                    <a:cubicBezTo>
                      <a:pt x="10" y="1"/>
                      <a:pt x="9" y="2"/>
                      <a:pt x="10" y="2"/>
                    </a:cubicBezTo>
                    <a:cubicBezTo>
                      <a:pt x="13" y="3"/>
                      <a:pt x="17" y="0"/>
                      <a:pt x="18" y="3"/>
                    </a:cubicBezTo>
                    <a:cubicBezTo>
                      <a:pt x="20" y="3"/>
                      <a:pt x="21" y="2"/>
                      <a:pt x="20" y="1"/>
                    </a:cubicBezTo>
                    <a:cubicBezTo>
                      <a:pt x="23" y="1"/>
                      <a:pt x="26" y="1"/>
                      <a:pt x="30" y="1"/>
                    </a:cubicBezTo>
                    <a:cubicBezTo>
                      <a:pt x="31" y="1"/>
                      <a:pt x="31" y="2"/>
                      <a:pt x="31" y="1"/>
                    </a:cubicBezTo>
                    <a:cubicBezTo>
                      <a:pt x="33" y="2"/>
                      <a:pt x="31" y="4"/>
                      <a:pt x="35" y="3"/>
                    </a:cubicBezTo>
                    <a:cubicBezTo>
                      <a:pt x="35" y="3"/>
                      <a:pt x="34" y="3"/>
                      <a:pt x="34" y="4"/>
                    </a:cubicBezTo>
                    <a:cubicBezTo>
                      <a:pt x="36" y="4"/>
                      <a:pt x="39" y="4"/>
                      <a:pt x="39" y="3"/>
                    </a:cubicBezTo>
                    <a:cubicBezTo>
                      <a:pt x="40" y="4"/>
                      <a:pt x="41" y="5"/>
                      <a:pt x="45" y="4"/>
                    </a:cubicBezTo>
                    <a:cubicBezTo>
                      <a:pt x="44" y="5"/>
                      <a:pt x="45" y="5"/>
                      <a:pt x="46" y="5"/>
                    </a:cubicBezTo>
                    <a:cubicBezTo>
                      <a:pt x="47" y="5"/>
                      <a:pt x="46" y="6"/>
                      <a:pt x="47" y="6"/>
                    </a:cubicBezTo>
                    <a:cubicBezTo>
                      <a:pt x="49" y="6"/>
                      <a:pt x="48" y="6"/>
                      <a:pt x="48" y="7"/>
                    </a:cubicBezTo>
                    <a:cubicBezTo>
                      <a:pt x="49" y="7"/>
                      <a:pt x="50" y="7"/>
                      <a:pt x="50" y="7"/>
                    </a:cubicBezTo>
                    <a:cubicBezTo>
                      <a:pt x="51" y="7"/>
                      <a:pt x="50" y="7"/>
                      <a:pt x="50" y="8"/>
                    </a:cubicBezTo>
                    <a:cubicBezTo>
                      <a:pt x="50" y="8"/>
                      <a:pt x="52" y="7"/>
                      <a:pt x="52" y="8"/>
                    </a:cubicBezTo>
                    <a:cubicBezTo>
                      <a:pt x="53" y="8"/>
                      <a:pt x="52" y="9"/>
                      <a:pt x="53" y="9"/>
                    </a:cubicBezTo>
                    <a:cubicBezTo>
                      <a:pt x="55" y="9"/>
                      <a:pt x="56" y="8"/>
                      <a:pt x="56" y="9"/>
                    </a:cubicBezTo>
                    <a:cubicBezTo>
                      <a:pt x="57" y="10"/>
                      <a:pt x="54" y="10"/>
                      <a:pt x="53" y="10"/>
                    </a:cubicBezTo>
                    <a:cubicBezTo>
                      <a:pt x="53" y="10"/>
                      <a:pt x="53" y="11"/>
                      <a:pt x="53" y="11"/>
                    </a:cubicBezTo>
                    <a:cubicBezTo>
                      <a:pt x="51" y="11"/>
                      <a:pt x="46" y="10"/>
                      <a:pt x="43" y="11"/>
                    </a:cubicBezTo>
                    <a:cubicBezTo>
                      <a:pt x="42" y="9"/>
                      <a:pt x="43" y="9"/>
                      <a:pt x="43" y="8"/>
                    </a:cubicBezTo>
                    <a:cubicBezTo>
                      <a:pt x="42" y="6"/>
                      <a:pt x="36" y="6"/>
                      <a:pt x="33" y="7"/>
                    </a:cubicBezTo>
                    <a:cubicBezTo>
                      <a:pt x="32" y="7"/>
                      <a:pt x="33" y="8"/>
                      <a:pt x="32" y="9"/>
                    </a:cubicBezTo>
                    <a:cubicBezTo>
                      <a:pt x="32" y="9"/>
                      <a:pt x="31" y="8"/>
                      <a:pt x="30" y="9"/>
                    </a:cubicBezTo>
                    <a:cubicBezTo>
                      <a:pt x="30" y="9"/>
                      <a:pt x="30" y="10"/>
                      <a:pt x="28" y="10"/>
                    </a:cubicBezTo>
                    <a:cubicBezTo>
                      <a:pt x="28" y="10"/>
                      <a:pt x="29" y="10"/>
                      <a:pt x="29" y="10"/>
                    </a:cubicBezTo>
                    <a:cubicBezTo>
                      <a:pt x="29" y="11"/>
                      <a:pt x="28" y="10"/>
                      <a:pt x="26" y="11"/>
                    </a:cubicBezTo>
                    <a:cubicBezTo>
                      <a:pt x="25" y="12"/>
                      <a:pt x="26" y="12"/>
                      <a:pt x="26" y="13"/>
                    </a:cubicBezTo>
                    <a:cubicBezTo>
                      <a:pt x="23" y="14"/>
                      <a:pt x="14" y="14"/>
                      <a:pt x="14" y="12"/>
                    </a:cubicBezTo>
                    <a:cubicBezTo>
                      <a:pt x="15" y="12"/>
                      <a:pt x="16" y="11"/>
                      <a:pt x="17" y="11"/>
                    </a:cubicBezTo>
                    <a:cubicBezTo>
                      <a:pt x="19" y="11"/>
                      <a:pt x="19" y="11"/>
                      <a:pt x="20" y="11"/>
                    </a:cubicBezTo>
                    <a:cubicBezTo>
                      <a:pt x="20" y="10"/>
                      <a:pt x="18" y="10"/>
                      <a:pt x="1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01"/>
              <p:cNvSpPr/>
              <p:nvPr/>
            </p:nvSpPr>
            <p:spPr bwMode="auto">
              <a:xfrm>
                <a:off x="2293938" y="3481388"/>
                <a:ext cx="101600" cy="26988"/>
              </a:xfrm>
              <a:custGeom>
                <a:avLst/>
                <a:gdLst>
                  <a:gd name="T0" fmla="*/ 27 w 27"/>
                  <a:gd name="T1" fmla="*/ 1 h 7"/>
                  <a:gd name="T2" fmla="*/ 27 w 27"/>
                  <a:gd name="T3" fmla="*/ 2 h 7"/>
                  <a:gd name="T4" fmla="*/ 25 w 27"/>
                  <a:gd name="T5" fmla="*/ 2 h 7"/>
                  <a:gd name="T6" fmla="*/ 25 w 27"/>
                  <a:gd name="T7" fmla="*/ 4 h 7"/>
                  <a:gd name="T8" fmla="*/ 22 w 27"/>
                  <a:gd name="T9" fmla="*/ 5 h 7"/>
                  <a:gd name="T10" fmla="*/ 19 w 27"/>
                  <a:gd name="T11" fmla="*/ 3 h 7"/>
                  <a:gd name="T12" fmla="*/ 16 w 27"/>
                  <a:gd name="T13" fmla="*/ 4 h 7"/>
                  <a:gd name="T14" fmla="*/ 12 w 27"/>
                  <a:gd name="T15" fmla="*/ 6 h 7"/>
                  <a:gd name="T16" fmla="*/ 1 w 27"/>
                  <a:gd name="T17" fmla="*/ 6 h 7"/>
                  <a:gd name="T18" fmla="*/ 0 w 27"/>
                  <a:gd name="T19" fmla="*/ 4 h 7"/>
                  <a:gd name="T20" fmla="*/ 4 w 27"/>
                  <a:gd name="T21" fmla="*/ 5 h 7"/>
                  <a:gd name="T22" fmla="*/ 8 w 27"/>
                  <a:gd name="T23" fmla="*/ 3 h 7"/>
                  <a:gd name="T24" fmla="*/ 10 w 27"/>
                  <a:gd name="T25" fmla="*/ 2 h 7"/>
                  <a:gd name="T26" fmla="*/ 13 w 27"/>
                  <a:gd name="T27" fmla="*/ 2 h 7"/>
                  <a:gd name="T28" fmla="*/ 14 w 27"/>
                  <a:gd name="T29" fmla="*/ 2 h 7"/>
                  <a:gd name="T30" fmla="*/ 16 w 27"/>
                  <a:gd name="T31" fmla="*/ 1 h 7"/>
                  <a:gd name="T32" fmla="*/ 20 w 27"/>
                  <a:gd name="T33" fmla="*/ 1 h 7"/>
                  <a:gd name="T34" fmla="*/ 27 w 27"/>
                  <a:gd name="T3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7">
                    <a:moveTo>
                      <a:pt x="27" y="1"/>
                    </a:moveTo>
                    <a:cubicBezTo>
                      <a:pt x="26" y="1"/>
                      <a:pt x="27" y="2"/>
                      <a:pt x="27" y="2"/>
                    </a:cubicBezTo>
                    <a:cubicBezTo>
                      <a:pt x="26" y="3"/>
                      <a:pt x="25" y="2"/>
                      <a:pt x="25" y="2"/>
                    </a:cubicBezTo>
                    <a:cubicBezTo>
                      <a:pt x="25" y="3"/>
                      <a:pt x="26" y="4"/>
                      <a:pt x="25" y="4"/>
                    </a:cubicBezTo>
                    <a:cubicBezTo>
                      <a:pt x="24" y="4"/>
                      <a:pt x="22" y="3"/>
                      <a:pt x="22" y="5"/>
                    </a:cubicBezTo>
                    <a:cubicBezTo>
                      <a:pt x="20" y="5"/>
                      <a:pt x="21" y="3"/>
                      <a:pt x="19" y="3"/>
                    </a:cubicBezTo>
                    <a:cubicBezTo>
                      <a:pt x="17" y="3"/>
                      <a:pt x="17" y="4"/>
                      <a:pt x="16" y="4"/>
                    </a:cubicBezTo>
                    <a:cubicBezTo>
                      <a:pt x="15" y="5"/>
                      <a:pt x="12" y="5"/>
                      <a:pt x="12" y="6"/>
                    </a:cubicBezTo>
                    <a:cubicBezTo>
                      <a:pt x="8" y="7"/>
                      <a:pt x="6" y="7"/>
                      <a:pt x="1" y="6"/>
                    </a:cubicBezTo>
                    <a:cubicBezTo>
                      <a:pt x="1" y="5"/>
                      <a:pt x="0" y="5"/>
                      <a:pt x="0" y="4"/>
                    </a:cubicBezTo>
                    <a:cubicBezTo>
                      <a:pt x="1" y="5"/>
                      <a:pt x="2" y="5"/>
                      <a:pt x="4" y="5"/>
                    </a:cubicBezTo>
                    <a:cubicBezTo>
                      <a:pt x="6" y="5"/>
                      <a:pt x="6" y="4"/>
                      <a:pt x="8" y="3"/>
                    </a:cubicBezTo>
                    <a:cubicBezTo>
                      <a:pt x="8" y="3"/>
                      <a:pt x="9" y="2"/>
                      <a:pt x="10" y="2"/>
                    </a:cubicBezTo>
                    <a:cubicBezTo>
                      <a:pt x="12" y="3"/>
                      <a:pt x="10" y="2"/>
                      <a:pt x="13" y="2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4" y="2"/>
                      <a:pt x="16" y="1"/>
                      <a:pt x="16" y="1"/>
                    </a:cubicBezTo>
                    <a:cubicBezTo>
                      <a:pt x="17" y="1"/>
                      <a:pt x="19" y="1"/>
                      <a:pt x="20" y="1"/>
                    </a:cubicBezTo>
                    <a:cubicBezTo>
                      <a:pt x="21" y="1"/>
                      <a:pt x="24" y="0"/>
                      <a:pt x="2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02"/>
              <p:cNvSpPr/>
              <p:nvPr/>
            </p:nvSpPr>
            <p:spPr bwMode="auto">
              <a:xfrm>
                <a:off x="2571750" y="3492500"/>
                <a:ext cx="104775" cy="26988"/>
              </a:xfrm>
              <a:custGeom>
                <a:avLst/>
                <a:gdLst>
                  <a:gd name="T0" fmla="*/ 25 w 28"/>
                  <a:gd name="T1" fmla="*/ 0 h 7"/>
                  <a:gd name="T2" fmla="*/ 28 w 28"/>
                  <a:gd name="T3" fmla="*/ 5 h 7"/>
                  <a:gd name="T4" fmla="*/ 26 w 28"/>
                  <a:gd name="T5" fmla="*/ 4 h 7"/>
                  <a:gd name="T6" fmla="*/ 26 w 28"/>
                  <a:gd name="T7" fmla="*/ 6 h 7"/>
                  <a:gd name="T8" fmla="*/ 22 w 28"/>
                  <a:gd name="T9" fmla="*/ 6 h 7"/>
                  <a:gd name="T10" fmla="*/ 21 w 28"/>
                  <a:gd name="T11" fmla="*/ 7 h 7"/>
                  <a:gd name="T12" fmla="*/ 18 w 28"/>
                  <a:gd name="T13" fmla="*/ 7 h 7"/>
                  <a:gd name="T14" fmla="*/ 18 w 28"/>
                  <a:gd name="T15" fmla="*/ 5 h 7"/>
                  <a:gd name="T16" fmla="*/ 8 w 28"/>
                  <a:gd name="T17" fmla="*/ 4 h 7"/>
                  <a:gd name="T18" fmla="*/ 0 w 28"/>
                  <a:gd name="T19" fmla="*/ 2 h 7"/>
                  <a:gd name="T20" fmla="*/ 1 w 28"/>
                  <a:gd name="T21" fmla="*/ 1 h 7"/>
                  <a:gd name="T22" fmla="*/ 3 w 28"/>
                  <a:gd name="T23" fmla="*/ 1 h 7"/>
                  <a:gd name="T24" fmla="*/ 8 w 28"/>
                  <a:gd name="T25" fmla="*/ 2 h 7"/>
                  <a:gd name="T26" fmla="*/ 10 w 28"/>
                  <a:gd name="T27" fmla="*/ 2 h 7"/>
                  <a:gd name="T28" fmla="*/ 11 w 28"/>
                  <a:gd name="T29" fmla="*/ 3 h 7"/>
                  <a:gd name="T30" fmla="*/ 12 w 28"/>
                  <a:gd name="T31" fmla="*/ 1 h 7"/>
                  <a:gd name="T32" fmla="*/ 14 w 28"/>
                  <a:gd name="T33" fmla="*/ 2 h 7"/>
                  <a:gd name="T34" fmla="*/ 25 w 28"/>
                  <a:gd name="T3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" h="7">
                    <a:moveTo>
                      <a:pt x="25" y="0"/>
                    </a:moveTo>
                    <a:cubicBezTo>
                      <a:pt x="24" y="3"/>
                      <a:pt x="28" y="3"/>
                      <a:pt x="28" y="5"/>
                    </a:cubicBezTo>
                    <a:cubicBezTo>
                      <a:pt x="28" y="5"/>
                      <a:pt x="26" y="4"/>
                      <a:pt x="26" y="4"/>
                    </a:cubicBezTo>
                    <a:cubicBezTo>
                      <a:pt x="26" y="5"/>
                      <a:pt x="26" y="6"/>
                      <a:pt x="26" y="6"/>
                    </a:cubicBezTo>
                    <a:cubicBezTo>
                      <a:pt x="25" y="6"/>
                      <a:pt x="23" y="6"/>
                      <a:pt x="22" y="6"/>
                    </a:cubicBezTo>
                    <a:cubicBezTo>
                      <a:pt x="22" y="6"/>
                      <a:pt x="22" y="7"/>
                      <a:pt x="21" y="7"/>
                    </a:cubicBezTo>
                    <a:cubicBezTo>
                      <a:pt x="20" y="7"/>
                      <a:pt x="19" y="7"/>
                      <a:pt x="18" y="7"/>
                    </a:cubicBezTo>
                    <a:cubicBezTo>
                      <a:pt x="17" y="6"/>
                      <a:pt x="17" y="6"/>
                      <a:pt x="18" y="5"/>
                    </a:cubicBezTo>
                    <a:cubicBezTo>
                      <a:pt x="15" y="6"/>
                      <a:pt x="12" y="4"/>
                      <a:pt x="8" y="4"/>
                    </a:cubicBezTo>
                    <a:cubicBezTo>
                      <a:pt x="7" y="3"/>
                      <a:pt x="3" y="3"/>
                      <a:pt x="0" y="2"/>
                    </a:cubicBezTo>
                    <a:cubicBezTo>
                      <a:pt x="1" y="2"/>
                      <a:pt x="1" y="1"/>
                      <a:pt x="1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5" y="2"/>
                      <a:pt x="7" y="2"/>
                      <a:pt x="8" y="2"/>
                    </a:cubicBezTo>
                    <a:cubicBezTo>
                      <a:pt x="8" y="3"/>
                      <a:pt x="10" y="2"/>
                      <a:pt x="10" y="2"/>
                    </a:cubicBezTo>
                    <a:cubicBezTo>
                      <a:pt x="11" y="3"/>
                      <a:pt x="10" y="4"/>
                      <a:pt x="11" y="3"/>
                    </a:cubicBezTo>
                    <a:cubicBezTo>
                      <a:pt x="14" y="3"/>
                      <a:pt x="10" y="2"/>
                      <a:pt x="12" y="1"/>
                    </a:cubicBezTo>
                    <a:cubicBezTo>
                      <a:pt x="14" y="1"/>
                      <a:pt x="14" y="2"/>
                      <a:pt x="14" y="2"/>
                    </a:cubicBezTo>
                    <a:cubicBezTo>
                      <a:pt x="18" y="2"/>
                      <a:pt x="19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2376488" y="3492500"/>
                <a:ext cx="184150" cy="34925"/>
              </a:xfrm>
              <a:custGeom>
                <a:avLst/>
                <a:gdLst>
                  <a:gd name="T0" fmla="*/ 22 w 49"/>
                  <a:gd name="T1" fmla="*/ 3 h 9"/>
                  <a:gd name="T2" fmla="*/ 31 w 49"/>
                  <a:gd name="T3" fmla="*/ 5 h 9"/>
                  <a:gd name="T4" fmla="*/ 31 w 49"/>
                  <a:gd name="T5" fmla="*/ 3 h 9"/>
                  <a:gd name="T6" fmla="*/ 28 w 49"/>
                  <a:gd name="T7" fmla="*/ 1 h 9"/>
                  <a:gd name="T8" fmla="*/ 35 w 49"/>
                  <a:gd name="T9" fmla="*/ 0 h 9"/>
                  <a:gd name="T10" fmla="*/ 37 w 49"/>
                  <a:gd name="T11" fmla="*/ 1 h 9"/>
                  <a:gd name="T12" fmla="*/ 37 w 49"/>
                  <a:gd name="T13" fmla="*/ 2 h 9"/>
                  <a:gd name="T14" fmla="*/ 41 w 49"/>
                  <a:gd name="T15" fmla="*/ 4 h 9"/>
                  <a:gd name="T16" fmla="*/ 44 w 49"/>
                  <a:gd name="T17" fmla="*/ 3 h 9"/>
                  <a:gd name="T18" fmla="*/ 47 w 49"/>
                  <a:gd name="T19" fmla="*/ 4 h 9"/>
                  <a:gd name="T20" fmla="*/ 48 w 49"/>
                  <a:gd name="T21" fmla="*/ 5 h 9"/>
                  <a:gd name="T22" fmla="*/ 47 w 49"/>
                  <a:gd name="T23" fmla="*/ 7 h 9"/>
                  <a:gd name="T24" fmla="*/ 41 w 49"/>
                  <a:gd name="T25" fmla="*/ 7 h 9"/>
                  <a:gd name="T26" fmla="*/ 37 w 49"/>
                  <a:gd name="T27" fmla="*/ 7 h 9"/>
                  <a:gd name="T28" fmla="*/ 28 w 49"/>
                  <a:gd name="T29" fmla="*/ 8 h 9"/>
                  <a:gd name="T30" fmla="*/ 26 w 49"/>
                  <a:gd name="T31" fmla="*/ 8 h 9"/>
                  <a:gd name="T32" fmla="*/ 24 w 49"/>
                  <a:gd name="T33" fmla="*/ 8 h 9"/>
                  <a:gd name="T34" fmla="*/ 14 w 49"/>
                  <a:gd name="T35" fmla="*/ 9 h 9"/>
                  <a:gd name="T36" fmla="*/ 23 w 49"/>
                  <a:gd name="T37" fmla="*/ 8 h 9"/>
                  <a:gd name="T38" fmla="*/ 18 w 49"/>
                  <a:gd name="T39" fmla="*/ 7 h 9"/>
                  <a:gd name="T40" fmla="*/ 14 w 49"/>
                  <a:gd name="T41" fmla="*/ 6 h 9"/>
                  <a:gd name="T42" fmla="*/ 10 w 49"/>
                  <a:gd name="T43" fmla="*/ 7 h 9"/>
                  <a:gd name="T44" fmla="*/ 7 w 49"/>
                  <a:gd name="T45" fmla="*/ 6 h 9"/>
                  <a:gd name="T46" fmla="*/ 0 w 49"/>
                  <a:gd name="T47" fmla="*/ 6 h 9"/>
                  <a:gd name="T48" fmla="*/ 2 w 49"/>
                  <a:gd name="T49" fmla="*/ 5 h 9"/>
                  <a:gd name="T50" fmla="*/ 3 w 49"/>
                  <a:gd name="T51" fmla="*/ 3 h 9"/>
                  <a:gd name="T52" fmla="*/ 7 w 49"/>
                  <a:gd name="T53" fmla="*/ 3 h 9"/>
                  <a:gd name="T54" fmla="*/ 6 w 49"/>
                  <a:gd name="T55" fmla="*/ 2 h 9"/>
                  <a:gd name="T56" fmla="*/ 8 w 49"/>
                  <a:gd name="T57" fmla="*/ 2 h 9"/>
                  <a:gd name="T58" fmla="*/ 11 w 49"/>
                  <a:gd name="T59" fmla="*/ 1 h 9"/>
                  <a:gd name="T60" fmla="*/ 16 w 49"/>
                  <a:gd name="T61" fmla="*/ 2 h 9"/>
                  <a:gd name="T62" fmla="*/ 17 w 49"/>
                  <a:gd name="T63" fmla="*/ 3 h 9"/>
                  <a:gd name="T64" fmla="*/ 19 w 49"/>
                  <a:gd name="T65" fmla="*/ 3 h 9"/>
                  <a:gd name="T66" fmla="*/ 19 w 49"/>
                  <a:gd name="T67" fmla="*/ 4 h 9"/>
                  <a:gd name="T68" fmla="*/ 22 w 49"/>
                  <a:gd name="T69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9">
                    <a:moveTo>
                      <a:pt x="22" y="3"/>
                    </a:moveTo>
                    <a:cubicBezTo>
                      <a:pt x="20" y="5"/>
                      <a:pt x="30" y="4"/>
                      <a:pt x="31" y="5"/>
                    </a:cubicBezTo>
                    <a:cubicBezTo>
                      <a:pt x="33" y="3"/>
                      <a:pt x="25" y="3"/>
                      <a:pt x="31" y="3"/>
                    </a:cubicBezTo>
                    <a:cubicBezTo>
                      <a:pt x="33" y="1"/>
                      <a:pt x="27" y="3"/>
                      <a:pt x="28" y="1"/>
                    </a:cubicBezTo>
                    <a:cubicBezTo>
                      <a:pt x="32" y="1"/>
                      <a:pt x="32" y="0"/>
                      <a:pt x="35" y="0"/>
                    </a:cubicBezTo>
                    <a:cubicBezTo>
                      <a:pt x="35" y="1"/>
                      <a:pt x="37" y="1"/>
                      <a:pt x="37" y="1"/>
                    </a:cubicBezTo>
                    <a:cubicBezTo>
                      <a:pt x="38" y="2"/>
                      <a:pt x="37" y="2"/>
                      <a:pt x="37" y="2"/>
                    </a:cubicBezTo>
                    <a:cubicBezTo>
                      <a:pt x="38" y="3"/>
                      <a:pt x="40" y="3"/>
                      <a:pt x="41" y="4"/>
                    </a:cubicBezTo>
                    <a:cubicBezTo>
                      <a:pt x="42" y="4"/>
                      <a:pt x="42" y="3"/>
                      <a:pt x="44" y="3"/>
                    </a:cubicBezTo>
                    <a:cubicBezTo>
                      <a:pt x="46" y="3"/>
                      <a:pt x="47" y="3"/>
                      <a:pt x="47" y="4"/>
                    </a:cubicBezTo>
                    <a:cubicBezTo>
                      <a:pt x="47" y="4"/>
                      <a:pt x="49" y="5"/>
                      <a:pt x="48" y="5"/>
                    </a:cubicBezTo>
                    <a:cubicBezTo>
                      <a:pt x="47" y="5"/>
                      <a:pt x="48" y="5"/>
                      <a:pt x="47" y="7"/>
                    </a:cubicBezTo>
                    <a:cubicBezTo>
                      <a:pt x="45" y="6"/>
                      <a:pt x="43" y="7"/>
                      <a:pt x="41" y="7"/>
                    </a:cubicBezTo>
                    <a:cubicBezTo>
                      <a:pt x="40" y="7"/>
                      <a:pt x="39" y="7"/>
                      <a:pt x="37" y="7"/>
                    </a:cubicBezTo>
                    <a:cubicBezTo>
                      <a:pt x="35" y="7"/>
                      <a:pt x="31" y="7"/>
                      <a:pt x="28" y="8"/>
                    </a:cubicBezTo>
                    <a:cubicBezTo>
                      <a:pt x="28" y="8"/>
                      <a:pt x="27" y="8"/>
                      <a:pt x="26" y="8"/>
                    </a:cubicBezTo>
                    <a:cubicBezTo>
                      <a:pt x="26" y="8"/>
                      <a:pt x="25" y="8"/>
                      <a:pt x="24" y="8"/>
                    </a:cubicBezTo>
                    <a:cubicBezTo>
                      <a:pt x="22" y="8"/>
                      <a:pt x="17" y="9"/>
                      <a:pt x="14" y="9"/>
                    </a:cubicBezTo>
                    <a:cubicBezTo>
                      <a:pt x="14" y="7"/>
                      <a:pt x="19" y="8"/>
                      <a:pt x="23" y="8"/>
                    </a:cubicBezTo>
                    <a:cubicBezTo>
                      <a:pt x="23" y="6"/>
                      <a:pt x="19" y="7"/>
                      <a:pt x="18" y="7"/>
                    </a:cubicBezTo>
                    <a:cubicBezTo>
                      <a:pt x="16" y="7"/>
                      <a:pt x="15" y="6"/>
                      <a:pt x="14" y="6"/>
                    </a:cubicBezTo>
                    <a:cubicBezTo>
                      <a:pt x="12" y="5"/>
                      <a:pt x="11" y="7"/>
                      <a:pt x="10" y="7"/>
                    </a:cubicBezTo>
                    <a:cubicBezTo>
                      <a:pt x="8" y="7"/>
                      <a:pt x="8" y="6"/>
                      <a:pt x="7" y="6"/>
                    </a:cubicBezTo>
                    <a:cubicBezTo>
                      <a:pt x="4" y="6"/>
                      <a:pt x="1" y="7"/>
                      <a:pt x="0" y="6"/>
                    </a:cubicBezTo>
                    <a:cubicBezTo>
                      <a:pt x="0" y="5"/>
                      <a:pt x="1" y="5"/>
                      <a:pt x="2" y="5"/>
                    </a:cubicBezTo>
                    <a:cubicBezTo>
                      <a:pt x="2" y="5"/>
                      <a:pt x="2" y="3"/>
                      <a:pt x="3" y="3"/>
                    </a:cubicBezTo>
                    <a:cubicBezTo>
                      <a:pt x="4" y="3"/>
                      <a:pt x="6" y="3"/>
                      <a:pt x="7" y="3"/>
                    </a:cubicBezTo>
                    <a:cubicBezTo>
                      <a:pt x="7" y="3"/>
                      <a:pt x="3" y="2"/>
                      <a:pt x="6" y="2"/>
                    </a:cubicBezTo>
                    <a:cubicBezTo>
                      <a:pt x="6" y="2"/>
                      <a:pt x="7" y="2"/>
                      <a:pt x="8" y="2"/>
                    </a:cubicBezTo>
                    <a:cubicBezTo>
                      <a:pt x="9" y="2"/>
                      <a:pt x="10" y="1"/>
                      <a:pt x="11" y="1"/>
                    </a:cubicBezTo>
                    <a:cubicBezTo>
                      <a:pt x="11" y="1"/>
                      <a:pt x="15" y="2"/>
                      <a:pt x="16" y="2"/>
                    </a:cubicBezTo>
                    <a:cubicBezTo>
                      <a:pt x="16" y="2"/>
                      <a:pt x="16" y="3"/>
                      <a:pt x="17" y="3"/>
                    </a:cubicBezTo>
                    <a:cubicBezTo>
                      <a:pt x="17" y="3"/>
                      <a:pt x="18" y="3"/>
                      <a:pt x="19" y="3"/>
                    </a:cubicBezTo>
                    <a:cubicBezTo>
                      <a:pt x="19" y="3"/>
                      <a:pt x="17" y="5"/>
                      <a:pt x="19" y="4"/>
                    </a:cubicBezTo>
                    <a:cubicBezTo>
                      <a:pt x="19" y="4"/>
                      <a:pt x="20" y="3"/>
                      <a:pt x="2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2249488" y="3527425"/>
                <a:ext cx="146050" cy="47625"/>
              </a:xfrm>
              <a:custGeom>
                <a:avLst/>
                <a:gdLst>
                  <a:gd name="T0" fmla="*/ 5 w 39"/>
                  <a:gd name="T1" fmla="*/ 1 h 13"/>
                  <a:gd name="T2" fmla="*/ 22 w 39"/>
                  <a:gd name="T3" fmla="*/ 1 h 13"/>
                  <a:gd name="T4" fmla="*/ 24 w 39"/>
                  <a:gd name="T5" fmla="*/ 1 h 13"/>
                  <a:gd name="T6" fmla="*/ 28 w 39"/>
                  <a:gd name="T7" fmla="*/ 2 h 13"/>
                  <a:gd name="T8" fmla="*/ 32 w 39"/>
                  <a:gd name="T9" fmla="*/ 2 h 13"/>
                  <a:gd name="T10" fmla="*/ 33 w 39"/>
                  <a:gd name="T11" fmla="*/ 2 h 13"/>
                  <a:gd name="T12" fmla="*/ 39 w 39"/>
                  <a:gd name="T13" fmla="*/ 4 h 13"/>
                  <a:gd name="T14" fmla="*/ 30 w 39"/>
                  <a:gd name="T15" fmla="*/ 5 h 13"/>
                  <a:gd name="T16" fmla="*/ 29 w 39"/>
                  <a:gd name="T17" fmla="*/ 6 h 13"/>
                  <a:gd name="T18" fmla="*/ 27 w 39"/>
                  <a:gd name="T19" fmla="*/ 6 h 13"/>
                  <a:gd name="T20" fmla="*/ 26 w 39"/>
                  <a:gd name="T21" fmla="*/ 6 h 13"/>
                  <a:gd name="T22" fmla="*/ 27 w 39"/>
                  <a:gd name="T23" fmla="*/ 7 h 13"/>
                  <a:gd name="T24" fmla="*/ 25 w 39"/>
                  <a:gd name="T25" fmla="*/ 7 h 13"/>
                  <a:gd name="T26" fmla="*/ 25 w 39"/>
                  <a:gd name="T27" fmla="*/ 8 h 13"/>
                  <a:gd name="T28" fmla="*/ 23 w 39"/>
                  <a:gd name="T29" fmla="*/ 8 h 13"/>
                  <a:gd name="T30" fmla="*/ 21 w 39"/>
                  <a:gd name="T31" fmla="*/ 9 h 13"/>
                  <a:gd name="T32" fmla="*/ 21 w 39"/>
                  <a:gd name="T33" fmla="*/ 11 h 13"/>
                  <a:gd name="T34" fmla="*/ 9 w 39"/>
                  <a:gd name="T35" fmla="*/ 12 h 13"/>
                  <a:gd name="T36" fmla="*/ 0 w 39"/>
                  <a:gd name="T37" fmla="*/ 9 h 13"/>
                  <a:gd name="T38" fmla="*/ 3 w 39"/>
                  <a:gd name="T39" fmla="*/ 8 h 13"/>
                  <a:gd name="T40" fmla="*/ 4 w 39"/>
                  <a:gd name="T41" fmla="*/ 7 h 13"/>
                  <a:gd name="T42" fmla="*/ 3 w 39"/>
                  <a:gd name="T43" fmla="*/ 6 h 13"/>
                  <a:gd name="T44" fmla="*/ 5 w 39"/>
                  <a:gd name="T45" fmla="*/ 5 h 13"/>
                  <a:gd name="T46" fmla="*/ 7 w 39"/>
                  <a:gd name="T47" fmla="*/ 3 h 13"/>
                  <a:gd name="T48" fmla="*/ 5 w 39"/>
                  <a:gd name="T4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9" h="13">
                    <a:moveTo>
                      <a:pt x="5" y="1"/>
                    </a:moveTo>
                    <a:cubicBezTo>
                      <a:pt x="11" y="1"/>
                      <a:pt x="18" y="0"/>
                      <a:pt x="22" y="1"/>
                    </a:cubicBezTo>
                    <a:cubicBezTo>
                      <a:pt x="22" y="1"/>
                      <a:pt x="24" y="1"/>
                      <a:pt x="24" y="1"/>
                    </a:cubicBezTo>
                    <a:cubicBezTo>
                      <a:pt x="25" y="2"/>
                      <a:pt x="27" y="1"/>
                      <a:pt x="28" y="2"/>
                    </a:cubicBezTo>
                    <a:cubicBezTo>
                      <a:pt x="30" y="3"/>
                      <a:pt x="28" y="1"/>
                      <a:pt x="32" y="2"/>
                    </a:cubicBezTo>
                    <a:cubicBezTo>
                      <a:pt x="32" y="2"/>
                      <a:pt x="32" y="2"/>
                      <a:pt x="33" y="2"/>
                    </a:cubicBezTo>
                    <a:cubicBezTo>
                      <a:pt x="34" y="2"/>
                      <a:pt x="39" y="3"/>
                      <a:pt x="39" y="4"/>
                    </a:cubicBezTo>
                    <a:cubicBezTo>
                      <a:pt x="35" y="4"/>
                      <a:pt x="32" y="5"/>
                      <a:pt x="30" y="5"/>
                    </a:cubicBezTo>
                    <a:cubicBezTo>
                      <a:pt x="29" y="5"/>
                      <a:pt x="29" y="6"/>
                      <a:pt x="29" y="6"/>
                    </a:cubicBezTo>
                    <a:cubicBezTo>
                      <a:pt x="28" y="6"/>
                      <a:pt x="27" y="5"/>
                      <a:pt x="27" y="6"/>
                    </a:cubicBezTo>
                    <a:cubicBezTo>
                      <a:pt x="27" y="5"/>
                      <a:pt x="26" y="6"/>
                      <a:pt x="26" y="6"/>
                    </a:cubicBezTo>
                    <a:cubicBezTo>
                      <a:pt x="26" y="6"/>
                      <a:pt x="27" y="7"/>
                      <a:pt x="27" y="7"/>
                    </a:cubicBezTo>
                    <a:cubicBezTo>
                      <a:pt x="26" y="7"/>
                      <a:pt x="25" y="7"/>
                      <a:pt x="25" y="7"/>
                    </a:cubicBezTo>
                    <a:cubicBezTo>
                      <a:pt x="25" y="7"/>
                      <a:pt x="25" y="8"/>
                      <a:pt x="25" y="8"/>
                    </a:cubicBezTo>
                    <a:cubicBezTo>
                      <a:pt x="24" y="8"/>
                      <a:pt x="23" y="8"/>
                      <a:pt x="23" y="8"/>
                    </a:cubicBezTo>
                    <a:cubicBezTo>
                      <a:pt x="22" y="8"/>
                      <a:pt x="22" y="9"/>
                      <a:pt x="21" y="9"/>
                    </a:cubicBezTo>
                    <a:cubicBezTo>
                      <a:pt x="21" y="10"/>
                      <a:pt x="21" y="10"/>
                      <a:pt x="21" y="11"/>
                    </a:cubicBezTo>
                    <a:cubicBezTo>
                      <a:pt x="16" y="11"/>
                      <a:pt x="17" y="13"/>
                      <a:pt x="9" y="12"/>
                    </a:cubicBezTo>
                    <a:cubicBezTo>
                      <a:pt x="10" y="9"/>
                      <a:pt x="4" y="10"/>
                      <a:pt x="0" y="9"/>
                    </a:cubicBezTo>
                    <a:cubicBezTo>
                      <a:pt x="0" y="9"/>
                      <a:pt x="2" y="9"/>
                      <a:pt x="3" y="8"/>
                    </a:cubicBezTo>
                    <a:cubicBezTo>
                      <a:pt x="3" y="8"/>
                      <a:pt x="1" y="7"/>
                      <a:pt x="4" y="7"/>
                    </a:cubicBezTo>
                    <a:cubicBezTo>
                      <a:pt x="4" y="7"/>
                      <a:pt x="3" y="6"/>
                      <a:pt x="3" y="6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5" y="4"/>
                      <a:pt x="7" y="5"/>
                      <a:pt x="7" y="3"/>
                    </a:cubicBezTo>
                    <a:cubicBezTo>
                      <a:pt x="8" y="2"/>
                      <a:pt x="4" y="3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2541588" y="3538538"/>
                <a:ext cx="30163" cy="11113"/>
              </a:xfrm>
              <a:custGeom>
                <a:avLst/>
                <a:gdLst>
                  <a:gd name="T0" fmla="*/ 1 w 8"/>
                  <a:gd name="T1" fmla="*/ 0 h 3"/>
                  <a:gd name="T2" fmla="*/ 7 w 8"/>
                  <a:gd name="T3" fmla="*/ 0 h 3"/>
                  <a:gd name="T4" fmla="*/ 8 w 8"/>
                  <a:gd name="T5" fmla="*/ 2 h 3"/>
                  <a:gd name="T6" fmla="*/ 6 w 8"/>
                  <a:gd name="T7" fmla="*/ 3 h 3"/>
                  <a:gd name="T8" fmla="*/ 0 w 8"/>
                  <a:gd name="T9" fmla="*/ 2 h 3"/>
                  <a:gd name="T10" fmla="*/ 1 w 8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1" y="0"/>
                    </a:moveTo>
                    <a:cubicBezTo>
                      <a:pt x="3" y="0"/>
                      <a:pt x="5" y="0"/>
                      <a:pt x="7" y="0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7" y="2"/>
                      <a:pt x="6" y="2"/>
                      <a:pt x="6" y="3"/>
                    </a:cubicBezTo>
                    <a:cubicBezTo>
                      <a:pt x="5" y="2"/>
                      <a:pt x="4" y="1"/>
                      <a:pt x="0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2703513" y="3533775"/>
                <a:ext cx="74613" cy="23813"/>
              </a:xfrm>
              <a:custGeom>
                <a:avLst/>
                <a:gdLst>
                  <a:gd name="T0" fmla="*/ 18 w 20"/>
                  <a:gd name="T1" fmla="*/ 0 h 6"/>
                  <a:gd name="T2" fmla="*/ 19 w 20"/>
                  <a:gd name="T3" fmla="*/ 3 h 6"/>
                  <a:gd name="T4" fmla="*/ 17 w 20"/>
                  <a:gd name="T5" fmla="*/ 4 h 6"/>
                  <a:gd name="T6" fmla="*/ 12 w 20"/>
                  <a:gd name="T7" fmla="*/ 4 h 6"/>
                  <a:gd name="T8" fmla="*/ 4 w 20"/>
                  <a:gd name="T9" fmla="*/ 6 h 6"/>
                  <a:gd name="T10" fmla="*/ 3 w 20"/>
                  <a:gd name="T11" fmla="*/ 5 h 6"/>
                  <a:gd name="T12" fmla="*/ 1 w 20"/>
                  <a:gd name="T13" fmla="*/ 4 h 6"/>
                  <a:gd name="T14" fmla="*/ 1 w 20"/>
                  <a:gd name="T15" fmla="*/ 1 h 6"/>
                  <a:gd name="T16" fmla="*/ 3 w 20"/>
                  <a:gd name="T17" fmla="*/ 0 h 6"/>
                  <a:gd name="T18" fmla="*/ 6 w 20"/>
                  <a:gd name="T19" fmla="*/ 0 h 6"/>
                  <a:gd name="T20" fmla="*/ 14 w 20"/>
                  <a:gd name="T21" fmla="*/ 1 h 6"/>
                  <a:gd name="T22" fmla="*/ 18 w 20"/>
                  <a:gd name="T2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" h="6">
                    <a:moveTo>
                      <a:pt x="18" y="0"/>
                    </a:moveTo>
                    <a:cubicBezTo>
                      <a:pt x="20" y="0"/>
                      <a:pt x="18" y="2"/>
                      <a:pt x="19" y="3"/>
                    </a:cubicBezTo>
                    <a:cubicBezTo>
                      <a:pt x="17" y="2"/>
                      <a:pt x="17" y="3"/>
                      <a:pt x="17" y="4"/>
                    </a:cubicBezTo>
                    <a:cubicBezTo>
                      <a:pt x="14" y="3"/>
                      <a:pt x="13" y="5"/>
                      <a:pt x="12" y="4"/>
                    </a:cubicBezTo>
                    <a:cubicBezTo>
                      <a:pt x="10" y="5"/>
                      <a:pt x="8" y="6"/>
                      <a:pt x="4" y="6"/>
                    </a:cubicBezTo>
                    <a:cubicBezTo>
                      <a:pt x="3" y="6"/>
                      <a:pt x="3" y="5"/>
                      <a:pt x="3" y="5"/>
                    </a:cubicBezTo>
                    <a:cubicBezTo>
                      <a:pt x="2" y="4"/>
                      <a:pt x="1" y="4"/>
                      <a:pt x="1" y="4"/>
                    </a:cubicBezTo>
                    <a:cubicBezTo>
                      <a:pt x="0" y="3"/>
                      <a:pt x="1" y="2"/>
                      <a:pt x="1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4" y="0"/>
                      <a:pt x="6" y="0"/>
                      <a:pt x="6" y="0"/>
                    </a:cubicBezTo>
                    <a:cubicBezTo>
                      <a:pt x="7" y="1"/>
                      <a:pt x="12" y="0"/>
                      <a:pt x="14" y="1"/>
                    </a:cubicBezTo>
                    <a:cubicBezTo>
                      <a:pt x="15" y="1"/>
                      <a:pt x="18" y="1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7"/>
              <p:cNvSpPr/>
              <p:nvPr/>
            </p:nvSpPr>
            <p:spPr bwMode="auto">
              <a:xfrm>
                <a:off x="3786188" y="3632200"/>
                <a:ext cx="161925" cy="36513"/>
              </a:xfrm>
              <a:custGeom>
                <a:avLst/>
                <a:gdLst>
                  <a:gd name="T0" fmla="*/ 31 w 43"/>
                  <a:gd name="T1" fmla="*/ 0 h 10"/>
                  <a:gd name="T2" fmla="*/ 35 w 43"/>
                  <a:gd name="T3" fmla="*/ 1 h 10"/>
                  <a:gd name="T4" fmla="*/ 38 w 43"/>
                  <a:gd name="T5" fmla="*/ 2 h 10"/>
                  <a:gd name="T6" fmla="*/ 37 w 43"/>
                  <a:gd name="T7" fmla="*/ 3 h 10"/>
                  <a:gd name="T8" fmla="*/ 42 w 43"/>
                  <a:gd name="T9" fmla="*/ 4 h 10"/>
                  <a:gd name="T10" fmla="*/ 39 w 43"/>
                  <a:gd name="T11" fmla="*/ 7 h 10"/>
                  <a:gd name="T12" fmla="*/ 36 w 43"/>
                  <a:gd name="T13" fmla="*/ 8 h 10"/>
                  <a:gd name="T14" fmla="*/ 32 w 43"/>
                  <a:gd name="T15" fmla="*/ 9 h 10"/>
                  <a:gd name="T16" fmla="*/ 29 w 43"/>
                  <a:gd name="T17" fmla="*/ 9 h 10"/>
                  <a:gd name="T18" fmla="*/ 27 w 43"/>
                  <a:gd name="T19" fmla="*/ 10 h 10"/>
                  <a:gd name="T20" fmla="*/ 15 w 43"/>
                  <a:gd name="T21" fmla="*/ 10 h 10"/>
                  <a:gd name="T22" fmla="*/ 14 w 43"/>
                  <a:gd name="T23" fmla="*/ 10 h 10"/>
                  <a:gd name="T24" fmla="*/ 10 w 43"/>
                  <a:gd name="T25" fmla="*/ 9 h 10"/>
                  <a:gd name="T26" fmla="*/ 8 w 43"/>
                  <a:gd name="T27" fmla="*/ 8 h 10"/>
                  <a:gd name="T28" fmla="*/ 10 w 43"/>
                  <a:gd name="T29" fmla="*/ 8 h 10"/>
                  <a:gd name="T30" fmla="*/ 7 w 43"/>
                  <a:gd name="T31" fmla="*/ 7 h 10"/>
                  <a:gd name="T32" fmla="*/ 7 w 43"/>
                  <a:gd name="T33" fmla="*/ 4 h 10"/>
                  <a:gd name="T34" fmla="*/ 1 w 43"/>
                  <a:gd name="T35" fmla="*/ 4 h 10"/>
                  <a:gd name="T36" fmla="*/ 3 w 43"/>
                  <a:gd name="T37" fmla="*/ 2 h 10"/>
                  <a:gd name="T38" fmla="*/ 11 w 43"/>
                  <a:gd name="T39" fmla="*/ 2 h 10"/>
                  <a:gd name="T40" fmla="*/ 12 w 43"/>
                  <a:gd name="T41" fmla="*/ 4 h 10"/>
                  <a:gd name="T42" fmla="*/ 15 w 43"/>
                  <a:gd name="T43" fmla="*/ 2 h 10"/>
                  <a:gd name="T44" fmla="*/ 21 w 43"/>
                  <a:gd name="T45" fmla="*/ 3 h 10"/>
                  <a:gd name="T46" fmla="*/ 23 w 43"/>
                  <a:gd name="T47" fmla="*/ 2 h 10"/>
                  <a:gd name="T48" fmla="*/ 29 w 43"/>
                  <a:gd name="T49" fmla="*/ 2 h 10"/>
                  <a:gd name="T50" fmla="*/ 31 w 43"/>
                  <a:gd name="T5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" h="10">
                    <a:moveTo>
                      <a:pt x="31" y="0"/>
                    </a:moveTo>
                    <a:cubicBezTo>
                      <a:pt x="32" y="1"/>
                      <a:pt x="33" y="1"/>
                      <a:pt x="35" y="1"/>
                    </a:cubicBezTo>
                    <a:cubicBezTo>
                      <a:pt x="35" y="1"/>
                      <a:pt x="37" y="2"/>
                      <a:pt x="38" y="2"/>
                    </a:cubicBezTo>
                    <a:cubicBezTo>
                      <a:pt x="38" y="2"/>
                      <a:pt x="37" y="3"/>
                      <a:pt x="37" y="3"/>
                    </a:cubicBezTo>
                    <a:cubicBezTo>
                      <a:pt x="37" y="4"/>
                      <a:pt x="39" y="5"/>
                      <a:pt x="42" y="4"/>
                    </a:cubicBezTo>
                    <a:cubicBezTo>
                      <a:pt x="43" y="5"/>
                      <a:pt x="41" y="6"/>
                      <a:pt x="39" y="7"/>
                    </a:cubicBezTo>
                    <a:cubicBezTo>
                      <a:pt x="38" y="7"/>
                      <a:pt x="37" y="7"/>
                      <a:pt x="36" y="8"/>
                    </a:cubicBezTo>
                    <a:cubicBezTo>
                      <a:pt x="34" y="8"/>
                      <a:pt x="34" y="8"/>
                      <a:pt x="32" y="9"/>
                    </a:cubicBezTo>
                    <a:cubicBezTo>
                      <a:pt x="32" y="9"/>
                      <a:pt x="29" y="9"/>
                      <a:pt x="29" y="9"/>
                    </a:cubicBezTo>
                    <a:cubicBezTo>
                      <a:pt x="28" y="10"/>
                      <a:pt x="28" y="9"/>
                      <a:pt x="27" y="10"/>
                    </a:cubicBezTo>
                    <a:cubicBezTo>
                      <a:pt x="26" y="10"/>
                      <a:pt x="18" y="10"/>
                      <a:pt x="15" y="10"/>
                    </a:cubicBezTo>
                    <a:cubicBezTo>
                      <a:pt x="15" y="10"/>
                      <a:pt x="15" y="10"/>
                      <a:pt x="14" y="10"/>
                    </a:cubicBezTo>
                    <a:cubicBezTo>
                      <a:pt x="13" y="10"/>
                      <a:pt x="12" y="9"/>
                      <a:pt x="10" y="9"/>
                    </a:cubicBezTo>
                    <a:cubicBezTo>
                      <a:pt x="9" y="9"/>
                      <a:pt x="9" y="8"/>
                      <a:pt x="8" y="8"/>
                    </a:cubicBezTo>
                    <a:cubicBezTo>
                      <a:pt x="8" y="8"/>
                      <a:pt x="9" y="8"/>
                      <a:pt x="10" y="8"/>
                    </a:cubicBezTo>
                    <a:cubicBezTo>
                      <a:pt x="10" y="7"/>
                      <a:pt x="7" y="7"/>
                      <a:pt x="7" y="7"/>
                    </a:cubicBezTo>
                    <a:cubicBezTo>
                      <a:pt x="6" y="6"/>
                      <a:pt x="8" y="5"/>
                      <a:pt x="7" y="4"/>
                    </a:cubicBezTo>
                    <a:cubicBezTo>
                      <a:pt x="3" y="3"/>
                      <a:pt x="3" y="5"/>
                      <a:pt x="1" y="4"/>
                    </a:cubicBezTo>
                    <a:cubicBezTo>
                      <a:pt x="0" y="3"/>
                      <a:pt x="4" y="4"/>
                      <a:pt x="3" y="2"/>
                    </a:cubicBezTo>
                    <a:cubicBezTo>
                      <a:pt x="7" y="3"/>
                      <a:pt x="6" y="2"/>
                      <a:pt x="11" y="2"/>
                    </a:cubicBezTo>
                    <a:cubicBezTo>
                      <a:pt x="12" y="3"/>
                      <a:pt x="14" y="3"/>
                      <a:pt x="12" y="4"/>
                    </a:cubicBezTo>
                    <a:cubicBezTo>
                      <a:pt x="15" y="4"/>
                      <a:pt x="15" y="4"/>
                      <a:pt x="15" y="2"/>
                    </a:cubicBezTo>
                    <a:cubicBezTo>
                      <a:pt x="15" y="3"/>
                      <a:pt x="24" y="1"/>
                      <a:pt x="21" y="3"/>
                    </a:cubicBezTo>
                    <a:cubicBezTo>
                      <a:pt x="23" y="4"/>
                      <a:pt x="22" y="3"/>
                      <a:pt x="23" y="2"/>
                    </a:cubicBezTo>
                    <a:cubicBezTo>
                      <a:pt x="24" y="2"/>
                      <a:pt x="27" y="2"/>
                      <a:pt x="29" y="2"/>
                    </a:cubicBezTo>
                    <a:cubicBezTo>
                      <a:pt x="30" y="2"/>
                      <a:pt x="31" y="1"/>
                      <a:pt x="3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8"/>
              <p:cNvSpPr/>
              <p:nvPr/>
            </p:nvSpPr>
            <p:spPr bwMode="auto">
              <a:xfrm>
                <a:off x="2833688" y="3643313"/>
                <a:ext cx="93663" cy="33338"/>
              </a:xfrm>
              <a:custGeom>
                <a:avLst/>
                <a:gdLst>
                  <a:gd name="T0" fmla="*/ 6 w 25"/>
                  <a:gd name="T1" fmla="*/ 0 h 9"/>
                  <a:gd name="T2" fmla="*/ 12 w 25"/>
                  <a:gd name="T3" fmla="*/ 3 h 9"/>
                  <a:gd name="T4" fmla="*/ 14 w 25"/>
                  <a:gd name="T5" fmla="*/ 2 h 9"/>
                  <a:gd name="T6" fmla="*/ 17 w 25"/>
                  <a:gd name="T7" fmla="*/ 4 h 9"/>
                  <a:gd name="T8" fmla="*/ 21 w 25"/>
                  <a:gd name="T9" fmla="*/ 6 h 9"/>
                  <a:gd name="T10" fmla="*/ 25 w 25"/>
                  <a:gd name="T11" fmla="*/ 7 h 9"/>
                  <a:gd name="T12" fmla="*/ 12 w 25"/>
                  <a:gd name="T13" fmla="*/ 7 h 9"/>
                  <a:gd name="T14" fmla="*/ 7 w 25"/>
                  <a:gd name="T15" fmla="*/ 9 h 9"/>
                  <a:gd name="T16" fmla="*/ 0 w 25"/>
                  <a:gd name="T17" fmla="*/ 7 h 9"/>
                  <a:gd name="T18" fmla="*/ 2 w 25"/>
                  <a:gd name="T19" fmla="*/ 7 h 9"/>
                  <a:gd name="T20" fmla="*/ 3 w 25"/>
                  <a:gd name="T21" fmla="*/ 6 h 9"/>
                  <a:gd name="T22" fmla="*/ 3 w 25"/>
                  <a:gd name="T23" fmla="*/ 1 h 9"/>
                  <a:gd name="T24" fmla="*/ 6 w 25"/>
                  <a:gd name="T2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9">
                    <a:moveTo>
                      <a:pt x="6" y="0"/>
                    </a:moveTo>
                    <a:cubicBezTo>
                      <a:pt x="8" y="1"/>
                      <a:pt x="13" y="0"/>
                      <a:pt x="12" y="3"/>
                    </a:cubicBezTo>
                    <a:cubicBezTo>
                      <a:pt x="13" y="3"/>
                      <a:pt x="14" y="2"/>
                      <a:pt x="14" y="2"/>
                    </a:cubicBezTo>
                    <a:cubicBezTo>
                      <a:pt x="16" y="3"/>
                      <a:pt x="15" y="4"/>
                      <a:pt x="17" y="4"/>
                    </a:cubicBezTo>
                    <a:cubicBezTo>
                      <a:pt x="19" y="4"/>
                      <a:pt x="20" y="5"/>
                      <a:pt x="21" y="6"/>
                    </a:cubicBezTo>
                    <a:cubicBezTo>
                      <a:pt x="25" y="6"/>
                      <a:pt x="23" y="6"/>
                      <a:pt x="25" y="7"/>
                    </a:cubicBezTo>
                    <a:cubicBezTo>
                      <a:pt x="23" y="8"/>
                      <a:pt x="16" y="7"/>
                      <a:pt x="12" y="7"/>
                    </a:cubicBezTo>
                    <a:cubicBezTo>
                      <a:pt x="11" y="8"/>
                      <a:pt x="8" y="8"/>
                      <a:pt x="7" y="9"/>
                    </a:cubicBezTo>
                    <a:cubicBezTo>
                      <a:pt x="5" y="8"/>
                      <a:pt x="4" y="7"/>
                      <a:pt x="0" y="7"/>
                    </a:cubicBezTo>
                    <a:cubicBezTo>
                      <a:pt x="0" y="7"/>
                      <a:pt x="1" y="7"/>
                      <a:pt x="2" y="7"/>
                    </a:cubicBezTo>
                    <a:cubicBezTo>
                      <a:pt x="0" y="6"/>
                      <a:pt x="1" y="6"/>
                      <a:pt x="3" y="6"/>
                    </a:cubicBezTo>
                    <a:cubicBezTo>
                      <a:pt x="1" y="4"/>
                      <a:pt x="3" y="3"/>
                      <a:pt x="3" y="1"/>
                    </a:cubicBezTo>
                    <a:cubicBezTo>
                      <a:pt x="4" y="1"/>
                      <a:pt x="7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9"/>
              <p:cNvSpPr/>
              <p:nvPr/>
            </p:nvSpPr>
            <p:spPr bwMode="auto">
              <a:xfrm>
                <a:off x="5594350" y="4179888"/>
                <a:ext cx="160338" cy="82550"/>
              </a:xfrm>
              <a:custGeom>
                <a:avLst/>
                <a:gdLst>
                  <a:gd name="T0" fmla="*/ 4 w 43"/>
                  <a:gd name="T1" fmla="*/ 3 h 22"/>
                  <a:gd name="T2" fmla="*/ 2 w 43"/>
                  <a:gd name="T3" fmla="*/ 3 h 22"/>
                  <a:gd name="T4" fmla="*/ 0 w 43"/>
                  <a:gd name="T5" fmla="*/ 1 h 22"/>
                  <a:gd name="T6" fmla="*/ 8 w 43"/>
                  <a:gd name="T7" fmla="*/ 1 h 22"/>
                  <a:gd name="T8" fmla="*/ 12 w 43"/>
                  <a:gd name="T9" fmla="*/ 2 h 22"/>
                  <a:gd name="T10" fmla="*/ 12 w 43"/>
                  <a:gd name="T11" fmla="*/ 3 h 22"/>
                  <a:gd name="T12" fmla="*/ 14 w 43"/>
                  <a:gd name="T13" fmla="*/ 4 h 22"/>
                  <a:gd name="T14" fmla="*/ 18 w 43"/>
                  <a:gd name="T15" fmla="*/ 4 h 22"/>
                  <a:gd name="T16" fmla="*/ 25 w 43"/>
                  <a:gd name="T17" fmla="*/ 7 h 22"/>
                  <a:gd name="T18" fmla="*/ 27 w 43"/>
                  <a:gd name="T19" fmla="*/ 9 h 22"/>
                  <a:gd name="T20" fmla="*/ 30 w 43"/>
                  <a:gd name="T21" fmla="*/ 9 h 22"/>
                  <a:gd name="T22" fmla="*/ 32 w 43"/>
                  <a:gd name="T23" fmla="*/ 10 h 22"/>
                  <a:gd name="T24" fmla="*/ 32 w 43"/>
                  <a:gd name="T25" fmla="*/ 11 h 22"/>
                  <a:gd name="T26" fmla="*/ 34 w 43"/>
                  <a:gd name="T27" fmla="*/ 12 h 22"/>
                  <a:gd name="T28" fmla="*/ 37 w 43"/>
                  <a:gd name="T29" fmla="*/ 14 h 22"/>
                  <a:gd name="T30" fmla="*/ 39 w 43"/>
                  <a:gd name="T31" fmla="*/ 15 h 22"/>
                  <a:gd name="T32" fmla="*/ 41 w 43"/>
                  <a:gd name="T33" fmla="*/ 17 h 22"/>
                  <a:gd name="T34" fmla="*/ 42 w 43"/>
                  <a:gd name="T35" fmla="*/ 19 h 22"/>
                  <a:gd name="T36" fmla="*/ 43 w 43"/>
                  <a:gd name="T37" fmla="*/ 21 h 22"/>
                  <a:gd name="T38" fmla="*/ 38 w 43"/>
                  <a:gd name="T39" fmla="*/ 21 h 22"/>
                  <a:gd name="T40" fmla="*/ 34 w 43"/>
                  <a:gd name="T41" fmla="*/ 21 h 22"/>
                  <a:gd name="T42" fmla="*/ 34 w 43"/>
                  <a:gd name="T43" fmla="*/ 20 h 22"/>
                  <a:gd name="T44" fmla="*/ 32 w 43"/>
                  <a:gd name="T45" fmla="*/ 20 h 22"/>
                  <a:gd name="T46" fmla="*/ 27 w 43"/>
                  <a:gd name="T47" fmla="*/ 18 h 22"/>
                  <a:gd name="T48" fmla="*/ 28 w 43"/>
                  <a:gd name="T49" fmla="*/ 17 h 22"/>
                  <a:gd name="T50" fmla="*/ 27 w 43"/>
                  <a:gd name="T51" fmla="*/ 17 h 22"/>
                  <a:gd name="T52" fmla="*/ 26 w 43"/>
                  <a:gd name="T53" fmla="*/ 16 h 22"/>
                  <a:gd name="T54" fmla="*/ 24 w 43"/>
                  <a:gd name="T55" fmla="*/ 16 h 22"/>
                  <a:gd name="T56" fmla="*/ 20 w 43"/>
                  <a:gd name="T57" fmla="*/ 14 h 22"/>
                  <a:gd name="T58" fmla="*/ 18 w 43"/>
                  <a:gd name="T59" fmla="*/ 11 h 22"/>
                  <a:gd name="T60" fmla="*/ 17 w 43"/>
                  <a:gd name="T61" fmla="*/ 12 h 22"/>
                  <a:gd name="T62" fmla="*/ 15 w 43"/>
                  <a:gd name="T63" fmla="*/ 9 h 22"/>
                  <a:gd name="T64" fmla="*/ 13 w 43"/>
                  <a:gd name="T65" fmla="*/ 8 h 22"/>
                  <a:gd name="T66" fmla="*/ 11 w 43"/>
                  <a:gd name="T67" fmla="*/ 8 h 22"/>
                  <a:gd name="T68" fmla="*/ 10 w 43"/>
                  <a:gd name="T69" fmla="*/ 6 h 22"/>
                  <a:gd name="T70" fmla="*/ 7 w 43"/>
                  <a:gd name="T71" fmla="*/ 5 h 22"/>
                  <a:gd name="T72" fmla="*/ 5 w 43"/>
                  <a:gd name="T73" fmla="*/ 4 h 22"/>
                  <a:gd name="T74" fmla="*/ 4 w 43"/>
                  <a:gd name="T75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3" h="22">
                    <a:moveTo>
                      <a:pt x="4" y="3"/>
                    </a:moveTo>
                    <a:cubicBezTo>
                      <a:pt x="5" y="2"/>
                      <a:pt x="3" y="3"/>
                      <a:pt x="2" y="3"/>
                    </a:cubicBezTo>
                    <a:cubicBezTo>
                      <a:pt x="2" y="2"/>
                      <a:pt x="2" y="1"/>
                      <a:pt x="0" y="1"/>
                    </a:cubicBezTo>
                    <a:cubicBezTo>
                      <a:pt x="3" y="0"/>
                      <a:pt x="5" y="1"/>
                      <a:pt x="8" y="1"/>
                    </a:cubicBezTo>
                    <a:cubicBezTo>
                      <a:pt x="8" y="2"/>
                      <a:pt x="11" y="1"/>
                      <a:pt x="12" y="2"/>
                    </a:cubicBezTo>
                    <a:cubicBezTo>
                      <a:pt x="13" y="2"/>
                      <a:pt x="12" y="2"/>
                      <a:pt x="12" y="3"/>
                    </a:cubicBezTo>
                    <a:cubicBezTo>
                      <a:pt x="13" y="3"/>
                      <a:pt x="15" y="3"/>
                      <a:pt x="14" y="4"/>
                    </a:cubicBezTo>
                    <a:cubicBezTo>
                      <a:pt x="17" y="3"/>
                      <a:pt x="16" y="4"/>
                      <a:pt x="18" y="4"/>
                    </a:cubicBezTo>
                    <a:cubicBezTo>
                      <a:pt x="20" y="5"/>
                      <a:pt x="22" y="7"/>
                      <a:pt x="25" y="7"/>
                    </a:cubicBezTo>
                    <a:cubicBezTo>
                      <a:pt x="27" y="7"/>
                      <a:pt x="26" y="8"/>
                      <a:pt x="27" y="9"/>
                    </a:cubicBezTo>
                    <a:cubicBezTo>
                      <a:pt x="28" y="9"/>
                      <a:pt x="29" y="9"/>
                      <a:pt x="30" y="9"/>
                    </a:cubicBezTo>
                    <a:cubicBezTo>
                      <a:pt x="31" y="9"/>
                      <a:pt x="32" y="10"/>
                      <a:pt x="32" y="10"/>
                    </a:cubicBezTo>
                    <a:cubicBezTo>
                      <a:pt x="32" y="10"/>
                      <a:pt x="32" y="11"/>
                      <a:pt x="32" y="11"/>
                    </a:cubicBezTo>
                    <a:cubicBezTo>
                      <a:pt x="33" y="12"/>
                      <a:pt x="33" y="12"/>
                      <a:pt x="34" y="12"/>
                    </a:cubicBezTo>
                    <a:cubicBezTo>
                      <a:pt x="35" y="13"/>
                      <a:pt x="35" y="14"/>
                      <a:pt x="37" y="14"/>
                    </a:cubicBezTo>
                    <a:cubicBezTo>
                      <a:pt x="37" y="14"/>
                      <a:pt x="39" y="15"/>
                      <a:pt x="39" y="15"/>
                    </a:cubicBezTo>
                    <a:cubicBezTo>
                      <a:pt x="40" y="15"/>
                      <a:pt x="39" y="17"/>
                      <a:pt x="41" y="17"/>
                    </a:cubicBezTo>
                    <a:cubicBezTo>
                      <a:pt x="42" y="17"/>
                      <a:pt x="42" y="18"/>
                      <a:pt x="42" y="19"/>
                    </a:cubicBezTo>
                    <a:cubicBezTo>
                      <a:pt x="42" y="20"/>
                      <a:pt x="40" y="21"/>
                      <a:pt x="43" y="21"/>
                    </a:cubicBezTo>
                    <a:cubicBezTo>
                      <a:pt x="43" y="22"/>
                      <a:pt x="40" y="21"/>
                      <a:pt x="38" y="21"/>
                    </a:cubicBezTo>
                    <a:cubicBezTo>
                      <a:pt x="37" y="21"/>
                      <a:pt x="35" y="21"/>
                      <a:pt x="34" y="21"/>
                    </a:cubicBezTo>
                    <a:cubicBezTo>
                      <a:pt x="34" y="21"/>
                      <a:pt x="34" y="20"/>
                      <a:pt x="34" y="20"/>
                    </a:cubicBezTo>
                    <a:cubicBezTo>
                      <a:pt x="34" y="20"/>
                      <a:pt x="32" y="20"/>
                      <a:pt x="32" y="20"/>
                    </a:cubicBezTo>
                    <a:cubicBezTo>
                      <a:pt x="31" y="20"/>
                      <a:pt x="29" y="18"/>
                      <a:pt x="27" y="18"/>
                    </a:cubicBezTo>
                    <a:cubicBezTo>
                      <a:pt x="27" y="18"/>
                      <a:pt x="28" y="18"/>
                      <a:pt x="28" y="17"/>
                    </a:cubicBezTo>
                    <a:cubicBezTo>
                      <a:pt x="28" y="17"/>
                      <a:pt x="27" y="17"/>
                      <a:pt x="27" y="17"/>
                    </a:cubicBezTo>
                    <a:cubicBezTo>
                      <a:pt x="26" y="17"/>
                      <a:pt x="27" y="16"/>
                      <a:pt x="26" y="16"/>
                    </a:cubicBezTo>
                    <a:cubicBezTo>
                      <a:pt x="26" y="16"/>
                      <a:pt x="24" y="16"/>
                      <a:pt x="24" y="16"/>
                    </a:cubicBezTo>
                    <a:cubicBezTo>
                      <a:pt x="23" y="15"/>
                      <a:pt x="23" y="14"/>
                      <a:pt x="20" y="14"/>
                    </a:cubicBezTo>
                    <a:cubicBezTo>
                      <a:pt x="21" y="12"/>
                      <a:pt x="18" y="12"/>
                      <a:pt x="18" y="11"/>
                    </a:cubicBezTo>
                    <a:cubicBezTo>
                      <a:pt x="17" y="11"/>
                      <a:pt x="17" y="11"/>
                      <a:pt x="17" y="12"/>
                    </a:cubicBezTo>
                    <a:cubicBezTo>
                      <a:pt x="16" y="11"/>
                      <a:pt x="16" y="10"/>
                      <a:pt x="15" y="9"/>
                    </a:cubicBezTo>
                    <a:cubicBezTo>
                      <a:pt x="15" y="9"/>
                      <a:pt x="14" y="9"/>
                      <a:pt x="13" y="8"/>
                    </a:cubicBezTo>
                    <a:cubicBezTo>
                      <a:pt x="13" y="8"/>
                      <a:pt x="12" y="8"/>
                      <a:pt x="11" y="8"/>
                    </a:cubicBezTo>
                    <a:cubicBezTo>
                      <a:pt x="12" y="7"/>
                      <a:pt x="11" y="7"/>
                      <a:pt x="10" y="6"/>
                    </a:cubicBezTo>
                    <a:cubicBezTo>
                      <a:pt x="10" y="5"/>
                      <a:pt x="8" y="5"/>
                      <a:pt x="7" y="5"/>
                    </a:cubicBezTo>
                    <a:cubicBezTo>
                      <a:pt x="7" y="5"/>
                      <a:pt x="5" y="4"/>
                      <a:pt x="5" y="4"/>
                    </a:cubicBezTo>
                    <a:cubicBezTo>
                      <a:pt x="5" y="3"/>
                      <a:pt x="8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10"/>
              <p:cNvSpPr/>
              <p:nvPr/>
            </p:nvSpPr>
            <p:spPr bwMode="auto">
              <a:xfrm>
                <a:off x="4806950" y="4310063"/>
                <a:ext cx="112713" cy="101600"/>
              </a:xfrm>
              <a:custGeom>
                <a:avLst/>
                <a:gdLst>
                  <a:gd name="T0" fmla="*/ 23 w 30"/>
                  <a:gd name="T1" fmla="*/ 0 h 27"/>
                  <a:gd name="T2" fmla="*/ 27 w 30"/>
                  <a:gd name="T3" fmla="*/ 0 h 27"/>
                  <a:gd name="T4" fmla="*/ 25 w 30"/>
                  <a:gd name="T5" fmla="*/ 9 h 27"/>
                  <a:gd name="T6" fmla="*/ 23 w 30"/>
                  <a:gd name="T7" fmla="*/ 15 h 27"/>
                  <a:gd name="T8" fmla="*/ 20 w 30"/>
                  <a:gd name="T9" fmla="*/ 17 h 27"/>
                  <a:gd name="T10" fmla="*/ 19 w 30"/>
                  <a:gd name="T11" fmla="*/ 20 h 27"/>
                  <a:gd name="T12" fmla="*/ 19 w 30"/>
                  <a:gd name="T13" fmla="*/ 21 h 27"/>
                  <a:gd name="T14" fmla="*/ 17 w 30"/>
                  <a:gd name="T15" fmla="*/ 21 h 27"/>
                  <a:gd name="T16" fmla="*/ 16 w 30"/>
                  <a:gd name="T17" fmla="*/ 24 h 27"/>
                  <a:gd name="T18" fmla="*/ 15 w 30"/>
                  <a:gd name="T19" fmla="*/ 25 h 27"/>
                  <a:gd name="T20" fmla="*/ 14 w 30"/>
                  <a:gd name="T21" fmla="*/ 26 h 27"/>
                  <a:gd name="T22" fmla="*/ 4 w 30"/>
                  <a:gd name="T23" fmla="*/ 27 h 27"/>
                  <a:gd name="T24" fmla="*/ 3 w 30"/>
                  <a:gd name="T25" fmla="*/ 24 h 27"/>
                  <a:gd name="T26" fmla="*/ 2 w 30"/>
                  <a:gd name="T27" fmla="*/ 23 h 27"/>
                  <a:gd name="T28" fmla="*/ 0 w 30"/>
                  <a:gd name="T29" fmla="*/ 23 h 27"/>
                  <a:gd name="T30" fmla="*/ 0 w 30"/>
                  <a:gd name="T31" fmla="*/ 21 h 27"/>
                  <a:gd name="T32" fmla="*/ 1 w 30"/>
                  <a:gd name="T33" fmla="*/ 20 h 27"/>
                  <a:gd name="T34" fmla="*/ 0 w 30"/>
                  <a:gd name="T35" fmla="*/ 20 h 27"/>
                  <a:gd name="T36" fmla="*/ 2 w 30"/>
                  <a:gd name="T37" fmla="*/ 18 h 27"/>
                  <a:gd name="T38" fmla="*/ 2 w 30"/>
                  <a:gd name="T39" fmla="*/ 17 h 27"/>
                  <a:gd name="T40" fmla="*/ 4 w 30"/>
                  <a:gd name="T41" fmla="*/ 17 h 27"/>
                  <a:gd name="T42" fmla="*/ 6 w 30"/>
                  <a:gd name="T43" fmla="*/ 14 h 27"/>
                  <a:gd name="T44" fmla="*/ 4 w 30"/>
                  <a:gd name="T45" fmla="*/ 13 h 27"/>
                  <a:gd name="T46" fmla="*/ 4 w 30"/>
                  <a:gd name="T47" fmla="*/ 10 h 27"/>
                  <a:gd name="T48" fmla="*/ 6 w 30"/>
                  <a:gd name="T49" fmla="*/ 9 h 27"/>
                  <a:gd name="T50" fmla="*/ 9 w 30"/>
                  <a:gd name="T51" fmla="*/ 8 h 27"/>
                  <a:gd name="T52" fmla="*/ 14 w 30"/>
                  <a:gd name="T53" fmla="*/ 6 h 27"/>
                  <a:gd name="T54" fmla="*/ 17 w 30"/>
                  <a:gd name="T55" fmla="*/ 6 h 27"/>
                  <a:gd name="T56" fmla="*/ 18 w 30"/>
                  <a:gd name="T57" fmla="*/ 3 h 27"/>
                  <a:gd name="T58" fmla="*/ 21 w 30"/>
                  <a:gd name="T59" fmla="*/ 3 h 27"/>
                  <a:gd name="T60" fmla="*/ 23 w 30"/>
                  <a:gd name="T6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" h="27">
                    <a:moveTo>
                      <a:pt x="23" y="0"/>
                    </a:moveTo>
                    <a:cubicBezTo>
                      <a:pt x="24" y="0"/>
                      <a:pt x="25" y="0"/>
                      <a:pt x="27" y="0"/>
                    </a:cubicBezTo>
                    <a:cubicBezTo>
                      <a:pt x="25" y="3"/>
                      <a:pt x="30" y="7"/>
                      <a:pt x="25" y="9"/>
                    </a:cubicBezTo>
                    <a:cubicBezTo>
                      <a:pt x="25" y="11"/>
                      <a:pt x="25" y="13"/>
                      <a:pt x="23" y="15"/>
                    </a:cubicBezTo>
                    <a:cubicBezTo>
                      <a:pt x="23" y="15"/>
                      <a:pt x="22" y="17"/>
                      <a:pt x="20" y="17"/>
                    </a:cubicBezTo>
                    <a:cubicBezTo>
                      <a:pt x="21" y="18"/>
                      <a:pt x="20" y="19"/>
                      <a:pt x="19" y="20"/>
                    </a:cubicBezTo>
                    <a:cubicBezTo>
                      <a:pt x="19" y="20"/>
                      <a:pt x="19" y="21"/>
                      <a:pt x="19" y="21"/>
                    </a:cubicBezTo>
                    <a:cubicBezTo>
                      <a:pt x="19" y="21"/>
                      <a:pt x="17" y="21"/>
                      <a:pt x="17" y="21"/>
                    </a:cubicBezTo>
                    <a:cubicBezTo>
                      <a:pt x="17" y="22"/>
                      <a:pt x="17" y="23"/>
                      <a:pt x="16" y="24"/>
                    </a:cubicBezTo>
                    <a:cubicBezTo>
                      <a:pt x="16" y="25"/>
                      <a:pt x="15" y="24"/>
                      <a:pt x="15" y="25"/>
                    </a:cubicBezTo>
                    <a:cubicBezTo>
                      <a:pt x="15" y="25"/>
                      <a:pt x="14" y="26"/>
                      <a:pt x="14" y="26"/>
                    </a:cubicBezTo>
                    <a:cubicBezTo>
                      <a:pt x="12" y="27"/>
                      <a:pt x="8" y="27"/>
                      <a:pt x="4" y="27"/>
                    </a:cubicBezTo>
                    <a:cubicBezTo>
                      <a:pt x="5" y="26"/>
                      <a:pt x="3" y="26"/>
                      <a:pt x="3" y="24"/>
                    </a:cubicBezTo>
                    <a:cubicBezTo>
                      <a:pt x="2" y="24"/>
                      <a:pt x="3" y="24"/>
                      <a:pt x="2" y="23"/>
                    </a:cubicBezTo>
                    <a:cubicBezTo>
                      <a:pt x="1" y="23"/>
                      <a:pt x="1" y="23"/>
                      <a:pt x="0" y="23"/>
                    </a:cubicBezTo>
                    <a:cubicBezTo>
                      <a:pt x="1" y="22"/>
                      <a:pt x="0" y="22"/>
                      <a:pt x="0" y="21"/>
                    </a:cubicBezTo>
                    <a:cubicBezTo>
                      <a:pt x="1" y="21"/>
                      <a:pt x="1" y="21"/>
                      <a:pt x="1" y="20"/>
                    </a:cubicBezTo>
                    <a:cubicBezTo>
                      <a:pt x="2" y="20"/>
                      <a:pt x="0" y="20"/>
                      <a:pt x="0" y="20"/>
                    </a:cubicBezTo>
                    <a:cubicBezTo>
                      <a:pt x="1" y="19"/>
                      <a:pt x="2" y="19"/>
                      <a:pt x="2" y="18"/>
                    </a:cubicBezTo>
                    <a:cubicBezTo>
                      <a:pt x="3" y="18"/>
                      <a:pt x="2" y="17"/>
                      <a:pt x="2" y="17"/>
                    </a:cubicBezTo>
                    <a:cubicBezTo>
                      <a:pt x="3" y="17"/>
                      <a:pt x="4" y="17"/>
                      <a:pt x="4" y="17"/>
                    </a:cubicBezTo>
                    <a:cubicBezTo>
                      <a:pt x="5" y="16"/>
                      <a:pt x="3" y="13"/>
                      <a:pt x="6" y="14"/>
                    </a:cubicBezTo>
                    <a:cubicBezTo>
                      <a:pt x="7" y="13"/>
                      <a:pt x="4" y="13"/>
                      <a:pt x="4" y="13"/>
                    </a:cubicBezTo>
                    <a:cubicBezTo>
                      <a:pt x="4" y="12"/>
                      <a:pt x="4" y="11"/>
                      <a:pt x="4" y="10"/>
                    </a:cubicBezTo>
                    <a:cubicBezTo>
                      <a:pt x="6" y="10"/>
                      <a:pt x="6" y="9"/>
                      <a:pt x="6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11" y="8"/>
                      <a:pt x="15" y="8"/>
                      <a:pt x="14" y="6"/>
                    </a:cubicBezTo>
                    <a:cubicBezTo>
                      <a:pt x="16" y="6"/>
                      <a:pt x="16" y="6"/>
                      <a:pt x="17" y="6"/>
                    </a:cubicBezTo>
                    <a:cubicBezTo>
                      <a:pt x="17" y="5"/>
                      <a:pt x="18" y="5"/>
                      <a:pt x="18" y="3"/>
                    </a:cubicBezTo>
                    <a:cubicBezTo>
                      <a:pt x="21" y="4"/>
                      <a:pt x="20" y="0"/>
                      <a:pt x="21" y="3"/>
                    </a:cubicBezTo>
                    <a:cubicBezTo>
                      <a:pt x="25" y="2"/>
                      <a:pt x="22" y="0"/>
                      <a:pt x="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11"/>
              <p:cNvSpPr/>
              <p:nvPr/>
            </p:nvSpPr>
            <p:spPr bwMode="auto">
              <a:xfrm>
                <a:off x="5864225" y="4303713"/>
                <a:ext cx="611188" cy="220663"/>
              </a:xfrm>
              <a:custGeom>
                <a:avLst/>
                <a:gdLst>
                  <a:gd name="T0" fmla="*/ 95 w 163"/>
                  <a:gd name="T1" fmla="*/ 5 h 59"/>
                  <a:gd name="T2" fmla="*/ 91 w 163"/>
                  <a:gd name="T3" fmla="*/ 6 h 59"/>
                  <a:gd name="T4" fmla="*/ 96 w 163"/>
                  <a:gd name="T5" fmla="*/ 9 h 59"/>
                  <a:gd name="T6" fmla="*/ 110 w 163"/>
                  <a:gd name="T7" fmla="*/ 13 h 59"/>
                  <a:gd name="T8" fmla="*/ 114 w 163"/>
                  <a:gd name="T9" fmla="*/ 10 h 59"/>
                  <a:gd name="T10" fmla="*/ 115 w 163"/>
                  <a:gd name="T11" fmla="*/ 8 h 59"/>
                  <a:gd name="T12" fmla="*/ 116 w 163"/>
                  <a:gd name="T13" fmla="*/ 4 h 59"/>
                  <a:gd name="T14" fmla="*/ 118 w 163"/>
                  <a:gd name="T15" fmla="*/ 1 h 59"/>
                  <a:gd name="T16" fmla="*/ 121 w 163"/>
                  <a:gd name="T17" fmla="*/ 3 h 59"/>
                  <a:gd name="T18" fmla="*/ 126 w 163"/>
                  <a:gd name="T19" fmla="*/ 8 h 59"/>
                  <a:gd name="T20" fmla="*/ 131 w 163"/>
                  <a:gd name="T21" fmla="*/ 11 h 59"/>
                  <a:gd name="T22" fmla="*/ 136 w 163"/>
                  <a:gd name="T23" fmla="*/ 15 h 59"/>
                  <a:gd name="T24" fmla="*/ 139 w 163"/>
                  <a:gd name="T25" fmla="*/ 19 h 59"/>
                  <a:gd name="T26" fmla="*/ 142 w 163"/>
                  <a:gd name="T27" fmla="*/ 20 h 59"/>
                  <a:gd name="T28" fmla="*/ 148 w 163"/>
                  <a:gd name="T29" fmla="*/ 22 h 59"/>
                  <a:gd name="T30" fmla="*/ 153 w 163"/>
                  <a:gd name="T31" fmla="*/ 26 h 59"/>
                  <a:gd name="T32" fmla="*/ 155 w 163"/>
                  <a:gd name="T33" fmla="*/ 27 h 59"/>
                  <a:gd name="T34" fmla="*/ 161 w 163"/>
                  <a:gd name="T35" fmla="*/ 29 h 59"/>
                  <a:gd name="T36" fmla="*/ 163 w 163"/>
                  <a:gd name="T37" fmla="*/ 38 h 59"/>
                  <a:gd name="T38" fmla="*/ 160 w 163"/>
                  <a:gd name="T39" fmla="*/ 41 h 59"/>
                  <a:gd name="T40" fmla="*/ 160 w 163"/>
                  <a:gd name="T41" fmla="*/ 43 h 59"/>
                  <a:gd name="T42" fmla="*/ 158 w 163"/>
                  <a:gd name="T43" fmla="*/ 46 h 59"/>
                  <a:gd name="T44" fmla="*/ 152 w 163"/>
                  <a:gd name="T45" fmla="*/ 48 h 59"/>
                  <a:gd name="T46" fmla="*/ 147 w 163"/>
                  <a:gd name="T47" fmla="*/ 56 h 59"/>
                  <a:gd name="T48" fmla="*/ 138 w 163"/>
                  <a:gd name="T49" fmla="*/ 57 h 59"/>
                  <a:gd name="T50" fmla="*/ 134 w 163"/>
                  <a:gd name="T51" fmla="*/ 59 h 59"/>
                  <a:gd name="T52" fmla="*/ 126 w 163"/>
                  <a:gd name="T53" fmla="*/ 58 h 59"/>
                  <a:gd name="T54" fmla="*/ 109 w 163"/>
                  <a:gd name="T55" fmla="*/ 56 h 59"/>
                  <a:gd name="T56" fmla="*/ 108 w 163"/>
                  <a:gd name="T57" fmla="*/ 54 h 59"/>
                  <a:gd name="T58" fmla="*/ 107 w 163"/>
                  <a:gd name="T59" fmla="*/ 52 h 59"/>
                  <a:gd name="T60" fmla="*/ 99 w 163"/>
                  <a:gd name="T61" fmla="*/ 49 h 59"/>
                  <a:gd name="T62" fmla="*/ 95 w 163"/>
                  <a:gd name="T63" fmla="*/ 47 h 59"/>
                  <a:gd name="T64" fmla="*/ 87 w 163"/>
                  <a:gd name="T65" fmla="*/ 45 h 59"/>
                  <a:gd name="T66" fmla="*/ 83 w 163"/>
                  <a:gd name="T67" fmla="*/ 44 h 59"/>
                  <a:gd name="T68" fmla="*/ 64 w 163"/>
                  <a:gd name="T69" fmla="*/ 42 h 59"/>
                  <a:gd name="T70" fmla="*/ 54 w 163"/>
                  <a:gd name="T71" fmla="*/ 44 h 59"/>
                  <a:gd name="T72" fmla="*/ 50 w 163"/>
                  <a:gd name="T73" fmla="*/ 45 h 59"/>
                  <a:gd name="T74" fmla="*/ 47 w 163"/>
                  <a:gd name="T75" fmla="*/ 46 h 59"/>
                  <a:gd name="T76" fmla="*/ 45 w 163"/>
                  <a:gd name="T77" fmla="*/ 46 h 59"/>
                  <a:gd name="T78" fmla="*/ 27 w 163"/>
                  <a:gd name="T79" fmla="*/ 48 h 59"/>
                  <a:gd name="T80" fmla="*/ 24 w 163"/>
                  <a:gd name="T81" fmla="*/ 49 h 59"/>
                  <a:gd name="T82" fmla="*/ 8 w 163"/>
                  <a:gd name="T83" fmla="*/ 50 h 59"/>
                  <a:gd name="T84" fmla="*/ 10 w 163"/>
                  <a:gd name="T85" fmla="*/ 45 h 59"/>
                  <a:gd name="T86" fmla="*/ 8 w 163"/>
                  <a:gd name="T87" fmla="*/ 42 h 59"/>
                  <a:gd name="T88" fmla="*/ 8 w 163"/>
                  <a:gd name="T89" fmla="*/ 40 h 59"/>
                  <a:gd name="T90" fmla="*/ 5 w 163"/>
                  <a:gd name="T91" fmla="*/ 37 h 59"/>
                  <a:gd name="T92" fmla="*/ 4 w 163"/>
                  <a:gd name="T93" fmla="*/ 35 h 59"/>
                  <a:gd name="T94" fmla="*/ 2 w 163"/>
                  <a:gd name="T95" fmla="*/ 32 h 59"/>
                  <a:gd name="T96" fmla="*/ 3 w 163"/>
                  <a:gd name="T97" fmla="*/ 29 h 59"/>
                  <a:gd name="T98" fmla="*/ 3 w 163"/>
                  <a:gd name="T99" fmla="*/ 23 h 59"/>
                  <a:gd name="T100" fmla="*/ 14 w 163"/>
                  <a:gd name="T101" fmla="*/ 20 h 59"/>
                  <a:gd name="T102" fmla="*/ 26 w 163"/>
                  <a:gd name="T103" fmla="*/ 18 h 59"/>
                  <a:gd name="T104" fmla="*/ 33 w 163"/>
                  <a:gd name="T105" fmla="*/ 17 h 59"/>
                  <a:gd name="T106" fmla="*/ 36 w 163"/>
                  <a:gd name="T107" fmla="*/ 11 h 59"/>
                  <a:gd name="T108" fmla="*/ 45 w 163"/>
                  <a:gd name="T109" fmla="*/ 11 h 59"/>
                  <a:gd name="T110" fmla="*/ 47 w 163"/>
                  <a:gd name="T111" fmla="*/ 8 h 59"/>
                  <a:gd name="T112" fmla="*/ 55 w 163"/>
                  <a:gd name="T113" fmla="*/ 5 h 59"/>
                  <a:gd name="T114" fmla="*/ 61 w 163"/>
                  <a:gd name="T115" fmla="*/ 7 h 59"/>
                  <a:gd name="T116" fmla="*/ 63 w 163"/>
                  <a:gd name="T117" fmla="*/ 7 h 59"/>
                  <a:gd name="T118" fmla="*/ 65 w 163"/>
                  <a:gd name="T119" fmla="*/ 6 h 59"/>
                  <a:gd name="T120" fmla="*/ 72 w 163"/>
                  <a:gd name="T121" fmla="*/ 4 h 59"/>
                  <a:gd name="T122" fmla="*/ 77 w 163"/>
                  <a:gd name="T123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63" h="59">
                    <a:moveTo>
                      <a:pt x="95" y="3"/>
                    </a:moveTo>
                    <a:cubicBezTo>
                      <a:pt x="95" y="3"/>
                      <a:pt x="95" y="4"/>
                      <a:pt x="95" y="5"/>
                    </a:cubicBezTo>
                    <a:cubicBezTo>
                      <a:pt x="94" y="5"/>
                      <a:pt x="93" y="5"/>
                      <a:pt x="92" y="5"/>
                    </a:cubicBezTo>
                    <a:cubicBezTo>
                      <a:pt x="93" y="6"/>
                      <a:pt x="93" y="6"/>
                      <a:pt x="91" y="6"/>
                    </a:cubicBezTo>
                    <a:cubicBezTo>
                      <a:pt x="92" y="7"/>
                      <a:pt x="91" y="7"/>
                      <a:pt x="91" y="8"/>
                    </a:cubicBezTo>
                    <a:cubicBezTo>
                      <a:pt x="92" y="9"/>
                      <a:pt x="93" y="9"/>
                      <a:pt x="96" y="9"/>
                    </a:cubicBezTo>
                    <a:cubicBezTo>
                      <a:pt x="96" y="11"/>
                      <a:pt x="102" y="10"/>
                      <a:pt x="103" y="12"/>
                    </a:cubicBezTo>
                    <a:cubicBezTo>
                      <a:pt x="105" y="12"/>
                      <a:pt x="108" y="12"/>
                      <a:pt x="110" y="13"/>
                    </a:cubicBezTo>
                    <a:cubicBezTo>
                      <a:pt x="111" y="13"/>
                      <a:pt x="110" y="11"/>
                      <a:pt x="114" y="11"/>
                    </a:cubicBezTo>
                    <a:cubicBezTo>
                      <a:pt x="113" y="11"/>
                      <a:pt x="112" y="10"/>
                      <a:pt x="114" y="10"/>
                    </a:cubicBezTo>
                    <a:cubicBezTo>
                      <a:pt x="115" y="10"/>
                      <a:pt x="113" y="9"/>
                      <a:pt x="114" y="8"/>
                    </a:cubicBezTo>
                    <a:cubicBezTo>
                      <a:pt x="114" y="8"/>
                      <a:pt x="114" y="8"/>
                      <a:pt x="115" y="8"/>
                    </a:cubicBezTo>
                    <a:cubicBezTo>
                      <a:pt x="115" y="7"/>
                      <a:pt x="116" y="7"/>
                      <a:pt x="116" y="6"/>
                    </a:cubicBezTo>
                    <a:cubicBezTo>
                      <a:pt x="115" y="6"/>
                      <a:pt x="114" y="5"/>
                      <a:pt x="116" y="4"/>
                    </a:cubicBezTo>
                    <a:cubicBezTo>
                      <a:pt x="116" y="3"/>
                      <a:pt x="117" y="4"/>
                      <a:pt x="118" y="4"/>
                    </a:cubicBezTo>
                    <a:cubicBezTo>
                      <a:pt x="118" y="3"/>
                      <a:pt x="118" y="2"/>
                      <a:pt x="118" y="1"/>
                    </a:cubicBezTo>
                    <a:cubicBezTo>
                      <a:pt x="121" y="1"/>
                      <a:pt x="119" y="3"/>
                      <a:pt x="120" y="3"/>
                    </a:cubicBezTo>
                    <a:cubicBezTo>
                      <a:pt x="121" y="3"/>
                      <a:pt x="121" y="3"/>
                      <a:pt x="121" y="3"/>
                    </a:cubicBezTo>
                    <a:cubicBezTo>
                      <a:pt x="122" y="4"/>
                      <a:pt x="123" y="5"/>
                      <a:pt x="123" y="5"/>
                    </a:cubicBezTo>
                    <a:cubicBezTo>
                      <a:pt x="124" y="6"/>
                      <a:pt x="127" y="7"/>
                      <a:pt x="126" y="8"/>
                    </a:cubicBezTo>
                    <a:cubicBezTo>
                      <a:pt x="129" y="7"/>
                      <a:pt x="127" y="9"/>
                      <a:pt x="130" y="8"/>
                    </a:cubicBezTo>
                    <a:cubicBezTo>
                      <a:pt x="130" y="9"/>
                      <a:pt x="130" y="11"/>
                      <a:pt x="131" y="11"/>
                    </a:cubicBezTo>
                    <a:cubicBezTo>
                      <a:pt x="133" y="12"/>
                      <a:pt x="131" y="13"/>
                      <a:pt x="132" y="15"/>
                    </a:cubicBezTo>
                    <a:cubicBezTo>
                      <a:pt x="135" y="13"/>
                      <a:pt x="133" y="15"/>
                      <a:pt x="136" y="15"/>
                    </a:cubicBezTo>
                    <a:cubicBezTo>
                      <a:pt x="137" y="15"/>
                      <a:pt x="135" y="16"/>
                      <a:pt x="135" y="16"/>
                    </a:cubicBezTo>
                    <a:cubicBezTo>
                      <a:pt x="137" y="17"/>
                      <a:pt x="140" y="17"/>
                      <a:pt x="139" y="19"/>
                    </a:cubicBezTo>
                    <a:cubicBezTo>
                      <a:pt x="140" y="19"/>
                      <a:pt x="142" y="18"/>
                      <a:pt x="142" y="19"/>
                    </a:cubicBezTo>
                    <a:cubicBezTo>
                      <a:pt x="143" y="19"/>
                      <a:pt x="142" y="19"/>
                      <a:pt x="142" y="20"/>
                    </a:cubicBezTo>
                    <a:cubicBezTo>
                      <a:pt x="143" y="20"/>
                      <a:pt x="144" y="19"/>
                      <a:pt x="144" y="20"/>
                    </a:cubicBezTo>
                    <a:cubicBezTo>
                      <a:pt x="146" y="20"/>
                      <a:pt x="145" y="22"/>
                      <a:pt x="148" y="22"/>
                    </a:cubicBezTo>
                    <a:cubicBezTo>
                      <a:pt x="148" y="23"/>
                      <a:pt x="150" y="24"/>
                      <a:pt x="151" y="25"/>
                    </a:cubicBezTo>
                    <a:cubicBezTo>
                      <a:pt x="152" y="25"/>
                      <a:pt x="152" y="26"/>
                      <a:pt x="153" y="26"/>
                    </a:cubicBezTo>
                    <a:cubicBezTo>
                      <a:pt x="153" y="27"/>
                      <a:pt x="155" y="26"/>
                      <a:pt x="155" y="26"/>
                    </a:cubicBezTo>
                    <a:cubicBezTo>
                      <a:pt x="155" y="27"/>
                      <a:pt x="155" y="27"/>
                      <a:pt x="155" y="27"/>
                    </a:cubicBezTo>
                    <a:cubicBezTo>
                      <a:pt x="156" y="28"/>
                      <a:pt x="158" y="28"/>
                      <a:pt x="157" y="27"/>
                    </a:cubicBezTo>
                    <a:cubicBezTo>
                      <a:pt x="159" y="28"/>
                      <a:pt x="158" y="30"/>
                      <a:pt x="161" y="29"/>
                    </a:cubicBezTo>
                    <a:cubicBezTo>
                      <a:pt x="159" y="31"/>
                      <a:pt x="161" y="33"/>
                      <a:pt x="162" y="35"/>
                    </a:cubicBezTo>
                    <a:cubicBezTo>
                      <a:pt x="162" y="36"/>
                      <a:pt x="161" y="37"/>
                      <a:pt x="163" y="38"/>
                    </a:cubicBezTo>
                    <a:cubicBezTo>
                      <a:pt x="161" y="38"/>
                      <a:pt x="162" y="39"/>
                      <a:pt x="161" y="41"/>
                    </a:cubicBezTo>
                    <a:cubicBezTo>
                      <a:pt x="161" y="41"/>
                      <a:pt x="159" y="41"/>
                      <a:pt x="160" y="41"/>
                    </a:cubicBezTo>
                    <a:cubicBezTo>
                      <a:pt x="160" y="41"/>
                      <a:pt x="161" y="41"/>
                      <a:pt x="161" y="41"/>
                    </a:cubicBezTo>
                    <a:cubicBezTo>
                      <a:pt x="161" y="42"/>
                      <a:pt x="160" y="43"/>
                      <a:pt x="160" y="43"/>
                    </a:cubicBezTo>
                    <a:cubicBezTo>
                      <a:pt x="160" y="43"/>
                      <a:pt x="158" y="43"/>
                      <a:pt x="158" y="43"/>
                    </a:cubicBezTo>
                    <a:cubicBezTo>
                      <a:pt x="158" y="44"/>
                      <a:pt x="160" y="45"/>
                      <a:pt x="158" y="46"/>
                    </a:cubicBezTo>
                    <a:cubicBezTo>
                      <a:pt x="156" y="46"/>
                      <a:pt x="157" y="47"/>
                      <a:pt x="154" y="47"/>
                    </a:cubicBezTo>
                    <a:cubicBezTo>
                      <a:pt x="154" y="48"/>
                      <a:pt x="154" y="48"/>
                      <a:pt x="152" y="48"/>
                    </a:cubicBezTo>
                    <a:cubicBezTo>
                      <a:pt x="153" y="50"/>
                      <a:pt x="151" y="51"/>
                      <a:pt x="151" y="53"/>
                    </a:cubicBezTo>
                    <a:cubicBezTo>
                      <a:pt x="147" y="52"/>
                      <a:pt x="148" y="54"/>
                      <a:pt x="147" y="56"/>
                    </a:cubicBezTo>
                    <a:cubicBezTo>
                      <a:pt x="146" y="55"/>
                      <a:pt x="144" y="55"/>
                      <a:pt x="144" y="56"/>
                    </a:cubicBezTo>
                    <a:cubicBezTo>
                      <a:pt x="144" y="57"/>
                      <a:pt x="140" y="57"/>
                      <a:pt x="138" y="57"/>
                    </a:cubicBezTo>
                    <a:cubicBezTo>
                      <a:pt x="138" y="58"/>
                      <a:pt x="137" y="58"/>
                      <a:pt x="136" y="58"/>
                    </a:cubicBezTo>
                    <a:cubicBezTo>
                      <a:pt x="135" y="59"/>
                      <a:pt x="134" y="58"/>
                      <a:pt x="134" y="59"/>
                    </a:cubicBezTo>
                    <a:cubicBezTo>
                      <a:pt x="132" y="58"/>
                      <a:pt x="131" y="57"/>
                      <a:pt x="128" y="57"/>
                    </a:cubicBezTo>
                    <a:cubicBezTo>
                      <a:pt x="126" y="56"/>
                      <a:pt x="127" y="58"/>
                      <a:pt x="126" y="58"/>
                    </a:cubicBezTo>
                    <a:cubicBezTo>
                      <a:pt x="124" y="59"/>
                      <a:pt x="121" y="58"/>
                      <a:pt x="119" y="59"/>
                    </a:cubicBezTo>
                    <a:cubicBezTo>
                      <a:pt x="116" y="58"/>
                      <a:pt x="113" y="57"/>
                      <a:pt x="109" y="56"/>
                    </a:cubicBezTo>
                    <a:cubicBezTo>
                      <a:pt x="110" y="56"/>
                      <a:pt x="110" y="55"/>
                      <a:pt x="109" y="54"/>
                    </a:cubicBezTo>
                    <a:cubicBezTo>
                      <a:pt x="108" y="54"/>
                      <a:pt x="108" y="54"/>
                      <a:pt x="108" y="54"/>
                    </a:cubicBezTo>
                    <a:cubicBezTo>
                      <a:pt x="108" y="53"/>
                      <a:pt x="108" y="53"/>
                      <a:pt x="108" y="53"/>
                    </a:cubicBezTo>
                    <a:cubicBezTo>
                      <a:pt x="107" y="53"/>
                      <a:pt x="105" y="52"/>
                      <a:pt x="107" y="52"/>
                    </a:cubicBezTo>
                    <a:cubicBezTo>
                      <a:pt x="106" y="52"/>
                      <a:pt x="102" y="51"/>
                      <a:pt x="102" y="52"/>
                    </a:cubicBezTo>
                    <a:cubicBezTo>
                      <a:pt x="100" y="51"/>
                      <a:pt x="100" y="50"/>
                      <a:pt x="99" y="49"/>
                    </a:cubicBezTo>
                    <a:cubicBezTo>
                      <a:pt x="98" y="48"/>
                      <a:pt x="99" y="48"/>
                      <a:pt x="100" y="47"/>
                    </a:cubicBezTo>
                    <a:cubicBezTo>
                      <a:pt x="99" y="47"/>
                      <a:pt x="98" y="47"/>
                      <a:pt x="95" y="47"/>
                    </a:cubicBezTo>
                    <a:cubicBezTo>
                      <a:pt x="93" y="47"/>
                      <a:pt x="93" y="49"/>
                      <a:pt x="89" y="49"/>
                    </a:cubicBezTo>
                    <a:cubicBezTo>
                      <a:pt x="90" y="47"/>
                      <a:pt x="86" y="47"/>
                      <a:pt x="87" y="45"/>
                    </a:cubicBezTo>
                    <a:cubicBezTo>
                      <a:pt x="84" y="45"/>
                      <a:pt x="84" y="44"/>
                      <a:pt x="81" y="45"/>
                    </a:cubicBezTo>
                    <a:cubicBezTo>
                      <a:pt x="81" y="44"/>
                      <a:pt x="82" y="44"/>
                      <a:pt x="83" y="44"/>
                    </a:cubicBezTo>
                    <a:cubicBezTo>
                      <a:pt x="80" y="43"/>
                      <a:pt x="78" y="44"/>
                      <a:pt x="73" y="44"/>
                    </a:cubicBezTo>
                    <a:cubicBezTo>
                      <a:pt x="70" y="43"/>
                      <a:pt x="67" y="43"/>
                      <a:pt x="64" y="42"/>
                    </a:cubicBezTo>
                    <a:cubicBezTo>
                      <a:pt x="62" y="43"/>
                      <a:pt x="59" y="43"/>
                      <a:pt x="58" y="44"/>
                    </a:cubicBezTo>
                    <a:cubicBezTo>
                      <a:pt x="57" y="44"/>
                      <a:pt x="55" y="44"/>
                      <a:pt x="54" y="44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1" y="45"/>
                      <a:pt x="52" y="44"/>
                      <a:pt x="50" y="45"/>
                    </a:cubicBezTo>
                    <a:cubicBezTo>
                      <a:pt x="50" y="45"/>
                      <a:pt x="49" y="45"/>
                      <a:pt x="49" y="46"/>
                    </a:cubicBezTo>
                    <a:cubicBezTo>
                      <a:pt x="48" y="45"/>
                      <a:pt x="47" y="44"/>
                      <a:pt x="47" y="46"/>
                    </a:cubicBezTo>
                    <a:cubicBezTo>
                      <a:pt x="46" y="46"/>
                      <a:pt x="46" y="46"/>
                      <a:pt x="45" y="46"/>
                    </a:cubicBezTo>
                    <a:cubicBezTo>
                      <a:pt x="44" y="46"/>
                      <a:pt x="45" y="46"/>
                      <a:pt x="45" y="46"/>
                    </a:cubicBezTo>
                    <a:cubicBezTo>
                      <a:pt x="44" y="47"/>
                      <a:pt x="41" y="47"/>
                      <a:pt x="40" y="48"/>
                    </a:cubicBezTo>
                    <a:cubicBezTo>
                      <a:pt x="38" y="47"/>
                      <a:pt x="32" y="48"/>
                      <a:pt x="27" y="48"/>
                    </a:cubicBezTo>
                    <a:cubicBezTo>
                      <a:pt x="26" y="48"/>
                      <a:pt x="27" y="49"/>
                      <a:pt x="26" y="49"/>
                    </a:cubicBezTo>
                    <a:cubicBezTo>
                      <a:pt x="26" y="49"/>
                      <a:pt x="25" y="49"/>
                      <a:pt x="24" y="49"/>
                    </a:cubicBezTo>
                    <a:cubicBezTo>
                      <a:pt x="24" y="49"/>
                      <a:pt x="23" y="49"/>
                      <a:pt x="21" y="49"/>
                    </a:cubicBezTo>
                    <a:cubicBezTo>
                      <a:pt x="19" y="50"/>
                      <a:pt x="14" y="51"/>
                      <a:pt x="8" y="50"/>
                    </a:cubicBezTo>
                    <a:cubicBezTo>
                      <a:pt x="8" y="49"/>
                      <a:pt x="8" y="47"/>
                      <a:pt x="11" y="47"/>
                    </a:cubicBezTo>
                    <a:cubicBezTo>
                      <a:pt x="10" y="47"/>
                      <a:pt x="12" y="45"/>
                      <a:pt x="10" y="45"/>
                    </a:cubicBezTo>
                    <a:cubicBezTo>
                      <a:pt x="7" y="45"/>
                      <a:pt x="11" y="44"/>
                      <a:pt x="10" y="43"/>
                    </a:cubicBezTo>
                    <a:cubicBezTo>
                      <a:pt x="8" y="42"/>
                      <a:pt x="9" y="44"/>
                      <a:pt x="8" y="42"/>
                    </a:cubicBezTo>
                    <a:cubicBezTo>
                      <a:pt x="7" y="42"/>
                      <a:pt x="8" y="41"/>
                      <a:pt x="8" y="41"/>
                    </a:cubicBezTo>
                    <a:cubicBezTo>
                      <a:pt x="6" y="40"/>
                      <a:pt x="8" y="41"/>
                      <a:pt x="8" y="40"/>
                    </a:cubicBezTo>
                    <a:cubicBezTo>
                      <a:pt x="7" y="39"/>
                      <a:pt x="5" y="38"/>
                      <a:pt x="7" y="38"/>
                    </a:cubicBezTo>
                    <a:cubicBezTo>
                      <a:pt x="7" y="37"/>
                      <a:pt x="5" y="37"/>
                      <a:pt x="5" y="37"/>
                    </a:cubicBezTo>
                    <a:cubicBezTo>
                      <a:pt x="4" y="37"/>
                      <a:pt x="5" y="36"/>
                      <a:pt x="5" y="36"/>
                    </a:cubicBezTo>
                    <a:cubicBezTo>
                      <a:pt x="5" y="36"/>
                      <a:pt x="4" y="35"/>
                      <a:pt x="4" y="35"/>
                    </a:cubicBezTo>
                    <a:cubicBezTo>
                      <a:pt x="2" y="34"/>
                      <a:pt x="4" y="34"/>
                      <a:pt x="4" y="34"/>
                    </a:cubicBezTo>
                    <a:cubicBezTo>
                      <a:pt x="3" y="33"/>
                      <a:pt x="1" y="33"/>
                      <a:pt x="2" y="32"/>
                    </a:cubicBezTo>
                    <a:cubicBezTo>
                      <a:pt x="4" y="32"/>
                      <a:pt x="3" y="30"/>
                      <a:pt x="5" y="30"/>
                    </a:cubicBezTo>
                    <a:cubicBezTo>
                      <a:pt x="5" y="29"/>
                      <a:pt x="3" y="30"/>
                      <a:pt x="3" y="29"/>
                    </a:cubicBezTo>
                    <a:cubicBezTo>
                      <a:pt x="2" y="29"/>
                      <a:pt x="3" y="27"/>
                      <a:pt x="1" y="28"/>
                    </a:cubicBezTo>
                    <a:cubicBezTo>
                      <a:pt x="0" y="26"/>
                      <a:pt x="2" y="25"/>
                      <a:pt x="3" y="23"/>
                    </a:cubicBezTo>
                    <a:cubicBezTo>
                      <a:pt x="4" y="24"/>
                      <a:pt x="7" y="23"/>
                      <a:pt x="8" y="22"/>
                    </a:cubicBezTo>
                    <a:cubicBezTo>
                      <a:pt x="8" y="21"/>
                      <a:pt x="14" y="22"/>
                      <a:pt x="14" y="20"/>
                    </a:cubicBezTo>
                    <a:cubicBezTo>
                      <a:pt x="19" y="20"/>
                      <a:pt x="22" y="19"/>
                      <a:pt x="26" y="19"/>
                    </a:cubicBezTo>
                    <a:cubicBezTo>
                      <a:pt x="28" y="19"/>
                      <a:pt x="27" y="18"/>
                      <a:pt x="26" y="18"/>
                    </a:cubicBezTo>
                    <a:cubicBezTo>
                      <a:pt x="28" y="17"/>
                      <a:pt x="31" y="18"/>
                      <a:pt x="31" y="16"/>
                    </a:cubicBezTo>
                    <a:cubicBezTo>
                      <a:pt x="32" y="16"/>
                      <a:pt x="32" y="17"/>
                      <a:pt x="33" y="17"/>
                    </a:cubicBezTo>
                    <a:cubicBezTo>
                      <a:pt x="36" y="17"/>
                      <a:pt x="33" y="14"/>
                      <a:pt x="36" y="15"/>
                    </a:cubicBezTo>
                    <a:cubicBezTo>
                      <a:pt x="35" y="13"/>
                      <a:pt x="36" y="14"/>
                      <a:pt x="36" y="11"/>
                    </a:cubicBezTo>
                    <a:cubicBezTo>
                      <a:pt x="39" y="11"/>
                      <a:pt x="40" y="12"/>
                      <a:pt x="42" y="12"/>
                    </a:cubicBezTo>
                    <a:cubicBezTo>
                      <a:pt x="43" y="12"/>
                      <a:pt x="43" y="11"/>
                      <a:pt x="45" y="11"/>
                    </a:cubicBezTo>
                    <a:cubicBezTo>
                      <a:pt x="44" y="10"/>
                      <a:pt x="48" y="9"/>
                      <a:pt x="45" y="9"/>
                    </a:cubicBezTo>
                    <a:cubicBezTo>
                      <a:pt x="46" y="9"/>
                      <a:pt x="47" y="9"/>
                      <a:pt x="47" y="8"/>
                    </a:cubicBezTo>
                    <a:cubicBezTo>
                      <a:pt x="50" y="8"/>
                      <a:pt x="48" y="6"/>
                      <a:pt x="52" y="7"/>
                    </a:cubicBezTo>
                    <a:cubicBezTo>
                      <a:pt x="53" y="6"/>
                      <a:pt x="54" y="6"/>
                      <a:pt x="55" y="5"/>
                    </a:cubicBezTo>
                    <a:cubicBezTo>
                      <a:pt x="56" y="6"/>
                      <a:pt x="58" y="6"/>
                      <a:pt x="60" y="6"/>
                    </a:cubicBezTo>
                    <a:cubicBezTo>
                      <a:pt x="58" y="7"/>
                      <a:pt x="60" y="7"/>
                      <a:pt x="61" y="7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1" y="8"/>
                      <a:pt x="63" y="7"/>
                      <a:pt x="63" y="7"/>
                    </a:cubicBezTo>
                    <a:cubicBezTo>
                      <a:pt x="63" y="8"/>
                      <a:pt x="64" y="9"/>
                      <a:pt x="67" y="8"/>
                    </a:cubicBezTo>
                    <a:cubicBezTo>
                      <a:pt x="68" y="9"/>
                      <a:pt x="67" y="6"/>
                      <a:pt x="65" y="6"/>
                    </a:cubicBezTo>
                    <a:cubicBezTo>
                      <a:pt x="66" y="6"/>
                      <a:pt x="67" y="6"/>
                      <a:pt x="68" y="5"/>
                    </a:cubicBezTo>
                    <a:cubicBezTo>
                      <a:pt x="68" y="4"/>
                      <a:pt x="69" y="4"/>
                      <a:pt x="72" y="4"/>
                    </a:cubicBezTo>
                    <a:cubicBezTo>
                      <a:pt x="72" y="2"/>
                      <a:pt x="73" y="2"/>
                      <a:pt x="75" y="2"/>
                    </a:cubicBezTo>
                    <a:cubicBezTo>
                      <a:pt x="73" y="3"/>
                      <a:pt x="74" y="3"/>
                      <a:pt x="77" y="3"/>
                    </a:cubicBezTo>
                    <a:cubicBezTo>
                      <a:pt x="81" y="0"/>
                      <a:pt x="89" y="3"/>
                      <a:pt x="9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3" name="Freeform 112"/>
            <p:cNvSpPr/>
            <p:nvPr/>
          </p:nvSpPr>
          <p:spPr bwMode="auto">
            <a:xfrm flipH="1">
              <a:off x="3608" y="3822"/>
              <a:ext cx="668" cy="638"/>
            </a:xfrm>
            <a:custGeom>
              <a:avLst/>
              <a:gdLst>
                <a:gd name="T0" fmla="*/ 72 w 107"/>
                <a:gd name="T1" fmla="*/ 0 h 108"/>
                <a:gd name="T2" fmla="*/ 37 w 107"/>
                <a:gd name="T3" fmla="*/ 0 h 108"/>
                <a:gd name="T4" fmla="*/ 35 w 107"/>
                <a:gd name="T5" fmla="*/ 0 h 108"/>
                <a:gd name="T6" fmla="*/ 0 w 107"/>
                <a:gd name="T7" fmla="*/ 35 h 108"/>
                <a:gd name="T8" fmla="*/ 0 w 107"/>
                <a:gd name="T9" fmla="*/ 58 h 108"/>
                <a:gd name="T10" fmla="*/ 0 w 107"/>
                <a:gd name="T11" fmla="*/ 73 h 108"/>
                <a:gd name="T12" fmla="*/ 0 w 107"/>
                <a:gd name="T13" fmla="*/ 108 h 108"/>
                <a:gd name="T14" fmla="*/ 35 w 107"/>
                <a:gd name="T15" fmla="*/ 108 h 108"/>
                <a:gd name="T16" fmla="*/ 70 w 107"/>
                <a:gd name="T17" fmla="*/ 108 h 108"/>
                <a:gd name="T18" fmla="*/ 72 w 107"/>
                <a:gd name="T19" fmla="*/ 108 h 108"/>
                <a:gd name="T20" fmla="*/ 107 w 107"/>
                <a:gd name="T21" fmla="*/ 73 h 108"/>
                <a:gd name="T22" fmla="*/ 107 w 107"/>
                <a:gd name="T23" fmla="*/ 51 h 108"/>
                <a:gd name="T24" fmla="*/ 107 w 107"/>
                <a:gd name="T25" fmla="*/ 35 h 108"/>
                <a:gd name="T26" fmla="*/ 107 w 107"/>
                <a:gd name="T27" fmla="*/ 0 h 108"/>
                <a:gd name="T28" fmla="*/ 72 w 107"/>
                <a:gd name="T2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8">
                  <a:moveTo>
                    <a:pt x="72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1" y="108"/>
                    <a:pt x="107" y="93"/>
                    <a:pt x="107" y="7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A5514"/>
            </a:solidFill>
            <a:ln w="6350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4155" y="6166"/>
              <a:ext cx="239" cy="181"/>
              <a:chOff x="4256395" y="1390959"/>
              <a:chExt cx="631210" cy="631208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4256395" y="1390959"/>
                <a:ext cx="631210" cy="631208"/>
              </a:xfrm>
              <a:prstGeom prst="ellipse">
                <a:avLst/>
              </a:prstGeom>
              <a:noFill/>
              <a:ln w="6350">
                <a:solidFill>
                  <a:srgbClr val="EA5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4382664" y="1517228"/>
                <a:ext cx="378672" cy="378670"/>
              </a:xfrm>
              <a:prstGeom prst="ellipse">
                <a:avLst/>
              </a:prstGeom>
              <a:solidFill>
                <a:srgbClr val="EA5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19" name="直接连接符 118"/>
            <p:cNvCxnSpPr/>
            <p:nvPr/>
          </p:nvCxnSpPr>
          <p:spPr>
            <a:xfrm flipV="1">
              <a:off x="4269" y="4389"/>
              <a:ext cx="0" cy="1866"/>
            </a:xfrm>
            <a:prstGeom prst="line">
              <a:avLst/>
            </a:prstGeom>
            <a:ln w="6350">
              <a:solidFill>
                <a:srgbClr val="EA5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19"/>
            <p:cNvSpPr/>
            <p:nvPr/>
          </p:nvSpPr>
          <p:spPr>
            <a:xfrm>
              <a:off x="3629" y="3851"/>
              <a:ext cx="624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01</a:t>
              </a:r>
              <a:endParaRPr lang="zh-CN" altLang="en-US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22" name="Rectangle 66"/>
            <p:cNvSpPr>
              <a:spLocks noChangeArrowheads="1"/>
            </p:cNvSpPr>
            <p:nvPr/>
          </p:nvSpPr>
          <p:spPr bwMode="auto">
            <a:xfrm>
              <a:off x="225" y="3772"/>
              <a:ext cx="3269" cy="1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 panose="020B0604020202020204" pitchFamily="34" charset="0"/>
                  <a:ea typeface="Microsoft YaHei" panose="020B0503020204020204" pitchFamily="34" charset="-122"/>
                </a:rPr>
                <a:t></a:t>
              </a:r>
              <a:r>
                <a:rPr lang="en-US" altLang="zh-CN" sz="1600" dirty="0">
                  <a:latin typeface="Arial" panose="020B0604020202020204" pitchFamily="34" charset="0"/>
                  <a:ea typeface="Microsoft YaHei" panose="020B0503020204020204" pitchFamily="34" charset="-122"/>
                </a:rPr>
                <a:t>I</a:t>
              </a:r>
              <a:r>
                <a:rPr lang="zh-CN" altLang="en-US" sz="1600" dirty="0">
                  <a:latin typeface="Arial" panose="020B0604020202020204" pitchFamily="34" charset="0"/>
                  <a:ea typeface="Microsoft YaHei" panose="020B0503020204020204" pitchFamily="34" charset="-122"/>
                </a:rPr>
                <a:t>nvestigate how and to what extent inflation affects or influences economic growth in Sub-Saharan Africa..</a:t>
              </a:r>
            </a:p>
          </p:txBody>
        </p:sp>
        <p:sp>
          <p:nvSpPr>
            <p:cNvPr id="131" name="Freeform 112"/>
            <p:cNvSpPr/>
            <p:nvPr/>
          </p:nvSpPr>
          <p:spPr bwMode="auto">
            <a:xfrm>
              <a:off x="5543" y="2864"/>
              <a:ext cx="630" cy="638"/>
            </a:xfrm>
            <a:custGeom>
              <a:avLst/>
              <a:gdLst>
                <a:gd name="T0" fmla="*/ 72 w 107"/>
                <a:gd name="T1" fmla="*/ 0 h 108"/>
                <a:gd name="T2" fmla="*/ 37 w 107"/>
                <a:gd name="T3" fmla="*/ 0 h 108"/>
                <a:gd name="T4" fmla="*/ 35 w 107"/>
                <a:gd name="T5" fmla="*/ 0 h 108"/>
                <a:gd name="T6" fmla="*/ 0 w 107"/>
                <a:gd name="T7" fmla="*/ 35 h 108"/>
                <a:gd name="T8" fmla="*/ 0 w 107"/>
                <a:gd name="T9" fmla="*/ 58 h 108"/>
                <a:gd name="T10" fmla="*/ 0 w 107"/>
                <a:gd name="T11" fmla="*/ 73 h 108"/>
                <a:gd name="T12" fmla="*/ 0 w 107"/>
                <a:gd name="T13" fmla="*/ 108 h 108"/>
                <a:gd name="T14" fmla="*/ 35 w 107"/>
                <a:gd name="T15" fmla="*/ 108 h 108"/>
                <a:gd name="T16" fmla="*/ 70 w 107"/>
                <a:gd name="T17" fmla="*/ 108 h 108"/>
                <a:gd name="T18" fmla="*/ 72 w 107"/>
                <a:gd name="T19" fmla="*/ 108 h 108"/>
                <a:gd name="T20" fmla="*/ 107 w 107"/>
                <a:gd name="T21" fmla="*/ 73 h 108"/>
                <a:gd name="T22" fmla="*/ 107 w 107"/>
                <a:gd name="T23" fmla="*/ 51 h 108"/>
                <a:gd name="T24" fmla="*/ 107 w 107"/>
                <a:gd name="T25" fmla="*/ 35 h 108"/>
                <a:gd name="T26" fmla="*/ 107 w 107"/>
                <a:gd name="T27" fmla="*/ 0 h 108"/>
                <a:gd name="T28" fmla="*/ 72 w 107"/>
                <a:gd name="T2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8">
                  <a:moveTo>
                    <a:pt x="72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1" y="108"/>
                    <a:pt x="107" y="93"/>
                    <a:pt x="107" y="7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A5514"/>
            </a:solidFill>
            <a:ln w="6350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5495" y="7007"/>
              <a:ext cx="239" cy="181"/>
              <a:chOff x="4256395" y="1390959"/>
              <a:chExt cx="631210" cy="631208"/>
            </a:xfrm>
          </p:grpSpPr>
          <p:sp>
            <p:nvSpPr>
              <p:cNvPr id="133" name="椭圆 132"/>
              <p:cNvSpPr/>
              <p:nvPr/>
            </p:nvSpPr>
            <p:spPr>
              <a:xfrm>
                <a:off x="4256395" y="1390959"/>
                <a:ext cx="631210" cy="631208"/>
              </a:xfrm>
              <a:prstGeom prst="ellipse">
                <a:avLst/>
              </a:prstGeom>
              <a:noFill/>
              <a:ln w="6350">
                <a:solidFill>
                  <a:srgbClr val="EA5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4382664" y="1517228"/>
                <a:ext cx="378672" cy="378670"/>
              </a:xfrm>
              <a:prstGeom prst="ellipse">
                <a:avLst/>
              </a:prstGeom>
              <a:solidFill>
                <a:srgbClr val="EA5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35" name="直接连接符 134"/>
            <p:cNvCxnSpPr/>
            <p:nvPr/>
          </p:nvCxnSpPr>
          <p:spPr>
            <a:xfrm flipV="1">
              <a:off x="5553" y="3255"/>
              <a:ext cx="0" cy="3860"/>
            </a:xfrm>
            <a:prstGeom prst="line">
              <a:avLst/>
            </a:prstGeom>
            <a:ln w="6350">
              <a:solidFill>
                <a:srgbClr val="EA5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/>
            <p:cNvSpPr/>
            <p:nvPr/>
          </p:nvSpPr>
          <p:spPr>
            <a:xfrm>
              <a:off x="5533" y="2892"/>
              <a:ext cx="667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02</a:t>
              </a:r>
              <a:endParaRPr lang="zh-CN" altLang="en-US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37" name="Rectangle 66"/>
            <p:cNvSpPr>
              <a:spLocks noChangeArrowheads="1"/>
            </p:cNvSpPr>
            <p:nvPr/>
          </p:nvSpPr>
          <p:spPr bwMode="auto">
            <a:xfrm>
              <a:off x="6339" y="2801"/>
              <a:ext cx="3635" cy="1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latin typeface="Arial" panose="020B0604020202020204" pitchFamily="34" charset="0"/>
                  <a:ea typeface="Microsoft YaHei" panose="020B0503020204020204" pitchFamily="34" charset="-122"/>
                </a:rPr>
                <a:t>A</a:t>
              </a:r>
              <a:r>
                <a:rPr lang="zh-CN" altLang="en-US" sz="1600" dirty="0">
                  <a:latin typeface="Arial" panose="020B0604020202020204" pitchFamily="34" charset="0"/>
                  <a:ea typeface="Microsoft YaHei" panose="020B0503020204020204" pitchFamily="34" charset="-122"/>
                </a:rPr>
                <a:t>scertain the relationship between the inflation rate and GDP growth in this region</a:t>
              </a:r>
            </a:p>
          </p:txBody>
        </p:sp>
        <p:sp>
          <p:nvSpPr>
            <p:cNvPr id="141" name="Freeform 112"/>
            <p:cNvSpPr/>
            <p:nvPr/>
          </p:nvSpPr>
          <p:spPr bwMode="auto">
            <a:xfrm>
              <a:off x="10140" y="2475"/>
              <a:ext cx="630" cy="638"/>
            </a:xfrm>
            <a:custGeom>
              <a:avLst/>
              <a:gdLst>
                <a:gd name="T0" fmla="*/ 72 w 107"/>
                <a:gd name="T1" fmla="*/ 0 h 108"/>
                <a:gd name="T2" fmla="*/ 37 w 107"/>
                <a:gd name="T3" fmla="*/ 0 h 108"/>
                <a:gd name="T4" fmla="*/ 35 w 107"/>
                <a:gd name="T5" fmla="*/ 0 h 108"/>
                <a:gd name="T6" fmla="*/ 0 w 107"/>
                <a:gd name="T7" fmla="*/ 35 h 108"/>
                <a:gd name="T8" fmla="*/ 0 w 107"/>
                <a:gd name="T9" fmla="*/ 58 h 108"/>
                <a:gd name="T10" fmla="*/ 0 w 107"/>
                <a:gd name="T11" fmla="*/ 73 h 108"/>
                <a:gd name="T12" fmla="*/ 0 w 107"/>
                <a:gd name="T13" fmla="*/ 108 h 108"/>
                <a:gd name="T14" fmla="*/ 35 w 107"/>
                <a:gd name="T15" fmla="*/ 108 h 108"/>
                <a:gd name="T16" fmla="*/ 70 w 107"/>
                <a:gd name="T17" fmla="*/ 108 h 108"/>
                <a:gd name="T18" fmla="*/ 72 w 107"/>
                <a:gd name="T19" fmla="*/ 108 h 108"/>
                <a:gd name="T20" fmla="*/ 107 w 107"/>
                <a:gd name="T21" fmla="*/ 73 h 108"/>
                <a:gd name="T22" fmla="*/ 107 w 107"/>
                <a:gd name="T23" fmla="*/ 51 h 108"/>
                <a:gd name="T24" fmla="*/ 107 w 107"/>
                <a:gd name="T25" fmla="*/ 35 h 108"/>
                <a:gd name="T26" fmla="*/ 107 w 107"/>
                <a:gd name="T27" fmla="*/ 0 h 108"/>
                <a:gd name="T28" fmla="*/ 72 w 107"/>
                <a:gd name="T29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" h="108">
                  <a:moveTo>
                    <a:pt x="72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0" y="16"/>
                    <a:pt x="0" y="3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35" y="108"/>
                    <a:pt x="35" y="108"/>
                    <a:pt x="35" y="108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1" y="108"/>
                    <a:pt x="107" y="93"/>
                    <a:pt x="107" y="73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107" y="35"/>
                    <a:pt x="107" y="35"/>
                    <a:pt x="107" y="35"/>
                  </a:cubicBezTo>
                  <a:cubicBezTo>
                    <a:pt x="107" y="0"/>
                    <a:pt x="107" y="0"/>
                    <a:pt x="107" y="0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EA5514"/>
            </a:solidFill>
            <a:ln w="6350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/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10036" y="7144"/>
              <a:ext cx="239" cy="181"/>
              <a:chOff x="4256395" y="1390959"/>
              <a:chExt cx="631210" cy="631208"/>
            </a:xfrm>
          </p:grpSpPr>
          <p:sp>
            <p:nvSpPr>
              <p:cNvPr id="143" name="椭圆 142"/>
              <p:cNvSpPr/>
              <p:nvPr/>
            </p:nvSpPr>
            <p:spPr>
              <a:xfrm>
                <a:off x="4256395" y="1390959"/>
                <a:ext cx="631210" cy="631208"/>
              </a:xfrm>
              <a:prstGeom prst="ellipse">
                <a:avLst/>
              </a:prstGeom>
              <a:noFill/>
              <a:ln w="6350">
                <a:solidFill>
                  <a:srgbClr val="EA5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椭圆 143"/>
              <p:cNvSpPr/>
              <p:nvPr/>
            </p:nvSpPr>
            <p:spPr>
              <a:xfrm>
                <a:off x="4382664" y="1517228"/>
                <a:ext cx="378672" cy="378670"/>
              </a:xfrm>
              <a:prstGeom prst="ellipse">
                <a:avLst/>
              </a:prstGeom>
              <a:solidFill>
                <a:srgbClr val="EA5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5" name="直接连接符 144"/>
            <p:cNvCxnSpPr/>
            <p:nvPr/>
          </p:nvCxnSpPr>
          <p:spPr>
            <a:xfrm flipV="1">
              <a:off x="10150" y="2980"/>
              <a:ext cx="0" cy="4253"/>
            </a:xfrm>
            <a:prstGeom prst="line">
              <a:avLst/>
            </a:prstGeom>
            <a:ln w="6350">
              <a:solidFill>
                <a:srgbClr val="EA5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10133" y="2504"/>
              <a:ext cx="660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n w="635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03</a:t>
              </a:r>
              <a:endParaRPr lang="zh-CN" altLang="en-US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147" name="Rectangle 66"/>
            <p:cNvSpPr>
              <a:spLocks noChangeArrowheads="1"/>
            </p:cNvSpPr>
            <p:nvPr/>
          </p:nvSpPr>
          <p:spPr bwMode="auto">
            <a:xfrm>
              <a:off x="10705" y="2560"/>
              <a:ext cx="3072" cy="1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latin typeface="Arial" panose="020B0604020202020204" pitchFamily="34" charset="0"/>
                  <a:ea typeface="Microsoft YaHei" panose="020B0503020204020204" pitchFamily="34" charset="-122"/>
                </a:rPr>
                <a:t>M</a:t>
              </a:r>
              <a:r>
                <a:rPr lang="zh-CN" altLang="en-US" sz="1600" dirty="0">
                  <a:latin typeface="Arial" panose="020B0604020202020204" pitchFamily="34" charset="0"/>
                  <a:ea typeface="Microsoft YaHei" panose="020B0503020204020204" pitchFamily="34" charset="-122"/>
                </a:rPr>
                <a:t>ake an attempt on predictive model that will be able to forecast future inflation rate</a:t>
              </a:r>
            </a:p>
          </p:txBody>
        </p:sp>
        <p:grpSp>
          <p:nvGrpSpPr>
            <p:cNvPr id="152" name="组合 151"/>
            <p:cNvGrpSpPr/>
            <p:nvPr/>
          </p:nvGrpSpPr>
          <p:grpSpPr>
            <a:xfrm>
              <a:off x="7423" y="6854"/>
              <a:ext cx="239" cy="181"/>
              <a:chOff x="4256395" y="1390959"/>
              <a:chExt cx="631210" cy="631208"/>
            </a:xfrm>
          </p:grpSpPr>
          <p:sp>
            <p:nvSpPr>
              <p:cNvPr id="153" name="椭圆 152"/>
              <p:cNvSpPr/>
              <p:nvPr/>
            </p:nvSpPr>
            <p:spPr>
              <a:xfrm>
                <a:off x="4256395" y="1390959"/>
                <a:ext cx="631210" cy="631208"/>
              </a:xfrm>
              <a:prstGeom prst="ellipse">
                <a:avLst/>
              </a:prstGeom>
              <a:noFill/>
              <a:ln w="6350">
                <a:solidFill>
                  <a:srgbClr val="EA5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椭圆 153"/>
              <p:cNvSpPr/>
              <p:nvPr/>
            </p:nvSpPr>
            <p:spPr>
              <a:xfrm>
                <a:off x="4382664" y="1517228"/>
                <a:ext cx="378672" cy="378670"/>
              </a:xfrm>
              <a:prstGeom prst="ellipse">
                <a:avLst/>
              </a:prstGeom>
              <a:solidFill>
                <a:srgbClr val="EA5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9" name="Oval 6"/>
            <p:cNvSpPr>
              <a:spLocks noChangeArrowheads="1"/>
            </p:cNvSpPr>
            <p:nvPr/>
          </p:nvSpPr>
          <p:spPr bwMode="auto">
            <a:xfrm>
              <a:off x="1352" y="164"/>
              <a:ext cx="292" cy="288"/>
            </a:xfrm>
            <a:prstGeom prst="ellipse">
              <a:avLst/>
            </a:prstGeom>
            <a:solidFill>
              <a:srgbClr val="FBE22D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Oval 3"/>
            <p:cNvSpPr>
              <a:spLocks noChangeArrowheads="1"/>
            </p:cNvSpPr>
            <p:nvPr/>
          </p:nvSpPr>
          <p:spPr bwMode="auto">
            <a:xfrm>
              <a:off x="-167" y="382"/>
              <a:ext cx="415" cy="411"/>
            </a:xfrm>
            <a:prstGeom prst="ellipse">
              <a:avLst/>
            </a:prstGeom>
            <a:solidFill>
              <a:srgbClr val="A9D25A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Oval 4"/>
            <p:cNvSpPr>
              <a:spLocks noChangeArrowheads="1"/>
            </p:cNvSpPr>
            <p:nvPr/>
          </p:nvSpPr>
          <p:spPr bwMode="auto">
            <a:xfrm>
              <a:off x="248" y="652"/>
              <a:ext cx="415" cy="411"/>
            </a:xfrm>
            <a:prstGeom prst="ellipse">
              <a:avLst/>
            </a:prstGeom>
            <a:solidFill>
              <a:srgbClr val="98D2E3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Oval 5"/>
            <p:cNvSpPr>
              <a:spLocks noChangeArrowheads="1"/>
            </p:cNvSpPr>
            <p:nvPr/>
          </p:nvSpPr>
          <p:spPr bwMode="auto">
            <a:xfrm>
              <a:off x="530" y="355"/>
              <a:ext cx="722" cy="710"/>
            </a:xfrm>
            <a:prstGeom prst="ellipse">
              <a:avLst/>
            </a:prstGeom>
            <a:solidFill>
              <a:srgbClr val="EA5514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39"/>
            <p:cNvSpPr>
              <a:spLocks noChangeArrowheads="1"/>
            </p:cNvSpPr>
            <p:nvPr/>
          </p:nvSpPr>
          <p:spPr bwMode="auto">
            <a:xfrm>
              <a:off x="633" y="516"/>
              <a:ext cx="52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cs typeface="SimSun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rgbClr val="FFFFFF"/>
                  </a:solidFill>
                  <a:effectLst/>
                  <a:latin typeface="Impact" panose="020B0806030902050204" pitchFamily="34" charset="0"/>
                  <a:ea typeface="SimSun" panose="02010600030101010101" pitchFamily="2" charset="-122"/>
                  <a:cs typeface="SimSun" panose="02010600030101010101" pitchFamily="2" charset="-122"/>
                </a:rPr>
                <a:t>01</a:t>
              </a:r>
              <a:endParaRPr kumimoji="0" lang="zh-CN" altLang="zh-CN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endParaRPr>
            </a:p>
          </p:txBody>
        </p:sp>
        <p:sp>
          <p:nvSpPr>
            <p:cNvPr id="164" name="Rectangle 39"/>
            <p:cNvSpPr>
              <a:spLocks noChangeArrowheads="1"/>
            </p:cNvSpPr>
            <p:nvPr/>
          </p:nvSpPr>
          <p:spPr bwMode="auto">
            <a:xfrm>
              <a:off x="1442" y="541"/>
              <a:ext cx="4375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b="1" dirty="0">
                  <a:latin typeface="Lucida Calligraphy" panose="03010101010101010101" pitchFamily="66" charset="0"/>
                  <a:ea typeface="Microsoft YaHei" panose="020B0503020204020204" pitchFamily="34" charset="-122"/>
                </a:rPr>
                <a:t>Introduction</a:t>
              </a:r>
              <a:endParaRPr lang="en-US" altLang="zh-CN" sz="1400" b="1" dirty="0">
                <a:latin typeface="Lucida Calligraphy" panose="03010101010101010101" pitchFamily="66" charset="0"/>
                <a:ea typeface="Microsoft YaHei" panose="020B0503020204020204" pitchFamily="34" charset="-122"/>
              </a:endParaRPr>
            </a:p>
          </p:txBody>
        </p:sp>
        <p:sp>
          <p:nvSpPr>
            <p:cNvPr id="165" name="圆角矩形 164"/>
            <p:cNvSpPr/>
            <p:nvPr/>
          </p:nvSpPr>
          <p:spPr>
            <a:xfrm>
              <a:off x="5774" y="1447"/>
              <a:ext cx="3698" cy="454"/>
            </a:xfrm>
            <a:prstGeom prst="roundRect">
              <a:avLst>
                <a:gd name="adj" fmla="val 50000"/>
              </a:avLst>
            </a:prstGeom>
            <a:solidFill>
              <a:srgbClr val="EA5514"/>
            </a:solidFill>
            <a:ln w="63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lvl="0" algn="ctr"/>
              <a:r>
                <a:rPr lang="en-US" altLang="zh-CN" sz="1600" dirty="0">
                  <a:ln w="6350">
                    <a:noFill/>
                  </a:ln>
                  <a:solidFill>
                    <a:prstClr val="white"/>
                  </a:solidFill>
                  <a:latin typeface="Impact" panose="020B0806030902050204" pitchFamily="34" charset="0"/>
                  <a:ea typeface="Microsoft YaHei" panose="020B0503020204020204" pitchFamily="34" charset="-122"/>
                </a:rPr>
                <a:t>This study seeks to: </a:t>
              </a:r>
            </a:p>
          </p:txBody>
        </p:sp>
        <p:cxnSp>
          <p:nvCxnSpPr>
            <p:cNvPr id="3" name="Straight Arrow Connector 2"/>
            <p:cNvCxnSpPr>
              <a:endCxn id="154" idx="5"/>
            </p:cNvCxnSpPr>
            <p:nvPr/>
          </p:nvCxnSpPr>
          <p:spPr>
            <a:xfrm flipH="1" flipV="1">
              <a:off x="7592" y="6983"/>
              <a:ext cx="2510" cy="2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>
              <a:stCxn id="134" idx="4"/>
              <a:endCxn id="154" idx="3"/>
            </p:cNvCxnSpPr>
            <p:nvPr/>
          </p:nvCxnSpPr>
          <p:spPr>
            <a:xfrm flipV="1">
              <a:off x="5614" y="6983"/>
              <a:ext cx="1877" cy="1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endCxn id="154" idx="1"/>
            </p:cNvCxnSpPr>
            <p:nvPr/>
          </p:nvCxnSpPr>
          <p:spPr>
            <a:xfrm>
              <a:off x="4252" y="6203"/>
              <a:ext cx="3239" cy="7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1563092" y="-1133311"/>
            <a:ext cx="1892300" cy="1895475"/>
          </a:xfrm>
          <a:prstGeom prst="ellipse">
            <a:avLst/>
          </a:prstGeom>
          <a:solidFill>
            <a:srgbClr val="BAE36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3559298" y="46190"/>
            <a:ext cx="292124" cy="292124"/>
          </a:xfrm>
          <a:prstGeom prst="ellipse">
            <a:avLst/>
          </a:prstGeom>
          <a:solidFill>
            <a:srgbClr val="6EAB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1057125" y="274534"/>
            <a:ext cx="1276350" cy="1281113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762383" y="192252"/>
            <a:ext cx="781050" cy="781050"/>
          </a:xfrm>
          <a:prstGeom prst="ellipse">
            <a:avLst/>
          </a:prstGeom>
          <a:solidFill>
            <a:srgbClr val="ED9B38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940975" y="-185573"/>
            <a:ext cx="381000" cy="377825"/>
          </a:xfrm>
          <a:prstGeom prst="ellipse">
            <a:avLst/>
          </a:prstGeom>
          <a:solidFill>
            <a:srgbClr val="F5EA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3602893" y="252742"/>
            <a:ext cx="1206032" cy="1209241"/>
          </a:xfrm>
          <a:prstGeom prst="ellipse">
            <a:avLst/>
          </a:prstGeom>
          <a:solidFill>
            <a:srgbClr val="D8AEA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3226570" y="-706225"/>
            <a:ext cx="1016000" cy="1017588"/>
          </a:xfrm>
          <a:prstGeom prst="ellipse">
            <a:avLst/>
          </a:prstGeom>
          <a:solidFill>
            <a:srgbClr val="A5CB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4541477" y="311578"/>
            <a:ext cx="215900" cy="215900"/>
          </a:xfrm>
          <a:prstGeom prst="ellipse">
            <a:avLst/>
          </a:prstGeom>
          <a:solidFill>
            <a:srgbClr val="BDED6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9"/>
          <p:cNvSpPr>
            <a:spLocks noChangeArrowheads="1"/>
          </p:cNvSpPr>
          <p:nvPr/>
        </p:nvSpPr>
        <p:spPr bwMode="auto">
          <a:xfrm>
            <a:off x="4118809" y="1559890"/>
            <a:ext cx="215900" cy="215900"/>
          </a:xfrm>
          <a:prstGeom prst="ellipse">
            <a:avLst/>
          </a:prstGeom>
          <a:solidFill>
            <a:srgbClr val="BCED61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20"/>
          <p:cNvSpPr>
            <a:spLocks noChangeArrowheads="1"/>
          </p:cNvSpPr>
          <p:nvPr/>
        </p:nvSpPr>
        <p:spPr bwMode="auto">
          <a:xfrm>
            <a:off x="3637095" y="1526927"/>
            <a:ext cx="377825" cy="379413"/>
          </a:xfrm>
          <a:prstGeom prst="ellipse">
            <a:avLst/>
          </a:prstGeom>
          <a:solidFill>
            <a:srgbClr val="CB99C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Oval 21"/>
          <p:cNvSpPr>
            <a:spLocks noChangeArrowheads="1"/>
          </p:cNvSpPr>
          <p:nvPr/>
        </p:nvSpPr>
        <p:spPr bwMode="auto">
          <a:xfrm>
            <a:off x="2875568" y="1320965"/>
            <a:ext cx="950440" cy="951935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Oval 22"/>
          <p:cNvSpPr>
            <a:spLocks noChangeArrowheads="1"/>
          </p:cNvSpPr>
          <p:nvPr/>
        </p:nvSpPr>
        <p:spPr bwMode="auto">
          <a:xfrm>
            <a:off x="2122251" y="998434"/>
            <a:ext cx="555625" cy="557213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1867033" y="1597190"/>
            <a:ext cx="514350" cy="514350"/>
          </a:xfrm>
          <a:prstGeom prst="ellipse">
            <a:avLst/>
          </a:prstGeom>
          <a:solidFill>
            <a:srgbClr val="8CDB27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1660658" y="1717840"/>
            <a:ext cx="139700" cy="139700"/>
          </a:xfrm>
          <a:prstGeom prst="ellipse">
            <a:avLst/>
          </a:prstGeom>
          <a:solidFill>
            <a:srgbClr val="E9B915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3032258" y="3043402"/>
            <a:ext cx="146050" cy="147638"/>
          </a:xfrm>
          <a:prstGeom prst="ellipse">
            <a:avLst/>
          </a:prstGeom>
          <a:solidFill>
            <a:srgbClr val="BCED60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2968760" y="3464090"/>
            <a:ext cx="146050" cy="149225"/>
          </a:xfrm>
          <a:prstGeom prst="ellipse">
            <a:avLst/>
          </a:prstGeom>
          <a:solidFill>
            <a:srgbClr val="B03896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3017652" y="3659738"/>
            <a:ext cx="437740" cy="437740"/>
          </a:xfrm>
          <a:prstGeom prst="ellipse">
            <a:avLst/>
          </a:prstGeom>
          <a:solidFill>
            <a:srgbClr val="F0CA6C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2745717" y="4120844"/>
            <a:ext cx="317185" cy="321993"/>
          </a:xfrm>
          <a:prstGeom prst="ellipse">
            <a:avLst/>
          </a:prstGeom>
          <a:solidFill>
            <a:srgbClr val="F0CA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2928201" y="4905540"/>
            <a:ext cx="264948" cy="264948"/>
          </a:xfrm>
          <a:prstGeom prst="ellipse">
            <a:avLst/>
          </a:prstGeom>
          <a:solidFill>
            <a:srgbClr val="7BBFA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745717" y="4510944"/>
            <a:ext cx="478058" cy="475179"/>
          </a:xfrm>
          <a:prstGeom prst="ellipse">
            <a:avLst/>
          </a:prstGeom>
          <a:solidFill>
            <a:srgbClr val="EB454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624270" y="4585957"/>
            <a:ext cx="213232" cy="213232"/>
          </a:xfrm>
          <a:prstGeom prst="ellipse">
            <a:avLst/>
          </a:prstGeom>
          <a:solidFill>
            <a:srgbClr val="8DC65B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2321883" y="3795092"/>
            <a:ext cx="604773" cy="604773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2800483" y="1133640"/>
            <a:ext cx="463550" cy="463550"/>
          </a:xfrm>
          <a:prstGeom prst="ellipse">
            <a:avLst/>
          </a:prstGeom>
          <a:solidFill>
            <a:srgbClr val="B9DBDD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3226138" y="2959906"/>
            <a:ext cx="622300" cy="623888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2530610" y="2770352"/>
            <a:ext cx="422275" cy="420688"/>
          </a:xfrm>
          <a:prstGeom prst="ellipse">
            <a:avLst/>
          </a:prstGeom>
          <a:solidFill>
            <a:srgbClr val="E27902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6"/>
          <p:cNvSpPr>
            <a:spLocks noChangeArrowheads="1"/>
          </p:cNvSpPr>
          <p:nvPr/>
        </p:nvSpPr>
        <p:spPr bwMode="auto">
          <a:xfrm>
            <a:off x="2374027" y="3076740"/>
            <a:ext cx="574675" cy="571500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3083060" y="2016455"/>
            <a:ext cx="1066800" cy="1068388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3252923" y="2212664"/>
            <a:ext cx="7270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4932040" y="1995662"/>
            <a:ext cx="27780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altLang="zh-CN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 p14:presetBounceEnd="50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bldLvl="0" animBg="1"/>
          <p:bldP spid="14" grpId="1" bldLvl="0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3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3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5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" dur="15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3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25" dur="150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3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3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32" dur="150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4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46" dur="150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53" dur="150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60" dur="150" fill="hold"/>
                                            <p:tgtEl>
                                              <p:spTgt spid="3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3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4" dur="3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5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67" dur="150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3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74" dur="150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7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8" dur="3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9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81" dur="150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3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7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88" dur="150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9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95" dur="150" fill="hold"/>
                                            <p:tgtEl>
                                              <p:spTgt spid="20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02" dur="150" fill="hold"/>
                                            <p:tgtEl>
                                              <p:spTgt spid="3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5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6" dur="3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7" dur="3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8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09" dur="150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0" presetID="53" presetClass="entr" presetSubtype="1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2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3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4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5" presetID="6" presetClass="emph" presetSubtype="0" autoRev="1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Scale>
                                          <p:cBhvr>
                                            <p:cTn id="116" dur="150" fill="hold"/>
                                            <p:tgtEl>
                                              <p:spTgt spid="3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9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0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1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23" dur="150" fill="hold"/>
                                            <p:tgtEl>
                                              <p:spTgt spid="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4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3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8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9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30" dur="150" fill="hold"/>
                                            <p:tgtEl>
                                              <p:spTgt spid="2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37" dur="150" fill="hold"/>
                                            <p:tgtEl>
                                              <p:spTgt spid="3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38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0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1" dur="3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2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3" presetID="6" presetClass="emph" presetSubtype="0" autoRev="1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Scale>
                                          <p:cBhvr>
                                            <p:cTn id="144" dur="150" fill="hold"/>
                                            <p:tgtEl>
                                              <p:spTgt spid="23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45" presetID="53" presetClass="entr" presetSubtype="16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7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8" dur="3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9" dur="3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0" presetID="6" presetClass="emph" presetSubtype="0" autoRev="1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Scale>
                                          <p:cBhvr>
                                            <p:cTn id="151" dur="150" fill="hold"/>
                                            <p:tgtEl>
                                              <p:spTgt spid="24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2" presetID="53" presetClass="entr" presetSubtype="16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4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5" dur="3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6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7" presetID="6" presetClass="emph" presetSubtype="0" autoRev="1" fill="hold" grpId="1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Scale>
                                          <p:cBhvr>
                                            <p:cTn id="158" dur="150" fill="hold"/>
                                            <p:tgtEl>
                                              <p:spTgt spid="29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4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65" dur="150" fill="hold"/>
                                            <p:tgtEl>
                                              <p:spTgt spid="2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66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9" dur="3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0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1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72" dur="150" fill="hold"/>
                                            <p:tgtEl>
                                              <p:spTgt spid="2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73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5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6" dur="3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7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8" presetID="6" presetClass="emph" presetSubtype="0" autoRev="1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Scale>
                                          <p:cBhvr>
                                            <p:cTn id="179" dur="150" fill="hold"/>
                                            <p:tgtEl>
                                              <p:spTgt spid="2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2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3" dur="3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4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5" presetID="6" presetClass="emph" presetSubtype="0" autoRev="1" fill="hold" grpId="1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Scale>
                                          <p:cBhvr>
                                            <p:cTn id="186" dur="150" fill="hold"/>
                                            <p:tgtEl>
                                              <p:spTgt spid="26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87" presetID="5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9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0" dur="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1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2" presetID="6" presetClass="emph" presetSubtype="0" autoRev="1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Scale>
                                          <p:cBhvr>
                                            <p:cTn id="193" dur="150" fill="hold"/>
                                            <p:tgtEl>
                                              <p:spTgt spid="35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4" presetID="2" presetClass="entr" presetSubtype="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6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7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8" presetID="53" presetClass="entr" presetSubtype="16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0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1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0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3" presetID="6" presetClass="emph" presetSubtype="0" autoRev="1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Scale>
                                          <p:cBhvr>
                                            <p:cTn id="204" dur="150" fill="hold"/>
                                            <p:tgtEl>
                                              <p:spTgt spid="2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4" grpId="1" animBg="1"/>
          <p:bldP spid="5" grpId="0" animBg="1"/>
          <p:bldP spid="5" grpId="1" animBg="1"/>
          <p:bldP spid="6" grpId="0" animBg="1"/>
          <p:bldP spid="6" grpId="1" animBg="1"/>
          <p:bldP spid="7" grpId="0" animBg="1"/>
          <p:bldP spid="7" grpId="1" animBg="1"/>
          <p:bldP spid="8" grpId="0" animBg="1"/>
          <p:bldP spid="8" grpId="1" animBg="1"/>
          <p:bldP spid="10" grpId="0" animBg="1"/>
          <p:bldP spid="10" grpId="1" animBg="1"/>
          <p:bldP spid="14" grpId="0" bldLvl="0" animBg="1"/>
          <p:bldP spid="14" grpId="1" bldLvl="0" animBg="1"/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27" grpId="0" animBg="1"/>
          <p:bldP spid="27" grpId="1" animBg="1"/>
          <p:bldP spid="28" grpId="0" animBg="1"/>
          <p:bldP spid="28" grpId="1" animBg="1"/>
          <p:bldP spid="29" grpId="0" animBg="1"/>
          <p:bldP spid="29" grpId="1" animBg="1"/>
          <p:bldP spid="30" grpId="0" animBg="1"/>
          <p:bldP spid="30" grpId="1" animBg="1"/>
          <p:bldP spid="31" grpId="0" animBg="1"/>
          <p:bldP spid="31" grpId="1" animBg="1"/>
          <p:bldP spid="32" grpId="0" animBg="1"/>
          <p:bldP spid="32" grpId="1" animBg="1"/>
          <p:bldP spid="33" grpId="0" animBg="1"/>
          <p:bldP spid="33" grpId="1" animBg="1"/>
          <p:bldP spid="34" grpId="0" animBg="1"/>
          <p:bldP spid="34" grpId="1" animBg="1"/>
          <p:bldP spid="35" grpId="0"/>
          <p:bldP spid="35" grpId="1"/>
          <p:bldP spid="36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2" name="组合 2111"/>
          <p:cNvGrpSpPr/>
          <p:nvPr/>
        </p:nvGrpSpPr>
        <p:grpSpPr>
          <a:xfrm>
            <a:off x="522610" y="1568768"/>
            <a:ext cx="3846134" cy="3579813"/>
            <a:chOff x="974092" y="1272064"/>
            <a:chExt cx="3736975" cy="3478213"/>
          </a:xfrm>
          <a:solidFill>
            <a:srgbClr val="EAEAEA">
              <a:alpha val="50000"/>
            </a:srgbClr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2077405" y="1719739"/>
              <a:ext cx="1001713" cy="658813"/>
            </a:xfrm>
            <a:custGeom>
              <a:avLst/>
              <a:gdLst>
                <a:gd name="T0" fmla="*/ 16 w 336"/>
                <a:gd name="T1" fmla="*/ 49 h 221"/>
                <a:gd name="T2" fmla="*/ 87 w 336"/>
                <a:gd name="T3" fmla="*/ 0 h 221"/>
                <a:gd name="T4" fmla="*/ 173 w 336"/>
                <a:gd name="T5" fmla="*/ 216 h 221"/>
                <a:gd name="T6" fmla="*/ 77 w 336"/>
                <a:gd name="T7" fmla="*/ 128 h 221"/>
                <a:gd name="T8" fmla="*/ 16 w 336"/>
                <a:gd name="T9" fmla="*/ 49 h 221"/>
                <a:gd name="T10" fmla="*/ 202 w 336"/>
                <a:gd name="T11" fmla="*/ 39 h 221"/>
                <a:gd name="T12" fmla="*/ 187 w 336"/>
                <a:gd name="T13" fmla="*/ 54 h 221"/>
                <a:gd name="T14" fmla="*/ 202 w 336"/>
                <a:gd name="T15" fmla="*/ 69 h 221"/>
                <a:gd name="T16" fmla="*/ 216 w 336"/>
                <a:gd name="T17" fmla="*/ 54 h 221"/>
                <a:gd name="T18" fmla="*/ 202 w 336"/>
                <a:gd name="T19" fmla="*/ 39 h 221"/>
                <a:gd name="T20" fmla="*/ 235 w 336"/>
                <a:gd name="T21" fmla="*/ 97 h 221"/>
                <a:gd name="T22" fmla="*/ 216 w 336"/>
                <a:gd name="T23" fmla="*/ 78 h 221"/>
                <a:gd name="T24" fmla="*/ 197 w 336"/>
                <a:gd name="T25" fmla="*/ 97 h 221"/>
                <a:gd name="T26" fmla="*/ 216 w 336"/>
                <a:gd name="T27" fmla="*/ 117 h 221"/>
                <a:gd name="T28" fmla="*/ 235 w 336"/>
                <a:gd name="T29" fmla="*/ 97 h 221"/>
                <a:gd name="T30" fmla="*/ 203 w 336"/>
                <a:gd name="T31" fmla="*/ 168 h 221"/>
                <a:gd name="T32" fmla="*/ 225 w 336"/>
                <a:gd name="T33" fmla="*/ 145 h 221"/>
                <a:gd name="T34" fmla="*/ 203 w 336"/>
                <a:gd name="T35" fmla="*/ 123 h 221"/>
                <a:gd name="T36" fmla="*/ 181 w 336"/>
                <a:gd name="T37" fmla="*/ 145 h 221"/>
                <a:gd name="T38" fmla="*/ 203 w 336"/>
                <a:gd name="T39" fmla="*/ 168 h 221"/>
                <a:gd name="T40" fmla="*/ 163 w 336"/>
                <a:gd name="T41" fmla="*/ 205 h 221"/>
                <a:gd name="T42" fmla="*/ 187 w 336"/>
                <a:gd name="T43" fmla="*/ 181 h 221"/>
                <a:gd name="T44" fmla="*/ 163 w 336"/>
                <a:gd name="T45" fmla="*/ 157 h 221"/>
                <a:gd name="T46" fmla="*/ 139 w 336"/>
                <a:gd name="T47" fmla="*/ 181 h 221"/>
                <a:gd name="T48" fmla="*/ 163 w 336"/>
                <a:gd name="T49" fmla="*/ 205 h 221"/>
                <a:gd name="T50" fmla="*/ 65 w 336"/>
                <a:gd name="T51" fmla="*/ 94 h 221"/>
                <a:gd name="T52" fmla="*/ 94 w 336"/>
                <a:gd name="T53" fmla="*/ 65 h 221"/>
                <a:gd name="T54" fmla="*/ 65 w 336"/>
                <a:gd name="T55" fmla="*/ 36 h 221"/>
                <a:gd name="T56" fmla="*/ 36 w 336"/>
                <a:gd name="T57" fmla="*/ 65 h 221"/>
                <a:gd name="T58" fmla="*/ 65 w 336"/>
                <a:gd name="T59" fmla="*/ 9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36" h="221">
                  <a:moveTo>
                    <a:pt x="16" y="49"/>
                  </a:moveTo>
                  <a:cubicBezTo>
                    <a:pt x="32" y="5"/>
                    <a:pt x="87" y="0"/>
                    <a:pt x="87" y="0"/>
                  </a:cubicBezTo>
                  <a:cubicBezTo>
                    <a:pt x="336" y="4"/>
                    <a:pt x="237" y="212"/>
                    <a:pt x="173" y="216"/>
                  </a:cubicBezTo>
                  <a:cubicBezTo>
                    <a:pt x="108" y="221"/>
                    <a:pt x="118" y="144"/>
                    <a:pt x="77" y="128"/>
                  </a:cubicBezTo>
                  <a:cubicBezTo>
                    <a:pt x="36" y="111"/>
                    <a:pt x="0" y="92"/>
                    <a:pt x="16" y="49"/>
                  </a:cubicBezTo>
                  <a:close/>
                  <a:moveTo>
                    <a:pt x="202" y="39"/>
                  </a:moveTo>
                  <a:cubicBezTo>
                    <a:pt x="194" y="39"/>
                    <a:pt x="187" y="46"/>
                    <a:pt x="187" y="54"/>
                  </a:cubicBezTo>
                  <a:cubicBezTo>
                    <a:pt x="187" y="62"/>
                    <a:pt x="194" y="69"/>
                    <a:pt x="202" y="69"/>
                  </a:cubicBezTo>
                  <a:cubicBezTo>
                    <a:pt x="210" y="69"/>
                    <a:pt x="216" y="62"/>
                    <a:pt x="216" y="54"/>
                  </a:cubicBezTo>
                  <a:cubicBezTo>
                    <a:pt x="216" y="46"/>
                    <a:pt x="210" y="39"/>
                    <a:pt x="202" y="39"/>
                  </a:cubicBezTo>
                  <a:close/>
                  <a:moveTo>
                    <a:pt x="235" y="97"/>
                  </a:moveTo>
                  <a:cubicBezTo>
                    <a:pt x="235" y="87"/>
                    <a:pt x="227" y="78"/>
                    <a:pt x="216" y="78"/>
                  </a:cubicBezTo>
                  <a:cubicBezTo>
                    <a:pt x="205" y="78"/>
                    <a:pt x="197" y="87"/>
                    <a:pt x="197" y="97"/>
                  </a:cubicBezTo>
                  <a:cubicBezTo>
                    <a:pt x="197" y="108"/>
                    <a:pt x="205" y="117"/>
                    <a:pt x="216" y="117"/>
                  </a:cubicBezTo>
                  <a:cubicBezTo>
                    <a:pt x="227" y="117"/>
                    <a:pt x="235" y="108"/>
                    <a:pt x="235" y="97"/>
                  </a:cubicBezTo>
                  <a:close/>
                  <a:moveTo>
                    <a:pt x="203" y="168"/>
                  </a:moveTo>
                  <a:cubicBezTo>
                    <a:pt x="215" y="168"/>
                    <a:pt x="225" y="158"/>
                    <a:pt x="225" y="145"/>
                  </a:cubicBezTo>
                  <a:cubicBezTo>
                    <a:pt x="225" y="133"/>
                    <a:pt x="215" y="123"/>
                    <a:pt x="203" y="123"/>
                  </a:cubicBezTo>
                  <a:cubicBezTo>
                    <a:pt x="190" y="123"/>
                    <a:pt x="181" y="133"/>
                    <a:pt x="181" y="145"/>
                  </a:cubicBezTo>
                  <a:cubicBezTo>
                    <a:pt x="181" y="158"/>
                    <a:pt x="190" y="168"/>
                    <a:pt x="203" y="168"/>
                  </a:cubicBezTo>
                  <a:close/>
                  <a:moveTo>
                    <a:pt x="163" y="205"/>
                  </a:moveTo>
                  <a:cubicBezTo>
                    <a:pt x="176" y="205"/>
                    <a:pt x="187" y="195"/>
                    <a:pt x="187" y="181"/>
                  </a:cubicBezTo>
                  <a:cubicBezTo>
                    <a:pt x="187" y="168"/>
                    <a:pt x="176" y="157"/>
                    <a:pt x="163" y="157"/>
                  </a:cubicBezTo>
                  <a:cubicBezTo>
                    <a:pt x="150" y="157"/>
                    <a:pt x="139" y="168"/>
                    <a:pt x="139" y="181"/>
                  </a:cubicBezTo>
                  <a:cubicBezTo>
                    <a:pt x="139" y="195"/>
                    <a:pt x="150" y="205"/>
                    <a:pt x="163" y="205"/>
                  </a:cubicBezTo>
                  <a:close/>
                  <a:moveTo>
                    <a:pt x="65" y="94"/>
                  </a:moveTo>
                  <a:cubicBezTo>
                    <a:pt x="81" y="94"/>
                    <a:pt x="94" y="81"/>
                    <a:pt x="94" y="65"/>
                  </a:cubicBezTo>
                  <a:cubicBezTo>
                    <a:pt x="94" y="49"/>
                    <a:pt x="81" y="36"/>
                    <a:pt x="65" y="36"/>
                  </a:cubicBezTo>
                  <a:cubicBezTo>
                    <a:pt x="49" y="36"/>
                    <a:pt x="36" y="49"/>
                    <a:pt x="36" y="65"/>
                  </a:cubicBezTo>
                  <a:cubicBezTo>
                    <a:pt x="36" y="81"/>
                    <a:pt x="49" y="94"/>
                    <a:pt x="65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691767" y="1272064"/>
              <a:ext cx="450850" cy="200025"/>
            </a:xfrm>
            <a:custGeom>
              <a:avLst/>
              <a:gdLst>
                <a:gd name="T0" fmla="*/ 143 w 284"/>
                <a:gd name="T1" fmla="*/ 126 h 126"/>
                <a:gd name="T2" fmla="*/ 284 w 284"/>
                <a:gd name="T3" fmla="*/ 64 h 126"/>
                <a:gd name="T4" fmla="*/ 139 w 284"/>
                <a:gd name="T5" fmla="*/ 0 h 126"/>
                <a:gd name="T6" fmla="*/ 0 w 284"/>
                <a:gd name="T7" fmla="*/ 62 h 126"/>
                <a:gd name="T8" fmla="*/ 143 w 284"/>
                <a:gd name="T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6">
                  <a:moveTo>
                    <a:pt x="143" y="126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2698117" y="1367314"/>
              <a:ext cx="14288" cy="146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2682242" y="1495902"/>
              <a:ext cx="46038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01292" y="1522889"/>
              <a:ext cx="31750" cy="98425"/>
            </a:xfrm>
            <a:custGeom>
              <a:avLst/>
              <a:gdLst>
                <a:gd name="T0" fmla="*/ 5 w 11"/>
                <a:gd name="T1" fmla="*/ 1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1"/>
                  </a:moveTo>
                  <a:cubicBezTo>
                    <a:pt x="5" y="1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2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2674305" y="1522889"/>
              <a:ext cx="33338" cy="98425"/>
            </a:xfrm>
            <a:custGeom>
              <a:avLst/>
              <a:gdLst>
                <a:gd name="T0" fmla="*/ 6 w 11"/>
                <a:gd name="T1" fmla="*/ 1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1"/>
                  </a:moveTo>
                  <a:cubicBezTo>
                    <a:pt x="6" y="1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2"/>
                    <a:pt x="6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2"/>
            <p:cNvSpPr/>
            <p:nvPr/>
          </p:nvSpPr>
          <p:spPr bwMode="auto">
            <a:xfrm>
              <a:off x="2793367" y="1433989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0 h 65"/>
                <a:gd name="T4" fmla="*/ 87 w 87"/>
                <a:gd name="T5" fmla="*/ 0 h 65"/>
                <a:gd name="T6" fmla="*/ 87 w 87"/>
                <a:gd name="T7" fmla="*/ 50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0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0"/>
                    <a:pt x="36" y="17"/>
                    <a:pt x="43" y="20"/>
                  </a:cubicBezTo>
                  <a:cubicBezTo>
                    <a:pt x="50" y="17"/>
                    <a:pt x="87" y="0"/>
                    <a:pt x="87" y="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3"/>
            <p:cNvSpPr/>
            <p:nvPr/>
          </p:nvSpPr>
          <p:spPr bwMode="auto">
            <a:xfrm>
              <a:off x="3485517" y="2167414"/>
              <a:ext cx="450850" cy="203200"/>
            </a:xfrm>
            <a:custGeom>
              <a:avLst/>
              <a:gdLst>
                <a:gd name="T0" fmla="*/ 143 w 284"/>
                <a:gd name="T1" fmla="*/ 128 h 128"/>
                <a:gd name="T2" fmla="*/ 284 w 284"/>
                <a:gd name="T3" fmla="*/ 64 h 128"/>
                <a:gd name="T4" fmla="*/ 139 w 284"/>
                <a:gd name="T5" fmla="*/ 0 h 128"/>
                <a:gd name="T6" fmla="*/ 0 w 284"/>
                <a:gd name="T7" fmla="*/ 62 h 128"/>
                <a:gd name="T8" fmla="*/ 143 w 284"/>
                <a:gd name="T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" h="128">
                  <a:moveTo>
                    <a:pt x="143" y="128"/>
                  </a:moveTo>
                  <a:lnTo>
                    <a:pt x="284" y="64"/>
                  </a:lnTo>
                  <a:lnTo>
                    <a:pt x="139" y="0"/>
                  </a:lnTo>
                  <a:lnTo>
                    <a:pt x="0" y="62"/>
                  </a:lnTo>
                  <a:lnTo>
                    <a:pt x="143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91867" y="2262664"/>
              <a:ext cx="14288" cy="149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3475992" y="2394427"/>
              <a:ext cx="44450" cy="444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6"/>
            <p:cNvSpPr/>
            <p:nvPr/>
          </p:nvSpPr>
          <p:spPr bwMode="auto">
            <a:xfrm>
              <a:off x="3495042" y="2418239"/>
              <a:ext cx="31750" cy="98425"/>
            </a:xfrm>
            <a:custGeom>
              <a:avLst/>
              <a:gdLst>
                <a:gd name="T0" fmla="*/ 5 w 11"/>
                <a:gd name="T1" fmla="*/ 2 h 33"/>
                <a:gd name="T2" fmla="*/ 8 w 11"/>
                <a:gd name="T3" fmla="*/ 33 h 33"/>
                <a:gd name="T4" fmla="*/ 0 w 11"/>
                <a:gd name="T5" fmla="*/ 33 h 33"/>
                <a:gd name="T6" fmla="*/ 0 w 11"/>
                <a:gd name="T7" fmla="*/ 0 h 33"/>
                <a:gd name="T8" fmla="*/ 5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5" y="2"/>
                  </a:moveTo>
                  <a:cubicBezTo>
                    <a:pt x="5" y="2"/>
                    <a:pt x="11" y="14"/>
                    <a:pt x="8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468055" y="2418239"/>
              <a:ext cx="31750" cy="98425"/>
            </a:xfrm>
            <a:custGeom>
              <a:avLst/>
              <a:gdLst>
                <a:gd name="T0" fmla="*/ 6 w 11"/>
                <a:gd name="T1" fmla="*/ 2 h 33"/>
                <a:gd name="T2" fmla="*/ 3 w 11"/>
                <a:gd name="T3" fmla="*/ 33 h 33"/>
                <a:gd name="T4" fmla="*/ 11 w 11"/>
                <a:gd name="T5" fmla="*/ 33 h 33"/>
                <a:gd name="T6" fmla="*/ 11 w 11"/>
                <a:gd name="T7" fmla="*/ 0 h 33"/>
                <a:gd name="T8" fmla="*/ 6 w 11"/>
                <a:gd name="T9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33">
                  <a:moveTo>
                    <a:pt x="6" y="2"/>
                  </a:moveTo>
                  <a:cubicBezTo>
                    <a:pt x="6" y="2"/>
                    <a:pt x="0" y="14"/>
                    <a:pt x="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6" y="3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3587117" y="2327752"/>
              <a:ext cx="258763" cy="193675"/>
            </a:xfrm>
            <a:custGeom>
              <a:avLst/>
              <a:gdLst>
                <a:gd name="T0" fmla="*/ 0 w 87"/>
                <a:gd name="T1" fmla="*/ 0 h 65"/>
                <a:gd name="T2" fmla="*/ 43 w 87"/>
                <a:gd name="T3" fmla="*/ 21 h 65"/>
                <a:gd name="T4" fmla="*/ 87 w 87"/>
                <a:gd name="T5" fmla="*/ 0 h 65"/>
                <a:gd name="T6" fmla="*/ 87 w 87"/>
                <a:gd name="T7" fmla="*/ 51 h 65"/>
                <a:gd name="T8" fmla="*/ 45 w 87"/>
                <a:gd name="T9" fmla="*/ 65 h 65"/>
                <a:gd name="T10" fmla="*/ 45 w 87"/>
                <a:gd name="T11" fmla="*/ 65 h 65"/>
                <a:gd name="T12" fmla="*/ 43 w 87"/>
                <a:gd name="T13" fmla="*/ 65 h 65"/>
                <a:gd name="T14" fmla="*/ 42 w 87"/>
                <a:gd name="T15" fmla="*/ 65 h 65"/>
                <a:gd name="T16" fmla="*/ 42 w 87"/>
                <a:gd name="T17" fmla="*/ 65 h 65"/>
                <a:gd name="T18" fmla="*/ 0 w 87"/>
                <a:gd name="T19" fmla="*/ 51 h 65"/>
                <a:gd name="T20" fmla="*/ 0 w 87"/>
                <a:gd name="T2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" h="65">
                  <a:moveTo>
                    <a:pt x="0" y="0"/>
                  </a:moveTo>
                  <a:cubicBezTo>
                    <a:pt x="0" y="1"/>
                    <a:pt x="36" y="18"/>
                    <a:pt x="43" y="21"/>
                  </a:cubicBezTo>
                  <a:cubicBezTo>
                    <a:pt x="50" y="18"/>
                    <a:pt x="87" y="1"/>
                    <a:pt x="87" y="0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75" y="63"/>
                    <a:pt x="52" y="65"/>
                    <a:pt x="45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5" y="65"/>
                    <a:pt x="44" y="65"/>
                    <a:pt x="43" y="65"/>
                  </a:cubicBezTo>
                  <a:cubicBezTo>
                    <a:pt x="43" y="65"/>
                    <a:pt x="42" y="65"/>
                    <a:pt x="42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5" y="65"/>
                    <a:pt x="12" y="63"/>
                    <a:pt x="0" y="5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9"/>
            <p:cNvSpPr>
              <a:spLocks noEditPoints="1"/>
            </p:cNvSpPr>
            <p:nvPr/>
          </p:nvSpPr>
          <p:spPr bwMode="auto">
            <a:xfrm>
              <a:off x="3676017" y="3137377"/>
              <a:ext cx="325438" cy="323850"/>
            </a:xfrm>
            <a:custGeom>
              <a:avLst/>
              <a:gdLst>
                <a:gd name="T0" fmla="*/ 39 w 109"/>
                <a:gd name="T1" fmla="*/ 53 h 109"/>
                <a:gd name="T2" fmla="*/ 42 w 109"/>
                <a:gd name="T3" fmla="*/ 46 h 109"/>
                <a:gd name="T4" fmla="*/ 42 w 109"/>
                <a:gd name="T5" fmla="*/ 21 h 109"/>
                <a:gd name="T6" fmla="*/ 39 w 109"/>
                <a:gd name="T7" fmla="*/ 17 h 109"/>
                <a:gd name="T8" fmla="*/ 39 w 109"/>
                <a:gd name="T9" fmla="*/ 17 h 109"/>
                <a:gd name="T10" fmla="*/ 39 w 109"/>
                <a:gd name="T11" fmla="*/ 6 h 109"/>
                <a:gd name="T12" fmla="*/ 39 w 109"/>
                <a:gd name="T13" fmla="*/ 6 h 109"/>
                <a:gd name="T14" fmla="*/ 39 w 109"/>
                <a:gd name="T15" fmla="*/ 6 h 109"/>
                <a:gd name="T16" fmla="*/ 55 w 109"/>
                <a:gd name="T17" fmla="*/ 0 h 109"/>
                <a:gd name="T18" fmla="*/ 70 w 109"/>
                <a:gd name="T19" fmla="*/ 6 h 109"/>
                <a:gd name="T20" fmla="*/ 70 w 109"/>
                <a:gd name="T21" fmla="*/ 6 h 109"/>
                <a:gd name="T22" fmla="*/ 71 w 109"/>
                <a:gd name="T23" fmla="*/ 6 h 109"/>
                <a:gd name="T24" fmla="*/ 71 w 109"/>
                <a:gd name="T25" fmla="*/ 17 h 109"/>
                <a:gd name="T26" fmla="*/ 70 w 109"/>
                <a:gd name="T27" fmla="*/ 17 h 109"/>
                <a:gd name="T28" fmla="*/ 66 w 109"/>
                <a:gd name="T29" fmla="*/ 21 h 109"/>
                <a:gd name="T30" fmla="*/ 66 w 109"/>
                <a:gd name="T31" fmla="*/ 46 h 109"/>
                <a:gd name="T32" fmla="*/ 69 w 109"/>
                <a:gd name="T33" fmla="*/ 53 h 109"/>
                <a:gd name="T34" fmla="*/ 94 w 109"/>
                <a:gd name="T35" fmla="*/ 100 h 109"/>
                <a:gd name="T36" fmla="*/ 55 w 109"/>
                <a:gd name="T37" fmla="*/ 109 h 109"/>
                <a:gd name="T38" fmla="*/ 15 w 109"/>
                <a:gd name="T39" fmla="*/ 100 h 109"/>
                <a:gd name="T40" fmla="*/ 39 w 109"/>
                <a:gd name="T41" fmla="*/ 53 h 109"/>
                <a:gd name="T42" fmla="*/ 40 w 109"/>
                <a:gd name="T43" fmla="*/ 101 h 109"/>
                <a:gd name="T44" fmla="*/ 23 w 109"/>
                <a:gd name="T45" fmla="*/ 89 h 109"/>
                <a:gd name="T46" fmla="*/ 38 w 109"/>
                <a:gd name="T47" fmla="*/ 63 h 109"/>
                <a:gd name="T48" fmla="*/ 17 w 109"/>
                <a:gd name="T49" fmla="*/ 90 h 109"/>
                <a:gd name="T50" fmla="*/ 40 w 109"/>
                <a:gd name="T51" fmla="*/ 10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9" h="109">
                  <a:moveTo>
                    <a:pt x="39" y="53"/>
                  </a:moveTo>
                  <a:cubicBezTo>
                    <a:pt x="39" y="53"/>
                    <a:pt x="42" y="51"/>
                    <a:pt x="42" y="46"/>
                  </a:cubicBezTo>
                  <a:cubicBezTo>
                    <a:pt x="42" y="42"/>
                    <a:pt x="42" y="26"/>
                    <a:pt x="42" y="21"/>
                  </a:cubicBezTo>
                  <a:cubicBezTo>
                    <a:pt x="40" y="20"/>
                    <a:pt x="39" y="19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9" y="2"/>
                    <a:pt x="46" y="0"/>
                    <a:pt x="55" y="0"/>
                  </a:cubicBezTo>
                  <a:cubicBezTo>
                    <a:pt x="63" y="0"/>
                    <a:pt x="70" y="2"/>
                    <a:pt x="70" y="6"/>
                  </a:cubicBezTo>
                  <a:cubicBezTo>
                    <a:pt x="70" y="6"/>
                    <a:pt x="70" y="6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70" y="19"/>
                    <a:pt x="69" y="20"/>
                    <a:pt x="66" y="21"/>
                  </a:cubicBezTo>
                  <a:cubicBezTo>
                    <a:pt x="66" y="26"/>
                    <a:pt x="66" y="42"/>
                    <a:pt x="66" y="46"/>
                  </a:cubicBezTo>
                  <a:cubicBezTo>
                    <a:pt x="66" y="51"/>
                    <a:pt x="69" y="53"/>
                    <a:pt x="69" y="53"/>
                  </a:cubicBezTo>
                  <a:cubicBezTo>
                    <a:pt x="75" y="56"/>
                    <a:pt x="109" y="90"/>
                    <a:pt x="94" y="100"/>
                  </a:cubicBezTo>
                  <a:cubicBezTo>
                    <a:pt x="81" y="109"/>
                    <a:pt x="59" y="109"/>
                    <a:pt x="55" y="109"/>
                  </a:cubicBezTo>
                  <a:cubicBezTo>
                    <a:pt x="50" y="109"/>
                    <a:pt x="28" y="109"/>
                    <a:pt x="15" y="100"/>
                  </a:cubicBezTo>
                  <a:cubicBezTo>
                    <a:pt x="0" y="90"/>
                    <a:pt x="34" y="56"/>
                    <a:pt x="39" y="53"/>
                  </a:cubicBezTo>
                  <a:close/>
                  <a:moveTo>
                    <a:pt x="40" y="101"/>
                  </a:moveTo>
                  <a:cubicBezTo>
                    <a:pt x="40" y="101"/>
                    <a:pt x="24" y="97"/>
                    <a:pt x="23" y="89"/>
                  </a:cubicBezTo>
                  <a:cubicBezTo>
                    <a:pt x="22" y="80"/>
                    <a:pt x="38" y="63"/>
                    <a:pt x="38" y="63"/>
                  </a:cubicBezTo>
                  <a:cubicBezTo>
                    <a:pt x="38" y="63"/>
                    <a:pt x="17" y="79"/>
                    <a:pt x="17" y="90"/>
                  </a:cubicBezTo>
                  <a:cubicBezTo>
                    <a:pt x="18" y="101"/>
                    <a:pt x="40" y="101"/>
                    <a:pt x="4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0"/>
            <p:cNvSpPr>
              <a:spLocks noEditPoints="1"/>
            </p:cNvSpPr>
            <p:nvPr/>
          </p:nvSpPr>
          <p:spPr bwMode="auto">
            <a:xfrm>
              <a:off x="4218942" y="2242027"/>
              <a:ext cx="403225" cy="404813"/>
            </a:xfrm>
            <a:custGeom>
              <a:avLst/>
              <a:gdLst>
                <a:gd name="T0" fmla="*/ 67 w 135"/>
                <a:gd name="T1" fmla="*/ 0 h 136"/>
                <a:gd name="T2" fmla="*/ 135 w 135"/>
                <a:gd name="T3" fmla="*/ 68 h 136"/>
                <a:gd name="T4" fmla="*/ 67 w 135"/>
                <a:gd name="T5" fmla="*/ 136 h 136"/>
                <a:gd name="T6" fmla="*/ 0 w 135"/>
                <a:gd name="T7" fmla="*/ 68 h 136"/>
                <a:gd name="T8" fmla="*/ 67 w 135"/>
                <a:gd name="T9" fmla="*/ 0 h 136"/>
                <a:gd name="T10" fmla="*/ 67 w 135"/>
                <a:gd name="T11" fmla="*/ 133 h 136"/>
                <a:gd name="T12" fmla="*/ 132 w 135"/>
                <a:gd name="T13" fmla="*/ 68 h 136"/>
                <a:gd name="T14" fmla="*/ 67 w 135"/>
                <a:gd name="T15" fmla="*/ 3 h 136"/>
                <a:gd name="T16" fmla="*/ 3 w 135"/>
                <a:gd name="T17" fmla="*/ 68 h 136"/>
                <a:gd name="T18" fmla="*/ 67 w 135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67" y="0"/>
                  </a:moveTo>
                  <a:cubicBezTo>
                    <a:pt x="105" y="0"/>
                    <a:pt x="135" y="30"/>
                    <a:pt x="135" y="68"/>
                  </a:cubicBezTo>
                  <a:cubicBezTo>
                    <a:pt x="135" y="105"/>
                    <a:pt x="105" y="136"/>
                    <a:pt x="67" y="136"/>
                  </a:cubicBezTo>
                  <a:cubicBezTo>
                    <a:pt x="30" y="136"/>
                    <a:pt x="0" y="105"/>
                    <a:pt x="0" y="68"/>
                  </a:cubicBezTo>
                  <a:cubicBezTo>
                    <a:pt x="0" y="30"/>
                    <a:pt x="30" y="0"/>
                    <a:pt x="67" y="0"/>
                  </a:cubicBezTo>
                  <a:close/>
                  <a:moveTo>
                    <a:pt x="67" y="133"/>
                  </a:moveTo>
                  <a:cubicBezTo>
                    <a:pt x="103" y="133"/>
                    <a:pt x="132" y="104"/>
                    <a:pt x="132" y="68"/>
                  </a:cubicBezTo>
                  <a:cubicBezTo>
                    <a:pt x="132" y="32"/>
                    <a:pt x="103" y="3"/>
                    <a:pt x="67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7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"/>
            <p:cNvSpPr/>
            <p:nvPr/>
          </p:nvSpPr>
          <p:spPr bwMode="auto">
            <a:xfrm>
              <a:off x="4180842" y="2249964"/>
              <a:ext cx="452438" cy="396875"/>
            </a:xfrm>
            <a:custGeom>
              <a:avLst/>
              <a:gdLst>
                <a:gd name="T0" fmla="*/ 108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6 w 152"/>
                <a:gd name="T7" fmla="*/ 17 h 133"/>
                <a:gd name="T8" fmla="*/ 117 w 152"/>
                <a:gd name="T9" fmla="*/ 21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5 h 133"/>
                <a:gd name="T16" fmla="*/ 137 w 152"/>
                <a:gd name="T17" fmla="*/ 41 h 133"/>
                <a:gd name="T18" fmla="*/ 134 w 152"/>
                <a:gd name="T19" fmla="*/ 44 h 133"/>
                <a:gd name="T20" fmla="*/ 134 w 152"/>
                <a:gd name="T21" fmla="*/ 46 h 133"/>
                <a:gd name="T22" fmla="*/ 137 w 152"/>
                <a:gd name="T23" fmla="*/ 44 h 133"/>
                <a:gd name="T24" fmla="*/ 139 w 152"/>
                <a:gd name="T25" fmla="*/ 40 h 133"/>
                <a:gd name="T26" fmla="*/ 141 w 152"/>
                <a:gd name="T27" fmla="*/ 46 h 133"/>
                <a:gd name="T28" fmla="*/ 140 w 152"/>
                <a:gd name="T29" fmla="*/ 55 h 133"/>
                <a:gd name="T30" fmla="*/ 136 w 152"/>
                <a:gd name="T31" fmla="*/ 53 h 133"/>
                <a:gd name="T32" fmla="*/ 130 w 152"/>
                <a:gd name="T33" fmla="*/ 59 h 133"/>
                <a:gd name="T34" fmla="*/ 124 w 152"/>
                <a:gd name="T35" fmla="*/ 65 h 133"/>
                <a:gd name="T36" fmla="*/ 118 w 152"/>
                <a:gd name="T37" fmla="*/ 70 h 133"/>
                <a:gd name="T38" fmla="*/ 111 w 152"/>
                <a:gd name="T39" fmla="*/ 78 h 133"/>
                <a:gd name="T40" fmla="*/ 113 w 152"/>
                <a:gd name="T41" fmla="*/ 90 h 133"/>
                <a:gd name="T42" fmla="*/ 119 w 152"/>
                <a:gd name="T43" fmla="*/ 103 h 133"/>
                <a:gd name="T44" fmla="*/ 117 w 152"/>
                <a:gd name="T45" fmla="*/ 113 h 133"/>
                <a:gd name="T46" fmla="*/ 121 w 152"/>
                <a:gd name="T47" fmla="*/ 114 h 133"/>
                <a:gd name="T48" fmla="*/ 130 w 152"/>
                <a:gd name="T49" fmla="*/ 99 h 133"/>
                <a:gd name="T50" fmla="*/ 141 w 152"/>
                <a:gd name="T51" fmla="*/ 75 h 133"/>
                <a:gd name="T52" fmla="*/ 144 w 152"/>
                <a:gd name="T53" fmla="*/ 58 h 133"/>
                <a:gd name="T54" fmla="*/ 103 w 152"/>
                <a:gd name="T55" fmla="*/ 122 h 133"/>
                <a:gd name="T56" fmla="*/ 92 w 152"/>
                <a:gd name="T57" fmla="*/ 121 h 133"/>
                <a:gd name="T58" fmla="*/ 78 w 152"/>
                <a:gd name="T59" fmla="*/ 119 h 133"/>
                <a:gd name="T60" fmla="*/ 79 w 152"/>
                <a:gd name="T61" fmla="*/ 125 h 133"/>
                <a:gd name="T62" fmla="*/ 71 w 152"/>
                <a:gd name="T63" fmla="*/ 124 h 133"/>
                <a:gd name="T64" fmla="*/ 59 w 152"/>
                <a:gd name="T65" fmla="*/ 123 h 133"/>
                <a:gd name="T66" fmla="*/ 60 w 152"/>
                <a:gd name="T67" fmla="*/ 1 h 133"/>
                <a:gd name="T68" fmla="*/ 20 w 152"/>
                <a:gd name="T69" fmla="*/ 42 h 133"/>
                <a:gd name="T70" fmla="*/ 26 w 152"/>
                <a:gd name="T71" fmla="*/ 39 h 133"/>
                <a:gd name="T72" fmla="*/ 31 w 152"/>
                <a:gd name="T73" fmla="*/ 49 h 133"/>
                <a:gd name="T74" fmla="*/ 38 w 152"/>
                <a:gd name="T75" fmla="*/ 39 h 133"/>
                <a:gd name="T76" fmla="*/ 35 w 152"/>
                <a:gd name="T77" fmla="*/ 50 h 133"/>
                <a:gd name="T78" fmla="*/ 28 w 152"/>
                <a:gd name="T79" fmla="*/ 52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1 h 133"/>
                <a:gd name="T86" fmla="*/ 54 w 152"/>
                <a:gd name="T87" fmla="*/ 103 h 133"/>
                <a:gd name="T88" fmla="*/ 57 w 152"/>
                <a:gd name="T89" fmla="*/ 93 h 133"/>
                <a:gd name="T90" fmla="*/ 57 w 152"/>
                <a:gd name="T91" fmla="*/ 80 h 133"/>
                <a:gd name="T92" fmla="*/ 62 w 152"/>
                <a:gd name="T93" fmla="*/ 67 h 133"/>
                <a:gd name="T94" fmla="*/ 68 w 152"/>
                <a:gd name="T95" fmla="*/ 60 h 133"/>
                <a:gd name="T96" fmla="*/ 86 w 152"/>
                <a:gd name="T97" fmla="*/ 60 h 133"/>
                <a:gd name="T98" fmla="*/ 92 w 152"/>
                <a:gd name="T99" fmla="*/ 51 h 133"/>
                <a:gd name="T100" fmla="*/ 85 w 152"/>
                <a:gd name="T101" fmla="*/ 33 h 133"/>
                <a:gd name="T102" fmla="*/ 72 w 152"/>
                <a:gd name="T103" fmla="*/ 27 h 133"/>
                <a:gd name="T104" fmla="*/ 65 w 152"/>
                <a:gd name="T105" fmla="*/ 31 h 133"/>
                <a:gd name="T106" fmla="*/ 54 w 152"/>
                <a:gd name="T107" fmla="*/ 31 h 133"/>
                <a:gd name="T108" fmla="*/ 44 w 152"/>
                <a:gd name="T109" fmla="*/ 29 h 133"/>
                <a:gd name="T110" fmla="*/ 53 w 152"/>
                <a:gd name="T111" fmla="*/ 25 h 133"/>
                <a:gd name="T112" fmla="*/ 54 w 152"/>
                <a:gd name="T113" fmla="*/ 21 h 133"/>
                <a:gd name="T114" fmla="*/ 67 w 152"/>
                <a:gd name="T115" fmla="*/ 21 h 133"/>
                <a:gd name="T116" fmla="*/ 78 w 152"/>
                <a:gd name="T117" fmla="*/ 25 h 133"/>
                <a:gd name="T118" fmla="*/ 80 w 152"/>
                <a:gd name="T119" fmla="*/ 14 h 133"/>
                <a:gd name="T120" fmla="*/ 88 w 152"/>
                <a:gd name="T121" fmla="*/ 7 h 133"/>
                <a:gd name="T122" fmla="*/ 79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0" y="0"/>
                  </a:moveTo>
                  <a:cubicBezTo>
                    <a:pt x="90" y="0"/>
                    <a:pt x="113" y="3"/>
                    <a:pt x="128" y="21"/>
                  </a:cubicBezTo>
                  <a:cubicBezTo>
                    <a:pt x="128" y="21"/>
                    <a:pt x="117" y="8"/>
                    <a:pt x="109" y="8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8" y="10"/>
                  </a:cubicBezTo>
                  <a:cubicBezTo>
                    <a:pt x="108" y="10"/>
                    <a:pt x="109" y="11"/>
                    <a:pt x="109" y="12"/>
                  </a:cubicBezTo>
                  <a:cubicBezTo>
                    <a:pt x="109" y="12"/>
                    <a:pt x="109" y="13"/>
                    <a:pt x="109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6"/>
                    <a:pt x="111" y="16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2" y="19"/>
                    <a:pt x="113" y="19"/>
                    <a:pt x="114" y="19"/>
                  </a:cubicBezTo>
                  <a:cubicBezTo>
                    <a:pt x="114" y="19"/>
                    <a:pt x="114" y="18"/>
                    <a:pt x="114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4" y="16"/>
                    <a:pt x="113" y="16"/>
                    <a:pt x="114" y="16"/>
                  </a:cubicBezTo>
                  <a:cubicBezTo>
                    <a:pt x="115" y="16"/>
                    <a:pt x="116" y="17"/>
                    <a:pt x="116" y="17"/>
                  </a:cubicBezTo>
                  <a:cubicBezTo>
                    <a:pt x="117" y="18"/>
                    <a:pt x="117" y="18"/>
                    <a:pt x="117" y="18"/>
                  </a:cubicBezTo>
                  <a:cubicBezTo>
                    <a:pt x="117" y="18"/>
                    <a:pt x="118" y="19"/>
                    <a:pt x="117" y="19"/>
                  </a:cubicBezTo>
                  <a:cubicBezTo>
                    <a:pt x="117" y="19"/>
                    <a:pt x="117" y="19"/>
                    <a:pt x="117" y="19"/>
                  </a:cubicBezTo>
                  <a:cubicBezTo>
                    <a:pt x="117" y="19"/>
                    <a:pt x="116" y="20"/>
                    <a:pt x="116" y="20"/>
                  </a:cubicBezTo>
                  <a:cubicBezTo>
                    <a:pt x="116" y="21"/>
                    <a:pt x="117" y="21"/>
                    <a:pt x="117" y="21"/>
                  </a:cubicBezTo>
                  <a:cubicBezTo>
                    <a:pt x="117" y="21"/>
                    <a:pt x="117" y="22"/>
                    <a:pt x="118" y="22"/>
                  </a:cubicBezTo>
                  <a:cubicBezTo>
                    <a:pt x="119" y="21"/>
                    <a:pt x="119" y="21"/>
                    <a:pt x="120" y="21"/>
                  </a:cubicBezTo>
                  <a:cubicBezTo>
                    <a:pt x="120" y="21"/>
                    <a:pt x="121" y="21"/>
                    <a:pt x="121" y="21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2"/>
                    <a:pt x="124" y="23"/>
                    <a:pt x="124" y="23"/>
                  </a:cubicBezTo>
                  <a:cubicBezTo>
                    <a:pt x="124" y="23"/>
                    <a:pt x="124" y="23"/>
                    <a:pt x="124" y="23"/>
                  </a:cubicBezTo>
                  <a:cubicBezTo>
                    <a:pt x="124" y="23"/>
                    <a:pt x="125" y="25"/>
                    <a:pt x="125" y="25"/>
                  </a:cubicBezTo>
                  <a:cubicBezTo>
                    <a:pt x="125" y="25"/>
                    <a:pt x="125" y="25"/>
                    <a:pt x="126" y="25"/>
                  </a:cubicBezTo>
                  <a:cubicBezTo>
                    <a:pt x="127" y="26"/>
                    <a:pt x="127" y="26"/>
                    <a:pt x="127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29" y="28"/>
                  </a:cubicBezTo>
                  <a:cubicBezTo>
                    <a:pt x="130" y="29"/>
                    <a:pt x="131" y="30"/>
                    <a:pt x="132" y="30"/>
                  </a:cubicBezTo>
                  <a:cubicBezTo>
                    <a:pt x="132" y="30"/>
                    <a:pt x="132" y="31"/>
                    <a:pt x="133" y="32"/>
                  </a:cubicBezTo>
                  <a:cubicBezTo>
                    <a:pt x="133" y="32"/>
                    <a:pt x="133" y="33"/>
                    <a:pt x="133" y="34"/>
                  </a:cubicBezTo>
                  <a:cubicBezTo>
                    <a:pt x="133" y="34"/>
                    <a:pt x="134" y="35"/>
                    <a:pt x="134" y="35"/>
                  </a:cubicBezTo>
                  <a:cubicBezTo>
                    <a:pt x="134" y="36"/>
                    <a:pt x="134" y="37"/>
                    <a:pt x="135" y="37"/>
                  </a:cubicBezTo>
                  <a:cubicBezTo>
                    <a:pt x="135" y="37"/>
                    <a:pt x="135" y="38"/>
                    <a:pt x="136" y="38"/>
                  </a:cubicBezTo>
                  <a:cubicBezTo>
                    <a:pt x="136" y="38"/>
                    <a:pt x="137" y="38"/>
                    <a:pt x="138" y="39"/>
                  </a:cubicBezTo>
                  <a:cubicBezTo>
                    <a:pt x="138" y="39"/>
                    <a:pt x="138" y="40"/>
                    <a:pt x="138" y="40"/>
                  </a:cubicBezTo>
                  <a:cubicBezTo>
                    <a:pt x="138" y="40"/>
                    <a:pt x="138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ubicBezTo>
                    <a:pt x="136" y="41"/>
                    <a:pt x="136" y="42"/>
                    <a:pt x="136" y="42"/>
                  </a:cubicBezTo>
                  <a:cubicBezTo>
                    <a:pt x="136" y="43"/>
                    <a:pt x="137" y="44"/>
                    <a:pt x="136" y="44"/>
                  </a:cubicBezTo>
                  <a:cubicBezTo>
                    <a:pt x="136" y="44"/>
                    <a:pt x="135" y="44"/>
                    <a:pt x="135" y="44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2" y="45"/>
                    <a:pt x="132" y="45"/>
                    <a:pt x="132" y="45"/>
                  </a:cubicBezTo>
                  <a:cubicBezTo>
                    <a:pt x="132" y="45"/>
                    <a:pt x="132" y="46"/>
                    <a:pt x="133" y="46"/>
                  </a:cubicBezTo>
                  <a:cubicBezTo>
                    <a:pt x="133" y="47"/>
                    <a:pt x="133" y="47"/>
                    <a:pt x="133" y="47"/>
                  </a:cubicBezTo>
                  <a:cubicBezTo>
                    <a:pt x="134" y="47"/>
                    <a:pt x="133" y="47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5" y="45"/>
                    <a:pt x="135" y="46"/>
                    <a:pt x="136" y="46"/>
                  </a:cubicBezTo>
                  <a:cubicBezTo>
                    <a:pt x="136" y="46"/>
                    <a:pt x="136" y="46"/>
                    <a:pt x="137" y="45"/>
                  </a:cubicBezTo>
                  <a:cubicBezTo>
                    <a:pt x="137" y="45"/>
                    <a:pt x="137" y="46"/>
                    <a:pt x="137" y="45"/>
                  </a:cubicBezTo>
                  <a:cubicBezTo>
                    <a:pt x="137" y="44"/>
                    <a:pt x="137" y="44"/>
                    <a:pt x="137" y="44"/>
                  </a:cubicBezTo>
                  <a:cubicBezTo>
                    <a:pt x="137" y="43"/>
                    <a:pt x="137" y="43"/>
                    <a:pt x="138" y="43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2"/>
                    <a:pt x="139" y="42"/>
                    <a:pt x="139" y="42"/>
                  </a:cubicBezTo>
                  <a:cubicBezTo>
                    <a:pt x="139" y="42"/>
                    <a:pt x="140" y="42"/>
                    <a:pt x="140" y="42"/>
                  </a:cubicBezTo>
                  <a:cubicBezTo>
                    <a:pt x="140" y="41"/>
                    <a:pt x="139" y="40"/>
                    <a:pt x="139" y="40"/>
                  </a:cubicBezTo>
                  <a:cubicBezTo>
                    <a:pt x="139" y="40"/>
                    <a:pt x="139" y="39"/>
                    <a:pt x="139" y="39"/>
                  </a:cubicBezTo>
                  <a:cubicBezTo>
                    <a:pt x="139" y="38"/>
                    <a:pt x="139" y="36"/>
                    <a:pt x="139" y="36"/>
                  </a:cubicBezTo>
                  <a:cubicBezTo>
                    <a:pt x="139" y="36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49"/>
                    <a:pt x="140" y="50"/>
                    <a:pt x="141" y="50"/>
                  </a:cubicBezTo>
                  <a:cubicBezTo>
                    <a:pt x="141" y="51"/>
                    <a:pt x="141" y="52"/>
                    <a:pt x="141" y="52"/>
                  </a:cubicBezTo>
                  <a:cubicBezTo>
                    <a:pt x="141" y="53"/>
                    <a:pt x="141" y="54"/>
                    <a:pt x="141" y="55"/>
                  </a:cubicBezTo>
                  <a:cubicBezTo>
                    <a:pt x="140" y="55"/>
                    <a:pt x="140" y="55"/>
                    <a:pt x="140" y="55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8" y="53"/>
                    <a:pt x="138" y="53"/>
                    <a:pt x="138" y="53"/>
                  </a:cubicBezTo>
                  <a:cubicBezTo>
                    <a:pt x="138" y="53"/>
                    <a:pt x="138" y="52"/>
                    <a:pt x="137" y="53"/>
                  </a:cubicBezTo>
                  <a:cubicBezTo>
                    <a:pt x="136" y="53"/>
                    <a:pt x="136" y="53"/>
                    <a:pt x="136" y="53"/>
                  </a:cubicBezTo>
                  <a:cubicBezTo>
                    <a:pt x="135" y="53"/>
                    <a:pt x="136" y="55"/>
                    <a:pt x="136" y="55"/>
                  </a:cubicBezTo>
                  <a:cubicBezTo>
                    <a:pt x="135" y="55"/>
                    <a:pt x="133" y="54"/>
                    <a:pt x="133" y="54"/>
                  </a:cubicBezTo>
                  <a:cubicBezTo>
                    <a:pt x="133" y="54"/>
                    <a:pt x="132" y="54"/>
                    <a:pt x="132" y="55"/>
                  </a:cubicBezTo>
                  <a:cubicBezTo>
                    <a:pt x="132" y="56"/>
                    <a:pt x="131" y="57"/>
                    <a:pt x="131" y="57"/>
                  </a:cubicBezTo>
                  <a:cubicBezTo>
                    <a:pt x="131" y="57"/>
                    <a:pt x="131" y="58"/>
                    <a:pt x="130" y="59"/>
                  </a:cubicBezTo>
                  <a:cubicBezTo>
                    <a:pt x="130" y="59"/>
                    <a:pt x="129" y="60"/>
                    <a:pt x="129" y="60"/>
                  </a:cubicBezTo>
                  <a:cubicBezTo>
                    <a:pt x="128" y="60"/>
                    <a:pt x="127" y="60"/>
                    <a:pt x="126" y="60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5" y="62"/>
                    <a:pt x="124" y="63"/>
                    <a:pt x="124" y="63"/>
                  </a:cubicBezTo>
                  <a:cubicBezTo>
                    <a:pt x="124" y="63"/>
                    <a:pt x="124" y="65"/>
                    <a:pt x="124" y="65"/>
                  </a:cubicBezTo>
                  <a:cubicBezTo>
                    <a:pt x="125" y="66"/>
                    <a:pt x="124" y="66"/>
                    <a:pt x="124" y="66"/>
                  </a:cubicBezTo>
                  <a:cubicBezTo>
                    <a:pt x="123" y="66"/>
                    <a:pt x="122" y="67"/>
                    <a:pt x="122" y="67"/>
                  </a:cubicBezTo>
                  <a:cubicBezTo>
                    <a:pt x="122" y="67"/>
                    <a:pt x="123" y="68"/>
                    <a:pt x="122" y="68"/>
                  </a:cubicBezTo>
                  <a:cubicBezTo>
                    <a:pt x="121" y="69"/>
                    <a:pt x="119" y="69"/>
                    <a:pt x="119" y="69"/>
                  </a:cubicBezTo>
                  <a:cubicBezTo>
                    <a:pt x="119" y="69"/>
                    <a:pt x="120" y="70"/>
                    <a:pt x="118" y="70"/>
                  </a:cubicBezTo>
                  <a:cubicBezTo>
                    <a:pt x="117" y="70"/>
                    <a:pt x="116" y="70"/>
                    <a:pt x="115" y="70"/>
                  </a:cubicBezTo>
                  <a:cubicBezTo>
                    <a:pt x="115" y="71"/>
                    <a:pt x="115" y="72"/>
                    <a:pt x="114" y="73"/>
                  </a:cubicBezTo>
                  <a:cubicBezTo>
                    <a:pt x="112" y="74"/>
                    <a:pt x="111" y="74"/>
                    <a:pt x="111" y="74"/>
                  </a:cubicBezTo>
                  <a:cubicBezTo>
                    <a:pt x="110" y="74"/>
                    <a:pt x="110" y="74"/>
                    <a:pt x="110" y="75"/>
                  </a:cubicBezTo>
                  <a:cubicBezTo>
                    <a:pt x="110" y="77"/>
                    <a:pt x="110" y="77"/>
                    <a:pt x="111" y="78"/>
                  </a:cubicBezTo>
                  <a:cubicBezTo>
                    <a:pt x="112" y="78"/>
                    <a:pt x="112" y="80"/>
                    <a:pt x="113" y="81"/>
                  </a:cubicBezTo>
                  <a:cubicBezTo>
                    <a:pt x="113" y="81"/>
                    <a:pt x="114" y="82"/>
                    <a:pt x="113" y="83"/>
                  </a:cubicBezTo>
                  <a:cubicBezTo>
                    <a:pt x="113" y="84"/>
                    <a:pt x="112" y="85"/>
                    <a:pt x="112" y="85"/>
                  </a:cubicBezTo>
                  <a:cubicBezTo>
                    <a:pt x="112" y="86"/>
                    <a:pt x="112" y="87"/>
                    <a:pt x="112" y="88"/>
                  </a:cubicBezTo>
                  <a:cubicBezTo>
                    <a:pt x="113" y="89"/>
                    <a:pt x="113" y="90"/>
                    <a:pt x="113" y="90"/>
                  </a:cubicBezTo>
                  <a:cubicBezTo>
                    <a:pt x="113" y="90"/>
                    <a:pt x="112" y="91"/>
                    <a:pt x="113" y="91"/>
                  </a:cubicBezTo>
                  <a:cubicBezTo>
                    <a:pt x="114" y="92"/>
                    <a:pt x="115" y="93"/>
                    <a:pt x="116" y="93"/>
                  </a:cubicBezTo>
                  <a:cubicBezTo>
                    <a:pt x="116" y="94"/>
                    <a:pt x="118" y="95"/>
                    <a:pt x="118" y="95"/>
                  </a:cubicBezTo>
                  <a:cubicBezTo>
                    <a:pt x="118" y="95"/>
                    <a:pt x="117" y="97"/>
                    <a:pt x="118" y="98"/>
                  </a:cubicBezTo>
                  <a:cubicBezTo>
                    <a:pt x="118" y="98"/>
                    <a:pt x="120" y="103"/>
                    <a:pt x="119" y="103"/>
                  </a:cubicBezTo>
                  <a:cubicBezTo>
                    <a:pt x="118" y="104"/>
                    <a:pt x="118" y="105"/>
                    <a:pt x="118" y="106"/>
                  </a:cubicBezTo>
                  <a:cubicBezTo>
                    <a:pt x="119" y="107"/>
                    <a:pt x="119" y="107"/>
                    <a:pt x="119" y="107"/>
                  </a:cubicBezTo>
                  <a:cubicBezTo>
                    <a:pt x="119" y="108"/>
                    <a:pt x="121" y="107"/>
                    <a:pt x="120" y="109"/>
                  </a:cubicBezTo>
                  <a:cubicBezTo>
                    <a:pt x="119" y="110"/>
                    <a:pt x="119" y="110"/>
                    <a:pt x="118" y="111"/>
                  </a:cubicBezTo>
                  <a:cubicBezTo>
                    <a:pt x="118" y="112"/>
                    <a:pt x="118" y="112"/>
                    <a:pt x="117" y="113"/>
                  </a:cubicBezTo>
                  <a:cubicBezTo>
                    <a:pt x="117" y="114"/>
                    <a:pt x="116" y="115"/>
                    <a:pt x="116" y="116"/>
                  </a:cubicBezTo>
                  <a:cubicBezTo>
                    <a:pt x="115" y="116"/>
                    <a:pt x="114" y="117"/>
                    <a:pt x="114" y="117"/>
                  </a:cubicBezTo>
                  <a:cubicBezTo>
                    <a:pt x="114" y="118"/>
                    <a:pt x="112" y="120"/>
                    <a:pt x="114" y="118"/>
                  </a:cubicBezTo>
                  <a:cubicBezTo>
                    <a:pt x="116" y="117"/>
                    <a:pt x="115" y="118"/>
                    <a:pt x="117" y="116"/>
                  </a:cubicBezTo>
                  <a:cubicBezTo>
                    <a:pt x="119" y="114"/>
                    <a:pt x="120" y="115"/>
                    <a:pt x="121" y="114"/>
                  </a:cubicBezTo>
                  <a:cubicBezTo>
                    <a:pt x="122" y="113"/>
                    <a:pt x="120" y="117"/>
                    <a:pt x="122" y="112"/>
                  </a:cubicBezTo>
                  <a:cubicBezTo>
                    <a:pt x="124" y="107"/>
                    <a:pt x="125" y="107"/>
                    <a:pt x="125" y="106"/>
                  </a:cubicBezTo>
                  <a:cubicBezTo>
                    <a:pt x="126" y="105"/>
                    <a:pt x="126" y="106"/>
                    <a:pt x="127" y="104"/>
                  </a:cubicBezTo>
                  <a:cubicBezTo>
                    <a:pt x="128" y="101"/>
                    <a:pt x="127" y="103"/>
                    <a:pt x="128" y="101"/>
                  </a:cubicBezTo>
                  <a:cubicBezTo>
                    <a:pt x="130" y="99"/>
                    <a:pt x="130" y="102"/>
                    <a:pt x="130" y="99"/>
                  </a:cubicBezTo>
                  <a:cubicBezTo>
                    <a:pt x="131" y="96"/>
                    <a:pt x="131" y="98"/>
                    <a:pt x="132" y="94"/>
                  </a:cubicBezTo>
                  <a:cubicBezTo>
                    <a:pt x="133" y="91"/>
                    <a:pt x="131" y="91"/>
                    <a:pt x="133" y="89"/>
                  </a:cubicBezTo>
                  <a:cubicBezTo>
                    <a:pt x="135" y="87"/>
                    <a:pt x="135" y="88"/>
                    <a:pt x="136" y="87"/>
                  </a:cubicBezTo>
                  <a:cubicBezTo>
                    <a:pt x="136" y="86"/>
                    <a:pt x="135" y="87"/>
                    <a:pt x="137" y="84"/>
                  </a:cubicBezTo>
                  <a:cubicBezTo>
                    <a:pt x="139" y="81"/>
                    <a:pt x="141" y="80"/>
                    <a:pt x="141" y="75"/>
                  </a:cubicBezTo>
                  <a:cubicBezTo>
                    <a:pt x="141" y="70"/>
                    <a:pt x="141" y="69"/>
                    <a:pt x="141" y="69"/>
                  </a:cubicBezTo>
                  <a:cubicBezTo>
                    <a:pt x="141" y="69"/>
                    <a:pt x="143" y="67"/>
                    <a:pt x="142" y="64"/>
                  </a:cubicBezTo>
                  <a:cubicBezTo>
                    <a:pt x="142" y="61"/>
                    <a:pt x="141" y="62"/>
                    <a:pt x="142" y="61"/>
                  </a:cubicBezTo>
                  <a:cubicBezTo>
                    <a:pt x="142" y="61"/>
                    <a:pt x="142" y="61"/>
                    <a:pt x="143" y="60"/>
                  </a:cubicBezTo>
                  <a:cubicBezTo>
                    <a:pt x="144" y="58"/>
                    <a:pt x="144" y="59"/>
                    <a:pt x="144" y="58"/>
                  </a:cubicBezTo>
                  <a:cubicBezTo>
                    <a:pt x="144" y="57"/>
                    <a:pt x="145" y="56"/>
                    <a:pt x="145" y="56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5" y="56"/>
                    <a:pt x="152" y="122"/>
                    <a:pt x="87" y="131"/>
                  </a:cubicBezTo>
                  <a:cubicBezTo>
                    <a:pt x="87" y="131"/>
                    <a:pt x="102" y="128"/>
                    <a:pt x="103" y="125"/>
                  </a:cubicBezTo>
                  <a:cubicBezTo>
                    <a:pt x="103" y="125"/>
                    <a:pt x="103" y="122"/>
                    <a:pt x="103" y="122"/>
                  </a:cubicBezTo>
                  <a:cubicBezTo>
                    <a:pt x="102" y="122"/>
                    <a:pt x="101" y="123"/>
                    <a:pt x="100" y="122"/>
                  </a:cubicBezTo>
                  <a:cubicBezTo>
                    <a:pt x="99" y="121"/>
                    <a:pt x="98" y="120"/>
                    <a:pt x="98" y="120"/>
                  </a:cubicBezTo>
                  <a:cubicBezTo>
                    <a:pt x="98" y="121"/>
                    <a:pt x="98" y="121"/>
                    <a:pt x="98" y="121"/>
                  </a:cubicBezTo>
                  <a:cubicBezTo>
                    <a:pt x="98" y="121"/>
                    <a:pt x="99" y="122"/>
                    <a:pt x="96" y="121"/>
                  </a:cubicBezTo>
                  <a:cubicBezTo>
                    <a:pt x="93" y="121"/>
                    <a:pt x="93" y="121"/>
                    <a:pt x="92" y="121"/>
                  </a:cubicBezTo>
                  <a:cubicBezTo>
                    <a:pt x="91" y="120"/>
                    <a:pt x="90" y="118"/>
                    <a:pt x="89" y="119"/>
                  </a:cubicBezTo>
                  <a:cubicBezTo>
                    <a:pt x="88" y="121"/>
                    <a:pt x="90" y="120"/>
                    <a:pt x="88" y="121"/>
                  </a:cubicBezTo>
                  <a:cubicBezTo>
                    <a:pt x="87" y="121"/>
                    <a:pt x="84" y="120"/>
                    <a:pt x="84" y="120"/>
                  </a:cubicBezTo>
                  <a:cubicBezTo>
                    <a:pt x="84" y="120"/>
                    <a:pt x="80" y="121"/>
                    <a:pt x="79" y="120"/>
                  </a:cubicBezTo>
                  <a:cubicBezTo>
                    <a:pt x="79" y="120"/>
                    <a:pt x="79" y="119"/>
                    <a:pt x="78" y="119"/>
                  </a:cubicBezTo>
                  <a:cubicBezTo>
                    <a:pt x="77" y="119"/>
                    <a:pt x="77" y="120"/>
                    <a:pt x="77" y="120"/>
                  </a:cubicBezTo>
                  <a:cubicBezTo>
                    <a:pt x="79" y="122"/>
                    <a:pt x="79" y="122"/>
                    <a:pt x="79" y="122"/>
                  </a:cubicBezTo>
                  <a:cubicBezTo>
                    <a:pt x="82" y="123"/>
                    <a:pt x="82" y="123"/>
                    <a:pt x="82" y="123"/>
                  </a:cubicBezTo>
                  <a:cubicBezTo>
                    <a:pt x="82" y="123"/>
                    <a:pt x="83" y="124"/>
                    <a:pt x="82" y="124"/>
                  </a:cubicBezTo>
                  <a:cubicBezTo>
                    <a:pt x="81" y="125"/>
                    <a:pt x="80" y="125"/>
                    <a:pt x="79" y="125"/>
                  </a:cubicBezTo>
                  <a:cubicBezTo>
                    <a:pt x="78" y="125"/>
                    <a:pt x="76" y="127"/>
                    <a:pt x="75" y="126"/>
                  </a:cubicBezTo>
                  <a:cubicBezTo>
                    <a:pt x="74" y="124"/>
                    <a:pt x="74" y="124"/>
                    <a:pt x="74" y="123"/>
                  </a:cubicBezTo>
                  <a:cubicBezTo>
                    <a:pt x="73" y="123"/>
                    <a:pt x="73" y="122"/>
                    <a:pt x="72" y="122"/>
                  </a:cubicBezTo>
                  <a:cubicBezTo>
                    <a:pt x="71" y="122"/>
                    <a:pt x="70" y="122"/>
                    <a:pt x="70" y="122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24"/>
                    <a:pt x="69" y="124"/>
                    <a:pt x="69" y="124"/>
                  </a:cubicBezTo>
                  <a:cubicBezTo>
                    <a:pt x="68" y="124"/>
                    <a:pt x="68" y="125"/>
                    <a:pt x="67" y="124"/>
                  </a:cubicBezTo>
                  <a:cubicBezTo>
                    <a:pt x="65" y="123"/>
                    <a:pt x="65" y="123"/>
                    <a:pt x="64" y="123"/>
                  </a:cubicBezTo>
                  <a:cubicBezTo>
                    <a:pt x="63" y="123"/>
                    <a:pt x="62" y="122"/>
                    <a:pt x="61" y="122"/>
                  </a:cubicBezTo>
                  <a:cubicBezTo>
                    <a:pt x="61" y="123"/>
                    <a:pt x="60" y="123"/>
                    <a:pt x="59" y="123"/>
                  </a:cubicBezTo>
                  <a:cubicBezTo>
                    <a:pt x="59" y="123"/>
                    <a:pt x="56" y="124"/>
                    <a:pt x="56" y="124"/>
                  </a:cubicBezTo>
                  <a:cubicBezTo>
                    <a:pt x="55" y="124"/>
                    <a:pt x="53" y="124"/>
                    <a:pt x="53" y="124"/>
                  </a:cubicBezTo>
                  <a:cubicBezTo>
                    <a:pt x="53" y="124"/>
                    <a:pt x="60" y="131"/>
                    <a:pt x="76" y="131"/>
                  </a:cubicBezTo>
                  <a:cubicBezTo>
                    <a:pt x="76" y="131"/>
                    <a:pt x="40" y="133"/>
                    <a:pt x="20" y="98"/>
                  </a:cubicBezTo>
                  <a:cubicBezTo>
                    <a:pt x="0" y="62"/>
                    <a:pt x="14" y="17"/>
                    <a:pt x="60" y="1"/>
                  </a:cubicBezTo>
                  <a:cubicBezTo>
                    <a:pt x="60" y="1"/>
                    <a:pt x="26" y="14"/>
                    <a:pt x="16" y="48"/>
                  </a:cubicBezTo>
                  <a:cubicBezTo>
                    <a:pt x="17" y="48"/>
                    <a:pt x="17" y="48"/>
                    <a:pt x="17" y="48"/>
                  </a:cubicBezTo>
                  <a:cubicBezTo>
                    <a:pt x="18" y="47"/>
                    <a:pt x="18" y="48"/>
                    <a:pt x="18" y="46"/>
                  </a:cubicBezTo>
                  <a:cubicBezTo>
                    <a:pt x="19" y="45"/>
                    <a:pt x="19" y="45"/>
                    <a:pt x="19" y="44"/>
                  </a:cubicBezTo>
                  <a:cubicBezTo>
                    <a:pt x="20" y="43"/>
                    <a:pt x="20" y="44"/>
                    <a:pt x="20" y="42"/>
                  </a:cubicBezTo>
                  <a:cubicBezTo>
                    <a:pt x="21" y="41"/>
                    <a:pt x="21" y="42"/>
                    <a:pt x="22" y="41"/>
                  </a:cubicBezTo>
                  <a:cubicBezTo>
                    <a:pt x="23" y="40"/>
                    <a:pt x="23" y="38"/>
                    <a:pt x="24" y="38"/>
                  </a:cubicBezTo>
                  <a:cubicBezTo>
                    <a:pt x="24" y="37"/>
                    <a:pt x="26" y="37"/>
                    <a:pt x="26" y="37"/>
                  </a:cubicBezTo>
                  <a:cubicBezTo>
                    <a:pt x="27" y="37"/>
                    <a:pt x="26" y="36"/>
                    <a:pt x="27" y="37"/>
                  </a:cubicBezTo>
                  <a:cubicBezTo>
                    <a:pt x="27" y="37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3"/>
                    <a:pt x="25" y="44"/>
                  </a:cubicBezTo>
                  <a:cubicBezTo>
                    <a:pt x="25" y="45"/>
                    <a:pt x="26" y="46"/>
                    <a:pt x="26" y="46"/>
                  </a:cubicBezTo>
                  <a:cubicBezTo>
                    <a:pt x="26" y="46"/>
                    <a:pt x="26" y="48"/>
                    <a:pt x="27" y="49"/>
                  </a:cubicBezTo>
                  <a:cubicBezTo>
                    <a:pt x="27" y="49"/>
                    <a:pt x="31" y="49"/>
                    <a:pt x="31" y="49"/>
                  </a:cubicBezTo>
                  <a:cubicBezTo>
                    <a:pt x="31" y="49"/>
                    <a:pt x="32" y="48"/>
                    <a:pt x="33" y="47"/>
                  </a:cubicBezTo>
                  <a:cubicBezTo>
                    <a:pt x="33" y="46"/>
                    <a:pt x="35" y="46"/>
                    <a:pt x="35" y="45"/>
                  </a:cubicBezTo>
                  <a:cubicBezTo>
                    <a:pt x="36" y="45"/>
                    <a:pt x="35" y="44"/>
                    <a:pt x="36" y="43"/>
                  </a:cubicBezTo>
                  <a:cubicBezTo>
                    <a:pt x="37" y="41"/>
                    <a:pt x="36" y="42"/>
                    <a:pt x="37" y="41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8" y="39"/>
                    <a:pt x="41" y="39"/>
                    <a:pt x="40" y="40"/>
                  </a:cubicBezTo>
                  <a:cubicBezTo>
                    <a:pt x="39" y="42"/>
                    <a:pt x="40" y="43"/>
                    <a:pt x="40" y="44"/>
                  </a:cubicBezTo>
                  <a:cubicBezTo>
                    <a:pt x="39" y="44"/>
                    <a:pt x="38" y="43"/>
                    <a:pt x="38" y="44"/>
                  </a:cubicBezTo>
                  <a:cubicBezTo>
                    <a:pt x="37" y="46"/>
                    <a:pt x="37" y="46"/>
                    <a:pt x="37" y="47"/>
                  </a:cubicBezTo>
                  <a:cubicBezTo>
                    <a:pt x="36" y="47"/>
                    <a:pt x="36" y="49"/>
                    <a:pt x="35" y="50"/>
                  </a:cubicBezTo>
                  <a:cubicBezTo>
                    <a:pt x="35" y="50"/>
                    <a:pt x="33" y="50"/>
                    <a:pt x="33" y="50"/>
                  </a:cubicBezTo>
                  <a:cubicBezTo>
                    <a:pt x="33" y="51"/>
                    <a:pt x="34" y="52"/>
                    <a:pt x="33" y="53"/>
                  </a:cubicBezTo>
                  <a:cubicBezTo>
                    <a:pt x="32" y="53"/>
                    <a:pt x="32" y="53"/>
                    <a:pt x="31" y="53"/>
                  </a:cubicBezTo>
                  <a:cubicBezTo>
                    <a:pt x="31" y="53"/>
                    <a:pt x="31" y="53"/>
                    <a:pt x="30" y="53"/>
                  </a:cubicBezTo>
                  <a:cubicBezTo>
                    <a:pt x="29" y="52"/>
                    <a:pt x="28" y="52"/>
                    <a:pt x="28" y="52"/>
                  </a:cubicBezTo>
                  <a:cubicBezTo>
                    <a:pt x="28" y="52"/>
                    <a:pt x="26" y="53"/>
                    <a:pt x="26" y="54"/>
                  </a:cubicBezTo>
                  <a:cubicBezTo>
                    <a:pt x="26" y="54"/>
                    <a:pt x="27" y="57"/>
                    <a:pt x="27" y="57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60"/>
                    <a:pt x="28" y="64"/>
                    <a:pt x="29" y="64"/>
                  </a:cubicBezTo>
                  <a:cubicBezTo>
                    <a:pt x="29" y="64"/>
                    <a:pt x="30" y="66"/>
                    <a:pt x="31" y="67"/>
                  </a:cubicBezTo>
                  <a:cubicBezTo>
                    <a:pt x="31" y="67"/>
                    <a:pt x="31" y="70"/>
                    <a:pt x="31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3" y="74"/>
                    <a:pt x="33" y="75"/>
                  </a:cubicBezTo>
                  <a:cubicBezTo>
                    <a:pt x="33" y="75"/>
                    <a:pt x="32" y="78"/>
                    <a:pt x="33" y="79"/>
                  </a:cubicBezTo>
                  <a:cubicBezTo>
                    <a:pt x="33" y="80"/>
                    <a:pt x="35" y="82"/>
                    <a:pt x="35" y="82"/>
                  </a:cubicBezTo>
                  <a:cubicBezTo>
                    <a:pt x="35" y="82"/>
                    <a:pt x="32" y="84"/>
                    <a:pt x="34" y="84"/>
                  </a:cubicBezTo>
                  <a:cubicBezTo>
                    <a:pt x="35" y="84"/>
                    <a:pt x="36" y="86"/>
                    <a:pt x="36" y="87"/>
                  </a:cubicBezTo>
                  <a:cubicBezTo>
                    <a:pt x="37" y="87"/>
                    <a:pt x="37" y="88"/>
                    <a:pt x="37" y="88"/>
                  </a:cubicBezTo>
                  <a:cubicBezTo>
                    <a:pt x="38" y="88"/>
                    <a:pt x="40" y="89"/>
                    <a:pt x="40" y="89"/>
                  </a:cubicBezTo>
                  <a:cubicBezTo>
                    <a:pt x="40" y="90"/>
                    <a:pt x="40" y="91"/>
                    <a:pt x="40" y="9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99"/>
                    <a:pt x="46" y="99"/>
                  </a:cubicBezTo>
                  <a:cubicBezTo>
                    <a:pt x="46" y="100"/>
                    <a:pt x="50" y="101"/>
                    <a:pt x="50" y="101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4" y="103"/>
                    <a:pt x="53" y="105"/>
                    <a:pt x="54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5"/>
                    <a:pt x="57" y="97"/>
                    <a:pt x="57" y="95"/>
                  </a:cubicBezTo>
                  <a:cubicBezTo>
                    <a:pt x="57" y="93"/>
                    <a:pt x="56" y="95"/>
                    <a:pt x="57" y="93"/>
                  </a:cubicBezTo>
                  <a:cubicBezTo>
                    <a:pt x="58" y="91"/>
                    <a:pt x="58" y="91"/>
                    <a:pt x="59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0" y="86"/>
                    <a:pt x="60" y="88"/>
                    <a:pt x="60" y="86"/>
                  </a:cubicBezTo>
                  <a:cubicBezTo>
                    <a:pt x="60" y="84"/>
                    <a:pt x="60" y="84"/>
                    <a:pt x="59" y="83"/>
                  </a:cubicBezTo>
                  <a:cubicBezTo>
                    <a:pt x="58" y="82"/>
                    <a:pt x="57" y="82"/>
                    <a:pt x="57" y="80"/>
                  </a:cubicBezTo>
                  <a:cubicBezTo>
                    <a:pt x="57" y="79"/>
                    <a:pt x="57" y="79"/>
                    <a:pt x="57" y="78"/>
                  </a:cubicBezTo>
                  <a:cubicBezTo>
                    <a:pt x="58" y="77"/>
                    <a:pt x="59" y="76"/>
                    <a:pt x="59" y="75"/>
                  </a:cubicBezTo>
                  <a:cubicBezTo>
                    <a:pt x="59" y="75"/>
                    <a:pt x="59" y="75"/>
                    <a:pt x="60" y="74"/>
                  </a:cubicBezTo>
                  <a:cubicBezTo>
                    <a:pt x="61" y="72"/>
                    <a:pt x="62" y="72"/>
                    <a:pt x="62" y="72"/>
                  </a:cubicBezTo>
                  <a:cubicBezTo>
                    <a:pt x="62" y="72"/>
                    <a:pt x="62" y="68"/>
                    <a:pt x="62" y="67"/>
                  </a:cubicBezTo>
                  <a:cubicBezTo>
                    <a:pt x="62" y="66"/>
                    <a:pt x="62" y="68"/>
                    <a:pt x="62" y="66"/>
                  </a:cubicBezTo>
                  <a:cubicBezTo>
                    <a:pt x="61" y="64"/>
                    <a:pt x="61" y="63"/>
                    <a:pt x="61" y="63"/>
                  </a:cubicBezTo>
                  <a:cubicBezTo>
                    <a:pt x="61" y="63"/>
                    <a:pt x="64" y="61"/>
                    <a:pt x="64" y="61"/>
                  </a:cubicBezTo>
                  <a:cubicBezTo>
                    <a:pt x="65" y="61"/>
                    <a:pt x="65" y="63"/>
                    <a:pt x="67" y="62"/>
                  </a:cubicBezTo>
                  <a:cubicBezTo>
                    <a:pt x="68" y="61"/>
                    <a:pt x="68" y="60"/>
                    <a:pt x="68" y="60"/>
                  </a:cubicBezTo>
                  <a:cubicBezTo>
                    <a:pt x="69" y="59"/>
                    <a:pt x="70" y="59"/>
                    <a:pt x="70" y="60"/>
                  </a:cubicBezTo>
                  <a:cubicBezTo>
                    <a:pt x="71" y="60"/>
                    <a:pt x="73" y="60"/>
                    <a:pt x="74" y="61"/>
                  </a:cubicBezTo>
                  <a:cubicBezTo>
                    <a:pt x="76" y="62"/>
                    <a:pt x="76" y="61"/>
                    <a:pt x="78" y="61"/>
                  </a:cubicBezTo>
                  <a:cubicBezTo>
                    <a:pt x="80" y="61"/>
                    <a:pt x="82" y="62"/>
                    <a:pt x="83" y="61"/>
                  </a:cubicBezTo>
                  <a:cubicBezTo>
                    <a:pt x="85" y="60"/>
                    <a:pt x="85" y="62"/>
                    <a:pt x="86" y="60"/>
                  </a:cubicBezTo>
                  <a:cubicBezTo>
                    <a:pt x="86" y="58"/>
                    <a:pt x="86" y="59"/>
                    <a:pt x="87" y="58"/>
                  </a:cubicBezTo>
                  <a:cubicBezTo>
                    <a:pt x="88" y="57"/>
                    <a:pt x="89" y="58"/>
                    <a:pt x="89" y="56"/>
                  </a:cubicBezTo>
                  <a:cubicBezTo>
                    <a:pt x="89" y="55"/>
                    <a:pt x="88" y="55"/>
                    <a:pt x="89" y="54"/>
                  </a:cubicBezTo>
                  <a:cubicBezTo>
                    <a:pt x="90" y="53"/>
                    <a:pt x="89" y="55"/>
                    <a:pt x="90" y="53"/>
                  </a:cubicBezTo>
                  <a:cubicBezTo>
                    <a:pt x="92" y="51"/>
                    <a:pt x="93" y="52"/>
                    <a:pt x="92" y="51"/>
                  </a:cubicBezTo>
                  <a:cubicBezTo>
                    <a:pt x="92" y="49"/>
                    <a:pt x="91" y="50"/>
                    <a:pt x="91" y="48"/>
                  </a:cubicBezTo>
                  <a:cubicBezTo>
                    <a:pt x="91" y="46"/>
                    <a:pt x="88" y="49"/>
                    <a:pt x="90" y="45"/>
                  </a:cubicBezTo>
                  <a:cubicBezTo>
                    <a:pt x="92" y="42"/>
                    <a:pt x="92" y="42"/>
                    <a:pt x="90" y="40"/>
                  </a:cubicBezTo>
                  <a:cubicBezTo>
                    <a:pt x="89" y="37"/>
                    <a:pt x="87" y="36"/>
                    <a:pt x="87" y="35"/>
                  </a:cubicBezTo>
                  <a:cubicBezTo>
                    <a:pt x="86" y="35"/>
                    <a:pt x="86" y="33"/>
                    <a:pt x="85" y="33"/>
                  </a:cubicBezTo>
                  <a:cubicBezTo>
                    <a:pt x="84" y="32"/>
                    <a:pt x="85" y="32"/>
                    <a:pt x="83" y="32"/>
                  </a:cubicBezTo>
                  <a:cubicBezTo>
                    <a:pt x="82" y="32"/>
                    <a:pt x="80" y="31"/>
                    <a:pt x="80" y="30"/>
                  </a:cubicBezTo>
                  <a:cubicBezTo>
                    <a:pt x="79" y="30"/>
                    <a:pt x="77" y="28"/>
                    <a:pt x="77" y="28"/>
                  </a:cubicBezTo>
                  <a:cubicBezTo>
                    <a:pt x="76" y="28"/>
                    <a:pt x="76" y="28"/>
                    <a:pt x="75" y="28"/>
                  </a:cubicBezTo>
                  <a:cubicBezTo>
                    <a:pt x="74" y="28"/>
                    <a:pt x="73" y="27"/>
                    <a:pt x="72" y="27"/>
                  </a:cubicBezTo>
                  <a:cubicBezTo>
                    <a:pt x="71" y="27"/>
                    <a:pt x="73" y="28"/>
                    <a:pt x="71" y="27"/>
                  </a:cubicBezTo>
                  <a:cubicBezTo>
                    <a:pt x="68" y="27"/>
                    <a:pt x="69" y="27"/>
                    <a:pt x="68" y="27"/>
                  </a:cubicBezTo>
                  <a:cubicBezTo>
                    <a:pt x="67" y="27"/>
                    <a:pt x="68" y="27"/>
                    <a:pt x="67" y="27"/>
                  </a:cubicBezTo>
                  <a:cubicBezTo>
                    <a:pt x="66" y="27"/>
                    <a:pt x="66" y="25"/>
                    <a:pt x="66" y="27"/>
                  </a:cubicBezTo>
                  <a:cubicBezTo>
                    <a:pt x="65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1" y="31"/>
                    <a:pt x="60" y="32"/>
                  </a:cubicBezTo>
                  <a:cubicBezTo>
                    <a:pt x="60" y="32"/>
                    <a:pt x="59" y="33"/>
                    <a:pt x="58" y="33"/>
                  </a:cubicBezTo>
                  <a:cubicBezTo>
                    <a:pt x="56" y="33"/>
                    <a:pt x="58" y="35"/>
                    <a:pt x="56" y="33"/>
                  </a:cubicBezTo>
                  <a:cubicBezTo>
                    <a:pt x="54" y="31"/>
                    <a:pt x="58" y="30"/>
                    <a:pt x="54" y="31"/>
                  </a:cubicBezTo>
                  <a:cubicBezTo>
                    <a:pt x="51" y="31"/>
                    <a:pt x="50" y="32"/>
                    <a:pt x="50" y="32"/>
                  </a:cubicBezTo>
                  <a:cubicBezTo>
                    <a:pt x="49" y="31"/>
                    <a:pt x="49" y="32"/>
                    <a:pt x="47" y="31"/>
                  </a:cubicBezTo>
                  <a:cubicBezTo>
                    <a:pt x="46" y="30"/>
                    <a:pt x="46" y="30"/>
                    <a:pt x="45" y="31"/>
                  </a:cubicBezTo>
                  <a:cubicBezTo>
                    <a:pt x="44" y="31"/>
                    <a:pt x="44" y="32"/>
                    <a:pt x="44" y="31"/>
                  </a:cubicBezTo>
                  <a:cubicBezTo>
                    <a:pt x="43" y="30"/>
                    <a:pt x="42" y="30"/>
                    <a:pt x="44" y="29"/>
                  </a:cubicBezTo>
                  <a:cubicBezTo>
                    <a:pt x="46" y="28"/>
                    <a:pt x="46" y="29"/>
                    <a:pt x="46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6"/>
                    <a:pt x="48" y="26"/>
                    <a:pt x="50" y="26"/>
                  </a:cubicBezTo>
                  <a:cubicBezTo>
                    <a:pt x="51" y="25"/>
                    <a:pt x="53" y="27"/>
                    <a:pt x="53" y="26"/>
                  </a:cubicBezTo>
                  <a:cubicBezTo>
                    <a:pt x="53" y="25"/>
                    <a:pt x="56" y="27"/>
                    <a:pt x="53" y="25"/>
                  </a:cubicBezTo>
                  <a:cubicBezTo>
                    <a:pt x="51" y="22"/>
                    <a:pt x="52" y="21"/>
                    <a:pt x="50" y="22"/>
                  </a:cubicBezTo>
                  <a:cubicBezTo>
                    <a:pt x="49" y="22"/>
                    <a:pt x="49" y="24"/>
                    <a:pt x="48" y="23"/>
                  </a:cubicBezTo>
                  <a:cubicBezTo>
                    <a:pt x="47" y="22"/>
                    <a:pt x="45" y="21"/>
                    <a:pt x="47" y="20"/>
                  </a:cubicBezTo>
                  <a:cubicBezTo>
                    <a:pt x="49" y="18"/>
                    <a:pt x="47" y="19"/>
                    <a:pt x="49" y="18"/>
                  </a:cubicBezTo>
                  <a:cubicBezTo>
                    <a:pt x="51" y="17"/>
                    <a:pt x="53" y="22"/>
                    <a:pt x="54" y="21"/>
                  </a:cubicBezTo>
                  <a:cubicBezTo>
                    <a:pt x="55" y="21"/>
                    <a:pt x="56" y="20"/>
                    <a:pt x="56" y="20"/>
                  </a:cubicBezTo>
                  <a:cubicBezTo>
                    <a:pt x="57" y="21"/>
                    <a:pt x="57" y="22"/>
                    <a:pt x="57" y="24"/>
                  </a:cubicBezTo>
                  <a:cubicBezTo>
                    <a:pt x="57" y="25"/>
                    <a:pt x="56" y="25"/>
                    <a:pt x="58" y="24"/>
                  </a:cubicBezTo>
                  <a:cubicBezTo>
                    <a:pt x="60" y="23"/>
                    <a:pt x="56" y="24"/>
                    <a:pt x="60" y="22"/>
                  </a:cubicBezTo>
                  <a:cubicBezTo>
                    <a:pt x="65" y="20"/>
                    <a:pt x="66" y="21"/>
                    <a:pt x="67" y="21"/>
                  </a:cubicBezTo>
                  <a:cubicBezTo>
                    <a:pt x="68" y="22"/>
                    <a:pt x="69" y="22"/>
                    <a:pt x="69" y="22"/>
                  </a:cubicBezTo>
                  <a:cubicBezTo>
                    <a:pt x="69" y="23"/>
                    <a:pt x="68" y="24"/>
                    <a:pt x="69" y="23"/>
                  </a:cubicBezTo>
                  <a:cubicBezTo>
                    <a:pt x="71" y="22"/>
                    <a:pt x="73" y="23"/>
                    <a:pt x="73" y="23"/>
                  </a:cubicBezTo>
                  <a:cubicBezTo>
                    <a:pt x="73" y="23"/>
                    <a:pt x="74" y="23"/>
                    <a:pt x="75" y="24"/>
                  </a:cubicBezTo>
                  <a:cubicBezTo>
                    <a:pt x="75" y="24"/>
                    <a:pt x="77" y="25"/>
                    <a:pt x="78" y="25"/>
                  </a:cubicBezTo>
                  <a:cubicBezTo>
                    <a:pt x="79" y="24"/>
                    <a:pt x="81" y="25"/>
                    <a:pt x="79" y="23"/>
                  </a:cubicBezTo>
                  <a:cubicBezTo>
                    <a:pt x="77" y="21"/>
                    <a:pt x="79" y="22"/>
                    <a:pt x="76" y="21"/>
                  </a:cubicBezTo>
                  <a:cubicBezTo>
                    <a:pt x="73" y="20"/>
                    <a:pt x="69" y="19"/>
                    <a:pt x="73" y="19"/>
                  </a:cubicBezTo>
                  <a:cubicBezTo>
                    <a:pt x="76" y="18"/>
                    <a:pt x="71" y="18"/>
                    <a:pt x="76" y="16"/>
                  </a:cubicBezTo>
                  <a:cubicBezTo>
                    <a:pt x="80" y="14"/>
                    <a:pt x="80" y="16"/>
                    <a:pt x="80" y="14"/>
                  </a:cubicBezTo>
                  <a:cubicBezTo>
                    <a:pt x="80" y="11"/>
                    <a:pt x="80" y="10"/>
                    <a:pt x="81" y="11"/>
                  </a:cubicBezTo>
                  <a:cubicBezTo>
                    <a:pt x="82" y="11"/>
                    <a:pt x="85" y="11"/>
                    <a:pt x="86" y="11"/>
                  </a:cubicBezTo>
                  <a:cubicBezTo>
                    <a:pt x="87" y="12"/>
                    <a:pt x="86" y="13"/>
                    <a:pt x="88" y="11"/>
                  </a:cubicBezTo>
                  <a:cubicBezTo>
                    <a:pt x="90" y="10"/>
                    <a:pt x="91" y="12"/>
                    <a:pt x="90" y="10"/>
                  </a:cubicBezTo>
                  <a:cubicBezTo>
                    <a:pt x="89" y="8"/>
                    <a:pt x="89" y="8"/>
                    <a:pt x="88" y="7"/>
                  </a:cubicBezTo>
                  <a:cubicBezTo>
                    <a:pt x="87" y="6"/>
                    <a:pt x="87" y="2"/>
                    <a:pt x="84" y="3"/>
                  </a:cubicBezTo>
                  <a:cubicBezTo>
                    <a:pt x="81" y="5"/>
                    <a:pt x="82" y="4"/>
                    <a:pt x="79" y="4"/>
                  </a:cubicBezTo>
                  <a:cubicBezTo>
                    <a:pt x="77" y="5"/>
                    <a:pt x="76" y="4"/>
                    <a:pt x="76" y="4"/>
                  </a:cubicBezTo>
                  <a:cubicBezTo>
                    <a:pt x="76" y="3"/>
                    <a:pt x="79" y="2"/>
                    <a:pt x="79" y="2"/>
                  </a:cubicBezTo>
                  <a:cubicBezTo>
                    <a:pt x="79" y="2"/>
                    <a:pt x="80" y="2"/>
                    <a:pt x="79" y="2"/>
                  </a:cubicBezTo>
                  <a:cubicBezTo>
                    <a:pt x="79" y="1"/>
                    <a:pt x="78" y="0"/>
                    <a:pt x="78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88" y="0"/>
                    <a:pt x="9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1105855" y="3437414"/>
              <a:ext cx="404813" cy="406400"/>
            </a:xfrm>
            <a:custGeom>
              <a:avLst/>
              <a:gdLst>
                <a:gd name="T0" fmla="*/ 68 w 136"/>
                <a:gd name="T1" fmla="*/ 0 h 136"/>
                <a:gd name="T2" fmla="*/ 136 w 136"/>
                <a:gd name="T3" fmla="*/ 68 h 136"/>
                <a:gd name="T4" fmla="*/ 68 w 136"/>
                <a:gd name="T5" fmla="*/ 136 h 136"/>
                <a:gd name="T6" fmla="*/ 0 w 136"/>
                <a:gd name="T7" fmla="*/ 68 h 136"/>
                <a:gd name="T8" fmla="*/ 68 w 136"/>
                <a:gd name="T9" fmla="*/ 0 h 136"/>
                <a:gd name="T10" fmla="*/ 68 w 136"/>
                <a:gd name="T11" fmla="*/ 133 h 136"/>
                <a:gd name="T12" fmla="*/ 133 w 136"/>
                <a:gd name="T13" fmla="*/ 68 h 136"/>
                <a:gd name="T14" fmla="*/ 68 w 136"/>
                <a:gd name="T15" fmla="*/ 3 h 136"/>
                <a:gd name="T16" fmla="*/ 3 w 136"/>
                <a:gd name="T17" fmla="*/ 68 h 136"/>
                <a:gd name="T18" fmla="*/ 68 w 136"/>
                <a:gd name="T19" fmla="*/ 133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6" h="136">
                  <a:moveTo>
                    <a:pt x="68" y="0"/>
                  </a:moveTo>
                  <a:cubicBezTo>
                    <a:pt x="105" y="0"/>
                    <a:pt x="136" y="31"/>
                    <a:pt x="136" y="68"/>
                  </a:cubicBezTo>
                  <a:cubicBezTo>
                    <a:pt x="136" y="106"/>
                    <a:pt x="105" y="136"/>
                    <a:pt x="68" y="136"/>
                  </a:cubicBezTo>
                  <a:cubicBezTo>
                    <a:pt x="31" y="136"/>
                    <a:pt x="0" y="106"/>
                    <a:pt x="0" y="68"/>
                  </a:cubicBezTo>
                  <a:cubicBezTo>
                    <a:pt x="0" y="31"/>
                    <a:pt x="31" y="0"/>
                    <a:pt x="68" y="0"/>
                  </a:cubicBezTo>
                  <a:close/>
                  <a:moveTo>
                    <a:pt x="68" y="133"/>
                  </a:moveTo>
                  <a:cubicBezTo>
                    <a:pt x="104" y="133"/>
                    <a:pt x="133" y="104"/>
                    <a:pt x="133" y="68"/>
                  </a:cubicBezTo>
                  <a:cubicBezTo>
                    <a:pt x="133" y="32"/>
                    <a:pt x="104" y="3"/>
                    <a:pt x="68" y="3"/>
                  </a:cubicBezTo>
                  <a:cubicBezTo>
                    <a:pt x="32" y="3"/>
                    <a:pt x="3" y="32"/>
                    <a:pt x="3" y="68"/>
                  </a:cubicBezTo>
                  <a:cubicBezTo>
                    <a:pt x="3" y="104"/>
                    <a:pt x="32" y="133"/>
                    <a:pt x="68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3"/>
            <p:cNvSpPr/>
            <p:nvPr/>
          </p:nvSpPr>
          <p:spPr bwMode="auto">
            <a:xfrm>
              <a:off x="1066167" y="3446939"/>
              <a:ext cx="454025" cy="396875"/>
            </a:xfrm>
            <a:custGeom>
              <a:avLst/>
              <a:gdLst>
                <a:gd name="T0" fmla="*/ 109 w 152"/>
                <a:gd name="T1" fmla="*/ 10 h 133"/>
                <a:gd name="T2" fmla="*/ 111 w 152"/>
                <a:gd name="T3" fmla="*/ 15 h 133"/>
                <a:gd name="T4" fmla="*/ 114 w 152"/>
                <a:gd name="T5" fmla="*/ 19 h 133"/>
                <a:gd name="T6" fmla="*/ 117 w 152"/>
                <a:gd name="T7" fmla="*/ 17 h 133"/>
                <a:gd name="T8" fmla="*/ 117 w 152"/>
                <a:gd name="T9" fmla="*/ 22 h 133"/>
                <a:gd name="T10" fmla="*/ 124 w 152"/>
                <a:gd name="T11" fmla="*/ 23 h 133"/>
                <a:gd name="T12" fmla="*/ 128 w 152"/>
                <a:gd name="T13" fmla="*/ 27 h 133"/>
                <a:gd name="T14" fmla="*/ 134 w 152"/>
                <a:gd name="T15" fmla="*/ 36 h 133"/>
                <a:gd name="T16" fmla="*/ 138 w 152"/>
                <a:gd name="T17" fmla="*/ 41 h 133"/>
                <a:gd name="T18" fmla="*/ 135 w 152"/>
                <a:gd name="T19" fmla="*/ 45 h 133"/>
                <a:gd name="T20" fmla="*/ 134 w 152"/>
                <a:gd name="T21" fmla="*/ 47 h 133"/>
                <a:gd name="T22" fmla="*/ 137 w 152"/>
                <a:gd name="T23" fmla="*/ 44 h 133"/>
                <a:gd name="T24" fmla="*/ 140 w 152"/>
                <a:gd name="T25" fmla="*/ 40 h 133"/>
                <a:gd name="T26" fmla="*/ 141 w 152"/>
                <a:gd name="T27" fmla="*/ 46 h 133"/>
                <a:gd name="T28" fmla="*/ 141 w 152"/>
                <a:gd name="T29" fmla="*/ 56 h 133"/>
                <a:gd name="T30" fmla="*/ 136 w 152"/>
                <a:gd name="T31" fmla="*/ 53 h 133"/>
                <a:gd name="T32" fmla="*/ 131 w 152"/>
                <a:gd name="T33" fmla="*/ 59 h 133"/>
                <a:gd name="T34" fmla="*/ 125 w 152"/>
                <a:gd name="T35" fmla="*/ 65 h 133"/>
                <a:gd name="T36" fmla="*/ 119 w 152"/>
                <a:gd name="T37" fmla="*/ 71 h 133"/>
                <a:gd name="T38" fmla="*/ 111 w 152"/>
                <a:gd name="T39" fmla="*/ 78 h 133"/>
                <a:gd name="T40" fmla="*/ 114 w 152"/>
                <a:gd name="T41" fmla="*/ 90 h 133"/>
                <a:gd name="T42" fmla="*/ 120 w 152"/>
                <a:gd name="T43" fmla="*/ 104 h 133"/>
                <a:gd name="T44" fmla="*/ 118 w 152"/>
                <a:gd name="T45" fmla="*/ 114 h 133"/>
                <a:gd name="T46" fmla="*/ 122 w 152"/>
                <a:gd name="T47" fmla="*/ 114 h 133"/>
                <a:gd name="T48" fmla="*/ 131 w 152"/>
                <a:gd name="T49" fmla="*/ 99 h 133"/>
                <a:gd name="T50" fmla="*/ 141 w 152"/>
                <a:gd name="T51" fmla="*/ 75 h 133"/>
                <a:gd name="T52" fmla="*/ 145 w 152"/>
                <a:gd name="T53" fmla="*/ 58 h 133"/>
                <a:gd name="T54" fmla="*/ 103 w 152"/>
                <a:gd name="T55" fmla="*/ 123 h 133"/>
                <a:gd name="T56" fmla="*/ 93 w 152"/>
                <a:gd name="T57" fmla="*/ 121 h 133"/>
                <a:gd name="T58" fmla="*/ 79 w 152"/>
                <a:gd name="T59" fmla="*/ 119 h 133"/>
                <a:gd name="T60" fmla="*/ 80 w 152"/>
                <a:gd name="T61" fmla="*/ 125 h 133"/>
                <a:gd name="T62" fmla="*/ 72 w 152"/>
                <a:gd name="T63" fmla="*/ 124 h 133"/>
                <a:gd name="T64" fmla="*/ 60 w 152"/>
                <a:gd name="T65" fmla="*/ 123 h 133"/>
                <a:gd name="T66" fmla="*/ 61 w 152"/>
                <a:gd name="T67" fmla="*/ 2 h 133"/>
                <a:gd name="T68" fmla="*/ 21 w 152"/>
                <a:gd name="T69" fmla="*/ 43 h 133"/>
                <a:gd name="T70" fmla="*/ 26 w 152"/>
                <a:gd name="T71" fmla="*/ 39 h 133"/>
                <a:gd name="T72" fmla="*/ 31 w 152"/>
                <a:gd name="T73" fmla="*/ 50 h 133"/>
                <a:gd name="T74" fmla="*/ 39 w 152"/>
                <a:gd name="T75" fmla="*/ 40 h 133"/>
                <a:gd name="T76" fmla="*/ 36 w 152"/>
                <a:gd name="T77" fmla="*/ 50 h 133"/>
                <a:gd name="T78" fmla="*/ 28 w 152"/>
                <a:gd name="T79" fmla="*/ 53 h 133"/>
                <a:gd name="T80" fmla="*/ 31 w 152"/>
                <a:gd name="T81" fmla="*/ 67 h 133"/>
                <a:gd name="T82" fmla="*/ 35 w 152"/>
                <a:gd name="T83" fmla="*/ 82 h 133"/>
                <a:gd name="T84" fmla="*/ 40 w 152"/>
                <a:gd name="T85" fmla="*/ 92 h 133"/>
                <a:gd name="T86" fmla="*/ 54 w 152"/>
                <a:gd name="T87" fmla="*/ 103 h 133"/>
                <a:gd name="T88" fmla="*/ 58 w 152"/>
                <a:gd name="T89" fmla="*/ 93 h 133"/>
                <a:gd name="T90" fmla="*/ 57 w 152"/>
                <a:gd name="T91" fmla="*/ 81 h 133"/>
                <a:gd name="T92" fmla="*/ 62 w 152"/>
                <a:gd name="T93" fmla="*/ 68 h 133"/>
                <a:gd name="T94" fmla="*/ 69 w 152"/>
                <a:gd name="T95" fmla="*/ 60 h 133"/>
                <a:gd name="T96" fmla="*/ 86 w 152"/>
                <a:gd name="T97" fmla="*/ 60 h 133"/>
                <a:gd name="T98" fmla="*/ 93 w 152"/>
                <a:gd name="T99" fmla="*/ 51 h 133"/>
                <a:gd name="T100" fmla="*/ 86 w 152"/>
                <a:gd name="T101" fmla="*/ 33 h 133"/>
                <a:gd name="T102" fmla="*/ 73 w 152"/>
                <a:gd name="T103" fmla="*/ 28 h 133"/>
                <a:gd name="T104" fmla="*/ 65 w 152"/>
                <a:gd name="T105" fmla="*/ 31 h 133"/>
                <a:gd name="T106" fmla="*/ 55 w 152"/>
                <a:gd name="T107" fmla="*/ 31 h 133"/>
                <a:gd name="T108" fmla="*/ 44 w 152"/>
                <a:gd name="T109" fmla="*/ 29 h 133"/>
                <a:gd name="T110" fmla="*/ 54 w 152"/>
                <a:gd name="T111" fmla="*/ 25 h 133"/>
                <a:gd name="T112" fmla="*/ 55 w 152"/>
                <a:gd name="T113" fmla="*/ 21 h 133"/>
                <a:gd name="T114" fmla="*/ 68 w 152"/>
                <a:gd name="T115" fmla="*/ 22 h 133"/>
                <a:gd name="T116" fmla="*/ 78 w 152"/>
                <a:gd name="T117" fmla="*/ 25 h 133"/>
                <a:gd name="T118" fmla="*/ 81 w 152"/>
                <a:gd name="T119" fmla="*/ 14 h 133"/>
                <a:gd name="T120" fmla="*/ 88 w 152"/>
                <a:gd name="T121" fmla="*/ 7 h 133"/>
                <a:gd name="T122" fmla="*/ 80 w 152"/>
                <a:gd name="T123" fmla="*/ 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33">
                  <a:moveTo>
                    <a:pt x="91" y="0"/>
                  </a:moveTo>
                  <a:cubicBezTo>
                    <a:pt x="91" y="0"/>
                    <a:pt x="113" y="3"/>
                    <a:pt x="129" y="21"/>
                  </a:cubicBezTo>
                  <a:cubicBezTo>
                    <a:pt x="129" y="21"/>
                    <a:pt x="117" y="9"/>
                    <a:pt x="110" y="9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9"/>
                    <a:pt x="108" y="10"/>
                    <a:pt x="109" y="10"/>
                  </a:cubicBezTo>
                  <a:cubicBezTo>
                    <a:pt x="109" y="11"/>
                    <a:pt x="110" y="12"/>
                    <a:pt x="110" y="12"/>
                  </a:cubicBezTo>
                  <a:cubicBezTo>
                    <a:pt x="110" y="12"/>
                    <a:pt x="110" y="13"/>
                    <a:pt x="110" y="13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10" y="14"/>
                    <a:pt x="111" y="14"/>
                    <a:pt x="111" y="15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111" y="16"/>
                    <a:pt x="111" y="17"/>
                    <a:pt x="111" y="17"/>
                  </a:cubicBezTo>
                  <a:cubicBezTo>
                    <a:pt x="111" y="18"/>
                    <a:pt x="111" y="18"/>
                    <a:pt x="111" y="18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9"/>
                    <a:pt x="114" y="20"/>
                    <a:pt x="114" y="19"/>
                  </a:cubicBezTo>
                  <a:cubicBezTo>
                    <a:pt x="115" y="19"/>
                    <a:pt x="115" y="18"/>
                    <a:pt x="115" y="18"/>
                  </a:cubicBezTo>
                  <a:cubicBezTo>
                    <a:pt x="113" y="17"/>
                    <a:pt x="113" y="17"/>
                    <a:pt x="113" y="17"/>
                  </a:cubicBezTo>
                  <a:cubicBezTo>
                    <a:pt x="113" y="17"/>
                    <a:pt x="113" y="17"/>
                    <a:pt x="114" y="17"/>
                  </a:cubicBezTo>
                  <a:cubicBezTo>
                    <a:pt x="114" y="17"/>
                    <a:pt x="114" y="16"/>
                    <a:pt x="115" y="16"/>
                  </a:cubicBezTo>
                  <a:cubicBezTo>
                    <a:pt x="115" y="16"/>
                    <a:pt x="117" y="17"/>
                    <a:pt x="117" y="17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118" y="18"/>
                    <a:pt x="118" y="19"/>
                    <a:pt x="118" y="19"/>
                  </a:cubicBezTo>
                  <a:cubicBezTo>
                    <a:pt x="118" y="19"/>
                    <a:pt x="117" y="20"/>
                    <a:pt x="117" y="20"/>
                  </a:cubicBezTo>
                  <a:cubicBezTo>
                    <a:pt x="117" y="20"/>
                    <a:pt x="117" y="20"/>
                    <a:pt x="117" y="21"/>
                  </a:cubicBezTo>
                  <a:cubicBezTo>
                    <a:pt x="117" y="21"/>
                    <a:pt x="117" y="22"/>
                    <a:pt x="117" y="22"/>
                  </a:cubicBezTo>
                  <a:cubicBezTo>
                    <a:pt x="117" y="22"/>
                    <a:pt x="118" y="22"/>
                    <a:pt x="118" y="22"/>
                  </a:cubicBezTo>
                  <a:cubicBezTo>
                    <a:pt x="119" y="22"/>
                    <a:pt x="120" y="22"/>
                    <a:pt x="120" y="21"/>
                  </a:cubicBezTo>
                  <a:cubicBezTo>
                    <a:pt x="121" y="21"/>
                    <a:pt x="121" y="21"/>
                    <a:pt x="122" y="21"/>
                  </a:cubicBezTo>
                  <a:cubicBezTo>
                    <a:pt x="122" y="21"/>
                    <a:pt x="122" y="22"/>
                    <a:pt x="122" y="22"/>
                  </a:cubicBezTo>
                  <a:cubicBezTo>
                    <a:pt x="123" y="22"/>
                    <a:pt x="124" y="23"/>
                    <a:pt x="124" y="23"/>
                  </a:cubicBezTo>
                  <a:cubicBezTo>
                    <a:pt x="124" y="23"/>
                    <a:pt x="125" y="23"/>
                    <a:pt x="125" y="23"/>
                  </a:cubicBezTo>
                  <a:cubicBezTo>
                    <a:pt x="125" y="24"/>
                    <a:pt x="125" y="25"/>
                    <a:pt x="125" y="25"/>
                  </a:cubicBezTo>
                  <a:cubicBezTo>
                    <a:pt x="125" y="25"/>
                    <a:pt x="126" y="26"/>
                    <a:pt x="127" y="26"/>
                  </a:cubicBezTo>
                  <a:cubicBezTo>
                    <a:pt x="128" y="26"/>
                    <a:pt x="128" y="26"/>
                    <a:pt x="128" y="26"/>
                  </a:cubicBezTo>
                  <a:cubicBezTo>
                    <a:pt x="128" y="27"/>
                    <a:pt x="128" y="27"/>
                    <a:pt x="128" y="27"/>
                  </a:cubicBezTo>
                  <a:cubicBezTo>
                    <a:pt x="128" y="27"/>
                    <a:pt x="129" y="28"/>
                    <a:pt x="130" y="29"/>
                  </a:cubicBezTo>
                  <a:cubicBezTo>
                    <a:pt x="130" y="29"/>
                    <a:pt x="132" y="31"/>
                    <a:pt x="132" y="31"/>
                  </a:cubicBezTo>
                  <a:cubicBezTo>
                    <a:pt x="132" y="31"/>
                    <a:pt x="133" y="31"/>
                    <a:pt x="133" y="32"/>
                  </a:cubicBezTo>
                  <a:cubicBezTo>
                    <a:pt x="134" y="33"/>
                    <a:pt x="133" y="34"/>
                    <a:pt x="134" y="34"/>
                  </a:cubicBezTo>
                  <a:cubicBezTo>
                    <a:pt x="134" y="34"/>
                    <a:pt x="134" y="35"/>
                    <a:pt x="134" y="36"/>
                  </a:cubicBezTo>
                  <a:cubicBezTo>
                    <a:pt x="134" y="36"/>
                    <a:pt x="135" y="37"/>
                    <a:pt x="135" y="37"/>
                  </a:cubicBezTo>
                  <a:cubicBezTo>
                    <a:pt x="135" y="38"/>
                    <a:pt x="136" y="38"/>
                    <a:pt x="136" y="38"/>
                  </a:cubicBezTo>
                  <a:cubicBezTo>
                    <a:pt x="136" y="38"/>
                    <a:pt x="138" y="39"/>
                    <a:pt x="138" y="39"/>
                  </a:cubicBezTo>
                  <a:cubicBezTo>
                    <a:pt x="139" y="39"/>
                    <a:pt x="139" y="40"/>
                    <a:pt x="139" y="40"/>
                  </a:cubicBezTo>
                  <a:cubicBezTo>
                    <a:pt x="139" y="41"/>
                    <a:pt x="138" y="41"/>
                    <a:pt x="138" y="41"/>
                  </a:cubicBezTo>
                  <a:cubicBezTo>
                    <a:pt x="138" y="41"/>
                    <a:pt x="137" y="41"/>
                    <a:pt x="137" y="41"/>
                  </a:cubicBezTo>
                  <a:cubicBezTo>
                    <a:pt x="137" y="41"/>
                    <a:pt x="137" y="43"/>
                    <a:pt x="137" y="43"/>
                  </a:cubicBezTo>
                  <a:cubicBezTo>
                    <a:pt x="137" y="43"/>
                    <a:pt x="137" y="44"/>
                    <a:pt x="137" y="44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5" y="45"/>
                    <a:pt x="135" y="45"/>
                    <a:pt x="135" y="45"/>
                  </a:cubicBezTo>
                  <a:cubicBezTo>
                    <a:pt x="133" y="45"/>
                    <a:pt x="133" y="45"/>
                    <a:pt x="133" y="45"/>
                  </a:cubicBezTo>
                  <a:cubicBezTo>
                    <a:pt x="133" y="46"/>
                    <a:pt x="133" y="46"/>
                    <a:pt x="133" y="46"/>
                  </a:cubicBezTo>
                  <a:cubicBezTo>
                    <a:pt x="133" y="46"/>
                    <a:pt x="133" y="47"/>
                    <a:pt x="133" y="47"/>
                  </a:cubicBezTo>
                  <a:cubicBezTo>
                    <a:pt x="133" y="47"/>
                    <a:pt x="134" y="48"/>
                    <a:pt x="134" y="47"/>
                  </a:cubicBezTo>
                  <a:cubicBezTo>
                    <a:pt x="134" y="47"/>
                    <a:pt x="134" y="47"/>
                    <a:pt x="134" y="47"/>
                  </a:cubicBezTo>
                  <a:cubicBezTo>
                    <a:pt x="134" y="46"/>
                    <a:pt x="134" y="46"/>
                    <a:pt x="135" y="46"/>
                  </a:cubicBezTo>
                  <a:cubicBezTo>
                    <a:pt x="135" y="46"/>
                    <a:pt x="136" y="46"/>
                    <a:pt x="136" y="46"/>
                  </a:cubicBezTo>
                  <a:cubicBezTo>
                    <a:pt x="136" y="46"/>
                    <a:pt x="137" y="46"/>
                    <a:pt x="137" y="46"/>
                  </a:cubicBezTo>
                  <a:cubicBezTo>
                    <a:pt x="138" y="45"/>
                    <a:pt x="138" y="46"/>
                    <a:pt x="138" y="45"/>
                  </a:cubicBezTo>
                  <a:cubicBezTo>
                    <a:pt x="138" y="44"/>
                    <a:pt x="137" y="44"/>
                    <a:pt x="137" y="44"/>
                  </a:cubicBezTo>
                  <a:cubicBezTo>
                    <a:pt x="138" y="44"/>
                    <a:pt x="138" y="43"/>
                    <a:pt x="138" y="43"/>
                  </a:cubicBezTo>
                  <a:cubicBezTo>
                    <a:pt x="139" y="43"/>
                    <a:pt x="138" y="43"/>
                    <a:pt x="139" y="43"/>
                  </a:cubicBezTo>
                  <a:cubicBezTo>
                    <a:pt x="139" y="42"/>
                    <a:pt x="139" y="42"/>
                    <a:pt x="140" y="42"/>
                  </a:cubicBezTo>
                  <a:cubicBezTo>
                    <a:pt x="140" y="42"/>
                    <a:pt x="140" y="42"/>
                    <a:pt x="140" y="42"/>
                  </a:cubicBezTo>
                  <a:cubicBezTo>
                    <a:pt x="140" y="41"/>
                    <a:pt x="140" y="41"/>
                    <a:pt x="140" y="40"/>
                  </a:cubicBezTo>
                  <a:cubicBezTo>
                    <a:pt x="140" y="40"/>
                    <a:pt x="140" y="39"/>
                    <a:pt x="140" y="39"/>
                  </a:cubicBezTo>
                  <a:cubicBezTo>
                    <a:pt x="140" y="39"/>
                    <a:pt x="139" y="37"/>
                    <a:pt x="139" y="37"/>
                  </a:cubicBezTo>
                  <a:cubicBezTo>
                    <a:pt x="139" y="37"/>
                    <a:pt x="141" y="41"/>
                    <a:pt x="142" y="44"/>
                  </a:cubicBezTo>
                  <a:cubicBezTo>
                    <a:pt x="142" y="44"/>
                    <a:pt x="141" y="44"/>
                    <a:pt x="141" y="44"/>
                  </a:cubicBezTo>
                  <a:cubicBezTo>
                    <a:pt x="141" y="45"/>
                    <a:pt x="141" y="45"/>
                    <a:pt x="141" y="46"/>
                  </a:cubicBezTo>
                  <a:cubicBezTo>
                    <a:pt x="141" y="46"/>
                    <a:pt x="141" y="46"/>
                    <a:pt x="141" y="48"/>
                  </a:cubicBezTo>
                  <a:cubicBezTo>
                    <a:pt x="141" y="50"/>
                    <a:pt x="141" y="50"/>
                    <a:pt x="141" y="51"/>
                  </a:cubicBezTo>
                  <a:cubicBezTo>
                    <a:pt x="141" y="51"/>
                    <a:pt x="142" y="52"/>
                    <a:pt x="142" y="52"/>
                  </a:cubicBezTo>
                  <a:cubicBezTo>
                    <a:pt x="142" y="53"/>
                    <a:pt x="141" y="55"/>
                    <a:pt x="141" y="55"/>
                  </a:cubicBezTo>
                  <a:cubicBezTo>
                    <a:pt x="141" y="55"/>
                    <a:pt x="141" y="55"/>
                    <a:pt x="141" y="56"/>
                  </a:cubicBezTo>
                  <a:cubicBezTo>
                    <a:pt x="140" y="56"/>
                    <a:pt x="141" y="57"/>
                    <a:pt x="140" y="56"/>
                  </a:cubicBezTo>
                  <a:cubicBezTo>
                    <a:pt x="140" y="55"/>
                    <a:pt x="139" y="54"/>
                    <a:pt x="139" y="54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39" y="54"/>
                    <a:pt x="139" y="53"/>
                    <a:pt x="138" y="53"/>
                  </a:cubicBezTo>
                  <a:cubicBezTo>
                    <a:pt x="137" y="53"/>
                    <a:pt x="137" y="53"/>
                    <a:pt x="136" y="53"/>
                  </a:cubicBezTo>
                  <a:cubicBezTo>
                    <a:pt x="136" y="54"/>
                    <a:pt x="137" y="55"/>
                    <a:pt x="136" y="55"/>
                  </a:cubicBezTo>
                  <a:cubicBezTo>
                    <a:pt x="136" y="55"/>
                    <a:pt x="134" y="54"/>
                    <a:pt x="134" y="54"/>
                  </a:cubicBezTo>
                  <a:cubicBezTo>
                    <a:pt x="133" y="55"/>
                    <a:pt x="133" y="55"/>
                    <a:pt x="132" y="55"/>
                  </a:cubicBezTo>
                  <a:cubicBezTo>
                    <a:pt x="132" y="56"/>
                    <a:pt x="132" y="57"/>
                    <a:pt x="132" y="57"/>
                  </a:cubicBezTo>
                  <a:cubicBezTo>
                    <a:pt x="131" y="58"/>
                    <a:pt x="131" y="58"/>
                    <a:pt x="131" y="59"/>
                  </a:cubicBezTo>
                  <a:cubicBezTo>
                    <a:pt x="131" y="60"/>
                    <a:pt x="129" y="60"/>
                    <a:pt x="129" y="60"/>
                  </a:cubicBezTo>
                  <a:cubicBezTo>
                    <a:pt x="129" y="60"/>
                    <a:pt x="127" y="60"/>
                    <a:pt x="127" y="61"/>
                  </a:cubicBezTo>
                  <a:cubicBezTo>
                    <a:pt x="126" y="61"/>
                    <a:pt x="127" y="62"/>
                    <a:pt x="126" y="62"/>
                  </a:cubicBezTo>
                  <a:cubicBezTo>
                    <a:pt x="125" y="62"/>
                    <a:pt x="125" y="64"/>
                    <a:pt x="125" y="64"/>
                  </a:cubicBezTo>
                  <a:cubicBezTo>
                    <a:pt x="125" y="64"/>
                    <a:pt x="125" y="65"/>
                    <a:pt x="125" y="65"/>
                  </a:cubicBezTo>
                  <a:cubicBezTo>
                    <a:pt x="125" y="66"/>
                    <a:pt x="125" y="67"/>
                    <a:pt x="125" y="67"/>
                  </a:cubicBezTo>
                  <a:cubicBezTo>
                    <a:pt x="124" y="67"/>
                    <a:pt x="123" y="67"/>
                    <a:pt x="123" y="67"/>
                  </a:cubicBezTo>
                  <a:cubicBezTo>
                    <a:pt x="123" y="67"/>
                    <a:pt x="123" y="68"/>
                    <a:pt x="122" y="68"/>
                  </a:cubicBezTo>
                  <a:cubicBezTo>
                    <a:pt x="121" y="69"/>
                    <a:pt x="120" y="69"/>
                    <a:pt x="120" y="69"/>
                  </a:cubicBezTo>
                  <a:cubicBezTo>
                    <a:pt x="119" y="70"/>
                    <a:pt x="120" y="71"/>
                    <a:pt x="119" y="71"/>
                  </a:cubicBezTo>
                  <a:cubicBezTo>
                    <a:pt x="118" y="70"/>
                    <a:pt x="116" y="70"/>
                    <a:pt x="116" y="71"/>
                  </a:cubicBezTo>
                  <a:cubicBezTo>
                    <a:pt x="115" y="71"/>
                    <a:pt x="116" y="72"/>
                    <a:pt x="114" y="73"/>
                  </a:cubicBezTo>
                  <a:cubicBezTo>
                    <a:pt x="112" y="74"/>
                    <a:pt x="112" y="74"/>
                    <a:pt x="111" y="74"/>
                  </a:cubicBezTo>
                  <a:cubicBezTo>
                    <a:pt x="111" y="75"/>
                    <a:pt x="110" y="74"/>
                    <a:pt x="110" y="76"/>
                  </a:cubicBezTo>
                  <a:cubicBezTo>
                    <a:pt x="111" y="77"/>
                    <a:pt x="111" y="78"/>
                    <a:pt x="111" y="78"/>
                  </a:cubicBezTo>
                  <a:cubicBezTo>
                    <a:pt x="112" y="79"/>
                    <a:pt x="113" y="80"/>
                    <a:pt x="113" y="81"/>
                  </a:cubicBezTo>
                  <a:cubicBezTo>
                    <a:pt x="114" y="82"/>
                    <a:pt x="114" y="82"/>
                    <a:pt x="114" y="83"/>
                  </a:cubicBezTo>
                  <a:cubicBezTo>
                    <a:pt x="113" y="84"/>
                    <a:pt x="113" y="85"/>
                    <a:pt x="113" y="86"/>
                  </a:cubicBezTo>
                  <a:cubicBezTo>
                    <a:pt x="113" y="86"/>
                    <a:pt x="113" y="88"/>
                    <a:pt x="113" y="88"/>
                  </a:cubicBezTo>
                  <a:cubicBezTo>
                    <a:pt x="113" y="89"/>
                    <a:pt x="114" y="90"/>
                    <a:pt x="114" y="90"/>
                  </a:cubicBezTo>
                  <a:cubicBezTo>
                    <a:pt x="114" y="90"/>
                    <a:pt x="113" y="91"/>
                    <a:pt x="114" y="92"/>
                  </a:cubicBezTo>
                  <a:cubicBezTo>
                    <a:pt x="114" y="93"/>
                    <a:pt x="116" y="94"/>
                    <a:pt x="116" y="94"/>
                  </a:cubicBezTo>
                  <a:cubicBezTo>
                    <a:pt x="117" y="94"/>
                    <a:pt x="118" y="95"/>
                    <a:pt x="118" y="95"/>
                  </a:cubicBezTo>
                  <a:cubicBezTo>
                    <a:pt x="118" y="95"/>
                    <a:pt x="118" y="98"/>
                    <a:pt x="118" y="98"/>
                  </a:cubicBezTo>
                  <a:cubicBezTo>
                    <a:pt x="118" y="99"/>
                    <a:pt x="121" y="103"/>
                    <a:pt x="120" y="104"/>
                  </a:cubicBezTo>
                  <a:cubicBezTo>
                    <a:pt x="119" y="105"/>
                    <a:pt x="119" y="106"/>
                    <a:pt x="119" y="106"/>
                  </a:cubicBezTo>
                  <a:cubicBezTo>
                    <a:pt x="119" y="107"/>
                    <a:pt x="120" y="107"/>
                    <a:pt x="120" y="107"/>
                  </a:cubicBezTo>
                  <a:cubicBezTo>
                    <a:pt x="120" y="108"/>
                    <a:pt x="122" y="108"/>
                    <a:pt x="121" y="109"/>
                  </a:cubicBezTo>
                  <a:cubicBezTo>
                    <a:pt x="120" y="110"/>
                    <a:pt x="119" y="111"/>
                    <a:pt x="119" y="112"/>
                  </a:cubicBezTo>
                  <a:cubicBezTo>
                    <a:pt x="118" y="112"/>
                    <a:pt x="118" y="113"/>
                    <a:pt x="118" y="114"/>
                  </a:cubicBezTo>
                  <a:cubicBezTo>
                    <a:pt x="117" y="114"/>
                    <a:pt x="117" y="115"/>
                    <a:pt x="116" y="116"/>
                  </a:cubicBezTo>
                  <a:cubicBezTo>
                    <a:pt x="115" y="116"/>
                    <a:pt x="115" y="117"/>
                    <a:pt x="115" y="118"/>
                  </a:cubicBezTo>
                  <a:cubicBezTo>
                    <a:pt x="115" y="118"/>
                    <a:pt x="113" y="120"/>
                    <a:pt x="115" y="119"/>
                  </a:cubicBezTo>
                  <a:cubicBezTo>
                    <a:pt x="117" y="117"/>
                    <a:pt x="115" y="119"/>
                    <a:pt x="117" y="117"/>
                  </a:cubicBezTo>
                  <a:cubicBezTo>
                    <a:pt x="120" y="115"/>
                    <a:pt x="120" y="116"/>
                    <a:pt x="122" y="114"/>
                  </a:cubicBezTo>
                  <a:cubicBezTo>
                    <a:pt x="123" y="113"/>
                    <a:pt x="121" y="117"/>
                    <a:pt x="123" y="112"/>
                  </a:cubicBezTo>
                  <a:cubicBezTo>
                    <a:pt x="125" y="107"/>
                    <a:pt x="125" y="108"/>
                    <a:pt x="126" y="107"/>
                  </a:cubicBezTo>
                  <a:cubicBezTo>
                    <a:pt x="126" y="105"/>
                    <a:pt x="126" y="107"/>
                    <a:pt x="128" y="104"/>
                  </a:cubicBezTo>
                  <a:cubicBezTo>
                    <a:pt x="129" y="101"/>
                    <a:pt x="128" y="103"/>
                    <a:pt x="129" y="101"/>
                  </a:cubicBezTo>
                  <a:cubicBezTo>
                    <a:pt x="130" y="100"/>
                    <a:pt x="130" y="102"/>
                    <a:pt x="131" y="99"/>
                  </a:cubicBezTo>
                  <a:cubicBezTo>
                    <a:pt x="132" y="96"/>
                    <a:pt x="132" y="98"/>
                    <a:pt x="132" y="95"/>
                  </a:cubicBezTo>
                  <a:cubicBezTo>
                    <a:pt x="133" y="91"/>
                    <a:pt x="132" y="91"/>
                    <a:pt x="134" y="89"/>
                  </a:cubicBezTo>
                  <a:cubicBezTo>
                    <a:pt x="136" y="88"/>
                    <a:pt x="135" y="89"/>
                    <a:pt x="136" y="87"/>
                  </a:cubicBezTo>
                  <a:cubicBezTo>
                    <a:pt x="137" y="86"/>
                    <a:pt x="136" y="87"/>
                    <a:pt x="138" y="84"/>
                  </a:cubicBezTo>
                  <a:cubicBezTo>
                    <a:pt x="139" y="82"/>
                    <a:pt x="141" y="80"/>
                    <a:pt x="141" y="75"/>
                  </a:cubicBezTo>
                  <a:cubicBezTo>
                    <a:pt x="141" y="70"/>
                    <a:pt x="141" y="70"/>
                    <a:pt x="141" y="70"/>
                  </a:cubicBezTo>
                  <a:cubicBezTo>
                    <a:pt x="141" y="70"/>
                    <a:pt x="144" y="68"/>
                    <a:pt x="143" y="65"/>
                  </a:cubicBezTo>
                  <a:cubicBezTo>
                    <a:pt x="142" y="62"/>
                    <a:pt x="142" y="63"/>
                    <a:pt x="142" y="62"/>
                  </a:cubicBezTo>
                  <a:cubicBezTo>
                    <a:pt x="142" y="61"/>
                    <a:pt x="143" y="61"/>
                    <a:pt x="144" y="60"/>
                  </a:cubicBezTo>
                  <a:cubicBezTo>
                    <a:pt x="144" y="59"/>
                    <a:pt x="144" y="59"/>
                    <a:pt x="145" y="58"/>
                  </a:cubicBezTo>
                  <a:cubicBezTo>
                    <a:pt x="145" y="57"/>
                    <a:pt x="145" y="56"/>
                    <a:pt x="145" y="56"/>
                  </a:cubicBezTo>
                  <a:cubicBezTo>
                    <a:pt x="146" y="56"/>
                    <a:pt x="146" y="56"/>
                    <a:pt x="146" y="56"/>
                  </a:cubicBezTo>
                  <a:cubicBezTo>
                    <a:pt x="146" y="56"/>
                    <a:pt x="152" y="122"/>
                    <a:pt x="87" y="132"/>
                  </a:cubicBezTo>
                  <a:cubicBezTo>
                    <a:pt x="87" y="132"/>
                    <a:pt x="102" y="128"/>
                    <a:pt x="104" y="125"/>
                  </a:cubicBezTo>
                  <a:cubicBezTo>
                    <a:pt x="104" y="125"/>
                    <a:pt x="104" y="123"/>
                    <a:pt x="103" y="123"/>
                  </a:cubicBezTo>
                  <a:cubicBezTo>
                    <a:pt x="103" y="123"/>
                    <a:pt x="102" y="123"/>
                    <a:pt x="101" y="122"/>
                  </a:cubicBezTo>
                  <a:cubicBezTo>
                    <a:pt x="100" y="121"/>
                    <a:pt x="99" y="121"/>
                    <a:pt x="99" y="121"/>
                  </a:cubicBezTo>
                  <a:cubicBezTo>
                    <a:pt x="99" y="122"/>
                    <a:pt x="99" y="122"/>
                    <a:pt x="99" y="122"/>
                  </a:cubicBezTo>
                  <a:cubicBezTo>
                    <a:pt x="99" y="122"/>
                    <a:pt x="100" y="122"/>
                    <a:pt x="97" y="121"/>
                  </a:cubicBezTo>
                  <a:cubicBezTo>
                    <a:pt x="94" y="121"/>
                    <a:pt x="94" y="121"/>
                    <a:pt x="93" y="121"/>
                  </a:cubicBezTo>
                  <a:cubicBezTo>
                    <a:pt x="91" y="120"/>
                    <a:pt x="90" y="118"/>
                    <a:pt x="90" y="119"/>
                  </a:cubicBezTo>
                  <a:cubicBezTo>
                    <a:pt x="89" y="121"/>
                    <a:pt x="90" y="120"/>
                    <a:pt x="89" y="121"/>
                  </a:cubicBezTo>
                  <a:cubicBezTo>
                    <a:pt x="88" y="121"/>
                    <a:pt x="85" y="121"/>
                    <a:pt x="85" y="121"/>
                  </a:cubicBezTo>
                  <a:cubicBezTo>
                    <a:pt x="85" y="121"/>
                    <a:pt x="80" y="121"/>
                    <a:pt x="80" y="120"/>
                  </a:cubicBezTo>
                  <a:cubicBezTo>
                    <a:pt x="79" y="120"/>
                    <a:pt x="79" y="119"/>
                    <a:pt x="79" y="119"/>
                  </a:cubicBezTo>
                  <a:cubicBezTo>
                    <a:pt x="78" y="119"/>
                    <a:pt x="77" y="121"/>
                    <a:pt x="77" y="121"/>
                  </a:cubicBezTo>
                  <a:cubicBezTo>
                    <a:pt x="80" y="122"/>
                    <a:pt x="80" y="122"/>
                    <a:pt x="80" y="122"/>
                  </a:cubicBezTo>
                  <a:cubicBezTo>
                    <a:pt x="82" y="124"/>
                    <a:pt x="82" y="124"/>
                    <a:pt x="82" y="124"/>
                  </a:cubicBezTo>
                  <a:cubicBezTo>
                    <a:pt x="82" y="124"/>
                    <a:pt x="83" y="124"/>
                    <a:pt x="82" y="125"/>
                  </a:cubicBezTo>
                  <a:cubicBezTo>
                    <a:pt x="82" y="125"/>
                    <a:pt x="81" y="125"/>
                    <a:pt x="80" y="125"/>
                  </a:cubicBezTo>
                  <a:cubicBezTo>
                    <a:pt x="79" y="125"/>
                    <a:pt x="76" y="127"/>
                    <a:pt x="76" y="126"/>
                  </a:cubicBezTo>
                  <a:cubicBezTo>
                    <a:pt x="75" y="125"/>
                    <a:pt x="75" y="125"/>
                    <a:pt x="74" y="124"/>
                  </a:cubicBezTo>
                  <a:cubicBezTo>
                    <a:pt x="74" y="123"/>
                    <a:pt x="74" y="122"/>
                    <a:pt x="73" y="122"/>
                  </a:cubicBezTo>
                  <a:cubicBezTo>
                    <a:pt x="72" y="122"/>
                    <a:pt x="71" y="122"/>
                    <a:pt x="71" y="122"/>
                  </a:cubicBezTo>
                  <a:cubicBezTo>
                    <a:pt x="72" y="124"/>
                    <a:pt x="72" y="124"/>
                    <a:pt x="72" y="124"/>
                  </a:cubicBezTo>
                  <a:cubicBezTo>
                    <a:pt x="72" y="124"/>
                    <a:pt x="70" y="124"/>
                    <a:pt x="69" y="124"/>
                  </a:cubicBezTo>
                  <a:cubicBezTo>
                    <a:pt x="68" y="124"/>
                    <a:pt x="68" y="126"/>
                    <a:pt x="67" y="124"/>
                  </a:cubicBezTo>
                  <a:cubicBezTo>
                    <a:pt x="66" y="123"/>
                    <a:pt x="66" y="123"/>
                    <a:pt x="65" y="123"/>
                  </a:cubicBezTo>
                  <a:cubicBezTo>
                    <a:pt x="64" y="123"/>
                    <a:pt x="62" y="123"/>
                    <a:pt x="62" y="123"/>
                  </a:cubicBezTo>
                  <a:cubicBezTo>
                    <a:pt x="61" y="123"/>
                    <a:pt x="60" y="123"/>
                    <a:pt x="60" y="123"/>
                  </a:cubicBezTo>
                  <a:cubicBezTo>
                    <a:pt x="59" y="123"/>
                    <a:pt x="57" y="125"/>
                    <a:pt x="57" y="124"/>
                  </a:cubicBezTo>
                  <a:cubicBezTo>
                    <a:pt x="56" y="124"/>
                    <a:pt x="53" y="124"/>
                    <a:pt x="53" y="124"/>
                  </a:cubicBezTo>
                  <a:cubicBezTo>
                    <a:pt x="53" y="124"/>
                    <a:pt x="61" y="131"/>
                    <a:pt x="77" y="132"/>
                  </a:cubicBezTo>
                  <a:cubicBezTo>
                    <a:pt x="77" y="132"/>
                    <a:pt x="41" y="133"/>
                    <a:pt x="21" y="98"/>
                  </a:cubicBezTo>
                  <a:cubicBezTo>
                    <a:pt x="0" y="63"/>
                    <a:pt x="14" y="18"/>
                    <a:pt x="61" y="2"/>
                  </a:cubicBezTo>
                  <a:cubicBezTo>
                    <a:pt x="61" y="2"/>
                    <a:pt x="26" y="15"/>
                    <a:pt x="17" y="48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8" y="48"/>
                    <a:pt x="18" y="48"/>
                    <a:pt x="19" y="47"/>
                  </a:cubicBezTo>
                  <a:cubicBezTo>
                    <a:pt x="20" y="45"/>
                    <a:pt x="19" y="45"/>
                    <a:pt x="20" y="44"/>
                  </a:cubicBezTo>
                  <a:cubicBezTo>
                    <a:pt x="20" y="43"/>
                    <a:pt x="20" y="44"/>
                    <a:pt x="21" y="43"/>
                  </a:cubicBezTo>
                  <a:cubicBezTo>
                    <a:pt x="22" y="42"/>
                    <a:pt x="22" y="42"/>
                    <a:pt x="23" y="41"/>
                  </a:cubicBezTo>
                  <a:cubicBezTo>
                    <a:pt x="23" y="41"/>
                    <a:pt x="24" y="39"/>
                    <a:pt x="24" y="38"/>
                  </a:cubicBezTo>
                  <a:cubicBezTo>
                    <a:pt x="25" y="37"/>
                    <a:pt x="26" y="37"/>
                    <a:pt x="27" y="37"/>
                  </a:cubicBezTo>
                  <a:cubicBezTo>
                    <a:pt x="27" y="37"/>
                    <a:pt x="27" y="36"/>
                    <a:pt x="27" y="37"/>
                  </a:cubicBezTo>
                  <a:cubicBezTo>
                    <a:pt x="28" y="38"/>
                    <a:pt x="26" y="39"/>
                    <a:pt x="26" y="39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1"/>
                    <a:pt x="25" y="44"/>
                    <a:pt x="25" y="44"/>
                  </a:cubicBezTo>
                  <a:cubicBezTo>
                    <a:pt x="25" y="45"/>
                    <a:pt x="26" y="47"/>
                    <a:pt x="26" y="47"/>
                  </a:cubicBezTo>
                  <a:cubicBezTo>
                    <a:pt x="26" y="47"/>
                    <a:pt x="27" y="49"/>
                    <a:pt x="27" y="49"/>
                  </a:cubicBezTo>
                  <a:cubicBezTo>
                    <a:pt x="28" y="49"/>
                    <a:pt x="31" y="50"/>
                    <a:pt x="31" y="50"/>
                  </a:cubicBezTo>
                  <a:cubicBezTo>
                    <a:pt x="31" y="50"/>
                    <a:pt x="32" y="49"/>
                    <a:pt x="33" y="47"/>
                  </a:cubicBezTo>
                  <a:cubicBezTo>
                    <a:pt x="34" y="46"/>
                    <a:pt x="36" y="46"/>
                    <a:pt x="36" y="46"/>
                  </a:cubicBezTo>
                  <a:cubicBezTo>
                    <a:pt x="36" y="45"/>
                    <a:pt x="36" y="44"/>
                    <a:pt x="36" y="43"/>
                  </a:cubicBezTo>
                  <a:cubicBezTo>
                    <a:pt x="37" y="42"/>
                    <a:pt x="36" y="42"/>
                    <a:pt x="38" y="41"/>
                  </a:cubicBezTo>
                  <a:cubicBezTo>
                    <a:pt x="39" y="40"/>
                    <a:pt x="39" y="40"/>
                    <a:pt x="39" y="40"/>
                  </a:cubicBezTo>
                  <a:cubicBezTo>
                    <a:pt x="39" y="40"/>
                    <a:pt x="42" y="39"/>
                    <a:pt x="41" y="40"/>
                  </a:cubicBezTo>
                  <a:cubicBezTo>
                    <a:pt x="40" y="42"/>
                    <a:pt x="41" y="44"/>
                    <a:pt x="40" y="44"/>
                  </a:cubicBezTo>
                  <a:cubicBezTo>
                    <a:pt x="39" y="44"/>
                    <a:pt x="39" y="43"/>
                    <a:pt x="38" y="45"/>
                  </a:cubicBezTo>
                  <a:cubicBezTo>
                    <a:pt x="38" y="46"/>
                    <a:pt x="38" y="47"/>
                    <a:pt x="37" y="47"/>
                  </a:cubicBezTo>
                  <a:cubicBezTo>
                    <a:pt x="37" y="48"/>
                    <a:pt x="36" y="50"/>
                    <a:pt x="36" y="50"/>
                  </a:cubicBezTo>
                  <a:cubicBezTo>
                    <a:pt x="35" y="50"/>
                    <a:pt x="34" y="50"/>
                    <a:pt x="34" y="51"/>
                  </a:cubicBezTo>
                  <a:cubicBezTo>
                    <a:pt x="34" y="51"/>
                    <a:pt x="35" y="53"/>
                    <a:pt x="34" y="53"/>
                  </a:cubicBezTo>
                  <a:cubicBezTo>
                    <a:pt x="33" y="53"/>
                    <a:pt x="32" y="54"/>
                    <a:pt x="32" y="54"/>
                  </a:cubicBezTo>
                  <a:cubicBezTo>
                    <a:pt x="31" y="53"/>
                    <a:pt x="32" y="54"/>
                    <a:pt x="30" y="53"/>
                  </a:cubicBezTo>
                  <a:cubicBezTo>
                    <a:pt x="29" y="53"/>
                    <a:pt x="28" y="53"/>
                    <a:pt x="28" y="53"/>
                  </a:cubicBezTo>
                  <a:cubicBezTo>
                    <a:pt x="28" y="53"/>
                    <a:pt x="27" y="54"/>
                    <a:pt x="27" y="54"/>
                  </a:cubicBezTo>
                  <a:cubicBezTo>
                    <a:pt x="27" y="55"/>
                    <a:pt x="27" y="57"/>
                    <a:pt x="27" y="57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29" y="60"/>
                    <a:pt x="28" y="65"/>
                    <a:pt x="29" y="65"/>
                  </a:cubicBezTo>
                  <a:cubicBezTo>
                    <a:pt x="30" y="65"/>
                    <a:pt x="31" y="67"/>
                    <a:pt x="31" y="67"/>
                  </a:cubicBezTo>
                  <a:cubicBezTo>
                    <a:pt x="32" y="67"/>
                    <a:pt x="32" y="70"/>
                    <a:pt x="32" y="70"/>
                  </a:cubicBezTo>
                  <a:cubicBezTo>
                    <a:pt x="33" y="72"/>
                    <a:pt x="33" y="72"/>
                    <a:pt x="33" y="72"/>
                  </a:cubicBezTo>
                  <a:cubicBezTo>
                    <a:pt x="33" y="72"/>
                    <a:pt x="34" y="75"/>
                    <a:pt x="33" y="75"/>
                  </a:cubicBezTo>
                  <a:cubicBezTo>
                    <a:pt x="33" y="76"/>
                    <a:pt x="33" y="78"/>
                    <a:pt x="33" y="79"/>
                  </a:cubicBezTo>
                  <a:cubicBezTo>
                    <a:pt x="34" y="81"/>
                    <a:pt x="35" y="82"/>
                    <a:pt x="35" y="82"/>
                  </a:cubicBezTo>
                  <a:cubicBezTo>
                    <a:pt x="35" y="82"/>
                    <a:pt x="33" y="84"/>
                    <a:pt x="34" y="84"/>
                  </a:cubicBezTo>
                  <a:cubicBezTo>
                    <a:pt x="35" y="85"/>
                    <a:pt x="37" y="87"/>
                    <a:pt x="37" y="87"/>
                  </a:cubicBezTo>
                  <a:cubicBezTo>
                    <a:pt x="37" y="88"/>
                    <a:pt x="37" y="89"/>
                    <a:pt x="38" y="89"/>
                  </a:cubicBezTo>
                  <a:cubicBezTo>
                    <a:pt x="39" y="89"/>
                    <a:pt x="40" y="89"/>
                    <a:pt x="40" y="89"/>
                  </a:cubicBezTo>
                  <a:cubicBezTo>
                    <a:pt x="40" y="90"/>
                    <a:pt x="40" y="92"/>
                    <a:pt x="40" y="92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45" y="98"/>
                    <a:pt x="45" y="98"/>
                    <a:pt x="45" y="98"/>
                  </a:cubicBezTo>
                  <a:cubicBezTo>
                    <a:pt x="45" y="98"/>
                    <a:pt x="45" y="100"/>
                    <a:pt x="46" y="100"/>
                  </a:cubicBezTo>
                  <a:cubicBezTo>
                    <a:pt x="47" y="100"/>
                    <a:pt x="50" y="101"/>
                    <a:pt x="51" y="102"/>
                  </a:cubicBezTo>
                  <a:cubicBezTo>
                    <a:pt x="51" y="102"/>
                    <a:pt x="53" y="103"/>
                    <a:pt x="54" y="103"/>
                  </a:cubicBezTo>
                  <a:cubicBezTo>
                    <a:pt x="55" y="103"/>
                    <a:pt x="54" y="105"/>
                    <a:pt x="55" y="103"/>
                  </a:cubicBezTo>
                  <a:cubicBezTo>
                    <a:pt x="56" y="101"/>
                    <a:pt x="55" y="102"/>
                    <a:pt x="56" y="100"/>
                  </a:cubicBezTo>
                  <a:cubicBezTo>
                    <a:pt x="57" y="97"/>
                    <a:pt x="57" y="99"/>
                    <a:pt x="57" y="97"/>
                  </a:cubicBezTo>
                  <a:cubicBezTo>
                    <a:pt x="57" y="96"/>
                    <a:pt x="57" y="97"/>
                    <a:pt x="57" y="96"/>
                  </a:cubicBezTo>
                  <a:cubicBezTo>
                    <a:pt x="58" y="94"/>
                    <a:pt x="57" y="95"/>
                    <a:pt x="58" y="93"/>
                  </a:cubicBezTo>
                  <a:cubicBezTo>
                    <a:pt x="59" y="91"/>
                    <a:pt x="59" y="92"/>
                    <a:pt x="60" y="90"/>
                  </a:cubicBezTo>
                  <a:cubicBezTo>
                    <a:pt x="61" y="89"/>
                    <a:pt x="62" y="90"/>
                    <a:pt x="61" y="88"/>
                  </a:cubicBezTo>
                  <a:cubicBezTo>
                    <a:pt x="61" y="86"/>
                    <a:pt x="61" y="88"/>
                    <a:pt x="61" y="86"/>
                  </a:cubicBezTo>
                  <a:cubicBezTo>
                    <a:pt x="60" y="84"/>
                    <a:pt x="61" y="84"/>
                    <a:pt x="59" y="83"/>
                  </a:cubicBezTo>
                  <a:cubicBezTo>
                    <a:pt x="58" y="82"/>
                    <a:pt x="57" y="82"/>
                    <a:pt x="57" y="81"/>
                  </a:cubicBezTo>
                  <a:cubicBezTo>
                    <a:pt x="57" y="79"/>
                    <a:pt x="57" y="79"/>
                    <a:pt x="58" y="78"/>
                  </a:cubicBezTo>
                  <a:cubicBezTo>
                    <a:pt x="58" y="77"/>
                    <a:pt x="59" y="76"/>
                    <a:pt x="59" y="76"/>
                  </a:cubicBezTo>
                  <a:cubicBezTo>
                    <a:pt x="60" y="75"/>
                    <a:pt x="60" y="76"/>
                    <a:pt x="61" y="74"/>
                  </a:cubicBezTo>
                  <a:cubicBezTo>
                    <a:pt x="61" y="73"/>
                    <a:pt x="62" y="72"/>
                    <a:pt x="62" y="72"/>
                  </a:cubicBezTo>
                  <a:cubicBezTo>
                    <a:pt x="62" y="72"/>
                    <a:pt x="62" y="69"/>
                    <a:pt x="62" y="68"/>
                  </a:cubicBezTo>
                  <a:cubicBezTo>
                    <a:pt x="62" y="66"/>
                    <a:pt x="63" y="68"/>
                    <a:pt x="62" y="66"/>
                  </a:cubicBezTo>
                  <a:cubicBezTo>
                    <a:pt x="62" y="64"/>
                    <a:pt x="62" y="63"/>
                    <a:pt x="62" y="63"/>
                  </a:cubicBezTo>
                  <a:cubicBezTo>
                    <a:pt x="62" y="63"/>
                    <a:pt x="64" y="61"/>
                    <a:pt x="65" y="62"/>
                  </a:cubicBezTo>
                  <a:cubicBezTo>
                    <a:pt x="66" y="62"/>
                    <a:pt x="66" y="63"/>
                    <a:pt x="67" y="62"/>
                  </a:cubicBezTo>
                  <a:cubicBezTo>
                    <a:pt x="69" y="61"/>
                    <a:pt x="68" y="60"/>
                    <a:pt x="69" y="60"/>
                  </a:cubicBezTo>
                  <a:cubicBezTo>
                    <a:pt x="69" y="60"/>
                    <a:pt x="70" y="59"/>
                    <a:pt x="71" y="60"/>
                  </a:cubicBezTo>
                  <a:cubicBezTo>
                    <a:pt x="72" y="61"/>
                    <a:pt x="73" y="61"/>
                    <a:pt x="75" y="61"/>
                  </a:cubicBezTo>
                  <a:cubicBezTo>
                    <a:pt x="76" y="62"/>
                    <a:pt x="77" y="62"/>
                    <a:pt x="79" y="62"/>
                  </a:cubicBezTo>
                  <a:cubicBezTo>
                    <a:pt x="80" y="62"/>
                    <a:pt x="83" y="62"/>
                    <a:pt x="84" y="62"/>
                  </a:cubicBezTo>
                  <a:cubicBezTo>
                    <a:pt x="85" y="61"/>
                    <a:pt x="86" y="62"/>
                    <a:pt x="86" y="60"/>
                  </a:cubicBezTo>
                  <a:cubicBezTo>
                    <a:pt x="87" y="59"/>
                    <a:pt x="86" y="59"/>
                    <a:pt x="88" y="58"/>
                  </a:cubicBezTo>
                  <a:cubicBezTo>
                    <a:pt x="89" y="57"/>
                    <a:pt x="89" y="58"/>
                    <a:pt x="89" y="57"/>
                  </a:cubicBezTo>
                  <a:cubicBezTo>
                    <a:pt x="90" y="55"/>
                    <a:pt x="89" y="56"/>
                    <a:pt x="90" y="54"/>
                  </a:cubicBezTo>
                  <a:cubicBezTo>
                    <a:pt x="91" y="53"/>
                    <a:pt x="89" y="55"/>
                    <a:pt x="91" y="53"/>
                  </a:cubicBezTo>
                  <a:cubicBezTo>
                    <a:pt x="93" y="51"/>
                    <a:pt x="93" y="53"/>
                    <a:pt x="93" y="51"/>
                  </a:cubicBezTo>
                  <a:cubicBezTo>
                    <a:pt x="92" y="50"/>
                    <a:pt x="92" y="51"/>
                    <a:pt x="92" y="49"/>
                  </a:cubicBezTo>
                  <a:cubicBezTo>
                    <a:pt x="92" y="47"/>
                    <a:pt x="89" y="49"/>
                    <a:pt x="91" y="46"/>
                  </a:cubicBezTo>
                  <a:cubicBezTo>
                    <a:pt x="92" y="42"/>
                    <a:pt x="93" y="43"/>
                    <a:pt x="91" y="40"/>
                  </a:cubicBezTo>
                  <a:cubicBezTo>
                    <a:pt x="89" y="37"/>
                    <a:pt x="87" y="36"/>
                    <a:pt x="87" y="36"/>
                  </a:cubicBezTo>
                  <a:cubicBezTo>
                    <a:pt x="87" y="35"/>
                    <a:pt x="86" y="33"/>
                    <a:pt x="86" y="33"/>
                  </a:cubicBezTo>
                  <a:cubicBezTo>
                    <a:pt x="85" y="33"/>
                    <a:pt x="85" y="32"/>
                    <a:pt x="84" y="32"/>
                  </a:cubicBezTo>
                  <a:cubicBezTo>
                    <a:pt x="83" y="32"/>
                    <a:pt x="81" y="32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7" y="28"/>
                    <a:pt x="77" y="28"/>
                    <a:pt x="76" y="28"/>
                  </a:cubicBezTo>
                  <a:cubicBezTo>
                    <a:pt x="74" y="28"/>
                    <a:pt x="74" y="28"/>
                    <a:pt x="73" y="28"/>
                  </a:cubicBezTo>
                  <a:cubicBezTo>
                    <a:pt x="72" y="28"/>
                    <a:pt x="74" y="28"/>
                    <a:pt x="71" y="28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68" y="27"/>
                    <a:pt x="68" y="27"/>
                    <a:pt x="67" y="27"/>
                  </a:cubicBezTo>
                  <a:cubicBezTo>
                    <a:pt x="66" y="28"/>
                    <a:pt x="66" y="25"/>
                    <a:pt x="66" y="28"/>
                  </a:cubicBezTo>
                  <a:cubicBezTo>
                    <a:pt x="66" y="30"/>
                    <a:pt x="67" y="31"/>
                    <a:pt x="65" y="31"/>
                  </a:cubicBezTo>
                  <a:cubicBezTo>
                    <a:pt x="63" y="31"/>
                    <a:pt x="65" y="31"/>
                    <a:pt x="63" y="31"/>
                  </a:cubicBezTo>
                  <a:cubicBezTo>
                    <a:pt x="61" y="31"/>
                    <a:pt x="62" y="32"/>
                    <a:pt x="61" y="32"/>
                  </a:cubicBezTo>
                  <a:cubicBezTo>
                    <a:pt x="60" y="33"/>
                    <a:pt x="60" y="33"/>
                    <a:pt x="58" y="33"/>
                  </a:cubicBezTo>
                  <a:cubicBezTo>
                    <a:pt x="57" y="33"/>
                    <a:pt x="59" y="35"/>
                    <a:pt x="57" y="33"/>
                  </a:cubicBezTo>
                  <a:cubicBezTo>
                    <a:pt x="55" y="31"/>
                    <a:pt x="58" y="31"/>
                    <a:pt x="55" y="31"/>
                  </a:cubicBezTo>
                  <a:cubicBezTo>
                    <a:pt x="51" y="31"/>
                    <a:pt x="51" y="32"/>
                    <a:pt x="50" y="32"/>
                  </a:cubicBezTo>
                  <a:cubicBezTo>
                    <a:pt x="50" y="32"/>
                    <a:pt x="49" y="32"/>
                    <a:pt x="48" y="31"/>
                  </a:cubicBezTo>
                  <a:cubicBezTo>
                    <a:pt x="46" y="31"/>
                    <a:pt x="46" y="31"/>
                    <a:pt x="45" y="31"/>
                  </a:cubicBezTo>
                  <a:cubicBezTo>
                    <a:pt x="45" y="31"/>
                    <a:pt x="45" y="33"/>
                    <a:pt x="44" y="31"/>
                  </a:cubicBezTo>
                  <a:cubicBezTo>
                    <a:pt x="44" y="30"/>
                    <a:pt x="42" y="30"/>
                    <a:pt x="44" y="29"/>
                  </a:cubicBezTo>
                  <a:cubicBezTo>
                    <a:pt x="46" y="28"/>
                    <a:pt x="47" y="30"/>
                    <a:pt x="47" y="28"/>
                  </a:cubicBezTo>
                  <a:cubicBezTo>
                    <a:pt x="47" y="27"/>
                    <a:pt x="45" y="27"/>
                    <a:pt x="47" y="27"/>
                  </a:cubicBezTo>
                  <a:cubicBezTo>
                    <a:pt x="49" y="27"/>
                    <a:pt x="49" y="27"/>
                    <a:pt x="50" y="26"/>
                  </a:cubicBezTo>
                  <a:cubicBezTo>
                    <a:pt x="52" y="26"/>
                    <a:pt x="53" y="28"/>
                    <a:pt x="54" y="26"/>
                  </a:cubicBezTo>
                  <a:cubicBezTo>
                    <a:pt x="54" y="25"/>
                    <a:pt x="57" y="27"/>
                    <a:pt x="54" y="25"/>
                  </a:cubicBezTo>
                  <a:cubicBezTo>
                    <a:pt x="51" y="23"/>
                    <a:pt x="52" y="22"/>
                    <a:pt x="51" y="22"/>
                  </a:cubicBezTo>
                  <a:cubicBezTo>
                    <a:pt x="49" y="23"/>
                    <a:pt x="50" y="24"/>
                    <a:pt x="48" y="23"/>
                  </a:cubicBezTo>
                  <a:cubicBezTo>
                    <a:pt x="47" y="22"/>
                    <a:pt x="45" y="22"/>
                    <a:pt x="47" y="20"/>
                  </a:cubicBezTo>
                  <a:cubicBezTo>
                    <a:pt x="49" y="19"/>
                    <a:pt x="48" y="19"/>
                    <a:pt x="50" y="19"/>
                  </a:cubicBezTo>
                  <a:cubicBezTo>
                    <a:pt x="52" y="18"/>
                    <a:pt x="54" y="22"/>
                    <a:pt x="55" y="21"/>
                  </a:cubicBezTo>
                  <a:cubicBezTo>
                    <a:pt x="56" y="21"/>
                    <a:pt x="56" y="20"/>
                    <a:pt x="57" y="21"/>
                  </a:cubicBezTo>
                  <a:cubicBezTo>
                    <a:pt x="57" y="21"/>
                    <a:pt x="57" y="23"/>
                    <a:pt x="58" y="24"/>
                  </a:cubicBezTo>
                  <a:cubicBezTo>
                    <a:pt x="58" y="25"/>
                    <a:pt x="57" y="26"/>
                    <a:pt x="59" y="25"/>
                  </a:cubicBezTo>
                  <a:cubicBezTo>
                    <a:pt x="61" y="24"/>
                    <a:pt x="56" y="24"/>
                    <a:pt x="61" y="22"/>
                  </a:cubicBezTo>
                  <a:cubicBezTo>
                    <a:pt x="65" y="21"/>
                    <a:pt x="67" y="21"/>
                    <a:pt x="68" y="22"/>
                  </a:cubicBezTo>
                  <a:cubicBezTo>
                    <a:pt x="68" y="22"/>
                    <a:pt x="69" y="22"/>
                    <a:pt x="70" y="23"/>
                  </a:cubicBezTo>
                  <a:cubicBezTo>
                    <a:pt x="70" y="23"/>
                    <a:pt x="68" y="24"/>
                    <a:pt x="70" y="23"/>
                  </a:cubicBezTo>
                  <a:cubicBezTo>
                    <a:pt x="72" y="22"/>
                    <a:pt x="74" y="24"/>
                    <a:pt x="74" y="24"/>
                  </a:cubicBezTo>
                  <a:cubicBezTo>
                    <a:pt x="74" y="24"/>
                    <a:pt x="74" y="23"/>
                    <a:pt x="75" y="24"/>
                  </a:cubicBezTo>
                  <a:cubicBezTo>
                    <a:pt x="76" y="25"/>
                    <a:pt x="77" y="25"/>
                    <a:pt x="78" y="25"/>
                  </a:cubicBezTo>
                  <a:cubicBezTo>
                    <a:pt x="79" y="25"/>
                    <a:pt x="81" y="25"/>
                    <a:pt x="80" y="23"/>
                  </a:cubicBezTo>
                  <a:cubicBezTo>
                    <a:pt x="78" y="21"/>
                    <a:pt x="79" y="22"/>
                    <a:pt x="77" y="21"/>
                  </a:cubicBezTo>
                  <a:cubicBezTo>
                    <a:pt x="74" y="20"/>
                    <a:pt x="70" y="20"/>
                    <a:pt x="73" y="19"/>
                  </a:cubicBezTo>
                  <a:cubicBezTo>
                    <a:pt x="77" y="18"/>
                    <a:pt x="72" y="18"/>
                    <a:pt x="76" y="16"/>
                  </a:cubicBezTo>
                  <a:cubicBezTo>
                    <a:pt x="81" y="14"/>
                    <a:pt x="81" y="17"/>
                    <a:pt x="81" y="14"/>
                  </a:cubicBezTo>
                  <a:cubicBezTo>
                    <a:pt x="80" y="11"/>
                    <a:pt x="81" y="11"/>
                    <a:pt x="82" y="11"/>
                  </a:cubicBezTo>
                  <a:cubicBezTo>
                    <a:pt x="83" y="11"/>
                    <a:pt x="86" y="12"/>
                    <a:pt x="87" y="12"/>
                  </a:cubicBezTo>
                  <a:cubicBezTo>
                    <a:pt x="88" y="12"/>
                    <a:pt x="86" y="13"/>
                    <a:pt x="88" y="12"/>
                  </a:cubicBezTo>
                  <a:cubicBezTo>
                    <a:pt x="91" y="10"/>
                    <a:pt x="91" y="12"/>
                    <a:pt x="91" y="10"/>
                  </a:cubicBezTo>
                  <a:cubicBezTo>
                    <a:pt x="90" y="9"/>
                    <a:pt x="90" y="8"/>
                    <a:pt x="88" y="7"/>
                  </a:cubicBezTo>
                  <a:cubicBezTo>
                    <a:pt x="87" y="6"/>
                    <a:pt x="87" y="2"/>
                    <a:pt x="84" y="4"/>
                  </a:cubicBezTo>
                  <a:cubicBezTo>
                    <a:pt x="81" y="5"/>
                    <a:pt x="82" y="5"/>
                    <a:pt x="80" y="5"/>
                  </a:cubicBezTo>
                  <a:cubicBezTo>
                    <a:pt x="77" y="5"/>
                    <a:pt x="76" y="5"/>
                    <a:pt x="76" y="4"/>
                  </a:cubicBezTo>
                  <a:cubicBezTo>
                    <a:pt x="76" y="4"/>
                    <a:pt x="79" y="2"/>
                    <a:pt x="79" y="2"/>
                  </a:cubicBezTo>
                  <a:cubicBezTo>
                    <a:pt x="79" y="2"/>
                    <a:pt x="80" y="2"/>
                    <a:pt x="80" y="2"/>
                  </a:cubicBezTo>
                  <a:cubicBezTo>
                    <a:pt x="79" y="2"/>
                    <a:pt x="79" y="1"/>
                    <a:pt x="79" y="1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8" y="0"/>
                    <a:pt x="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EditPoints="1"/>
            </p:cNvSpPr>
            <p:nvPr/>
          </p:nvSpPr>
          <p:spPr bwMode="auto">
            <a:xfrm>
              <a:off x="3323592" y="4204177"/>
              <a:ext cx="492125" cy="325438"/>
            </a:xfrm>
            <a:custGeom>
              <a:avLst/>
              <a:gdLst>
                <a:gd name="T0" fmla="*/ 7 w 165"/>
                <a:gd name="T1" fmla="*/ 24 h 109"/>
                <a:gd name="T2" fmla="*/ 42 w 165"/>
                <a:gd name="T3" fmla="*/ 0 h 109"/>
                <a:gd name="T4" fmla="*/ 84 w 165"/>
                <a:gd name="T5" fmla="*/ 107 h 109"/>
                <a:gd name="T6" fmla="*/ 37 w 165"/>
                <a:gd name="T7" fmla="*/ 63 h 109"/>
                <a:gd name="T8" fmla="*/ 7 w 165"/>
                <a:gd name="T9" fmla="*/ 24 h 109"/>
                <a:gd name="T10" fmla="*/ 99 w 165"/>
                <a:gd name="T11" fmla="*/ 20 h 109"/>
                <a:gd name="T12" fmla="*/ 92 w 165"/>
                <a:gd name="T13" fmla="*/ 27 h 109"/>
                <a:gd name="T14" fmla="*/ 99 w 165"/>
                <a:gd name="T15" fmla="*/ 34 h 109"/>
                <a:gd name="T16" fmla="*/ 106 w 165"/>
                <a:gd name="T17" fmla="*/ 27 h 109"/>
                <a:gd name="T18" fmla="*/ 99 w 165"/>
                <a:gd name="T19" fmla="*/ 20 h 109"/>
                <a:gd name="T20" fmla="*/ 115 w 165"/>
                <a:gd name="T21" fmla="*/ 48 h 109"/>
                <a:gd name="T22" fmla="*/ 106 w 165"/>
                <a:gd name="T23" fmla="*/ 39 h 109"/>
                <a:gd name="T24" fmla="*/ 96 w 165"/>
                <a:gd name="T25" fmla="*/ 48 h 109"/>
                <a:gd name="T26" fmla="*/ 106 w 165"/>
                <a:gd name="T27" fmla="*/ 58 h 109"/>
                <a:gd name="T28" fmla="*/ 115 w 165"/>
                <a:gd name="T29" fmla="*/ 48 h 109"/>
                <a:gd name="T30" fmla="*/ 99 w 165"/>
                <a:gd name="T31" fmla="*/ 83 h 109"/>
                <a:gd name="T32" fmla="*/ 110 w 165"/>
                <a:gd name="T33" fmla="*/ 72 h 109"/>
                <a:gd name="T34" fmla="*/ 99 w 165"/>
                <a:gd name="T35" fmla="*/ 61 h 109"/>
                <a:gd name="T36" fmla="*/ 88 w 165"/>
                <a:gd name="T37" fmla="*/ 72 h 109"/>
                <a:gd name="T38" fmla="*/ 99 w 165"/>
                <a:gd name="T39" fmla="*/ 83 h 109"/>
                <a:gd name="T40" fmla="*/ 80 w 165"/>
                <a:gd name="T41" fmla="*/ 101 h 109"/>
                <a:gd name="T42" fmla="*/ 91 w 165"/>
                <a:gd name="T43" fmla="*/ 90 h 109"/>
                <a:gd name="T44" fmla="*/ 80 w 165"/>
                <a:gd name="T45" fmla="*/ 78 h 109"/>
                <a:gd name="T46" fmla="*/ 68 w 165"/>
                <a:gd name="T47" fmla="*/ 90 h 109"/>
                <a:gd name="T48" fmla="*/ 80 w 165"/>
                <a:gd name="T49" fmla="*/ 101 h 109"/>
                <a:gd name="T50" fmla="*/ 32 w 165"/>
                <a:gd name="T51" fmla="*/ 47 h 109"/>
                <a:gd name="T52" fmla="*/ 46 w 165"/>
                <a:gd name="T53" fmla="*/ 32 h 109"/>
                <a:gd name="T54" fmla="*/ 32 w 165"/>
                <a:gd name="T55" fmla="*/ 18 h 109"/>
                <a:gd name="T56" fmla="*/ 17 w 165"/>
                <a:gd name="T57" fmla="*/ 32 h 109"/>
                <a:gd name="T58" fmla="*/ 32 w 165"/>
                <a:gd name="T59" fmla="*/ 4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5" h="109">
                  <a:moveTo>
                    <a:pt x="7" y="24"/>
                  </a:moveTo>
                  <a:cubicBezTo>
                    <a:pt x="15" y="3"/>
                    <a:pt x="42" y="0"/>
                    <a:pt x="42" y="0"/>
                  </a:cubicBezTo>
                  <a:cubicBezTo>
                    <a:pt x="165" y="2"/>
                    <a:pt x="116" y="104"/>
                    <a:pt x="84" y="107"/>
                  </a:cubicBezTo>
                  <a:cubicBezTo>
                    <a:pt x="53" y="109"/>
                    <a:pt x="58" y="71"/>
                    <a:pt x="37" y="63"/>
                  </a:cubicBezTo>
                  <a:cubicBezTo>
                    <a:pt x="17" y="55"/>
                    <a:pt x="0" y="46"/>
                    <a:pt x="7" y="24"/>
                  </a:cubicBezTo>
                  <a:close/>
                  <a:moveTo>
                    <a:pt x="99" y="20"/>
                  </a:moveTo>
                  <a:cubicBezTo>
                    <a:pt x="95" y="20"/>
                    <a:pt x="92" y="23"/>
                    <a:pt x="92" y="27"/>
                  </a:cubicBezTo>
                  <a:cubicBezTo>
                    <a:pt x="92" y="31"/>
                    <a:pt x="95" y="34"/>
                    <a:pt x="99" y="34"/>
                  </a:cubicBezTo>
                  <a:cubicBezTo>
                    <a:pt x="103" y="34"/>
                    <a:pt x="106" y="31"/>
                    <a:pt x="106" y="27"/>
                  </a:cubicBezTo>
                  <a:cubicBezTo>
                    <a:pt x="106" y="23"/>
                    <a:pt x="103" y="20"/>
                    <a:pt x="99" y="20"/>
                  </a:cubicBezTo>
                  <a:close/>
                  <a:moveTo>
                    <a:pt x="115" y="48"/>
                  </a:moveTo>
                  <a:cubicBezTo>
                    <a:pt x="115" y="43"/>
                    <a:pt x="111" y="39"/>
                    <a:pt x="106" y="39"/>
                  </a:cubicBezTo>
                  <a:cubicBezTo>
                    <a:pt x="100" y="39"/>
                    <a:pt x="96" y="43"/>
                    <a:pt x="96" y="48"/>
                  </a:cubicBezTo>
                  <a:cubicBezTo>
                    <a:pt x="96" y="54"/>
                    <a:pt x="100" y="58"/>
                    <a:pt x="106" y="58"/>
                  </a:cubicBezTo>
                  <a:cubicBezTo>
                    <a:pt x="111" y="58"/>
                    <a:pt x="115" y="54"/>
                    <a:pt x="115" y="48"/>
                  </a:cubicBezTo>
                  <a:close/>
                  <a:moveTo>
                    <a:pt x="99" y="83"/>
                  </a:moveTo>
                  <a:cubicBezTo>
                    <a:pt x="105" y="83"/>
                    <a:pt x="110" y="78"/>
                    <a:pt x="110" y="72"/>
                  </a:cubicBezTo>
                  <a:cubicBezTo>
                    <a:pt x="110" y="66"/>
                    <a:pt x="105" y="61"/>
                    <a:pt x="99" y="61"/>
                  </a:cubicBezTo>
                  <a:cubicBezTo>
                    <a:pt x="93" y="61"/>
                    <a:pt x="88" y="66"/>
                    <a:pt x="88" y="72"/>
                  </a:cubicBezTo>
                  <a:cubicBezTo>
                    <a:pt x="88" y="78"/>
                    <a:pt x="93" y="83"/>
                    <a:pt x="99" y="83"/>
                  </a:cubicBezTo>
                  <a:close/>
                  <a:moveTo>
                    <a:pt x="80" y="101"/>
                  </a:moveTo>
                  <a:cubicBezTo>
                    <a:pt x="86" y="101"/>
                    <a:pt x="91" y="96"/>
                    <a:pt x="91" y="90"/>
                  </a:cubicBezTo>
                  <a:cubicBezTo>
                    <a:pt x="91" y="83"/>
                    <a:pt x="86" y="78"/>
                    <a:pt x="80" y="78"/>
                  </a:cubicBezTo>
                  <a:cubicBezTo>
                    <a:pt x="73" y="78"/>
                    <a:pt x="68" y="83"/>
                    <a:pt x="68" y="90"/>
                  </a:cubicBezTo>
                  <a:cubicBezTo>
                    <a:pt x="68" y="96"/>
                    <a:pt x="73" y="101"/>
                    <a:pt x="80" y="101"/>
                  </a:cubicBezTo>
                  <a:close/>
                  <a:moveTo>
                    <a:pt x="32" y="47"/>
                  </a:moveTo>
                  <a:cubicBezTo>
                    <a:pt x="39" y="47"/>
                    <a:pt x="46" y="40"/>
                    <a:pt x="46" y="32"/>
                  </a:cubicBezTo>
                  <a:cubicBezTo>
                    <a:pt x="46" y="25"/>
                    <a:pt x="39" y="18"/>
                    <a:pt x="32" y="18"/>
                  </a:cubicBezTo>
                  <a:cubicBezTo>
                    <a:pt x="24" y="18"/>
                    <a:pt x="17" y="25"/>
                    <a:pt x="17" y="32"/>
                  </a:cubicBezTo>
                  <a:cubicBezTo>
                    <a:pt x="17" y="40"/>
                    <a:pt x="24" y="47"/>
                    <a:pt x="32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 noEditPoints="1"/>
            </p:cNvSpPr>
            <p:nvPr/>
          </p:nvSpPr>
          <p:spPr bwMode="auto">
            <a:xfrm>
              <a:off x="1239205" y="3966052"/>
              <a:ext cx="677863" cy="604838"/>
            </a:xfrm>
            <a:custGeom>
              <a:avLst/>
              <a:gdLst>
                <a:gd name="T0" fmla="*/ 200 w 227"/>
                <a:gd name="T1" fmla="*/ 185 h 203"/>
                <a:gd name="T2" fmla="*/ 140 w 227"/>
                <a:gd name="T3" fmla="*/ 183 h 203"/>
                <a:gd name="T4" fmla="*/ 181 w 227"/>
                <a:gd name="T5" fmla="*/ 25 h 203"/>
                <a:gd name="T6" fmla="*/ 198 w 227"/>
                <a:gd name="T7" fmla="*/ 115 h 203"/>
                <a:gd name="T8" fmla="*/ 200 w 227"/>
                <a:gd name="T9" fmla="*/ 185 h 203"/>
                <a:gd name="T10" fmla="*/ 91 w 227"/>
                <a:gd name="T11" fmla="*/ 113 h 203"/>
                <a:gd name="T12" fmla="*/ 105 w 227"/>
                <a:gd name="T13" fmla="*/ 110 h 203"/>
                <a:gd name="T14" fmla="*/ 103 w 227"/>
                <a:gd name="T15" fmla="*/ 96 h 203"/>
                <a:gd name="T16" fmla="*/ 89 w 227"/>
                <a:gd name="T17" fmla="*/ 98 h 203"/>
                <a:gd name="T18" fmla="*/ 91 w 227"/>
                <a:gd name="T19" fmla="*/ 113 h 203"/>
                <a:gd name="T20" fmla="*/ 96 w 227"/>
                <a:gd name="T21" fmla="*/ 66 h 203"/>
                <a:gd name="T22" fmla="*/ 99 w 227"/>
                <a:gd name="T23" fmla="*/ 85 h 203"/>
                <a:gd name="T24" fmla="*/ 118 w 227"/>
                <a:gd name="T25" fmla="*/ 82 h 203"/>
                <a:gd name="T26" fmla="*/ 115 w 227"/>
                <a:gd name="T27" fmla="*/ 63 h 203"/>
                <a:gd name="T28" fmla="*/ 96 w 227"/>
                <a:gd name="T29" fmla="*/ 66 h 203"/>
                <a:gd name="T30" fmla="*/ 144 w 227"/>
                <a:gd name="T31" fmla="*/ 40 h 203"/>
                <a:gd name="T32" fmla="*/ 122 w 227"/>
                <a:gd name="T33" fmla="*/ 43 h 203"/>
                <a:gd name="T34" fmla="*/ 125 w 227"/>
                <a:gd name="T35" fmla="*/ 65 h 203"/>
                <a:gd name="T36" fmla="*/ 147 w 227"/>
                <a:gd name="T37" fmla="*/ 62 h 203"/>
                <a:gd name="T38" fmla="*/ 144 w 227"/>
                <a:gd name="T39" fmla="*/ 40 h 203"/>
                <a:gd name="T40" fmla="*/ 182 w 227"/>
                <a:gd name="T41" fmla="*/ 35 h 203"/>
                <a:gd name="T42" fmla="*/ 159 w 227"/>
                <a:gd name="T43" fmla="*/ 39 h 203"/>
                <a:gd name="T44" fmla="*/ 162 w 227"/>
                <a:gd name="T45" fmla="*/ 62 h 203"/>
                <a:gd name="T46" fmla="*/ 186 w 227"/>
                <a:gd name="T47" fmla="*/ 58 h 203"/>
                <a:gd name="T48" fmla="*/ 182 w 227"/>
                <a:gd name="T49" fmla="*/ 35 h 203"/>
                <a:gd name="T50" fmla="*/ 191 w 227"/>
                <a:gd name="T51" fmla="*/ 139 h 203"/>
                <a:gd name="T52" fmla="*/ 163 w 227"/>
                <a:gd name="T53" fmla="*/ 143 h 203"/>
                <a:gd name="T54" fmla="*/ 167 w 227"/>
                <a:gd name="T55" fmla="*/ 172 h 203"/>
                <a:gd name="T56" fmla="*/ 195 w 227"/>
                <a:gd name="T57" fmla="*/ 167 h 203"/>
                <a:gd name="T58" fmla="*/ 191 w 227"/>
                <a:gd name="T59" fmla="*/ 13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27" h="203">
                  <a:moveTo>
                    <a:pt x="200" y="185"/>
                  </a:moveTo>
                  <a:cubicBezTo>
                    <a:pt x="173" y="203"/>
                    <a:pt x="140" y="183"/>
                    <a:pt x="140" y="183"/>
                  </a:cubicBezTo>
                  <a:cubicBezTo>
                    <a:pt x="0" y="76"/>
                    <a:pt x="143" y="0"/>
                    <a:pt x="181" y="25"/>
                  </a:cubicBezTo>
                  <a:cubicBezTo>
                    <a:pt x="220" y="49"/>
                    <a:pt x="182" y="88"/>
                    <a:pt x="198" y="115"/>
                  </a:cubicBezTo>
                  <a:cubicBezTo>
                    <a:pt x="215" y="141"/>
                    <a:pt x="227" y="167"/>
                    <a:pt x="200" y="185"/>
                  </a:cubicBezTo>
                  <a:close/>
                  <a:moveTo>
                    <a:pt x="91" y="113"/>
                  </a:moveTo>
                  <a:cubicBezTo>
                    <a:pt x="96" y="116"/>
                    <a:pt x="102" y="115"/>
                    <a:pt x="105" y="110"/>
                  </a:cubicBezTo>
                  <a:cubicBezTo>
                    <a:pt x="109" y="106"/>
                    <a:pt x="108" y="99"/>
                    <a:pt x="103" y="96"/>
                  </a:cubicBezTo>
                  <a:cubicBezTo>
                    <a:pt x="99" y="93"/>
                    <a:pt x="92" y="94"/>
                    <a:pt x="89" y="98"/>
                  </a:cubicBezTo>
                  <a:cubicBezTo>
                    <a:pt x="86" y="103"/>
                    <a:pt x="86" y="109"/>
                    <a:pt x="91" y="113"/>
                  </a:cubicBezTo>
                  <a:close/>
                  <a:moveTo>
                    <a:pt x="96" y="66"/>
                  </a:moveTo>
                  <a:cubicBezTo>
                    <a:pt x="92" y="72"/>
                    <a:pt x="93" y="80"/>
                    <a:pt x="99" y="85"/>
                  </a:cubicBezTo>
                  <a:cubicBezTo>
                    <a:pt x="105" y="89"/>
                    <a:pt x="114" y="88"/>
                    <a:pt x="118" y="82"/>
                  </a:cubicBezTo>
                  <a:cubicBezTo>
                    <a:pt x="123" y="76"/>
                    <a:pt x="121" y="67"/>
                    <a:pt x="115" y="63"/>
                  </a:cubicBezTo>
                  <a:cubicBezTo>
                    <a:pt x="109" y="58"/>
                    <a:pt x="101" y="60"/>
                    <a:pt x="96" y="66"/>
                  </a:cubicBezTo>
                  <a:close/>
                  <a:moveTo>
                    <a:pt x="144" y="40"/>
                  </a:moveTo>
                  <a:cubicBezTo>
                    <a:pt x="137" y="35"/>
                    <a:pt x="128" y="36"/>
                    <a:pt x="122" y="43"/>
                  </a:cubicBezTo>
                  <a:cubicBezTo>
                    <a:pt x="117" y="50"/>
                    <a:pt x="119" y="60"/>
                    <a:pt x="125" y="65"/>
                  </a:cubicBezTo>
                  <a:cubicBezTo>
                    <a:pt x="132" y="70"/>
                    <a:pt x="142" y="68"/>
                    <a:pt x="147" y="62"/>
                  </a:cubicBezTo>
                  <a:cubicBezTo>
                    <a:pt x="152" y="55"/>
                    <a:pt x="151" y="45"/>
                    <a:pt x="144" y="40"/>
                  </a:cubicBezTo>
                  <a:close/>
                  <a:moveTo>
                    <a:pt x="182" y="35"/>
                  </a:moveTo>
                  <a:cubicBezTo>
                    <a:pt x="175" y="29"/>
                    <a:pt x="165" y="31"/>
                    <a:pt x="159" y="39"/>
                  </a:cubicBezTo>
                  <a:cubicBezTo>
                    <a:pt x="153" y="46"/>
                    <a:pt x="155" y="57"/>
                    <a:pt x="162" y="62"/>
                  </a:cubicBezTo>
                  <a:cubicBezTo>
                    <a:pt x="170" y="68"/>
                    <a:pt x="180" y="66"/>
                    <a:pt x="186" y="58"/>
                  </a:cubicBezTo>
                  <a:cubicBezTo>
                    <a:pt x="191" y="51"/>
                    <a:pt x="190" y="40"/>
                    <a:pt x="182" y="35"/>
                  </a:cubicBezTo>
                  <a:close/>
                  <a:moveTo>
                    <a:pt x="191" y="139"/>
                  </a:moveTo>
                  <a:cubicBezTo>
                    <a:pt x="182" y="132"/>
                    <a:pt x="169" y="134"/>
                    <a:pt x="163" y="143"/>
                  </a:cubicBezTo>
                  <a:cubicBezTo>
                    <a:pt x="156" y="152"/>
                    <a:pt x="158" y="165"/>
                    <a:pt x="167" y="172"/>
                  </a:cubicBezTo>
                  <a:cubicBezTo>
                    <a:pt x="176" y="178"/>
                    <a:pt x="189" y="176"/>
                    <a:pt x="195" y="167"/>
                  </a:cubicBezTo>
                  <a:cubicBezTo>
                    <a:pt x="202" y="158"/>
                    <a:pt x="200" y="146"/>
                    <a:pt x="191" y="1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6"/>
            <p:cNvSpPr/>
            <p:nvPr/>
          </p:nvSpPr>
          <p:spPr bwMode="auto">
            <a:xfrm>
              <a:off x="4082417" y="1713389"/>
              <a:ext cx="112713" cy="114300"/>
            </a:xfrm>
            <a:custGeom>
              <a:avLst/>
              <a:gdLst>
                <a:gd name="T0" fmla="*/ 34 w 38"/>
                <a:gd name="T1" fmla="*/ 26 h 38"/>
                <a:gd name="T2" fmla="*/ 27 w 38"/>
                <a:gd name="T3" fmla="*/ 4 h 38"/>
                <a:gd name="T4" fmla="*/ 4 w 38"/>
                <a:gd name="T5" fmla="*/ 11 h 38"/>
                <a:gd name="T6" fmla="*/ 12 w 38"/>
                <a:gd name="T7" fmla="*/ 34 h 38"/>
                <a:gd name="T8" fmla="*/ 34 w 38"/>
                <a:gd name="T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4" y="26"/>
                  </a:moveTo>
                  <a:cubicBezTo>
                    <a:pt x="38" y="18"/>
                    <a:pt x="35" y="8"/>
                    <a:pt x="27" y="4"/>
                  </a:cubicBezTo>
                  <a:cubicBezTo>
                    <a:pt x="19" y="0"/>
                    <a:pt x="9" y="3"/>
                    <a:pt x="4" y="11"/>
                  </a:cubicBezTo>
                  <a:cubicBezTo>
                    <a:pt x="0" y="20"/>
                    <a:pt x="4" y="30"/>
                    <a:pt x="12" y="34"/>
                  </a:cubicBezTo>
                  <a:cubicBezTo>
                    <a:pt x="20" y="38"/>
                    <a:pt x="30" y="35"/>
                    <a:pt x="3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7"/>
            <p:cNvSpPr/>
            <p:nvPr/>
          </p:nvSpPr>
          <p:spPr bwMode="auto">
            <a:xfrm>
              <a:off x="3855405" y="1781652"/>
              <a:ext cx="282575" cy="239713"/>
            </a:xfrm>
            <a:custGeom>
              <a:avLst/>
              <a:gdLst>
                <a:gd name="T0" fmla="*/ 95 w 95"/>
                <a:gd name="T1" fmla="*/ 8 h 80"/>
                <a:gd name="T2" fmla="*/ 23 w 95"/>
                <a:gd name="T3" fmla="*/ 73 h 80"/>
                <a:gd name="T4" fmla="*/ 2 w 95"/>
                <a:gd name="T5" fmla="*/ 79 h 80"/>
                <a:gd name="T6" fmla="*/ 86 w 95"/>
                <a:gd name="T7" fmla="*/ 0 h 80"/>
                <a:gd name="T8" fmla="*/ 95 w 95"/>
                <a:gd name="T9" fmla="*/ 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80">
                  <a:moveTo>
                    <a:pt x="95" y="8"/>
                  </a:moveTo>
                  <a:cubicBezTo>
                    <a:pt x="94" y="8"/>
                    <a:pt x="23" y="73"/>
                    <a:pt x="23" y="73"/>
                  </a:cubicBezTo>
                  <a:cubicBezTo>
                    <a:pt x="23" y="73"/>
                    <a:pt x="3" y="80"/>
                    <a:pt x="2" y="79"/>
                  </a:cubicBezTo>
                  <a:cubicBezTo>
                    <a:pt x="0" y="79"/>
                    <a:pt x="86" y="0"/>
                    <a:pt x="86" y="0"/>
                  </a:cubicBezTo>
                  <a:lnTo>
                    <a:pt x="95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8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  <a:gd name="T12" fmla="*/ 6 w 30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  <a:lnTo>
                    <a:pt x="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9"/>
            <p:cNvSpPr/>
            <p:nvPr/>
          </p:nvSpPr>
          <p:spPr bwMode="auto">
            <a:xfrm>
              <a:off x="4099880" y="1794352"/>
              <a:ext cx="47625" cy="349250"/>
            </a:xfrm>
            <a:custGeom>
              <a:avLst/>
              <a:gdLst>
                <a:gd name="T0" fmla="*/ 6 w 30"/>
                <a:gd name="T1" fmla="*/ 2 h 220"/>
                <a:gd name="T2" fmla="*/ 0 w 30"/>
                <a:gd name="T3" fmla="*/ 182 h 220"/>
                <a:gd name="T4" fmla="*/ 11 w 30"/>
                <a:gd name="T5" fmla="*/ 220 h 220"/>
                <a:gd name="T6" fmla="*/ 22 w 30"/>
                <a:gd name="T7" fmla="*/ 182 h 220"/>
                <a:gd name="T8" fmla="*/ 30 w 30"/>
                <a:gd name="T9" fmla="*/ 4 h 220"/>
                <a:gd name="T10" fmla="*/ 6 w 30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20">
                  <a:moveTo>
                    <a:pt x="6" y="2"/>
                  </a:moveTo>
                  <a:lnTo>
                    <a:pt x="0" y="182"/>
                  </a:lnTo>
                  <a:lnTo>
                    <a:pt x="11" y="220"/>
                  </a:lnTo>
                  <a:lnTo>
                    <a:pt x="22" y="182"/>
                  </a:lnTo>
                  <a:lnTo>
                    <a:pt x="30" y="4"/>
                  </a:lnTo>
                  <a:lnTo>
                    <a:pt x="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30"/>
            <p:cNvSpPr/>
            <p:nvPr/>
          </p:nvSpPr>
          <p:spPr bwMode="auto">
            <a:xfrm>
              <a:off x="4144330" y="1689577"/>
              <a:ext cx="36513" cy="53975"/>
            </a:xfrm>
            <a:custGeom>
              <a:avLst/>
              <a:gdLst>
                <a:gd name="T0" fmla="*/ 0 w 12"/>
                <a:gd name="T1" fmla="*/ 13 h 18"/>
                <a:gd name="T2" fmla="*/ 2 w 12"/>
                <a:gd name="T3" fmla="*/ 17 h 18"/>
                <a:gd name="T4" fmla="*/ 2 w 12"/>
                <a:gd name="T5" fmla="*/ 17 h 18"/>
                <a:gd name="T6" fmla="*/ 6 w 12"/>
                <a:gd name="T7" fmla="*/ 16 h 18"/>
                <a:gd name="T8" fmla="*/ 11 w 12"/>
                <a:gd name="T9" fmla="*/ 5 h 18"/>
                <a:gd name="T10" fmla="*/ 10 w 12"/>
                <a:gd name="T11" fmla="*/ 1 h 18"/>
                <a:gd name="T12" fmla="*/ 10 w 12"/>
                <a:gd name="T13" fmla="*/ 1 h 18"/>
                <a:gd name="T14" fmla="*/ 6 w 12"/>
                <a:gd name="T15" fmla="*/ 2 h 18"/>
                <a:gd name="T16" fmla="*/ 0 w 12"/>
                <a:gd name="T17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0" y="13"/>
                  </a:moveTo>
                  <a:cubicBezTo>
                    <a:pt x="0" y="15"/>
                    <a:pt x="0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8"/>
                    <a:pt x="5" y="18"/>
                    <a:pt x="6" y="16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4"/>
                    <a:pt x="11" y="2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0"/>
                    <a:pt x="7" y="1"/>
                    <a:pt x="6" y="2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1"/>
            <p:cNvSpPr/>
            <p:nvPr/>
          </p:nvSpPr>
          <p:spPr bwMode="auto">
            <a:xfrm>
              <a:off x="4225292" y="3542189"/>
              <a:ext cx="109538" cy="111125"/>
            </a:xfrm>
            <a:custGeom>
              <a:avLst/>
              <a:gdLst>
                <a:gd name="T0" fmla="*/ 31 w 37"/>
                <a:gd name="T1" fmla="*/ 8 h 37"/>
                <a:gd name="T2" fmla="*/ 7 w 37"/>
                <a:gd name="T3" fmla="*/ 7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8"/>
                  </a:moveTo>
                  <a:cubicBezTo>
                    <a:pt x="25" y="1"/>
                    <a:pt x="14" y="0"/>
                    <a:pt x="7" y="7"/>
                  </a:cubicBezTo>
                  <a:cubicBezTo>
                    <a:pt x="0" y="13"/>
                    <a:pt x="0" y="23"/>
                    <a:pt x="6" y="30"/>
                  </a:cubicBezTo>
                  <a:cubicBezTo>
                    <a:pt x="12" y="37"/>
                    <a:pt x="23" y="37"/>
                    <a:pt x="30" y="31"/>
                  </a:cubicBezTo>
                  <a:cubicBezTo>
                    <a:pt x="36" y="25"/>
                    <a:pt x="37" y="15"/>
                    <a:pt x="31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" name="Freeform 32"/>
            <p:cNvSpPr/>
            <p:nvPr/>
          </p:nvSpPr>
          <p:spPr bwMode="auto">
            <a:xfrm>
              <a:off x="4280855" y="3613627"/>
              <a:ext cx="134938" cy="338138"/>
            </a:xfrm>
            <a:custGeom>
              <a:avLst/>
              <a:gdLst>
                <a:gd name="T0" fmla="*/ 10 w 45"/>
                <a:gd name="T1" fmla="*/ 0 h 113"/>
                <a:gd name="T2" fmla="*/ 45 w 45"/>
                <a:gd name="T3" fmla="*/ 90 h 113"/>
                <a:gd name="T4" fmla="*/ 44 w 45"/>
                <a:gd name="T5" fmla="*/ 112 h 113"/>
                <a:gd name="T6" fmla="*/ 0 w 45"/>
                <a:gd name="T7" fmla="*/ 5 h 113"/>
                <a:gd name="T8" fmla="*/ 10 w 45"/>
                <a:gd name="T9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113">
                  <a:moveTo>
                    <a:pt x="10" y="0"/>
                  </a:moveTo>
                  <a:cubicBezTo>
                    <a:pt x="11" y="0"/>
                    <a:pt x="45" y="90"/>
                    <a:pt x="45" y="90"/>
                  </a:cubicBezTo>
                  <a:cubicBezTo>
                    <a:pt x="45" y="90"/>
                    <a:pt x="45" y="111"/>
                    <a:pt x="44" y="112"/>
                  </a:cubicBezTo>
                  <a:cubicBezTo>
                    <a:pt x="43" y="113"/>
                    <a:pt x="0" y="5"/>
                    <a:pt x="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9" name="Freeform 33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  <a:gd name="T12" fmla="*/ 4 w 209"/>
                <a:gd name="T13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  <a:lnTo>
                    <a:pt x="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1" name="Freeform 34"/>
            <p:cNvSpPr/>
            <p:nvPr/>
          </p:nvSpPr>
          <p:spPr bwMode="auto">
            <a:xfrm>
              <a:off x="4290380" y="3602514"/>
              <a:ext cx="331788" cy="149225"/>
            </a:xfrm>
            <a:custGeom>
              <a:avLst/>
              <a:gdLst>
                <a:gd name="T0" fmla="*/ 4 w 209"/>
                <a:gd name="T1" fmla="*/ 22 h 94"/>
                <a:gd name="T2" fmla="*/ 169 w 209"/>
                <a:gd name="T3" fmla="*/ 92 h 94"/>
                <a:gd name="T4" fmla="*/ 209 w 209"/>
                <a:gd name="T5" fmla="*/ 94 h 94"/>
                <a:gd name="T6" fmla="*/ 177 w 209"/>
                <a:gd name="T7" fmla="*/ 71 h 94"/>
                <a:gd name="T8" fmla="*/ 13 w 209"/>
                <a:gd name="T9" fmla="*/ 0 h 94"/>
                <a:gd name="T10" fmla="*/ 0 w 209"/>
                <a:gd name="T11" fmla="*/ 2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94">
                  <a:moveTo>
                    <a:pt x="4" y="22"/>
                  </a:moveTo>
                  <a:lnTo>
                    <a:pt x="169" y="92"/>
                  </a:lnTo>
                  <a:lnTo>
                    <a:pt x="209" y="94"/>
                  </a:lnTo>
                  <a:lnTo>
                    <a:pt x="177" y="71"/>
                  </a:lnTo>
                  <a:lnTo>
                    <a:pt x="13" y="0"/>
                  </a:lnTo>
                  <a:lnTo>
                    <a:pt x="0" y="2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2" name="Freeform 35"/>
            <p:cNvSpPr/>
            <p:nvPr/>
          </p:nvSpPr>
          <p:spPr bwMode="auto">
            <a:xfrm>
              <a:off x="4215767" y="3535839"/>
              <a:ext cx="44450" cy="46038"/>
            </a:xfrm>
            <a:custGeom>
              <a:avLst/>
              <a:gdLst>
                <a:gd name="T0" fmla="*/ 9 w 15"/>
                <a:gd name="T1" fmla="*/ 14 h 15"/>
                <a:gd name="T2" fmla="*/ 14 w 15"/>
                <a:gd name="T3" fmla="*/ 14 h 15"/>
                <a:gd name="T4" fmla="*/ 14 w 15"/>
                <a:gd name="T5" fmla="*/ 14 h 15"/>
                <a:gd name="T6" fmla="*/ 14 w 15"/>
                <a:gd name="T7" fmla="*/ 10 h 15"/>
                <a:gd name="T8" fmla="*/ 6 w 15"/>
                <a:gd name="T9" fmla="*/ 1 h 15"/>
                <a:gd name="T10" fmla="*/ 1 w 15"/>
                <a:gd name="T11" fmla="*/ 1 h 15"/>
                <a:gd name="T12" fmla="*/ 1 w 15"/>
                <a:gd name="T13" fmla="*/ 1 h 15"/>
                <a:gd name="T14" fmla="*/ 1 w 15"/>
                <a:gd name="T15" fmla="*/ 5 h 15"/>
                <a:gd name="T16" fmla="*/ 9 w 15"/>
                <a:gd name="T1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5">
                  <a:moveTo>
                    <a:pt x="9" y="14"/>
                  </a:moveTo>
                  <a:cubicBezTo>
                    <a:pt x="11" y="15"/>
                    <a:pt x="12" y="15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3"/>
                    <a:pt x="15" y="11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4"/>
                    <a:pt x="1" y="5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3" name="Freeform 36"/>
            <p:cNvSpPr/>
            <p:nvPr/>
          </p:nvSpPr>
          <p:spPr bwMode="auto">
            <a:xfrm>
              <a:off x="983617" y="2889727"/>
              <a:ext cx="109538" cy="109538"/>
            </a:xfrm>
            <a:custGeom>
              <a:avLst/>
              <a:gdLst>
                <a:gd name="T0" fmla="*/ 31 w 37"/>
                <a:gd name="T1" fmla="*/ 7 h 37"/>
                <a:gd name="T2" fmla="*/ 7 w 37"/>
                <a:gd name="T3" fmla="*/ 6 h 37"/>
                <a:gd name="T4" fmla="*/ 6 w 37"/>
                <a:gd name="T5" fmla="*/ 30 h 37"/>
                <a:gd name="T6" fmla="*/ 30 w 37"/>
                <a:gd name="T7" fmla="*/ 31 h 37"/>
                <a:gd name="T8" fmla="*/ 31 w 37"/>
                <a:gd name="T9" fmla="*/ 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1" y="7"/>
                  </a:moveTo>
                  <a:cubicBezTo>
                    <a:pt x="25" y="0"/>
                    <a:pt x="14" y="0"/>
                    <a:pt x="7" y="6"/>
                  </a:cubicBezTo>
                  <a:cubicBezTo>
                    <a:pt x="1" y="12"/>
                    <a:pt x="0" y="23"/>
                    <a:pt x="6" y="30"/>
                  </a:cubicBezTo>
                  <a:cubicBezTo>
                    <a:pt x="12" y="36"/>
                    <a:pt x="23" y="37"/>
                    <a:pt x="30" y="31"/>
                  </a:cubicBezTo>
                  <a:cubicBezTo>
                    <a:pt x="36" y="25"/>
                    <a:pt x="37" y="14"/>
                    <a:pt x="3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4" name="Freeform 37"/>
            <p:cNvSpPr/>
            <p:nvPr/>
          </p:nvSpPr>
          <p:spPr bwMode="auto">
            <a:xfrm>
              <a:off x="1039180" y="2957989"/>
              <a:ext cx="138113" cy="339725"/>
            </a:xfrm>
            <a:custGeom>
              <a:avLst/>
              <a:gdLst>
                <a:gd name="T0" fmla="*/ 10 w 46"/>
                <a:gd name="T1" fmla="*/ 0 h 114"/>
                <a:gd name="T2" fmla="*/ 46 w 46"/>
                <a:gd name="T3" fmla="*/ 91 h 114"/>
                <a:gd name="T4" fmla="*/ 44 w 46"/>
                <a:gd name="T5" fmla="*/ 113 h 114"/>
                <a:gd name="T6" fmla="*/ 0 w 46"/>
                <a:gd name="T7" fmla="*/ 6 h 114"/>
                <a:gd name="T8" fmla="*/ 10 w 46"/>
                <a:gd name="T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14">
                  <a:moveTo>
                    <a:pt x="10" y="0"/>
                  </a:moveTo>
                  <a:cubicBezTo>
                    <a:pt x="11" y="1"/>
                    <a:pt x="46" y="91"/>
                    <a:pt x="46" y="91"/>
                  </a:cubicBezTo>
                  <a:cubicBezTo>
                    <a:pt x="46" y="91"/>
                    <a:pt x="45" y="111"/>
                    <a:pt x="44" y="113"/>
                  </a:cubicBezTo>
                  <a:cubicBezTo>
                    <a:pt x="43" y="114"/>
                    <a:pt x="0" y="6"/>
                    <a:pt x="0" y="6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5" name="Freeform 38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  <a:gd name="T12" fmla="*/ 2 w 206"/>
                <a:gd name="T13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  <a:lnTo>
                    <a:pt x="2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6" name="Freeform 39"/>
            <p:cNvSpPr/>
            <p:nvPr/>
          </p:nvSpPr>
          <p:spPr bwMode="auto">
            <a:xfrm>
              <a:off x="1051880" y="2945289"/>
              <a:ext cx="327025" cy="149225"/>
            </a:xfrm>
            <a:custGeom>
              <a:avLst/>
              <a:gdLst>
                <a:gd name="T0" fmla="*/ 2 w 206"/>
                <a:gd name="T1" fmla="*/ 23 h 94"/>
                <a:gd name="T2" fmla="*/ 167 w 206"/>
                <a:gd name="T3" fmla="*/ 92 h 94"/>
                <a:gd name="T4" fmla="*/ 206 w 206"/>
                <a:gd name="T5" fmla="*/ 94 h 94"/>
                <a:gd name="T6" fmla="*/ 175 w 206"/>
                <a:gd name="T7" fmla="*/ 72 h 94"/>
                <a:gd name="T8" fmla="*/ 11 w 206"/>
                <a:gd name="T9" fmla="*/ 0 h 94"/>
                <a:gd name="T10" fmla="*/ 0 w 206"/>
                <a:gd name="T11" fmla="*/ 2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6" h="94">
                  <a:moveTo>
                    <a:pt x="2" y="23"/>
                  </a:moveTo>
                  <a:lnTo>
                    <a:pt x="167" y="92"/>
                  </a:lnTo>
                  <a:lnTo>
                    <a:pt x="206" y="94"/>
                  </a:lnTo>
                  <a:lnTo>
                    <a:pt x="175" y="72"/>
                  </a:lnTo>
                  <a:lnTo>
                    <a:pt x="11" y="0"/>
                  </a:lnTo>
                  <a:lnTo>
                    <a:pt x="0" y="23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7" name="Freeform 40"/>
            <p:cNvSpPr/>
            <p:nvPr/>
          </p:nvSpPr>
          <p:spPr bwMode="auto">
            <a:xfrm>
              <a:off x="974092" y="2880202"/>
              <a:ext cx="44450" cy="47625"/>
            </a:xfrm>
            <a:custGeom>
              <a:avLst/>
              <a:gdLst>
                <a:gd name="T0" fmla="*/ 10 w 15"/>
                <a:gd name="T1" fmla="*/ 15 h 16"/>
                <a:gd name="T2" fmla="*/ 14 w 15"/>
                <a:gd name="T3" fmla="*/ 15 h 16"/>
                <a:gd name="T4" fmla="*/ 14 w 15"/>
                <a:gd name="T5" fmla="*/ 15 h 16"/>
                <a:gd name="T6" fmla="*/ 14 w 15"/>
                <a:gd name="T7" fmla="*/ 10 h 16"/>
                <a:gd name="T8" fmla="*/ 6 w 15"/>
                <a:gd name="T9" fmla="*/ 1 h 16"/>
                <a:gd name="T10" fmla="*/ 2 w 15"/>
                <a:gd name="T11" fmla="*/ 1 h 16"/>
                <a:gd name="T12" fmla="*/ 2 w 15"/>
                <a:gd name="T13" fmla="*/ 1 h 16"/>
                <a:gd name="T14" fmla="*/ 1 w 15"/>
                <a:gd name="T15" fmla="*/ 6 h 16"/>
                <a:gd name="T16" fmla="*/ 10 w 15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6">
                  <a:moveTo>
                    <a:pt x="10" y="15"/>
                  </a:moveTo>
                  <a:cubicBezTo>
                    <a:pt x="11" y="16"/>
                    <a:pt x="13" y="16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4"/>
                    <a:pt x="15" y="12"/>
                    <a:pt x="14" y="1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0" y="2"/>
                    <a:pt x="0" y="4"/>
                    <a:pt x="1" y="6"/>
                  </a:cubicBezTo>
                  <a:lnTo>
                    <a:pt x="1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8" name="Freeform 41"/>
            <p:cNvSpPr/>
            <p:nvPr/>
          </p:nvSpPr>
          <p:spPr bwMode="auto">
            <a:xfrm>
              <a:off x="3156905" y="3935889"/>
              <a:ext cx="114300" cy="114300"/>
            </a:xfrm>
            <a:custGeom>
              <a:avLst/>
              <a:gdLst>
                <a:gd name="T0" fmla="*/ 33 w 38"/>
                <a:gd name="T1" fmla="*/ 28 h 38"/>
                <a:gd name="T2" fmla="*/ 28 w 38"/>
                <a:gd name="T3" fmla="*/ 5 h 38"/>
                <a:gd name="T4" fmla="*/ 5 w 38"/>
                <a:gd name="T5" fmla="*/ 10 h 38"/>
                <a:gd name="T6" fmla="*/ 10 w 38"/>
                <a:gd name="T7" fmla="*/ 33 h 38"/>
                <a:gd name="T8" fmla="*/ 33 w 38"/>
                <a:gd name="T9" fmla="*/ 2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33" y="28"/>
                  </a:moveTo>
                  <a:cubicBezTo>
                    <a:pt x="38" y="21"/>
                    <a:pt x="35" y="10"/>
                    <a:pt x="28" y="5"/>
                  </a:cubicBezTo>
                  <a:cubicBezTo>
                    <a:pt x="20" y="0"/>
                    <a:pt x="10" y="3"/>
                    <a:pt x="5" y="10"/>
                  </a:cubicBezTo>
                  <a:cubicBezTo>
                    <a:pt x="0" y="18"/>
                    <a:pt x="2" y="28"/>
                    <a:pt x="10" y="33"/>
                  </a:cubicBezTo>
                  <a:cubicBezTo>
                    <a:pt x="17" y="38"/>
                    <a:pt x="28" y="36"/>
                    <a:pt x="3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9" name="Freeform 42"/>
            <p:cNvSpPr/>
            <p:nvPr/>
          </p:nvSpPr>
          <p:spPr bwMode="auto">
            <a:xfrm>
              <a:off x="2904492" y="4002564"/>
              <a:ext cx="303213" cy="211138"/>
            </a:xfrm>
            <a:custGeom>
              <a:avLst/>
              <a:gdLst>
                <a:gd name="T0" fmla="*/ 102 w 102"/>
                <a:gd name="T1" fmla="*/ 9 h 71"/>
                <a:gd name="T2" fmla="*/ 23 w 102"/>
                <a:gd name="T3" fmla="*/ 66 h 71"/>
                <a:gd name="T4" fmla="*/ 2 w 102"/>
                <a:gd name="T5" fmla="*/ 70 h 71"/>
                <a:gd name="T6" fmla="*/ 94 w 102"/>
                <a:gd name="T7" fmla="*/ 0 h 71"/>
                <a:gd name="T8" fmla="*/ 102 w 102"/>
                <a:gd name="T9" fmla="*/ 9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71">
                  <a:moveTo>
                    <a:pt x="102" y="9"/>
                  </a:moveTo>
                  <a:cubicBezTo>
                    <a:pt x="102" y="10"/>
                    <a:pt x="23" y="66"/>
                    <a:pt x="23" y="66"/>
                  </a:cubicBezTo>
                  <a:cubicBezTo>
                    <a:pt x="23" y="66"/>
                    <a:pt x="3" y="71"/>
                    <a:pt x="2" y="70"/>
                  </a:cubicBezTo>
                  <a:cubicBezTo>
                    <a:pt x="0" y="69"/>
                    <a:pt x="94" y="0"/>
                    <a:pt x="94" y="0"/>
                  </a:cubicBezTo>
                  <a:lnTo>
                    <a:pt x="102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0" name="Freeform 43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  <a:gd name="T12" fmla="*/ 26 w 49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  <a:lnTo>
                    <a:pt x="2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1" name="Freeform 44"/>
            <p:cNvSpPr/>
            <p:nvPr/>
          </p:nvSpPr>
          <p:spPr bwMode="auto">
            <a:xfrm>
              <a:off x="3139442" y="4013677"/>
              <a:ext cx="77788" cy="349250"/>
            </a:xfrm>
            <a:custGeom>
              <a:avLst/>
              <a:gdLst>
                <a:gd name="T0" fmla="*/ 26 w 49"/>
                <a:gd name="T1" fmla="*/ 2 h 220"/>
                <a:gd name="T2" fmla="*/ 0 w 49"/>
                <a:gd name="T3" fmla="*/ 182 h 220"/>
                <a:gd name="T4" fmla="*/ 7 w 49"/>
                <a:gd name="T5" fmla="*/ 220 h 220"/>
                <a:gd name="T6" fmla="*/ 22 w 49"/>
                <a:gd name="T7" fmla="*/ 184 h 220"/>
                <a:gd name="T8" fmla="*/ 49 w 49"/>
                <a:gd name="T9" fmla="*/ 8 h 220"/>
                <a:gd name="T10" fmla="*/ 26 w 49"/>
                <a:gd name="T11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220">
                  <a:moveTo>
                    <a:pt x="26" y="2"/>
                  </a:moveTo>
                  <a:lnTo>
                    <a:pt x="0" y="182"/>
                  </a:lnTo>
                  <a:lnTo>
                    <a:pt x="7" y="220"/>
                  </a:lnTo>
                  <a:lnTo>
                    <a:pt x="22" y="184"/>
                  </a:lnTo>
                  <a:lnTo>
                    <a:pt x="49" y="8"/>
                  </a:lnTo>
                  <a:lnTo>
                    <a:pt x="26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2" name="Freeform 45"/>
            <p:cNvSpPr/>
            <p:nvPr/>
          </p:nvSpPr>
          <p:spPr bwMode="auto">
            <a:xfrm>
              <a:off x="3220405" y="3918427"/>
              <a:ext cx="41275" cy="50800"/>
            </a:xfrm>
            <a:custGeom>
              <a:avLst/>
              <a:gdLst>
                <a:gd name="T0" fmla="*/ 1 w 14"/>
                <a:gd name="T1" fmla="*/ 12 h 17"/>
                <a:gd name="T2" fmla="*/ 2 w 14"/>
                <a:gd name="T3" fmla="*/ 16 h 17"/>
                <a:gd name="T4" fmla="*/ 2 w 14"/>
                <a:gd name="T5" fmla="*/ 16 h 17"/>
                <a:gd name="T6" fmla="*/ 6 w 14"/>
                <a:gd name="T7" fmla="*/ 15 h 17"/>
                <a:gd name="T8" fmla="*/ 13 w 14"/>
                <a:gd name="T9" fmla="*/ 5 h 17"/>
                <a:gd name="T10" fmla="*/ 12 w 14"/>
                <a:gd name="T11" fmla="*/ 1 h 17"/>
                <a:gd name="T12" fmla="*/ 12 w 14"/>
                <a:gd name="T13" fmla="*/ 1 h 17"/>
                <a:gd name="T14" fmla="*/ 8 w 14"/>
                <a:gd name="T15" fmla="*/ 2 h 17"/>
                <a:gd name="T16" fmla="*/ 1 w 14"/>
                <a:gd name="T1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7">
                  <a:moveTo>
                    <a:pt x="1" y="12"/>
                  </a:moveTo>
                  <a:cubicBezTo>
                    <a:pt x="0" y="13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4" y="17"/>
                    <a:pt x="5" y="17"/>
                    <a:pt x="6" y="1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4" y="4"/>
                    <a:pt x="14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0"/>
                    <a:pt x="9" y="0"/>
                    <a:pt x="8" y="2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3" name="Freeform 46"/>
            <p:cNvSpPr>
              <a:spLocks noEditPoints="1"/>
            </p:cNvSpPr>
            <p:nvPr/>
          </p:nvSpPr>
          <p:spPr bwMode="auto">
            <a:xfrm>
              <a:off x="4379280" y="2873852"/>
              <a:ext cx="179388" cy="488950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4 h 164"/>
                <a:gd name="T16" fmla="*/ 4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8"/>
                    <a:pt x="46" y="164"/>
                    <a:pt x="30" y="164"/>
                  </a:cubicBezTo>
                  <a:cubicBezTo>
                    <a:pt x="13" y="164"/>
                    <a:pt x="0" y="128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4"/>
                    <a:pt x="30" y="14"/>
                  </a:cubicBezTo>
                  <a:cubicBezTo>
                    <a:pt x="16" y="14"/>
                    <a:pt x="4" y="44"/>
                    <a:pt x="4" y="82"/>
                  </a:cubicBezTo>
                  <a:cubicBezTo>
                    <a:pt x="4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4" name="Freeform 47"/>
            <p:cNvSpPr>
              <a:spLocks noEditPoints="1"/>
            </p:cNvSpPr>
            <p:nvPr/>
          </p:nvSpPr>
          <p:spPr bwMode="auto">
            <a:xfrm>
              <a:off x="4225292" y="3029427"/>
              <a:ext cx="485775" cy="179388"/>
            </a:xfrm>
            <a:custGeom>
              <a:avLst/>
              <a:gdLst>
                <a:gd name="T0" fmla="*/ 0 w 163"/>
                <a:gd name="T1" fmla="*/ 30 h 60"/>
                <a:gd name="T2" fmla="*/ 82 w 163"/>
                <a:gd name="T3" fmla="*/ 0 h 60"/>
                <a:gd name="T4" fmla="*/ 163 w 163"/>
                <a:gd name="T5" fmla="*/ 30 h 60"/>
                <a:gd name="T6" fmla="*/ 82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2 w 163"/>
                <a:gd name="T13" fmla="*/ 5 h 60"/>
                <a:gd name="T14" fmla="*/ 13 w 163"/>
                <a:gd name="T15" fmla="*/ 30 h 60"/>
                <a:gd name="T16" fmla="*/ 82 w 163"/>
                <a:gd name="T17" fmla="*/ 56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4"/>
                    <a:pt x="36" y="0"/>
                    <a:pt x="82" y="0"/>
                  </a:cubicBezTo>
                  <a:cubicBezTo>
                    <a:pt x="127" y="0"/>
                    <a:pt x="163" y="14"/>
                    <a:pt x="163" y="30"/>
                  </a:cubicBezTo>
                  <a:cubicBezTo>
                    <a:pt x="163" y="47"/>
                    <a:pt x="127" y="60"/>
                    <a:pt x="82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6"/>
                    <a:pt x="82" y="56"/>
                  </a:cubicBezTo>
                  <a:cubicBezTo>
                    <a:pt x="119" y="56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5" name="Freeform 48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1 h 139"/>
                <a:gd name="T2" fmla="*/ 91 w 139"/>
                <a:gd name="T3" fmla="*/ 48 h 139"/>
                <a:gd name="T4" fmla="*/ 127 w 139"/>
                <a:gd name="T5" fmla="*/ 127 h 139"/>
                <a:gd name="T6" fmla="*/ 48 w 139"/>
                <a:gd name="T7" fmla="*/ 91 h 139"/>
                <a:gd name="T8" fmla="*/ 12 w 139"/>
                <a:gd name="T9" fmla="*/ 11 h 139"/>
                <a:gd name="T10" fmla="*/ 118 w 139"/>
                <a:gd name="T11" fmla="*/ 118 h 139"/>
                <a:gd name="T12" fmla="*/ 87 w 139"/>
                <a:gd name="T13" fmla="*/ 51 h 139"/>
                <a:gd name="T14" fmla="*/ 21 w 139"/>
                <a:gd name="T15" fmla="*/ 21 h 139"/>
                <a:gd name="T16" fmla="*/ 52 w 139"/>
                <a:gd name="T17" fmla="*/ 87 h 139"/>
                <a:gd name="T18" fmla="*/ 118 w 139"/>
                <a:gd name="T19" fmla="*/ 118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1"/>
                  </a:moveTo>
                  <a:cubicBezTo>
                    <a:pt x="24" y="0"/>
                    <a:pt x="59" y="16"/>
                    <a:pt x="91" y="48"/>
                  </a:cubicBezTo>
                  <a:cubicBezTo>
                    <a:pt x="123" y="80"/>
                    <a:pt x="139" y="115"/>
                    <a:pt x="127" y="127"/>
                  </a:cubicBezTo>
                  <a:cubicBezTo>
                    <a:pt x="116" y="139"/>
                    <a:pt x="80" y="123"/>
                    <a:pt x="48" y="91"/>
                  </a:cubicBezTo>
                  <a:cubicBezTo>
                    <a:pt x="16" y="59"/>
                    <a:pt x="0" y="23"/>
                    <a:pt x="12" y="11"/>
                  </a:cubicBezTo>
                  <a:close/>
                  <a:moveTo>
                    <a:pt x="118" y="118"/>
                  </a:moveTo>
                  <a:cubicBezTo>
                    <a:pt x="128" y="108"/>
                    <a:pt x="114" y="78"/>
                    <a:pt x="87" y="51"/>
                  </a:cubicBezTo>
                  <a:cubicBezTo>
                    <a:pt x="61" y="25"/>
                    <a:pt x="31" y="11"/>
                    <a:pt x="21" y="21"/>
                  </a:cubicBezTo>
                  <a:cubicBezTo>
                    <a:pt x="11" y="31"/>
                    <a:pt x="25" y="60"/>
                    <a:pt x="52" y="87"/>
                  </a:cubicBezTo>
                  <a:cubicBezTo>
                    <a:pt x="79" y="114"/>
                    <a:pt x="108" y="128"/>
                    <a:pt x="118" y="1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6" name="Freeform 49"/>
            <p:cNvSpPr>
              <a:spLocks noEditPoints="1"/>
            </p:cNvSpPr>
            <p:nvPr/>
          </p:nvSpPr>
          <p:spPr bwMode="auto">
            <a:xfrm>
              <a:off x="4260217" y="2913539"/>
              <a:ext cx="414338" cy="414338"/>
            </a:xfrm>
            <a:custGeom>
              <a:avLst/>
              <a:gdLst>
                <a:gd name="T0" fmla="*/ 12 w 139"/>
                <a:gd name="T1" fmla="*/ 127 h 139"/>
                <a:gd name="T2" fmla="*/ 48 w 139"/>
                <a:gd name="T3" fmla="*/ 48 h 139"/>
                <a:gd name="T4" fmla="*/ 127 w 139"/>
                <a:gd name="T5" fmla="*/ 11 h 139"/>
                <a:gd name="T6" fmla="*/ 91 w 139"/>
                <a:gd name="T7" fmla="*/ 91 h 139"/>
                <a:gd name="T8" fmla="*/ 12 w 139"/>
                <a:gd name="T9" fmla="*/ 127 h 139"/>
                <a:gd name="T10" fmla="*/ 118 w 139"/>
                <a:gd name="T11" fmla="*/ 21 h 139"/>
                <a:gd name="T12" fmla="*/ 52 w 139"/>
                <a:gd name="T13" fmla="*/ 51 h 139"/>
                <a:gd name="T14" fmla="*/ 21 w 139"/>
                <a:gd name="T15" fmla="*/ 118 h 139"/>
                <a:gd name="T16" fmla="*/ 87 w 139"/>
                <a:gd name="T17" fmla="*/ 87 h 139"/>
                <a:gd name="T18" fmla="*/ 118 w 139"/>
                <a:gd name="T19" fmla="*/ 2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39">
                  <a:moveTo>
                    <a:pt x="12" y="127"/>
                  </a:moveTo>
                  <a:cubicBezTo>
                    <a:pt x="0" y="115"/>
                    <a:pt x="16" y="80"/>
                    <a:pt x="48" y="48"/>
                  </a:cubicBezTo>
                  <a:cubicBezTo>
                    <a:pt x="80" y="16"/>
                    <a:pt x="116" y="0"/>
                    <a:pt x="127" y="11"/>
                  </a:cubicBezTo>
                  <a:cubicBezTo>
                    <a:pt x="139" y="23"/>
                    <a:pt x="123" y="59"/>
                    <a:pt x="91" y="91"/>
                  </a:cubicBezTo>
                  <a:cubicBezTo>
                    <a:pt x="59" y="123"/>
                    <a:pt x="24" y="139"/>
                    <a:pt x="12" y="127"/>
                  </a:cubicBezTo>
                  <a:close/>
                  <a:moveTo>
                    <a:pt x="118" y="21"/>
                  </a:moveTo>
                  <a:cubicBezTo>
                    <a:pt x="108" y="11"/>
                    <a:pt x="79" y="25"/>
                    <a:pt x="52" y="51"/>
                  </a:cubicBezTo>
                  <a:cubicBezTo>
                    <a:pt x="25" y="78"/>
                    <a:pt x="11" y="108"/>
                    <a:pt x="21" y="118"/>
                  </a:cubicBezTo>
                  <a:cubicBezTo>
                    <a:pt x="31" y="128"/>
                    <a:pt x="61" y="114"/>
                    <a:pt x="87" y="87"/>
                  </a:cubicBezTo>
                  <a:cubicBezTo>
                    <a:pt x="114" y="60"/>
                    <a:pt x="128" y="31"/>
                    <a:pt x="1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7" name="Oval 50"/>
            <p:cNvSpPr>
              <a:spLocks noChangeArrowheads="1"/>
            </p:cNvSpPr>
            <p:nvPr/>
          </p:nvSpPr>
          <p:spPr bwMode="auto">
            <a:xfrm>
              <a:off x="4430080" y="3083402"/>
              <a:ext cx="74613" cy="746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8" name="Freeform 51"/>
            <p:cNvSpPr>
              <a:spLocks noEditPoints="1"/>
            </p:cNvSpPr>
            <p:nvPr/>
          </p:nvSpPr>
          <p:spPr bwMode="auto">
            <a:xfrm>
              <a:off x="2345692" y="4261327"/>
              <a:ext cx="182563" cy="488950"/>
            </a:xfrm>
            <a:custGeom>
              <a:avLst/>
              <a:gdLst>
                <a:gd name="T0" fmla="*/ 30 w 61"/>
                <a:gd name="T1" fmla="*/ 0 h 164"/>
                <a:gd name="T2" fmla="*/ 61 w 61"/>
                <a:gd name="T3" fmla="*/ 82 h 164"/>
                <a:gd name="T4" fmla="*/ 30 w 61"/>
                <a:gd name="T5" fmla="*/ 164 h 164"/>
                <a:gd name="T6" fmla="*/ 0 w 61"/>
                <a:gd name="T7" fmla="*/ 82 h 164"/>
                <a:gd name="T8" fmla="*/ 30 w 61"/>
                <a:gd name="T9" fmla="*/ 0 h 164"/>
                <a:gd name="T10" fmla="*/ 30 w 61"/>
                <a:gd name="T11" fmla="*/ 151 h 164"/>
                <a:gd name="T12" fmla="*/ 56 w 61"/>
                <a:gd name="T13" fmla="*/ 82 h 164"/>
                <a:gd name="T14" fmla="*/ 30 w 61"/>
                <a:gd name="T15" fmla="*/ 13 h 164"/>
                <a:gd name="T16" fmla="*/ 5 w 61"/>
                <a:gd name="T17" fmla="*/ 82 h 164"/>
                <a:gd name="T18" fmla="*/ 30 w 61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164">
                  <a:moveTo>
                    <a:pt x="30" y="0"/>
                  </a:moveTo>
                  <a:cubicBezTo>
                    <a:pt x="47" y="0"/>
                    <a:pt x="61" y="37"/>
                    <a:pt x="61" y="82"/>
                  </a:cubicBezTo>
                  <a:cubicBezTo>
                    <a:pt x="61" y="127"/>
                    <a:pt x="47" y="164"/>
                    <a:pt x="30" y="164"/>
                  </a:cubicBezTo>
                  <a:cubicBezTo>
                    <a:pt x="14" y="164"/>
                    <a:pt x="0" y="127"/>
                    <a:pt x="0" y="82"/>
                  </a:cubicBezTo>
                  <a:cubicBezTo>
                    <a:pt x="0" y="37"/>
                    <a:pt x="14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6" y="120"/>
                    <a:pt x="56" y="82"/>
                  </a:cubicBezTo>
                  <a:cubicBezTo>
                    <a:pt x="56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9" name="Freeform 52"/>
            <p:cNvSpPr>
              <a:spLocks noEditPoints="1"/>
            </p:cNvSpPr>
            <p:nvPr/>
          </p:nvSpPr>
          <p:spPr bwMode="auto">
            <a:xfrm>
              <a:off x="2193292" y="4416902"/>
              <a:ext cx="487363" cy="179388"/>
            </a:xfrm>
            <a:custGeom>
              <a:avLst/>
              <a:gdLst>
                <a:gd name="T0" fmla="*/ 0 w 163"/>
                <a:gd name="T1" fmla="*/ 30 h 60"/>
                <a:gd name="T2" fmla="*/ 81 w 163"/>
                <a:gd name="T3" fmla="*/ 0 h 60"/>
                <a:gd name="T4" fmla="*/ 163 w 163"/>
                <a:gd name="T5" fmla="*/ 30 h 60"/>
                <a:gd name="T6" fmla="*/ 81 w 163"/>
                <a:gd name="T7" fmla="*/ 60 h 60"/>
                <a:gd name="T8" fmla="*/ 0 w 163"/>
                <a:gd name="T9" fmla="*/ 30 h 60"/>
                <a:gd name="T10" fmla="*/ 150 w 163"/>
                <a:gd name="T11" fmla="*/ 30 h 60"/>
                <a:gd name="T12" fmla="*/ 81 w 163"/>
                <a:gd name="T13" fmla="*/ 5 h 60"/>
                <a:gd name="T14" fmla="*/ 13 w 163"/>
                <a:gd name="T15" fmla="*/ 30 h 60"/>
                <a:gd name="T16" fmla="*/ 81 w 163"/>
                <a:gd name="T17" fmla="*/ 55 h 60"/>
                <a:gd name="T18" fmla="*/ 150 w 163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60">
                  <a:moveTo>
                    <a:pt x="0" y="30"/>
                  </a:moveTo>
                  <a:cubicBezTo>
                    <a:pt x="0" y="13"/>
                    <a:pt x="36" y="0"/>
                    <a:pt x="81" y="0"/>
                  </a:cubicBezTo>
                  <a:cubicBezTo>
                    <a:pt x="127" y="0"/>
                    <a:pt x="163" y="13"/>
                    <a:pt x="163" y="30"/>
                  </a:cubicBezTo>
                  <a:cubicBezTo>
                    <a:pt x="163" y="47"/>
                    <a:pt x="127" y="60"/>
                    <a:pt x="81" y="60"/>
                  </a:cubicBezTo>
                  <a:cubicBezTo>
                    <a:pt x="36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19" y="5"/>
                    <a:pt x="81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1" y="55"/>
                  </a:cubicBezTo>
                  <a:cubicBezTo>
                    <a:pt x="119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0" name="Freeform 53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7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7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3" y="0"/>
                    <a:pt x="59" y="17"/>
                    <a:pt x="91" y="49"/>
                  </a:cubicBezTo>
                  <a:cubicBezTo>
                    <a:pt x="123" y="81"/>
                    <a:pt x="139" y="116"/>
                    <a:pt x="127" y="128"/>
                  </a:cubicBezTo>
                  <a:cubicBezTo>
                    <a:pt x="115" y="140"/>
                    <a:pt x="80" y="123"/>
                    <a:pt x="48" y="91"/>
                  </a:cubicBezTo>
                  <a:cubicBezTo>
                    <a:pt x="16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7" y="52"/>
                  </a:cubicBezTo>
                  <a:cubicBezTo>
                    <a:pt x="60" y="25"/>
                    <a:pt x="31" y="12"/>
                    <a:pt x="21" y="22"/>
                  </a:cubicBezTo>
                  <a:cubicBezTo>
                    <a:pt x="11" y="31"/>
                    <a:pt x="25" y="61"/>
                    <a:pt x="52" y="88"/>
                  </a:cubicBezTo>
                  <a:cubicBezTo>
                    <a:pt x="78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1" name="Freeform 54"/>
            <p:cNvSpPr>
              <a:spLocks noEditPoints="1"/>
            </p:cNvSpPr>
            <p:nvPr/>
          </p:nvSpPr>
          <p:spPr bwMode="auto">
            <a:xfrm>
              <a:off x="2229805" y="4297839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7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7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6" y="81"/>
                    <a:pt x="48" y="49"/>
                  </a:cubicBezTo>
                  <a:cubicBezTo>
                    <a:pt x="80" y="17"/>
                    <a:pt x="115" y="0"/>
                    <a:pt x="127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3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8" y="25"/>
                    <a:pt x="52" y="52"/>
                  </a:cubicBezTo>
                  <a:cubicBezTo>
                    <a:pt x="25" y="79"/>
                    <a:pt x="11" y="109"/>
                    <a:pt x="21" y="119"/>
                  </a:cubicBezTo>
                  <a:cubicBezTo>
                    <a:pt x="31" y="128"/>
                    <a:pt x="60" y="115"/>
                    <a:pt x="87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2" name="Oval 55"/>
            <p:cNvSpPr>
              <a:spLocks noChangeArrowheads="1"/>
            </p:cNvSpPr>
            <p:nvPr/>
          </p:nvSpPr>
          <p:spPr bwMode="auto">
            <a:xfrm>
              <a:off x="2399667" y="4467702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3" name="Freeform 56"/>
            <p:cNvSpPr>
              <a:spLocks noEditPoints="1"/>
            </p:cNvSpPr>
            <p:nvPr/>
          </p:nvSpPr>
          <p:spPr bwMode="auto">
            <a:xfrm>
              <a:off x="1167767" y="2226152"/>
              <a:ext cx="179388" cy="490538"/>
            </a:xfrm>
            <a:custGeom>
              <a:avLst/>
              <a:gdLst>
                <a:gd name="T0" fmla="*/ 30 w 60"/>
                <a:gd name="T1" fmla="*/ 0 h 164"/>
                <a:gd name="T2" fmla="*/ 60 w 60"/>
                <a:gd name="T3" fmla="*/ 82 h 164"/>
                <a:gd name="T4" fmla="*/ 30 w 60"/>
                <a:gd name="T5" fmla="*/ 164 h 164"/>
                <a:gd name="T6" fmla="*/ 0 w 60"/>
                <a:gd name="T7" fmla="*/ 82 h 164"/>
                <a:gd name="T8" fmla="*/ 30 w 60"/>
                <a:gd name="T9" fmla="*/ 0 h 164"/>
                <a:gd name="T10" fmla="*/ 30 w 60"/>
                <a:gd name="T11" fmla="*/ 151 h 164"/>
                <a:gd name="T12" fmla="*/ 55 w 60"/>
                <a:gd name="T13" fmla="*/ 82 h 164"/>
                <a:gd name="T14" fmla="*/ 30 w 60"/>
                <a:gd name="T15" fmla="*/ 13 h 164"/>
                <a:gd name="T16" fmla="*/ 5 w 60"/>
                <a:gd name="T17" fmla="*/ 82 h 164"/>
                <a:gd name="T18" fmla="*/ 30 w 60"/>
                <a:gd name="T19" fmla="*/ 151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164">
                  <a:moveTo>
                    <a:pt x="30" y="0"/>
                  </a:moveTo>
                  <a:cubicBezTo>
                    <a:pt x="46" y="0"/>
                    <a:pt x="60" y="37"/>
                    <a:pt x="60" y="82"/>
                  </a:cubicBezTo>
                  <a:cubicBezTo>
                    <a:pt x="60" y="127"/>
                    <a:pt x="46" y="164"/>
                    <a:pt x="30" y="164"/>
                  </a:cubicBezTo>
                  <a:cubicBezTo>
                    <a:pt x="13" y="164"/>
                    <a:pt x="0" y="127"/>
                    <a:pt x="0" y="82"/>
                  </a:cubicBezTo>
                  <a:cubicBezTo>
                    <a:pt x="0" y="37"/>
                    <a:pt x="13" y="0"/>
                    <a:pt x="30" y="0"/>
                  </a:cubicBezTo>
                  <a:close/>
                  <a:moveTo>
                    <a:pt x="30" y="151"/>
                  </a:moveTo>
                  <a:cubicBezTo>
                    <a:pt x="44" y="151"/>
                    <a:pt x="55" y="120"/>
                    <a:pt x="55" y="82"/>
                  </a:cubicBezTo>
                  <a:cubicBezTo>
                    <a:pt x="55" y="44"/>
                    <a:pt x="44" y="13"/>
                    <a:pt x="30" y="13"/>
                  </a:cubicBezTo>
                  <a:cubicBezTo>
                    <a:pt x="16" y="13"/>
                    <a:pt x="5" y="44"/>
                    <a:pt x="5" y="82"/>
                  </a:cubicBezTo>
                  <a:cubicBezTo>
                    <a:pt x="5" y="120"/>
                    <a:pt x="16" y="151"/>
                    <a:pt x="30" y="1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4" name="Freeform 57"/>
            <p:cNvSpPr>
              <a:spLocks noEditPoints="1"/>
            </p:cNvSpPr>
            <p:nvPr/>
          </p:nvSpPr>
          <p:spPr bwMode="auto">
            <a:xfrm>
              <a:off x="1012192" y="2381727"/>
              <a:ext cx="490538" cy="179388"/>
            </a:xfrm>
            <a:custGeom>
              <a:avLst/>
              <a:gdLst>
                <a:gd name="T0" fmla="*/ 0 w 164"/>
                <a:gd name="T1" fmla="*/ 30 h 60"/>
                <a:gd name="T2" fmla="*/ 82 w 164"/>
                <a:gd name="T3" fmla="*/ 0 h 60"/>
                <a:gd name="T4" fmla="*/ 164 w 164"/>
                <a:gd name="T5" fmla="*/ 30 h 60"/>
                <a:gd name="T6" fmla="*/ 82 w 164"/>
                <a:gd name="T7" fmla="*/ 60 h 60"/>
                <a:gd name="T8" fmla="*/ 0 w 164"/>
                <a:gd name="T9" fmla="*/ 30 h 60"/>
                <a:gd name="T10" fmla="*/ 150 w 164"/>
                <a:gd name="T11" fmla="*/ 30 h 60"/>
                <a:gd name="T12" fmla="*/ 82 w 164"/>
                <a:gd name="T13" fmla="*/ 5 h 60"/>
                <a:gd name="T14" fmla="*/ 13 w 164"/>
                <a:gd name="T15" fmla="*/ 30 h 60"/>
                <a:gd name="T16" fmla="*/ 82 w 164"/>
                <a:gd name="T17" fmla="*/ 55 h 60"/>
                <a:gd name="T18" fmla="*/ 150 w 164"/>
                <a:gd name="T19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4" h="60">
                  <a:moveTo>
                    <a:pt x="0" y="30"/>
                  </a:moveTo>
                  <a:cubicBezTo>
                    <a:pt x="0" y="13"/>
                    <a:pt x="37" y="0"/>
                    <a:pt x="82" y="0"/>
                  </a:cubicBezTo>
                  <a:cubicBezTo>
                    <a:pt x="127" y="0"/>
                    <a:pt x="164" y="13"/>
                    <a:pt x="164" y="30"/>
                  </a:cubicBezTo>
                  <a:cubicBezTo>
                    <a:pt x="164" y="47"/>
                    <a:pt x="127" y="60"/>
                    <a:pt x="82" y="60"/>
                  </a:cubicBezTo>
                  <a:cubicBezTo>
                    <a:pt x="37" y="60"/>
                    <a:pt x="0" y="47"/>
                    <a:pt x="0" y="30"/>
                  </a:cubicBezTo>
                  <a:close/>
                  <a:moveTo>
                    <a:pt x="150" y="30"/>
                  </a:moveTo>
                  <a:cubicBezTo>
                    <a:pt x="150" y="16"/>
                    <a:pt x="120" y="5"/>
                    <a:pt x="82" y="5"/>
                  </a:cubicBezTo>
                  <a:cubicBezTo>
                    <a:pt x="44" y="5"/>
                    <a:pt x="13" y="16"/>
                    <a:pt x="13" y="30"/>
                  </a:cubicBezTo>
                  <a:cubicBezTo>
                    <a:pt x="13" y="44"/>
                    <a:pt x="44" y="55"/>
                    <a:pt x="82" y="55"/>
                  </a:cubicBezTo>
                  <a:cubicBezTo>
                    <a:pt x="120" y="55"/>
                    <a:pt x="150" y="44"/>
                    <a:pt x="150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5" name="Freeform 58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 h 140"/>
                <a:gd name="T2" fmla="*/ 91 w 139"/>
                <a:gd name="T3" fmla="*/ 49 h 140"/>
                <a:gd name="T4" fmla="*/ 128 w 139"/>
                <a:gd name="T5" fmla="*/ 128 h 140"/>
                <a:gd name="T6" fmla="*/ 48 w 139"/>
                <a:gd name="T7" fmla="*/ 91 h 140"/>
                <a:gd name="T8" fmla="*/ 12 w 139"/>
                <a:gd name="T9" fmla="*/ 12 h 140"/>
                <a:gd name="T10" fmla="*/ 118 w 139"/>
                <a:gd name="T11" fmla="*/ 119 h 140"/>
                <a:gd name="T12" fmla="*/ 88 w 139"/>
                <a:gd name="T13" fmla="*/ 52 h 140"/>
                <a:gd name="T14" fmla="*/ 21 w 139"/>
                <a:gd name="T15" fmla="*/ 22 h 140"/>
                <a:gd name="T16" fmla="*/ 52 w 139"/>
                <a:gd name="T17" fmla="*/ 88 h 140"/>
                <a:gd name="T18" fmla="*/ 118 w 139"/>
                <a:gd name="T19" fmla="*/ 11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"/>
                  </a:moveTo>
                  <a:cubicBezTo>
                    <a:pt x="24" y="0"/>
                    <a:pt x="59" y="17"/>
                    <a:pt x="91" y="49"/>
                  </a:cubicBezTo>
                  <a:cubicBezTo>
                    <a:pt x="123" y="81"/>
                    <a:pt x="139" y="116"/>
                    <a:pt x="128" y="128"/>
                  </a:cubicBezTo>
                  <a:cubicBezTo>
                    <a:pt x="116" y="140"/>
                    <a:pt x="80" y="123"/>
                    <a:pt x="48" y="91"/>
                  </a:cubicBezTo>
                  <a:cubicBezTo>
                    <a:pt x="17" y="59"/>
                    <a:pt x="0" y="24"/>
                    <a:pt x="12" y="12"/>
                  </a:cubicBezTo>
                  <a:close/>
                  <a:moveTo>
                    <a:pt x="118" y="119"/>
                  </a:moveTo>
                  <a:cubicBezTo>
                    <a:pt x="128" y="109"/>
                    <a:pt x="114" y="79"/>
                    <a:pt x="88" y="52"/>
                  </a:cubicBezTo>
                  <a:cubicBezTo>
                    <a:pt x="61" y="25"/>
                    <a:pt x="31" y="12"/>
                    <a:pt x="21" y="22"/>
                  </a:cubicBezTo>
                  <a:cubicBezTo>
                    <a:pt x="12" y="31"/>
                    <a:pt x="25" y="61"/>
                    <a:pt x="52" y="88"/>
                  </a:cubicBezTo>
                  <a:cubicBezTo>
                    <a:pt x="79" y="115"/>
                    <a:pt x="108" y="128"/>
                    <a:pt x="118" y="1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6" name="Freeform 59"/>
            <p:cNvSpPr>
              <a:spLocks noEditPoints="1"/>
            </p:cNvSpPr>
            <p:nvPr/>
          </p:nvSpPr>
          <p:spPr bwMode="auto">
            <a:xfrm>
              <a:off x="1048705" y="2262664"/>
              <a:ext cx="414338" cy="417513"/>
            </a:xfrm>
            <a:custGeom>
              <a:avLst/>
              <a:gdLst>
                <a:gd name="T0" fmla="*/ 12 w 139"/>
                <a:gd name="T1" fmla="*/ 128 h 140"/>
                <a:gd name="T2" fmla="*/ 48 w 139"/>
                <a:gd name="T3" fmla="*/ 49 h 140"/>
                <a:gd name="T4" fmla="*/ 128 w 139"/>
                <a:gd name="T5" fmla="*/ 12 h 140"/>
                <a:gd name="T6" fmla="*/ 91 w 139"/>
                <a:gd name="T7" fmla="*/ 91 h 140"/>
                <a:gd name="T8" fmla="*/ 12 w 139"/>
                <a:gd name="T9" fmla="*/ 128 h 140"/>
                <a:gd name="T10" fmla="*/ 118 w 139"/>
                <a:gd name="T11" fmla="*/ 22 h 140"/>
                <a:gd name="T12" fmla="*/ 52 w 139"/>
                <a:gd name="T13" fmla="*/ 52 h 140"/>
                <a:gd name="T14" fmla="*/ 21 w 139"/>
                <a:gd name="T15" fmla="*/ 119 h 140"/>
                <a:gd name="T16" fmla="*/ 88 w 139"/>
                <a:gd name="T17" fmla="*/ 88 h 140"/>
                <a:gd name="T18" fmla="*/ 118 w 139"/>
                <a:gd name="T19" fmla="*/ 22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140">
                  <a:moveTo>
                    <a:pt x="12" y="128"/>
                  </a:moveTo>
                  <a:cubicBezTo>
                    <a:pt x="0" y="116"/>
                    <a:pt x="17" y="81"/>
                    <a:pt x="48" y="49"/>
                  </a:cubicBezTo>
                  <a:cubicBezTo>
                    <a:pt x="80" y="17"/>
                    <a:pt x="116" y="0"/>
                    <a:pt x="128" y="12"/>
                  </a:cubicBezTo>
                  <a:cubicBezTo>
                    <a:pt x="139" y="24"/>
                    <a:pt x="123" y="59"/>
                    <a:pt x="91" y="91"/>
                  </a:cubicBezTo>
                  <a:cubicBezTo>
                    <a:pt x="59" y="123"/>
                    <a:pt x="24" y="140"/>
                    <a:pt x="12" y="128"/>
                  </a:cubicBezTo>
                  <a:close/>
                  <a:moveTo>
                    <a:pt x="118" y="22"/>
                  </a:moveTo>
                  <a:cubicBezTo>
                    <a:pt x="108" y="12"/>
                    <a:pt x="79" y="25"/>
                    <a:pt x="52" y="52"/>
                  </a:cubicBezTo>
                  <a:cubicBezTo>
                    <a:pt x="25" y="79"/>
                    <a:pt x="12" y="109"/>
                    <a:pt x="21" y="119"/>
                  </a:cubicBezTo>
                  <a:cubicBezTo>
                    <a:pt x="31" y="128"/>
                    <a:pt x="61" y="115"/>
                    <a:pt x="88" y="88"/>
                  </a:cubicBezTo>
                  <a:cubicBezTo>
                    <a:pt x="114" y="61"/>
                    <a:pt x="128" y="31"/>
                    <a:pt x="118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7" name="Oval 60"/>
            <p:cNvSpPr>
              <a:spLocks noChangeArrowheads="1"/>
            </p:cNvSpPr>
            <p:nvPr/>
          </p:nvSpPr>
          <p:spPr bwMode="auto">
            <a:xfrm>
              <a:off x="1218567" y="2432527"/>
              <a:ext cx="74613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8" name="Freeform 61"/>
            <p:cNvSpPr>
              <a:spLocks noEditPoints="1"/>
            </p:cNvSpPr>
            <p:nvPr/>
          </p:nvSpPr>
          <p:spPr bwMode="auto">
            <a:xfrm>
              <a:off x="1605917" y="3358039"/>
              <a:ext cx="409575" cy="411163"/>
            </a:xfrm>
            <a:custGeom>
              <a:avLst/>
              <a:gdLst>
                <a:gd name="T0" fmla="*/ 44 w 137"/>
                <a:gd name="T1" fmla="*/ 14 h 138"/>
                <a:gd name="T2" fmla="*/ 124 w 137"/>
                <a:gd name="T3" fmla="*/ 44 h 138"/>
                <a:gd name="T4" fmla="*/ 94 w 137"/>
                <a:gd name="T5" fmla="*/ 124 h 138"/>
                <a:gd name="T6" fmla="*/ 14 w 137"/>
                <a:gd name="T7" fmla="*/ 94 h 138"/>
                <a:gd name="T8" fmla="*/ 44 w 137"/>
                <a:gd name="T9" fmla="*/ 14 h 138"/>
                <a:gd name="T10" fmla="*/ 89 w 137"/>
                <a:gd name="T11" fmla="*/ 114 h 138"/>
                <a:gd name="T12" fmla="*/ 113 w 137"/>
                <a:gd name="T13" fmla="*/ 49 h 138"/>
                <a:gd name="T14" fmla="*/ 48 w 137"/>
                <a:gd name="T15" fmla="*/ 24 h 138"/>
                <a:gd name="T16" fmla="*/ 24 w 137"/>
                <a:gd name="T17" fmla="*/ 89 h 138"/>
                <a:gd name="T18" fmla="*/ 89 w 137"/>
                <a:gd name="T19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7" h="138">
                  <a:moveTo>
                    <a:pt x="44" y="14"/>
                  </a:moveTo>
                  <a:cubicBezTo>
                    <a:pt x="74" y="0"/>
                    <a:pt x="110" y="14"/>
                    <a:pt x="124" y="44"/>
                  </a:cubicBezTo>
                  <a:cubicBezTo>
                    <a:pt x="137" y="74"/>
                    <a:pt x="124" y="110"/>
                    <a:pt x="94" y="124"/>
                  </a:cubicBezTo>
                  <a:cubicBezTo>
                    <a:pt x="63" y="138"/>
                    <a:pt x="27" y="124"/>
                    <a:pt x="14" y="94"/>
                  </a:cubicBezTo>
                  <a:cubicBezTo>
                    <a:pt x="0" y="64"/>
                    <a:pt x="13" y="28"/>
                    <a:pt x="44" y="14"/>
                  </a:cubicBezTo>
                  <a:close/>
                  <a:moveTo>
                    <a:pt x="89" y="114"/>
                  </a:moveTo>
                  <a:cubicBezTo>
                    <a:pt x="114" y="103"/>
                    <a:pt x="124" y="73"/>
                    <a:pt x="113" y="49"/>
                  </a:cubicBezTo>
                  <a:cubicBezTo>
                    <a:pt x="102" y="24"/>
                    <a:pt x="73" y="13"/>
                    <a:pt x="48" y="24"/>
                  </a:cubicBezTo>
                  <a:cubicBezTo>
                    <a:pt x="24" y="35"/>
                    <a:pt x="13" y="65"/>
                    <a:pt x="24" y="89"/>
                  </a:cubicBezTo>
                  <a:cubicBezTo>
                    <a:pt x="35" y="114"/>
                    <a:pt x="64" y="125"/>
                    <a:pt x="89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9" name="Freeform 62"/>
            <p:cNvSpPr/>
            <p:nvPr/>
          </p:nvSpPr>
          <p:spPr bwMode="auto">
            <a:xfrm>
              <a:off x="1853567" y="3700939"/>
              <a:ext cx="119063" cy="179388"/>
            </a:xfrm>
            <a:custGeom>
              <a:avLst/>
              <a:gdLst>
                <a:gd name="T0" fmla="*/ 47 w 75"/>
                <a:gd name="T1" fmla="*/ 113 h 113"/>
                <a:gd name="T2" fmla="*/ 75 w 75"/>
                <a:gd name="T3" fmla="*/ 99 h 113"/>
                <a:gd name="T4" fmla="*/ 28 w 75"/>
                <a:gd name="T5" fmla="*/ 0 h 113"/>
                <a:gd name="T6" fmla="*/ 0 w 75"/>
                <a:gd name="T7" fmla="*/ 11 h 113"/>
                <a:gd name="T8" fmla="*/ 47 w 75"/>
                <a:gd name="T9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3">
                  <a:moveTo>
                    <a:pt x="47" y="113"/>
                  </a:moveTo>
                  <a:lnTo>
                    <a:pt x="75" y="99"/>
                  </a:lnTo>
                  <a:lnTo>
                    <a:pt x="28" y="0"/>
                  </a:lnTo>
                  <a:lnTo>
                    <a:pt x="0" y="11"/>
                  </a:lnTo>
                  <a:lnTo>
                    <a:pt x="47" y="1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0" name="Freeform 63"/>
            <p:cNvSpPr/>
            <p:nvPr/>
          </p:nvSpPr>
          <p:spPr bwMode="auto">
            <a:xfrm>
              <a:off x="1871030" y="3751739"/>
              <a:ext cx="158750" cy="238125"/>
            </a:xfrm>
            <a:custGeom>
              <a:avLst/>
              <a:gdLst>
                <a:gd name="T0" fmla="*/ 26 w 53"/>
                <a:gd name="T1" fmla="*/ 71 h 80"/>
                <a:gd name="T2" fmla="*/ 43 w 53"/>
                <a:gd name="T3" fmla="*/ 77 h 80"/>
                <a:gd name="T4" fmla="*/ 43 w 53"/>
                <a:gd name="T5" fmla="*/ 77 h 80"/>
                <a:gd name="T6" fmla="*/ 50 w 53"/>
                <a:gd name="T7" fmla="*/ 60 h 80"/>
                <a:gd name="T8" fmla="*/ 27 w 53"/>
                <a:gd name="T9" fmla="*/ 9 h 80"/>
                <a:gd name="T10" fmla="*/ 10 w 53"/>
                <a:gd name="T11" fmla="*/ 3 h 80"/>
                <a:gd name="T12" fmla="*/ 10 w 53"/>
                <a:gd name="T13" fmla="*/ 3 h 80"/>
                <a:gd name="T14" fmla="*/ 3 w 53"/>
                <a:gd name="T15" fmla="*/ 20 h 80"/>
                <a:gd name="T16" fmla="*/ 26 w 53"/>
                <a:gd name="T17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80">
                  <a:moveTo>
                    <a:pt x="26" y="71"/>
                  </a:moveTo>
                  <a:cubicBezTo>
                    <a:pt x="29" y="77"/>
                    <a:pt x="37" y="80"/>
                    <a:pt x="43" y="77"/>
                  </a:cubicBezTo>
                  <a:cubicBezTo>
                    <a:pt x="43" y="77"/>
                    <a:pt x="43" y="77"/>
                    <a:pt x="43" y="77"/>
                  </a:cubicBezTo>
                  <a:cubicBezTo>
                    <a:pt x="50" y="74"/>
                    <a:pt x="53" y="67"/>
                    <a:pt x="50" y="6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4" y="3"/>
                    <a:pt x="16" y="0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3" y="6"/>
                    <a:pt x="0" y="14"/>
                    <a:pt x="3" y="20"/>
                  </a:cubicBezTo>
                  <a:lnTo>
                    <a:pt x="26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1" name="Freeform 64"/>
            <p:cNvSpPr>
              <a:spLocks noEditPoints="1"/>
            </p:cNvSpPr>
            <p:nvPr/>
          </p:nvSpPr>
          <p:spPr bwMode="auto">
            <a:xfrm>
              <a:off x="3488692" y="3554889"/>
              <a:ext cx="401638" cy="404813"/>
            </a:xfrm>
            <a:custGeom>
              <a:avLst/>
              <a:gdLst>
                <a:gd name="T0" fmla="*/ 105 w 135"/>
                <a:gd name="T1" fmla="*/ 21 h 136"/>
                <a:gd name="T2" fmla="*/ 114 w 135"/>
                <a:gd name="T3" fmla="*/ 106 h 136"/>
                <a:gd name="T4" fmla="*/ 29 w 135"/>
                <a:gd name="T5" fmla="*/ 115 h 136"/>
                <a:gd name="T6" fmla="*/ 21 w 135"/>
                <a:gd name="T7" fmla="*/ 30 h 136"/>
                <a:gd name="T8" fmla="*/ 105 w 135"/>
                <a:gd name="T9" fmla="*/ 21 h 136"/>
                <a:gd name="T10" fmla="*/ 36 w 135"/>
                <a:gd name="T11" fmla="*/ 106 h 136"/>
                <a:gd name="T12" fmla="*/ 106 w 135"/>
                <a:gd name="T13" fmla="*/ 99 h 136"/>
                <a:gd name="T14" fmla="*/ 98 w 135"/>
                <a:gd name="T15" fmla="*/ 30 h 136"/>
                <a:gd name="T16" fmla="*/ 29 w 135"/>
                <a:gd name="T17" fmla="*/ 37 h 136"/>
                <a:gd name="T18" fmla="*/ 36 w 135"/>
                <a:gd name="T19" fmla="*/ 10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6">
                  <a:moveTo>
                    <a:pt x="105" y="21"/>
                  </a:moveTo>
                  <a:cubicBezTo>
                    <a:pt x="131" y="42"/>
                    <a:pt x="135" y="80"/>
                    <a:pt x="114" y="106"/>
                  </a:cubicBezTo>
                  <a:cubicBezTo>
                    <a:pt x="93" y="132"/>
                    <a:pt x="55" y="136"/>
                    <a:pt x="29" y="115"/>
                  </a:cubicBezTo>
                  <a:cubicBezTo>
                    <a:pt x="4" y="94"/>
                    <a:pt x="0" y="56"/>
                    <a:pt x="21" y="30"/>
                  </a:cubicBezTo>
                  <a:cubicBezTo>
                    <a:pt x="42" y="4"/>
                    <a:pt x="80" y="0"/>
                    <a:pt x="105" y="21"/>
                  </a:cubicBezTo>
                  <a:close/>
                  <a:moveTo>
                    <a:pt x="36" y="106"/>
                  </a:moveTo>
                  <a:cubicBezTo>
                    <a:pt x="58" y="123"/>
                    <a:pt x="88" y="120"/>
                    <a:pt x="106" y="99"/>
                  </a:cubicBezTo>
                  <a:cubicBezTo>
                    <a:pt x="123" y="78"/>
                    <a:pt x="119" y="47"/>
                    <a:pt x="98" y="30"/>
                  </a:cubicBezTo>
                  <a:cubicBezTo>
                    <a:pt x="77" y="13"/>
                    <a:pt x="46" y="16"/>
                    <a:pt x="29" y="37"/>
                  </a:cubicBezTo>
                  <a:cubicBezTo>
                    <a:pt x="12" y="58"/>
                    <a:pt x="15" y="89"/>
                    <a:pt x="36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2" name="Freeform 65"/>
            <p:cNvSpPr/>
            <p:nvPr/>
          </p:nvSpPr>
          <p:spPr bwMode="auto">
            <a:xfrm>
              <a:off x="3458530" y="3867627"/>
              <a:ext cx="149225" cy="166688"/>
            </a:xfrm>
            <a:custGeom>
              <a:avLst/>
              <a:gdLst>
                <a:gd name="T0" fmla="*/ 0 w 94"/>
                <a:gd name="T1" fmla="*/ 85 h 105"/>
                <a:gd name="T2" fmla="*/ 24 w 94"/>
                <a:gd name="T3" fmla="*/ 105 h 105"/>
                <a:gd name="T4" fmla="*/ 94 w 94"/>
                <a:gd name="T5" fmla="*/ 19 h 105"/>
                <a:gd name="T6" fmla="*/ 69 w 94"/>
                <a:gd name="T7" fmla="*/ 0 h 105"/>
                <a:gd name="T8" fmla="*/ 0 w 94"/>
                <a:gd name="T9" fmla="*/ 8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05">
                  <a:moveTo>
                    <a:pt x="0" y="85"/>
                  </a:moveTo>
                  <a:lnTo>
                    <a:pt x="24" y="105"/>
                  </a:lnTo>
                  <a:lnTo>
                    <a:pt x="94" y="19"/>
                  </a:lnTo>
                  <a:lnTo>
                    <a:pt x="69" y="0"/>
                  </a:lnTo>
                  <a:lnTo>
                    <a:pt x="0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3" name="Freeform 66"/>
            <p:cNvSpPr/>
            <p:nvPr/>
          </p:nvSpPr>
          <p:spPr bwMode="auto">
            <a:xfrm>
              <a:off x="3380742" y="3912077"/>
              <a:ext cx="190500" cy="214313"/>
            </a:xfrm>
            <a:custGeom>
              <a:avLst/>
              <a:gdLst>
                <a:gd name="T0" fmla="*/ 5 w 64"/>
                <a:gd name="T1" fmla="*/ 49 h 72"/>
                <a:gd name="T2" fmla="*/ 6 w 64"/>
                <a:gd name="T3" fmla="*/ 68 h 72"/>
                <a:gd name="T4" fmla="*/ 6 w 64"/>
                <a:gd name="T5" fmla="*/ 68 h 72"/>
                <a:gd name="T6" fmla="*/ 25 w 64"/>
                <a:gd name="T7" fmla="*/ 66 h 72"/>
                <a:gd name="T8" fmla="*/ 60 w 64"/>
                <a:gd name="T9" fmla="*/ 23 h 72"/>
                <a:gd name="T10" fmla="*/ 58 w 64"/>
                <a:gd name="T11" fmla="*/ 4 h 72"/>
                <a:gd name="T12" fmla="*/ 58 w 64"/>
                <a:gd name="T13" fmla="*/ 4 h 72"/>
                <a:gd name="T14" fmla="*/ 40 w 64"/>
                <a:gd name="T15" fmla="*/ 6 h 72"/>
                <a:gd name="T16" fmla="*/ 5 w 64"/>
                <a:gd name="T17" fmla="*/ 4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2">
                  <a:moveTo>
                    <a:pt x="5" y="49"/>
                  </a:moveTo>
                  <a:cubicBezTo>
                    <a:pt x="0" y="55"/>
                    <a:pt x="1" y="63"/>
                    <a:pt x="6" y="68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12" y="72"/>
                    <a:pt x="20" y="71"/>
                    <a:pt x="25" y="66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64" y="17"/>
                    <a:pt x="63" y="9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2" y="0"/>
                    <a:pt x="44" y="1"/>
                    <a:pt x="40" y="6"/>
                  </a:cubicBezTo>
                  <a:lnTo>
                    <a:pt x="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4" name="Freeform 67"/>
            <p:cNvSpPr>
              <a:spLocks noEditPoints="1"/>
            </p:cNvSpPr>
            <p:nvPr/>
          </p:nvSpPr>
          <p:spPr bwMode="auto">
            <a:xfrm>
              <a:off x="1439230" y="2632552"/>
              <a:ext cx="325438" cy="623888"/>
            </a:xfrm>
            <a:custGeom>
              <a:avLst/>
              <a:gdLst>
                <a:gd name="T0" fmla="*/ 205 w 205"/>
                <a:gd name="T1" fmla="*/ 0 h 393"/>
                <a:gd name="T2" fmla="*/ 205 w 205"/>
                <a:gd name="T3" fmla="*/ 393 h 393"/>
                <a:gd name="T4" fmla="*/ 0 w 205"/>
                <a:gd name="T5" fmla="*/ 393 h 393"/>
                <a:gd name="T6" fmla="*/ 205 w 205"/>
                <a:gd name="T7" fmla="*/ 0 h 393"/>
                <a:gd name="T8" fmla="*/ 175 w 205"/>
                <a:gd name="T9" fmla="*/ 152 h 393"/>
                <a:gd name="T10" fmla="*/ 68 w 205"/>
                <a:gd name="T11" fmla="*/ 340 h 393"/>
                <a:gd name="T12" fmla="*/ 175 w 205"/>
                <a:gd name="T13" fmla="*/ 340 h 393"/>
                <a:gd name="T14" fmla="*/ 175 w 205"/>
                <a:gd name="T15" fmla="*/ 152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" h="393">
                  <a:moveTo>
                    <a:pt x="205" y="0"/>
                  </a:moveTo>
                  <a:lnTo>
                    <a:pt x="205" y="393"/>
                  </a:lnTo>
                  <a:lnTo>
                    <a:pt x="0" y="393"/>
                  </a:lnTo>
                  <a:lnTo>
                    <a:pt x="205" y="0"/>
                  </a:lnTo>
                  <a:close/>
                  <a:moveTo>
                    <a:pt x="175" y="152"/>
                  </a:moveTo>
                  <a:lnTo>
                    <a:pt x="68" y="340"/>
                  </a:lnTo>
                  <a:lnTo>
                    <a:pt x="175" y="340"/>
                  </a:lnTo>
                  <a:lnTo>
                    <a:pt x="175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5" name="Rectangle 68"/>
            <p:cNvSpPr>
              <a:spLocks noChangeArrowheads="1"/>
            </p:cNvSpPr>
            <p:nvPr/>
          </p:nvSpPr>
          <p:spPr bwMode="auto">
            <a:xfrm>
              <a:off x="1847217" y="2645252"/>
              <a:ext cx="84138" cy="6111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6" name="Freeform 69"/>
            <p:cNvSpPr>
              <a:spLocks noEditPoints="1"/>
            </p:cNvSpPr>
            <p:nvPr/>
          </p:nvSpPr>
          <p:spPr bwMode="auto">
            <a:xfrm>
              <a:off x="2858455" y="4478814"/>
              <a:ext cx="388938" cy="173038"/>
            </a:xfrm>
            <a:custGeom>
              <a:avLst/>
              <a:gdLst>
                <a:gd name="T0" fmla="*/ 245 w 245"/>
                <a:gd name="T1" fmla="*/ 0 h 109"/>
                <a:gd name="T2" fmla="*/ 57 w 245"/>
                <a:gd name="T3" fmla="*/ 109 h 109"/>
                <a:gd name="T4" fmla="*/ 0 w 245"/>
                <a:gd name="T5" fmla="*/ 10 h 109"/>
                <a:gd name="T6" fmla="*/ 245 w 245"/>
                <a:gd name="T7" fmla="*/ 0 h 109"/>
                <a:gd name="T8" fmla="*/ 164 w 245"/>
                <a:gd name="T9" fmla="*/ 28 h 109"/>
                <a:gd name="T10" fmla="*/ 44 w 245"/>
                <a:gd name="T11" fmla="*/ 28 h 109"/>
                <a:gd name="T12" fmla="*/ 74 w 245"/>
                <a:gd name="T13" fmla="*/ 79 h 109"/>
                <a:gd name="T14" fmla="*/ 164 w 245"/>
                <a:gd name="T15" fmla="*/ 2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5" h="109">
                  <a:moveTo>
                    <a:pt x="245" y="0"/>
                  </a:moveTo>
                  <a:lnTo>
                    <a:pt x="57" y="109"/>
                  </a:lnTo>
                  <a:lnTo>
                    <a:pt x="0" y="10"/>
                  </a:lnTo>
                  <a:lnTo>
                    <a:pt x="245" y="0"/>
                  </a:lnTo>
                  <a:close/>
                  <a:moveTo>
                    <a:pt x="164" y="28"/>
                  </a:moveTo>
                  <a:lnTo>
                    <a:pt x="44" y="28"/>
                  </a:lnTo>
                  <a:lnTo>
                    <a:pt x="74" y="79"/>
                  </a:lnTo>
                  <a:lnTo>
                    <a:pt x="16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7" name="Freeform 70"/>
            <p:cNvSpPr/>
            <p:nvPr/>
          </p:nvSpPr>
          <p:spPr bwMode="auto">
            <a:xfrm>
              <a:off x="2972755" y="4523264"/>
              <a:ext cx="315913" cy="209550"/>
            </a:xfrm>
            <a:custGeom>
              <a:avLst/>
              <a:gdLst>
                <a:gd name="T0" fmla="*/ 0 w 199"/>
                <a:gd name="T1" fmla="*/ 106 h 132"/>
                <a:gd name="T2" fmla="*/ 15 w 199"/>
                <a:gd name="T3" fmla="*/ 132 h 132"/>
                <a:gd name="T4" fmla="*/ 199 w 199"/>
                <a:gd name="T5" fmla="*/ 25 h 132"/>
                <a:gd name="T6" fmla="*/ 184 w 199"/>
                <a:gd name="T7" fmla="*/ 0 h 132"/>
                <a:gd name="T8" fmla="*/ 0 w 199"/>
                <a:gd name="T9" fmla="*/ 10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" h="132">
                  <a:moveTo>
                    <a:pt x="0" y="106"/>
                  </a:moveTo>
                  <a:lnTo>
                    <a:pt x="15" y="132"/>
                  </a:lnTo>
                  <a:lnTo>
                    <a:pt x="199" y="25"/>
                  </a:lnTo>
                  <a:lnTo>
                    <a:pt x="184" y="0"/>
                  </a:lnTo>
                  <a:lnTo>
                    <a:pt x="0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8" name="Freeform 71"/>
            <p:cNvSpPr/>
            <p:nvPr/>
          </p:nvSpPr>
          <p:spPr bwMode="auto">
            <a:xfrm>
              <a:off x="2101217" y="1316514"/>
              <a:ext cx="277813" cy="254000"/>
            </a:xfrm>
            <a:custGeom>
              <a:avLst/>
              <a:gdLst>
                <a:gd name="T0" fmla="*/ 48 w 93"/>
                <a:gd name="T1" fmla="*/ 85 h 85"/>
                <a:gd name="T2" fmla="*/ 93 w 93"/>
                <a:gd name="T3" fmla="*/ 85 h 85"/>
                <a:gd name="T4" fmla="*/ 93 w 93"/>
                <a:gd name="T5" fmla="*/ 17 h 85"/>
                <a:gd name="T6" fmla="*/ 47 w 93"/>
                <a:gd name="T7" fmla="*/ 17 h 85"/>
                <a:gd name="T8" fmla="*/ 0 w 93"/>
                <a:gd name="T9" fmla="*/ 17 h 85"/>
                <a:gd name="T10" fmla="*/ 0 w 93"/>
                <a:gd name="T11" fmla="*/ 85 h 85"/>
                <a:gd name="T12" fmla="*/ 48 w 93"/>
                <a:gd name="T13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5">
                  <a:moveTo>
                    <a:pt x="48" y="85"/>
                  </a:moveTo>
                  <a:cubicBezTo>
                    <a:pt x="48" y="85"/>
                    <a:pt x="64" y="69"/>
                    <a:pt x="93" y="85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93" y="17"/>
                    <a:pt x="63" y="0"/>
                    <a:pt x="47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9" name="Freeform 72"/>
            <p:cNvSpPr/>
            <p:nvPr/>
          </p:nvSpPr>
          <p:spPr bwMode="auto">
            <a:xfrm>
              <a:off x="1898017" y="2259489"/>
              <a:ext cx="274638" cy="257175"/>
            </a:xfrm>
            <a:custGeom>
              <a:avLst/>
              <a:gdLst>
                <a:gd name="T0" fmla="*/ 47 w 92"/>
                <a:gd name="T1" fmla="*/ 86 h 86"/>
                <a:gd name="T2" fmla="*/ 92 w 92"/>
                <a:gd name="T3" fmla="*/ 85 h 86"/>
                <a:gd name="T4" fmla="*/ 92 w 92"/>
                <a:gd name="T5" fmla="*/ 17 h 86"/>
                <a:gd name="T6" fmla="*/ 46 w 92"/>
                <a:gd name="T7" fmla="*/ 17 h 86"/>
                <a:gd name="T8" fmla="*/ 0 w 92"/>
                <a:gd name="T9" fmla="*/ 17 h 86"/>
                <a:gd name="T10" fmla="*/ 0 w 92"/>
                <a:gd name="T11" fmla="*/ 85 h 86"/>
                <a:gd name="T12" fmla="*/ 47 w 92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86">
                  <a:moveTo>
                    <a:pt x="47" y="86"/>
                  </a:moveTo>
                  <a:cubicBezTo>
                    <a:pt x="47" y="86"/>
                    <a:pt x="63" y="70"/>
                    <a:pt x="92" y="85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2" y="17"/>
                    <a:pt x="62" y="0"/>
                    <a:pt x="46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5"/>
                    <a:pt x="0" y="85"/>
                    <a:pt x="0" y="85"/>
                  </a:cubicBez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0" name="Freeform 73"/>
            <p:cNvSpPr/>
            <p:nvPr/>
          </p:nvSpPr>
          <p:spPr bwMode="auto">
            <a:xfrm>
              <a:off x="3715705" y="2686527"/>
              <a:ext cx="342900" cy="330200"/>
            </a:xfrm>
            <a:custGeom>
              <a:avLst/>
              <a:gdLst>
                <a:gd name="T0" fmla="*/ 37 w 115"/>
                <a:gd name="T1" fmla="*/ 83 h 111"/>
                <a:gd name="T2" fmla="*/ 73 w 115"/>
                <a:gd name="T3" fmla="*/ 111 h 111"/>
                <a:gd name="T4" fmla="*/ 115 w 115"/>
                <a:gd name="T5" fmla="*/ 58 h 111"/>
                <a:gd name="T6" fmla="*/ 79 w 115"/>
                <a:gd name="T7" fmla="*/ 29 h 111"/>
                <a:gd name="T8" fmla="*/ 43 w 115"/>
                <a:gd name="T9" fmla="*/ 0 h 111"/>
                <a:gd name="T10" fmla="*/ 0 w 115"/>
                <a:gd name="T11" fmla="*/ 53 h 111"/>
                <a:gd name="T12" fmla="*/ 37 w 115"/>
                <a:gd name="T13" fmla="*/ 8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" h="111">
                  <a:moveTo>
                    <a:pt x="37" y="83"/>
                  </a:moveTo>
                  <a:cubicBezTo>
                    <a:pt x="37" y="83"/>
                    <a:pt x="59" y="81"/>
                    <a:pt x="73" y="111"/>
                  </a:cubicBezTo>
                  <a:cubicBezTo>
                    <a:pt x="115" y="58"/>
                    <a:pt x="115" y="58"/>
                    <a:pt x="115" y="58"/>
                  </a:cubicBezTo>
                  <a:cubicBezTo>
                    <a:pt x="115" y="58"/>
                    <a:pt x="102" y="26"/>
                    <a:pt x="79" y="2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0" y="53"/>
                    <a:pt x="0" y="53"/>
                    <a:pt x="0" y="53"/>
                  </a:cubicBezTo>
                  <a:lnTo>
                    <a:pt x="37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1" name="Freeform 74"/>
            <p:cNvSpPr/>
            <p:nvPr/>
          </p:nvSpPr>
          <p:spPr bwMode="auto">
            <a:xfrm>
              <a:off x="2528255" y="3959702"/>
              <a:ext cx="277813" cy="257175"/>
            </a:xfrm>
            <a:custGeom>
              <a:avLst/>
              <a:gdLst>
                <a:gd name="T0" fmla="*/ 48 w 93"/>
                <a:gd name="T1" fmla="*/ 86 h 86"/>
                <a:gd name="T2" fmla="*/ 93 w 93"/>
                <a:gd name="T3" fmla="*/ 86 h 86"/>
                <a:gd name="T4" fmla="*/ 93 w 93"/>
                <a:gd name="T5" fmla="*/ 18 h 86"/>
                <a:gd name="T6" fmla="*/ 46 w 93"/>
                <a:gd name="T7" fmla="*/ 18 h 86"/>
                <a:gd name="T8" fmla="*/ 0 w 93"/>
                <a:gd name="T9" fmla="*/ 18 h 86"/>
                <a:gd name="T10" fmla="*/ 0 w 93"/>
                <a:gd name="T11" fmla="*/ 86 h 86"/>
                <a:gd name="T12" fmla="*/ 48 w 93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6">
                  <a:moveTo>
                    <a:pt x="48" y="86"/>
                  </a:moveTo>
                  <a:cubicBezTo>
                    <a:pt x="48" y="86"/>
                    <a:pt x="64" y="70"/>
                    <a:pt x="93" y="86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3" y="18"/>
                    <a:pt x="63" y="0"/>
                    <a:pt x="46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6"/>
                    <a:pt x="0" y="86"/>
                    <a:pt x="0" y="86"/>
                  </a:cubicBezTo>
                  <a:lnTo>
                    <a:pt x="4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2" name="Freeform 75"/>
            <p:cNvSpPr/>
            <p:nvPr/>
          </p:nvSpPr>
          <p:spPr bwMode="auto">
            <a:xfrm>
              <a:off x="3472817" y="1797527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3" name="Freeform 76"/>
            <p:cNvSpPr/>
            <p:nvPr/>
          </p:nvSpPr>
          <p:spPr bwMode="auto">
            <a:xfrm>
              <a:off x="3472817" y="1821339"/>
              <a:ext cx="93663" cy="20638"/>
            </a:xfrm>
            <a:custGeom>
              <a:avLst/>
              <a:gdLst>
                <a:gd name="T0" fmla="*/ 0 w 31"/>
                <a:gd name="T1" fmla="*/ 4 h 7"/>
                <a:gd name="T2" fmla="*/ 5 w 31"/>
                <a:gd name="T3" fmla="*/ 7 h 7"/>
                <a:gd name="T4" fmla="*/ 26 w 31"/>
                <a:gd name="T5" fmla="*/ 7 h 7"/>
                <a:gd name="T6" fmla="*/ 31 w 31"/>
                <a:gd name="T7" fmla="*/ 4 h 7"/>
                <a:gd name="T8" fmla="*/ 31 w 31"/>
                <a:gd name="T9" fmla="*/ 4 h 7"/>
                <a:gd name="T10" fmla="*/ 26 w 31"/>
                <a:gd name="T11" fmla="*/ 0 h 7"/>
                <a:gd name="T12" fmla="*/ 5 w 31"/>
                <a:gd name="T13" fmla="*/ 0 h 7"/>
                <a:gd name="T14" fmla="*/ 0 w 3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7">
                  <a:moveTo>
                    <a:pt x="0" y="4"/>
                  </a:moveTo>
                  <a:cubicBezTo>
                    <a:pt x="0" y="6"/>
                    <a:pt x="2" y="7"/>
                    <a:pt x="5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9" y="7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1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4" name="Freeform 77"/>
            <p:cNvSpPr/>
            <p:nvPr/>
          </p:nvSpPr>
          <p:spPr bwMode="auto">
            <a:xfrm>
              <a:off x="3491867" y="1845152"/>
              <a:ext cx="55563" cy="20638"/>
            </a:xfrm>
            <a:custGeom>
              <a:avLst/>
              <a:gdLst>
                <a:gd name="T0" fmla="*/ 0 w 19"/>
                <a:gd name="T1" fmla="*/ 4 h 7"/>
                <a:gd name="T2" fmla="*/ 3 w 19"/>
                <a:gd name="T3" fmla="*/ 7 h 7"/>
                <a:gd name="T4" fmla="*/ 16 w 19"/>
                <a:gd name="T5" fmla="*/ 7 h 7"/>
                <a:gd name="T6" fmla="*/ 19 w 19"/>
                <a:gd name="T7" fmla="*/ 4 h 7"/>
                <a:gd name="T8" fmla="*/ 19 w 19"/>
                <a:gd name="T9" fmla="*/ 4 h 7"/>
                <a:gd name="T10" fmla="*/ 16 w 19"/>
                <a:gd name="T11" fmla="*/ 0 h 7"/>
                <a:gd name="T12" fmla="*/ 3 w 19"/>
                <a:gd name="T13" fmla="*/ 0 h 7"/>
                <a:gd name="T14" fmla="*/ 0 w 19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6"/>
                    <a:pt x="2" y="7"/>
                    <a:pt x="3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8" y="7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1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5" name="Freeform 78"/>
            <p:cNvSpPr>
              <a:spLocks noEditPoints="1"/>
            </p:cNvSpPr>
            <p:nvPr/>
          </p:nvSpPr>
          <p:spPr bwMode="auto">
            <a:xfrm>
              <a:off x="3323592" y="1438752"/>
              <a:ext cx="396875" cy="352425"/>
            </a:xfrm>
            <a:custGeom>
              <a:avLst/>
              <a:gdLst>
                <a:gd name="T0" fmla="*/ 65 w 133"/>
                <a:gd name="T1" fmla="*/ 0 h 118"/>
                <a:gd name="T2" fmla="*/ 65 w 133"/>
                <a:gd name="T3" fmla="*/ 0 h 118"/>
                <a:gd name="T4" fmla="*/ 66 w 133"/>
                <a:gd name="T5" fmla="*/ 0 h 118"/>
                <a:gd name="T6" fmla="*/ 68 w 133"/>
                <a:gd name="T7" fmla="*/ 0 h 118"/>
                <a:gd name="T8" fmla="*/ 68 w 133"/>
                <a:gd name="T9" fmla="*/ 0 h 118"/>
                <a:gd name="T10" fmla="*/ 99 w 133"/>
                <a:gd name="T11" fmla="*/ 82 h 118"/>
                <a:gd name="T12" fmla="*/ 82 w 133"/>
                <a:gd name="T13" fmla="*/ 118 h 118"/>
                <a:gd name="T14" fmla="*/ 66 w 133"/>
                <a:gd name="T15" fmla="*/ 118 h 118"/>
                <a:gd name="T16" fmla="*/ 64 w 133"/>
                <a:gd name="T17" fmla="*/ 118 h 118"/>
                <a:gd name="T18" fmla="*/ 49 w 133"/>
                <a:gd name="T19" fmla="*/ 118 h 118"/>
                <a:gd name="T20" fmla="*/ 33 w 133"/>
                <a:gd name="T21" fmla="*/ 82 h 118"/>
                <a:gd name="T22" fmla="*/ 65 w 133"/>
                <a:gd name="T23" fmla="*/ 0 h 118"/>
                <a:gd name="T24" fmla="*/ 33 w 133"/>
                <a:gd name="T25" fmla="*/ 60 h 118"/>
                <a:gd name="T26" fmla="*/ 52 w 133"/>
                <a:gd name="T27" fmla="*/ 13 h 118"/>
                <a:gd name="T28" fmla="*/ 33 w 133"/>
                <a:gd name="T29" fmla="*/ 6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8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1"/>
                    <a:pt x="117" y="66"/>
                    <a:pt x="99" y="82"/>
                  </a:cubicBezTo>
                  <a:cubicBezTo>
                    <a:pt x="81" y="98"/>
                    <a:pt x="82" y="118"/>
                    <a:pt x="82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4" y="118"/>
                    <a:pt x="64" y="118"/>
                    <a:pt x="64" y="118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18"/>
                    <a:pt x="51" y="98"/>
                    <a:pt x="33" y="82"/>
                  </a:cubicBezTo>
                  <a:cubicBezTo>
                    <a:pt x="15" y="66"/>
                    <a:pt x="0" y="1"/>
                    <a:pt x="65" y="0"/>
                  </a:cubicBezTo>
                  <a:close/>
                  <a:moveTo>
                    <a:pt x="33" y="60"/>
                  </a:moveTo>
                  <a:cubicBezTo>
                    <a:pt x="22" y="29"/>
                    <a:pt x="52" y="13"/>
                    <a:pt x="52" y="13"/>
                  </a:cubicBezTo>
                  <a:cubicBezTo>
                    <a:pt x="8" y="20"/>
                    <a:pt x="33" y="6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6" name="Freeform 79"/>
            <p:cNvSpPr/>
            <p:nvPr/>
          </p:nvSpPr>
          <p:spPr bwMode="auto">
            <a:xfrm>
              <a:off x="1609092" y="2086452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7" name="Freeform 80"/>
            <p:cNvSpPr/>
            <p:nvPr/>
          </p:nvSpPr>
          <p:spPr bwMode="auto">
            <a:xfrm>
              <a:off x="1609092" y="2110264"/>
              <a:ext cx="95250" cy="20638"/>
            </a:xfrm>
            <a:custGeom>
              <a:avLst/>
              <a:gdLst>
                <a:gd name="T0" fmla="*/ 0 w 32"/>
                <a:gd name="T1" fmla="*/ 3 h 7"/>
                <a:gd name="T2" fmla="*/ 6 w 32"/>
                <a:gd name="T3" fmla="*/ 7 h 7"/>
                <a:gd name="T4" fmla="*/ 27 w 32"/>
                <a:gd name="T5" fmla="*/ 7 h 7"/>
                <a:gd name="T6" fmla="*/ 32 w 32"/>
                <a:gd name="T7" fmla="*/ 3 h 7"/>
                <a:gd name="T8" fmla="*/ 32 w 32"/>
                <a:gd name="T9" fmla="*/ 3 h 7"/>
                <a:gd name="T10" fmla="*/ 27 w 32"/>
                <a:gd name="T11" fmla="*/ 0 h 7"/>
                <a:gd name="T12" fmla="*/ 6 w 32"/>
                <a:gd name="T13" fmla="*/ 0 h 7"/>
                <a:gd name="T14" fmla="*/ 0 w 32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7">
                  <a:moveTo>
                    <a:pt x="0" y="3"/>
                  </a:moveTo>
                  <a:cubicBezTo>
                    <a:pt x="0" y="5"/>
                    <a:pt x="3" y="7"/>
                    <a:pt x="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9" y="7"/>
                    <a:pt x="32" y="5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1"/>
                    <a:pt x="29" y="0"/>
                    <a:pt x="2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8" name="Freeform 81"/>
            <p:cNvSpPr/>
            <p:nvPr/>
          </p:nvSpPr>
          <p:spPr bwMode="auto">
            <a:xfrm>
              <a:off x="1629730" y="2134077"/>
              <a:ext cx="57150" cy="20638"/>
            </a:xfrm>
            <a:custGeom>
              <a:avLst/>
              <a:gdLst>
                <a:gd name="T0" fmla="*/ 0 w 19"/>
                <a:gd name="T1" fmla="*/ 3 h 7"/>
                <a:gd name="T2" fmla="*/ 3 w 19"/>
                <a:gd name="T3" fmla="*/ 7 h 7"/>
                <a:gd name="T4" fmla="*/ 15 w 19"/>
                <a:gd name="T5" fmla="*/ 7 h 7"/>
                <a:gd name="T6" fmla="*/ 19 w 19"/>
                <a:gd name="T7" fmla="*/ 3 h 7"/>
                <a:gd name="T8" fmla="*/ 19 w 19"/>
                <a:gd name="T9" fmla="*/ 3 h 7"/>
                <a:gd name="T10" fmla="*/ 15 w 19"/>
                <a:gd name="T11" fmla="*/ 0 h 7"/>
                <a:gd name="T12" fmla="*/ 3 w 19"/>
                <a:gd name="T13" fmla="*/ 0 h 7"/>
                <a:gd name="T14" fmla="*/ 0 w 19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7">
                  <a:moveTo>
                    <a:pt x="0" y="3"/>
                  </a:moveTo>
                  <a:cubicBezTo>
                    <a:pt x="0" y="5"/>
                    <a:pt x="1" y="7"/>
                    <a:pt x="3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7"/>
                    <a:pt x="19" y="5"/>
                    <a:pt x="19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1"/>
                    <a:pt x="17" y="0"/>
                    <a:pt x="1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9" name="Freeform 82"/>
            <p:cNvSpPr>
              <a:spLocks noEditPoints="1"/>
            </p:cNvSpPr>
            <p:nvPr/>
          </p:nvSpPr>
          <p:spPr bwMode="auto">
            <a:xfrm>
              <a:off x="1459867" y="1726089"/>
              <a:ext cx="396875" cy="354013"/>
            </a:xfrm>
            <a:custGeom>
              <a:avLst/>
              <a:gdLst>
                <a:gd name="T0" fmla="*/ 66 w 133"/>
                <a:gd name="T1" fmla="*/ 0 h 119"/>
                <a:gd name="T2" fmla="*/ 66 w 133"/>
                <a:gd name="T3" fmla="*/ 0 h 119"/>
                <a:gd name="T4" fmla="*/ 67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100 w 133"/>
                <a:gd name="T11" fmla="*/ 83 h 119"/>
                <a:gd name="T12" fmla="*/ 82 w 133"/>
                <a:gd name="T13" fmla="*/ 119 h 119"/>
                <a:gd name="T14" fmla="*/ 67 w 133"/>
                <a:gd name="T15" fmla="*/ 119 h 119"/>
                <a:gd name="T16" fmla="*/ 64 w 133"/>
                <a:gd name="T17" fmla="*/ 119 h 119"/>
                <a:gd name="T18" fmla="*/ 50 w 133"/>
                <a:gd name="T19" fmla="*/ 119 h 119"/>
                <a:gd name="T20" fmla="*/ 33 w 133"/>
                <a:gd name="T21" fmla="*/ 83 h 119"/>
                <a:gd name="T22" fmla="*/ 66 w 133"/>
                <a:gd name="T23" fmla="*/ 0 h 119"/>
                <a:gd name="T24" fmla="*/ 34 w 133"/>
                <a:gd name="T25" fmla="*/ 61 h 119"/>
                <a:gd name="T26" fmla="*/ 53 w 133"/>
                <a:gd name="T27" fmla="*/ 13 h 119"/>
                <a:gd name="T28" fmla="*/ 34 w 133"/>
                <a:gd name="T29" fmla="*/ 6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7" y="0"/>
                    <a:pt x="6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100" y="83"/>
                  </a:cubicBezTo>
                  <a:cubicBezTo>
                    <a:pt x="82" y="99"/>
                    <a:pt x="82" y="119"/>
                    <a:pt x="82" y="119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50" y="119"/>
                    <a:pt x="50" y="119"/>
                    <a:pt x="50" y="119"/>
                  </a:cubicBezTo>
                  <a:cubicBezTo>
                    <a:pt x="50" y="119"/>
                    <a:pt x="51" y="99"/>
                    <a:pt x="33" y="83"/>
                  </a:cubicBezTo>
                  <a:cubicBezTo>
                    <a:pt x="16" y="67"/>
                    <a:pt x="0" y="2"/>
                    <a:pt x="66" y="0"/>
                  </a:cubicBezTo>
                  <a:close/>
                  <a:moveTo>
                    <a:pt x="34" y="61"/>
                  </a:moveTo>
                  <a:cubicBezTo>
                    <a:pt x="23" y="30"/>
                    <a:pt x="53" y="13"/>
                    <a:pt x="53" y="13"/>
                  </a:cubicBezTo>
                  <a:cubicBezTo>
                    <a:pt x="8" y="21"/>
                    <a:pt x="34" y="61"/>
                    <a:pt x="3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0" name="Freeform 83"/>
            <p:cNvSpPr/>
            <p:nvPr/>
          </p:nvSpPr>
          <p:spPr bwMode="auto">
            <a:xfrm>
              <a:off x="4001455" y="4210527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1" name="Freeform 84"/>
            <p:cNvSpPr/>
            <p:nvPr/>
          </p:nvSpPr>
          <p:spPr bwMode="auto">
            <a:xfrm>
              <a:off x="4001455" y="4234339"/>
              <a:ext cx="92075" cy="23813"/>
            </a:xfrm>
            <a:custGeom>
              <a:avLst/>
              <a:gdLst>
                <a:gd name="T0" fmla="*/ 0 w 31"/>
                <a:gd name="T1" fmla="*/ 4 h 8"/>
                <a:gd name="T2" fmla="*/ 5 w 31"/>
                <a:gd name="T3" fmla="*/ 8 h 8"/>
                <a:gd name="T4" fmla="*/ 26 w 31"/>
                <a:gd name="T5" fmla="*/ 8 h 8"/>
                <a:gd name="T6" fmla="*/ 31 w 31"/>
                <a:gd name="T7" fmla="*/ 4 h 8"/>
                <a:gd name="T8" fmla="*/ 31 w 31"/>
                <a:gd name="T9" fmla="*/ 4 h 8"/>
                <a:gd name="T10" fmla="*/ 26 w 31"/>
                <a:gd name="T11" fmla="*/ 0 h 8"/>
                <a:gd name="T12" fmla="*/ 5 w 31"/>
                <a:gd name="T13" fmla="*/ 0 h 8"/>
                <a:gd name="T14" fmla="*/ 0 w 31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8">
                  <a:moveTo>
                    <a:pt x="0" y="4"/>
                  </a:moveTo>
                  <a:cubicBezTo>
                    <a:pt x="0" y="6"/>
                    <a:pt x="2" y="8"/>
                    <a:pt x="5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9" y="8"/>
                    <a:pt x="31" y="6"/>
                    <a:pt x="31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2"/>
                    <a:pt x="29" y="0"/>
                    <a:pt x="2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2" name="Freeform 85"/>
            <p:cNvSpPr/>
            <p:nvPr/>
          </p:nvSpPr>
          <p:spPr bwMode="auto">
            <a:xfrm>
              <a:off x="4018917" y="4258152"/>
              <a:ext cx="57150" cy="23813"/>
            </a:xfrm>
            <a:custGeom>
              <a:avLst/>
              <a:gdLst>
                <a:gd name="T0" fmla="*/ 0 w 19"/>
                <a:gd name="T1" fmla="*/ 4 h 8"/>
                <a:gd name="T2" fmla="*/ 3 w 19"/>
                <a:gd name="T3" fmla="*/ 8 h 8"/>
                <a:gd name="T4" fmla="*/ 16 w 19"/>
                <a:gd name="T5" fmla="*/ 8 h 8"/>
                <a:gd name="T6" fmla="*/ 19 w 19"/>
                <a:gd name="T7" fmla="*/ 4 h 8"/>
                <a:gd name="T8" fmla="*/ 19 w 19"/>
                <a:gd name="T9" fmla="*/ 4 h 8"/>
                <a:gd name="T10" fmla="*/ 16 w 19"/>
                <a:gd name="T11" fmla="*/ 0 h 8"/>
                <a:gd name="T12" fmla="*/ 3 w 19"/>
                <a:gd name="T13" fmla="*/ 0 h 8"/>
                <a:gd name="T14" fmla="*/ 0 w 19"/>
                <a:gd name="T15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8">
                  <a:moveTo>
                    <a:pt x="0" y="4"/>
                  </a:moveTo>
                  <a:cubicBezTo>
                    <a:pt x="0" y="6"/>
                    <a:pt x="2" y="8"/>
                    <a:pt x="3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8" y="8"/>
                    <a:pt x="19" y="6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8" y="0"/>
                    <a:pt x="1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3" name="Freeform 86"/>
            <p:cNvSpPr>
              <a:spLocks noEditPoints="1"/>
            </p:cNvSpPr>
            <p:nvPr/>
          </p:nvSpPr>
          <p:spPr bwMode="auto">
            <a:xfrm>
              <a:off x="3852230" y="3853339"/>
              <a:ext cx="396875" cy="354013"/>
            </a:xfrm>
            <a:custGeom>
              <a:avLst/>
              <a:gdLst>
                <a:gd name="T0" fmla="*/ 65 w 133"/>
                <a:gd name="T1" fmla="*/ 0 h 119"/>
                <a:gd name="T2" fmla="*/ 65 w 133"/>
                <a:gd name="T3" fmla="*/ 0 h 119"/>
                <a:gd name="T4" fmla="*/ 66 w 133"/>
                <a:gd name="T5" fmla="*/ 0 h 119"/>
                <a:gd name="T6" fmla="*/ 68 w 133"/>
                <a:gd name="T7" fmla="*/ 0 h 119"/>
                <a:gd name="T8" fmla="*/ 68 w 133"/>
                <a:gd name="T9" fmla="*/ 0 h 119"/>
                <a:gd name="T10" fmla="*/ 99 w 133"/>
                <a:gd name="T11" fmla="*/ 82 h 119"/>
                <a:gd name="T12" fmla="*/ 82 w 133"/>
                <a:gd name="T13" fmla="*/ 119 h 119"/>
                <a:gd name="T14" fmla="*/ 66 w 133"/>
                <a:gd name="T15" fmla="*/ 119 h 119"/>
                <a:gd name="T16" fmla="*/ 64 w 133"/>
                <a:gd name="T17" fmla="*/ 119 h 119"/>
                <a:gd name="T18" fmla="*/ 49 w 133"/>
                <a:gd name="T19" fmla="*/ 119 h 119"/>
                <a:gd name="T20" fmla="*/ 33 w 133"/>
                <a:gd name="T21" fmla="*/ 82 h 119"/>
                <a:gd name="T22" fmla="*/ 65 w 133"/>
                <a:gd name="T23" fmla="*/ 0 h 119"/>
                <a:gd name="T24" fmla="*/ 34 w 133"/>
                <a:gd name="T25" fmla="*/ 60 h 119"/>
                <a:gd name="T26" fmla="*/ 52 w 133"/>
                <a:gd name="T27" fmla="*/ 13 h 119"/>
                <a:gd name="T28" fmla="*/ 34 w 133"/>
                <a:gd name="T29" fmla="*/ 6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3" h="119">
                  <a:moveTo>
                    <a:pt x="65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67" y="0"/>
                    <a:pt x="65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33" y="2"/>
                    <a:pt x="117" y="67"/>
                    <a:pt x="99" y="82"/>
                  </a:cubicBezTo>
                  <a:cubicBezTo>
                    <a:pt x="81" y="99"/>
                    <a:pt x="82" y="119"/>
                    <a:pt x="82" y="119"/>
                  </a:cubicBezTo>
                  <a:cubicBezTo>
                    <a:pt x="66" y="119"/>
                    <a:pt x="66" y="119"/>
                    <a:pt x="66" y="119"/>
                  </a:cubicBezTo>
                  <a:cubicBezTo>
                    <a:pt x="64" y="119"/>
                    <a:pt x="64" y="119"/>
                    <a:pt x="64" y="119"/>
                  </a:cubicBezTo>
                  <a:cubicBezTo>
                    <a:pt x="49" y="119"/>
                    <a:pt x="49" y="119"/>
                    <a:pt x="49" y="119"/>
                  </a:cubicBezTo>
                  <a:cubicBezTo>
                    <a:pt x="49" y="119"/>
                    <a:pt x="51" y="99"/>
                    <a:pt x="33" y="82"/>
                  </a:cubicBezTo>
                  <a:cubicBezTo>
                    <a:pt x="15" y="67"/>
                    <a:pt x="0" y="2"/>
                    <a:pt x="65" y="0"/>
                  </a:cubicBezTo>
                  <a:close/>
                  <a:moveTo>
                    <a:pt x="34" y="60"/>
                  </a:moveTo>
                  <a:cubicBezTo>
                    <a:pt x="22" y="30"/>
                    <a:pt x="52" y="13"/>
                    <a:pt x="52" y="13"/>
                  </a:cubicBezTo>
                  <a:cubicBezTo>
                    <a:pt x="8" y="20"/>
                    <a:pt x="34" y="60"/>
                    <a:pt x="34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4" name="Freeform 87"/>
            <p:cNvSpPr>
              <a:spLocks noEditPoints="1"/>
            </p:cNvSpPr>
            <p:nvPr/>
          </p:nvSpPr>
          <p:spPr bwMode="auto">
            <a:xfrm>
              <a:off x="2972755" y="1868964"/>
              <a:ext cx="434975" cy="438150"/>
            </a:xfrm>
            <a:custGeom>
              <a:avLst/>
              <a:gdLst>
                <a:gd name="T0" fmla="*/ 53 w 146"/>
                <a:gd name="T1" fmla="*/ 71 h 147"/>
                <a:gd name="T2" fmla="*/ 56 w 146"/>
                <a:gd name="T3" fmla="*/ 63 h 147"/>
                <a:gd name="T4" fmla="*/ 56 w 146"/>
                <a:gd name="T5" fmla="*/ 28 h 147"/>
                <a:gd name="T6" fmla="*/ 52 w 146"/>
                <a:gd name="T7" fmla="*/ 24 h 147"/>
                <a:gd name="T8" fmla="*/ 52 w 146"/>
                <a:gd name="T9" fmla="*/ 24 h 147"/>
                <a:gd name="T10" fmla="*/ 52 w 146"/>
                <a:gd name="T11" fmla="*/ 9 h 147"/>
                <a:gd name="T12" fmla="*/ 52 w 146"/>
                <a:gd name="T13" fmla="*/ 9 h 147"/>
                <a:gd name="T14" fmla="*/ 52 w 146"/>
                <a:gd name="T15" fmla="*/ 8 h 147"/>
                <a:gd name="T16" fmla="*/ 73 w 146"/>
                <a:gd name="T17" fmla="*/ 0 h 147"/>
                <a:gd name="T18" fmla="*/ 94 w 146"/>
                <a:gd name="T19" fmla="*/ 8 h 147"/>
                <a:gd name="T20" fmla="*/ 94 w 146"/>
                <a:gd name="T21" fmla="*/ 9 h 147"/>
                <a:gd name="T22" fmla="*/ 95 w 146"/>
                <a:gd name="T23" fmla="*/ 9 h 147"/>
                <a:gd name="T24" fmla="*/ 95 w 146"/>
                <a:gd name="T25" fmla="*/ 24 h 147"/>
                <a:gd name="T26" fmla="*/ 94 w 146"/>
                <a:gd name="T27" fmla="*/ 24 h 147"/>
                <a:gd name="T28" fmla="*/ 88 w 146"/>
                <a:gd name="T29" fmla="*/ 28 h 147"/>
                <a:gd name="T30" fmla="*/ 88 w 146"/>
                <a:gd name="T31" fmla="*/ 63 h 147"/>
                <a:gd name="T32" fmla="*/ 93 w 146"/>
                <a:gd name="T33" fmla="*/ 71 h 147"/>
                <a:gd name="T34" fmla="*/ 126 w 146"/>
                <a:gd name="T35" fmla="*/ 135 h 147"/>
                <a:gd name="T36" fmla="*/ 73 w 146"/>
                <a:gd name="T37" fmla="*/ 147 h 147"/>
                <a:gd name="T38" fmla="*/ 20 w 146"/>
                <a:gd name="T39" fmla="*/ 135 h 147"/>
                <a:gd name="T40" fmla="*/ 53 w 146"/>
                <a:gd name="T41" fmla="*/ 71 h 147"/>
                <a:gd name="T42" fmla="*/ 54 w 146"/>
                <a:gd name="T43" fmla="*/ 136 h 147"/>
                <a:gd name="T44" fmla="*/ 30 w 146"/>
                <a:gd name="T45" fmla="*/ 119 h 147"/>
                <a:gd name="T46" fmla="*/ 50 w 146"/>
                <a:gd name="T47" fmla="*/ 85 h 147"/>
                <a:gd name="T48" fmla="*/ 23 w 146"/>
                <a:gd name="T49" fmla="*/ 121 h 147"/>
                <a:gd name="T50" fmla="*/ 54 w 146"/>
                <a:gd name="T51" fmla="*/ 136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47">
                  <a:moveTo>
                    <a:pt x="53" y="71"/>
                  </a:moveTo>
                  <a:cubicBezTo>
                    <a:pt x="53" y="71"/>
                    <a:pt x="56" y="69"/>
                    <a:pt x="56" y="63"/>
                  </a:cubicBezTo>
                  <a:cubicBezTo>
                    <a:pt x="56" y="57"/>
                    <a:pt x="56" y="35"/>
                    <a:pt x="56" y="28"/>
                  </a:cubicBezTo>
                  <a:cubicBezTo>
                    <a:pt x="54" y="27"/>
                    <a:pt x="53" y="25"/>
                    <a:pt x="52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4"/>
                    <a:pt x="62" y="0"/>
                    <a:pt x="73" y="0"/>
                  </a:cubicBezTo>
                  <a:cubicBezTo>
                    <a:pt x="85" y="0"/>
                    <a:pt x="94" y="4"/>
                    <a:pt x="94" y="8"/>
                  </a:cubicBezTo>
                  <a:cubicBezTo>
                    <a:pt x="94" y="8"/>
                    <a:pt x="94" y="8"/>
                    <a:pt x="94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6"/>
                    <a:pt x="92" y="27"/>
                    <a:pt x="88" y="28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69"/>
                    <a:pt x="93" y="71"/>
                    <a:pt x="93" y="71"/>
                  </a:cubicBezTo>
                  <a:cubicBezTo>
                    <a:pt x="100" y="76"/>
                    <a:pt x="146" y="121"/>
                    <a:pt x="126" y="135"/>
                  </a:cubicBezTo>
                  <a:cubicBezTo>
                    <a:pt x="108" y="147"/>
                    <a:pt x="79" y="147"/>
                    <a:pt x="73" y="147"/>
                  </a:cubicBezTo>
                  <a:cubicBezTo>
                    <a:pt x="67" y="147"/>
                    <a:pt x="37" y="147"/>
                    <a:pt x="20" y="135"/>
                  </a:cubicBezTo>
                  <a:cubicBezTo>
                    <a:pt x="0" y="121"/>
                    <a:pt x="45" y="76"/>
                    <a:pt x="53" y="71"/>
                  </a:cubicBezTo>
                  <a:close/>
                  <a:moveTo>
                    <a:pt x="54" y="136"/>
                  </a:moveTo>
                  <a:cubicBezTo>
                    <a:pt x="54" y="136"/>
                    <a:pt x="31" y="131"/>
                    <a:pt x="30" y="119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3" y="106"/>
                    <a:pt x="23" y="121"/>
                  </a:cubicBezTo>
                  <a:cubicBezTo>
                    <a:pt x="23" y="136"/>
                    <a:pt x="54" y="136"/>
                    <a:pt x="54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5" name="Freeform 88"/>
            <p:cNvSpPr>
              <a:spLocks noEditPoints="1"/>
            </p:cNvSpPr>
            <p:nvPr/>
          </p:nvSpPr>
          <p:spPr bwMode="auto">
            <a:xfrm>
              <a:off x="2009142" y="3762852"/>
              <a:ext cx="431800" cy="441325"/>
            </a:xfrm>
            <a:custGeom>
              <a:avLst/>
              <a:gdLst>
                <a:gd name="T0" fmla="*/ 52 w 145"/>
                <a:gd name="T1" fmla="*/ 71 h 148"/>
                <a:gd name="T2" fmla="*/ 55 w 145"/>
                <a:gd name="T3" fmla="*/ 63 h 148"/>
                <a:gd name="T4" fmla="*/ 55 w 145"/>
                <a:gd name="T5" fmla="*/ 28 h 148"/>
                <a:gd name="T6" fmla="*/ 52 w 145"/>
                <a:gd name="T7" fmla="*/ 24 h 148"/>
                <a:gd name="T8" fmla="*/ 51 w 145"/>
                <a:gd name="T9" fmla="*/ 24 h 148"/>
                <a:gd name="T10" fmla="*/ 51 w 145"/>
                <a:gd name="T11" fmla="*/ 9 h 148"/>
                <a:gd name="T12" fmla="*/ 52 w 145"/>
                <a:gd name="T13" fmla="*/ 9 h 148"/>
                <a:gd name="T14" fmla="*/ 52 w 145"/>
                <a:gd name="T15" fmla="*/ 8 h 148"/>
                <a:gd name="T16" fmla="*/ 73 w 145"/>
                <a:gd name="T17" fmla="*/ 0 h 148"/>
                <a:gd name="T18" fmla="*/ 94 w 145"/>
                <a:gd name="T19" fmla="*/ 8 h 148"/>
                <a:gd name="T20" fmla="*/ 94 w 145"/>
                <a:gd name="T21" fmla="*/ 9 h 148"/>
                <a:gd name="T22" fmla="*/ 94 w 145"/>
                <a:gd name="T23" fmla="*/ 9 h 148"/>
                <a:gd name="T24" fmla="*/ 94 w 145"/>
                <a:gd name="T25" fmla="*/ 24 h 148"/>
                <a:gd name="T26" fmla="*/ 94 w 145"/>
                <a:gd name="T27" fmla="*/ 24 h 148"/>
                <a:gd name="T28" fmla="*/ 88 w 145"/>
                <a:gd name="T29" fmla="*/ 29 h 148"/>
                <a:gd name="T30" fmla="*/ 88 w 145"/>
                <a:gd name="T31" fmla="*/ 63 h 148"/>
                <a:gd name="T32" fmla="*/ 92 w 145"/>
                <a:gd name="T33" fmla="*/ 71 h 148"/>
                <a:gd name="T34" fmla="*/ 126 w 145"/>
                <a:gd name="T35" fmla="*/ 135 h 148"/>
                <a:gd name="T36" fmla="*/ 72 w 145"/>
                <a:gd name="T37" fmla="*/ 147 h 148"/>
                <a:gd name="T38" fmla="*/ 19 w 145"/>
                <a:gd name="T39" fmla="*/ 135 h 148"/>
                <a:gd name="T40" fmla="*/ 52 w 145"/>
                <a:gd name="T41" fmla="*/ 71 h 148"/>
                <a:gd name="T42" fmla="*/ 53 w 145"/>
                <a:gd name="T43" fmla="*/ 136 h 148"/>
                <a:gd name="T44" fmla="*/ 30 w 145"/>
                <a:gd name="T45" fmla="*/ 120 h 148"/>
                <a:gd name="T46" fmla="*/ 50 w 145"/>
                <a:gd name="T47" fmla="*/ 85 h 148"/>
                <a:gd name="T48" fmla="*/ 23 w 145"/>
                <a:gd name="T49" fmla="*/ 121 h 148"/>
                <a:gd name="T50" fmla="*/ 53 w 145"/>
                <a:gd name="T51" fmla="*/ 13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5" h="148">
                  <a:moveTo>
                    <a:pt x="52" y="71"/>
                  </a:moveTo>
                  <a:cubicBezTo>
                    <a:pt x="52" y="71"/>
                    <a:pt x="55" y="70"/>
                    <a:pt x="55" y="63"/>
                  </a:cubicBezTo>
                  <a:cubicBezTo>
                    <a:pt x="55" y="57"/>
                    <a:pt x="55" y="36"/>
                    <a:pt x="55" y="28"/>
                  </a:cubicBezTo>
                  <a:cubicBezTo>
                    <a:pt x="53" y="27"/>
                    <a:pt x="52" y="26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51" y="9"/>
                    <a:pt x="51" y="9"/>
                    <a:pt x="51" y="9"/>
                  </a:cubicBezTo>
                  <a:cubicBezTo>
                    <a:pt x="52" y="9"/>
                    <a:pt x="52" y="9"/>
                    <a:pt x="52" y="9"/>
                  </a:cubicBezTo>
                  <a:cubicBezTo>
                    <a:pt x="52" y="9"/>
                    <a:pt x="52" y="8"/>
                    <a:pt x="52" y="8"/>
                  </a:cubicBezTo>
                  <a:cubicBezTo>
                    <a:pt x="52" y="4"/>
                    <a:pt x="61" y="0"/>
                    <a:pt x="73" y="0"/>
                  </a:cubicBezTo>
                  <a:cubicBezTo>
                    <a:pt x="84" y="0"/>
                    <a:pt x="94" y="4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3" y="26"/>
                    <a:pt x="92" y="27"/>
                    <a:pt x="88" y="29"/>
                  </a:cubicBezTo>
                  <a:cubicBezTo>
                    <a:pt x="88" y="36"/>
                    <a:pt x="88" y="57"/>
                    <a:pt x="88" y="63"/>
                  </a:cubicBezTo>
                  <a:cubicBezTo>
                    <a:pt x="88" y="70"/>
                    <a:pt x="92" y="71"/>
                    <a:pt x="92" y="71"/>
                  </a:cubicBezTo>
                  <a:cubicBezTo>
                    <a:pt x="100" y="76"/>
                    <a:pt x="145" y="121"/>
                    <a:pt x="126" y="135"/>
                  </a:cubicBezTo>
                  <a:cubicBezTo>
                    <a:pt x="108" y="148"/>
                    <a:pt x="78" y="147"/>
                    <a:pt x="72" y="147"/>
                  </a:cubicBezTo>
                  <a:cubicBezTo>
                    <a:pt x="66" y="147"/>
                    <a:pt x="37" y="148"/>
                    <a:pt x="19" y="135"/>
                  </a:cubicBezTo>
                  <a:cubicBezTo>
                    <a:pt x="0" y="121"/>
                    <a:pt x="44" y="76"/>
                    <a:pt x="52" y="71"/>
                  </a:cubicBezTo>
                  <a:close/>
                  <a:moveTo>
                    <a:pt x="53" y="136"/>
                  </a:moveTo>
                  <a:cubicBezTo>
                    <a:pt x="53" y="136"/>
                    <a:pt x="31" y="131"/>
                    <a:pt x="30" y="120"/>
                  </a:cubicBezTo>
                  <a:cubicBezTo>
                    <a:pt x="29" y="108"/>
                    <a:pt x="50" y="85"/>
                    <a:pt x="50" y="85"/>
                  </a:cubicBezTo>
                  <a:cubicBezTo>
                    <a:pt x="50" y="85"/>
                    <a:pt x="22" y="107"/>
                    <a:pt x="23" y="121"/>
                  </a:cubicBezTo>
                  <a:cubicBezTo>
                    <a:pt x="23" y="136"/>
                    <a:pt x="53" y="136"/>
                    <a:pt x="53" y="1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38560" y="2251393"/>
            <a:ext cx="2582863" cy="2897188"/>
            <a:chOff x="1138560" y="2251393"/>
            <a:chExt cx="2582863" cy="2897188"/>
          </a:xfrm>
        </p:grpSpPr>
        <p:sp>
          <p:nvSpPr>
            <p:cNvPr id="2106" name="Freeform 89"/>
            <p:cNvSpPr/>
            <p:nvPr/>
          </p:nvSpPr>
          <p:spPr bwMode="auto">
            <a:xfrm>
              <a:off x="1138560" y="2251393"/>
              <a:ext cx="2582863" cy="2897188"/>
            </a:xfrm>
            <a:custGeom>
              <a:avLst/>
              <a:gdLst>
                <a:gd name="T0" fmla="*/ 537 w 866"/>
                <a:gd name="T1" fmla="*/ 959 h 971"/>
                <a:gd name="T2" fmla="*/ 630 w 866"/>
                <a:gd name="T3" fmla="*/ 825 h 971"/>
                <a:gd name="T4" fmla="*/ 760 w 866"/>
                <a:gd name="T5" fmla="*/ 821 h 971"/>
                <a:gd name="T6" fmla="*/ 775 w 866"/>
                <a:gd name="T7" fmla="*/ 748 h 971"/>
                <a:gd name="T8" fmla="*/ 799 w 866"/>
                <a:gd name="T9" fmla="*/ 720 h 971"/>
                <a:gd name="T10" fmla="*/ 784 w 866"/>
                <a:gd name="T11" fmla="*/ 700 h 971"/>
                <a:gd name="T12" fmla="*/ 811 w 866"/>
                <a:gd name="T13" fmla="*/ 682 h 971"/>
                <a:gd name="T14" fmla="*/ 827 w 866"/>
                <a:gd name="T15" fmla="*/ 652 h 971"/>
                <a:gd name="T16" fmla="*/ 845 w 866"/>
                <a:gd name="T17" fmla="*/ 602 h 971"/>
                <a:gd name="T18" fmla="*/ 779 w 866"/>
                <a:gd name="T19" fmla="*/ 458 h 971"/>
                <a:gd name="T20" fmla="*/ 664 w 866"/>
                <a:gd name="T21" fmla="*/ 113 h 971"/>
                <a:gd name="T22" fmla="*/ 62 w 866"/>
                <a:gd name="T23" fmla="*/ 292 h 971"/>
                <a:gd name="T24" fmla="*/ 197 w 866"/>
                <a:gd name="T25" fmla="*/ 712 h 971"/>
                <a:gd name="T26" fmla="*/ 191 w 866"/>
                <a:gd name="T27" fmla="*/ 971 h 971"/>
                <a:gd name="T28" fmla="*/ 537 w 866"/>
                <a:gd name="T29" fmla="*/ 971 h 971"/>
                <a:gd name="T30" fmla="*/ 537 w 866"/>
                <a:gd name="T31" fmla="*/ 95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6" h="971">
                  <a:moveTo>
                    <a:pt x="537" y="959"/>
                  </a:moveTo>
                  <a:cubicBezTo>
                    <a:pt x="537" y="959"/>
                    <a:pt x="532" y="821"/>
                    <a:pt x="630" y="825"/>
                  </a:cubicBezTo>
                  <a:cubicBezTo>
                    <a:pt x="727" y="829"/>
                    <a:pt x="736" y="858"/>
                    <a:pt x="760" y="821"/>
                  </a:cubicBezTo>
                  <a:cubicBezTo>
                    <a:pt x="783" y="784"/>
                    <a:pt x="759" y="764"/>
                    <a:pt x="775" y="748"/>
                  </a:cubicBezTo>
                  <a:cubicBezTo>
                    <a:pt x="775" y="748"/>
                    <a:pt x="799" y="736"/>
                    <a:pt x="799" y="720"/>
                  </a:cubicBezTo>
                  <a:cubicBezTo>
                    <a:pt x="800" y="704"/>
                    <a:pt x="784" y="700"/>
                    <a:pt x="784" y="700"/>
                  </a:cubicBezTo>
                  <a:cubicBezTo>
                    <a:pt x="784" y="700"/>
                    <a:pt x="810" y="699"/>
                    <a:pt x="811" y="682"/>
                  </a:cubicBezTo>
                  <a:cubicBezTo>
                    <a:pt x="812" y="665"/>
                    <a:pt x="800" y="664"/>
                    <a:pt x="827" y="652"/>
                  </a:cubicBezTo>
                  <a:cubicBezTo>
                    <a:pt x="854" y="641"/>
                    <a:pt x="862" y="630"/>
                    <a:pt x="845" y="602"/>
                  </a:cubicBezTo>
                  <a:cubicBezTo>
                    <a:pt x="829" y="573"/>
                    <a:pt x="772" y="493"/>
                    <a:pt x="779" y="458"/>
                  </a:cubicBezTo>
                  <a:cubicBezTo>
                    <a:pt x="785" y="424"/>
                    <a:pt x="866" y="226"/>
                    <a:pt x="664" y="113"/>
                  </a:cubicBezTo>
                  <a:cubicBezTo>
                    <a:pt x="461" y="0"/>
                    <a:pt x="125" y="49"/>
                    <a:pt x="62" y="292"/>
                  </a:cubicBezTo>
                  <a:cubicBezTo>
                    <a:pt x="0" y="536"/>
                    <a:pt x="197" y="712"/>
                    <a:pt x="197" y="712"/>
                  </a:cubicBezTo>
                  <a:cubicBezTo>
                    <a:pt x="197" y="712"/>
                    <a:pt x="278" y="866"/>
                    <a:pt x="191" y="971"/>
                  </a:cubicBezTo>
                  <a:cubicBezTo>
                    <a:pt x="537" y="971"/>
                    <a:pt x="537" y="971"/>
                    <a:pt x="537" y="971"/>
                  </a:cubicBezTo>
                  <a:lnTo>
                    <a:pt x="537" y="959"/>
                  </a:lnTo>
                  <a:close/>
                </a:path>
              </a:pathLst>
            </a:custGeom>
            <a:solidFill>
              <a:srgbClr val="EA5514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>
                <a:ln w="6350">
                  <a:noFill/>
                </a:ln>
                <a:gradFill flip="none" rotWithShape="1">
                  <a:gsLst>
                    <a:gs pos="73000">
                      <a:srgbClr val="00C373"/>
                    </a:gs>
                    <a:gs pos="88000">
                      <a:srgbClr val="08ECDB"/>
                    </a:gs>
                    <a:gs pos="29000">
                      <a:srgbClr val="00C373"/>
                    </a:gs>
                    <a:gs pos="72000">
                      <a:srgbClr val="08ECDB"/>
                    </a:gs>
                  </a:gsLst>
                  <a:lin ang="1200000" scaled="0"/>
                  <a:tileRect/>
                </a:gra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Impact" panose="020B0806030902050204" pitchFamily="34" charset="0"/>
                <a:ea typeface="Microsoft YaHei" panose="020B0503020204020204" pitchFamily="34" charset="-122"/>
              </a:endParaRPr>
            </a:p>
          </p:txBody>
        </p:sp>
        <p:grpSp>
          <p:nvGrpSpPr>
            <p:cNvPr id="2110" name="组合 2109"/>
            <p:cNvGrpSpPr/>
            <p:nvPr/>
          </p:nvGrpSpPr>
          <p:grpSpPr>
            <a:xfrm>
              <a:off x="1399390" y="2514790"/>
              <a:ext cx="1856778" cy="1626658"/>
              <a:chOff x="1879447" y="2218086"/>
              <a:chExt cx="1856778" cy="1626658"/>
            </a:xfrm>
          </p:grpSpPr>
          <p:sp>
            <p:nvSpPr>
              <p:cNvPr id="2107" name="Freeform 90"/>
              <p:cNvSpPr/>
              <p:nvPr/>
            </p:nvSpPr>
            <p:spPr bwMode="auto">
              <a:xfrm>
                <a:off x="2525080" y="2397602"/>
                <a:ext cx="719138" cy="523875"/>
              </a:xfrm>
              <a:custGeom>
                <a:avLst/>
                <a:gdLst>
                  <a:gd name="T0" fmla="*/ 149 w 241"/>
                  <a:gd name="T1" fmla="*/ 150 h 176"/>
                  <a:gd name="T2" fmla="*/ 84 w 241"/>
                  <a:gd name="T3" fmla="*/ 163 h 176"/>
                  <a:gd name="T4" fmla="*/ 43 w 241"/>
                  <a:gd name="T5" fmla="*/ 148 h 176"/>
                  <a:gd name="T6" fmla="*/ 1 w 241"/>
                  <a:gd name="T7" fmla="*/ 71 h 176"/>
                  <a:gd name="T8" fmla="*/ 60 w 241"/>
                  <a:gd name="T9" fmla="*/ 8 h 176"/>
                  <a:gd name="T10" fmla="*/ 124 w 241"/>
                  <a:gd name="T11" fmla="*/ 39 h 176"/>
                  <a:gd name="T12" fmla="*/ 132 w 241"/>
                  <a:gd name="T13" fmla="*/ 43 h 176"/>
                  <a:gd name="T14" fmla="*/ 140 w 241"/>
                  <a:gd name="T15" fmla="*/ 40 h 176"/>
                  <a:gd name="T16" fmla="*/ 198 w 241"/>
                  <a:gd name="T17" fmla="*/ 32 h 176"/>
                  <a:gd name="T18" fmla="*/ 241 w 241"/>
                  <a:gd name="T19" fmla="*/ 76 h 176"/>
                  <a:gd name="T20" fmla="*/ 236 w 241"/>
                  <a:gd name="T21" fmla="*/ 80 h 176"/>
                  <a:gd name="T22" fmla="*/ 186 w 241"/>
                  <a:gd name="T23" fmla="*/ 176 h 176"/>
                  <a:gd name="T24" fmla="*/ 149 w 241"/>
                  <a:gd name="T25" fmla="*/ 15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1" h="176">
                    <a:moveTo>
                      <a:pt x="149" y="150"/>
                    </a:moveTo>
                    <a:cubicBezTo>
                      <a:pt x="118" y="144"/>
                      <a:pt x="95" y="156"/>
                      <a:pt x="84" y="163"/>
                    </a:cubicBezTo>
                    <a:cubicBezTo>
                      <a:pt x="76" y="158"/>
                      <a:pt x="62" y="151"/>
                      <a:pt x="43" y="148"/>
                    </a:cubicBezTo>
                    <a:cubicBezTo>
                      <a:pt x="43" y="126"/>
                      <a:pt x="33" y="88"/>
                      <a:pt x="1" y="71"/>
                    </a:cubicBezTo>
                    <a:cubicBezTo>
                      <a:pt x="0" y="54"/>
                      <a:pt x="13" y="15"/>
                      <a:pt x="60" y="8"/>
                    </a:cubicBezTo>
                    <a:cubicBezTo>
                      <a:pt x="103" y="0"/>
                      <a:pt x="124" y="37"/>
                      <a:pt x="124" y="39"/>
                    </a:cubicBezTo>
                    <a:cubicBezTo>
                      <a:pt x="126" y="41"/>
                      <a:pt x="129" y="43"/>
                      <a:pt x="132" y="43"/>
                    </a:cubicBezTo>
                    <a:cubicBezTo>
                      <a:pt x="135" y="44"/>
                      <a:pt x="138" y="42"/>
                      <a:pt x="140" y="40"/>
                    </a:cubicBezTo>
                    <a:cubicBezTo>
                      <a:pt x="140" y="39"/>
                      <a:pt x="155" y="21"/>
                      <a:pt x="198" y="32"/>
                    </a:cubicBezTo>
                    <a:cubicBezTo>
                      <a:pt x="233" y="40"/>
                      <a:pt x="240" y="66"/>
                      <a:pt x="241" y="76"/>
                    </a:cubicBezTo>
                    <a:cubicBezTo>
                      <a:pt x="239" y="77"/>
                      <a:pt x="238" y="79"/>
                      <a:pt x="236" y="80"/>
                    </a:cubicBezTo>
                    <a:cubicBezTo>
                      <a:pt x="200" y="106"/>
                      <a:pt x="189" y="147"/>
                      <a:pt x="186" y="176"/>
                    </a:cubicBezTo>
                    <a:cubicBezTo>
                      <a:pt x="179" y="164"/>
                      <a:pt x="167" y="153"/>
                      <a:pt x="149" y="150"/>
                    </a:cubicBezTo>
                    <a:close/>
                  </a:path>
                </a:pathLst>
              </a:custGeom>
              <a:solidFill>
                <a:srgbClr val="FBE2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8" name="Freeform 91"/>
              <p:cNvSpPr/>
              <p:nvPr/>
            </p:nvSpPr>
            <p:spPr bwMode="auto">
              <a:xfrm>
                <a:off x="1879447" y="2218086"/>
                <a:ext cx="1856778" cy="1626658"/>
              </a:xfrm>
              <a:custGeom>
                <a:avLst/>
                <a:gdLst>
                  <a:gd name="T0" fmla="*/ 48 w 656"/>
                  <a:gd name="T1" fmla="*/ 205 h 588"/>
                  <a:gd name="T2" fmla="*/ 204 w 656"/>
                  <a:gd name="T3" fmla="*/ 82 h 588"/>
                  <a:gd name="T4" fmla="*/ 531 w 656"/>
                  <a:gd name="T5" fmla="*/ 119 h 588"/>
                  <a:gd name="T6" fmla="*/ 486 w 656"/>
                  <a:gd name="T7" fmla="*/ 359 h 588"/>
                  <a:gd name="T8" fmla="*/ 466 w 656"/>
                  <a:gd name="T9" fmla="*/ 195 h 588"/>
                  <a:gd name="T10" fmla="*/ 555 w 656"/>
                  <a:gd name="T11" fmla="*/ 247 h 588"/>
                  <a:gd name="T12" fmla="*/ 497 w 656"/>
                  <a:gd name="T13" fmla="*/ 268 h 588"/>
                  <a:gd name="T14" fmla="*/ 490 w 656"/>
                  <a:gd name="T15" fmla="*/ 285 h 588"/>
                  <a:gd name="T16" fmla="*/ 573 w 656"/>
                  <a:gd name="T17" fmla="*/ 254 h 588"/>
                  <a:gd name="T18" fmla="*/ 478 w 656"/>
                  <a:gd name="T19" fmla="*/ 168 h 588"/>
                  <a:gd name="T20" fmla="*/ 353 w 656"/>
                  <a:gd name="T21" fmla="*/ 120 h 588"/>
                  <a:gd name="T22" fmla="*/ 217 w 656"/>
                  <a:gd name="T23" fmla="*/ 124 h 588"/>
                  <a:gd name="T24" fmla="*/ 101 w 656"/>
                  <a:gd name="T25" fmla="*/ 191 h 588"/>
                  <a:gd name="T26" fmla="*/ 59 w 656"/>
                  <a:gd name="T27" fmla="*/ 339 h 588"/>
                  <a:gd name="T28" fmla="*/ 169 w 656"/>
                  <a:gd name="T29" fmla="*/ 374 h 588"/>
                  <a:gd name="T30" fmla="*/ 347 w 656"/>
                  <a:gd name="T31" fmla="*/ 402 h 588"/>
                  <a:gd name="T32" fmla="*/ 382 w 656"/>
                  <a:gd name="T33" fmla="*/ 374 h 588"/>
                  <a:gd name="T34" fmla="*/ 365 w 656"/>
                  <a:gd name="T35" fmla="*/ 366 h 588"/>
                  <a:gd name="T36" fmla="*/ 295 w 656"/>
                  <a:gd name="T37" fmla="*/ 358 h 588"/>
                  <a:gd name="T38" fmla="*/ 99 w 656"/>
                  <a:gd name="T39" fmla="*/ 366 h 588"/>
                  <a:gd name="T40" fmla="*/ 97 w 656"/>
                  <a:gd name="T41" fmla="*/ 279 h 588"/>
                  <a:gd name="T42" fmla="*/ 114 w 656"/>
                  <a:gd name="T43" fmla="*/ 203 h 588"/>
                  <a:gd name="T44" fmla="*/ 244 w 656"/>
                  <a:gd name="T45" fmla="*/ 247 h 588"/>
                  <a:gd name="T46" fmla="*/ 172 w 656"/>
                  <a:gd name="T47" fmla="*/ 302 h 588"/>
                  <a:gd name="T48" fmla="*/ 298 w 656"/>
                  <a:gd name="T49" fmla="*/ 281 h 588"/>
                  <a:gd name="T50" fmla="*/ 364 w 656"/>
                  <a:gd name="T51" fmla="*/ 268 h 588"/>
                  <a:gd name="T52" fmla="*/ 408 w 656"/>
                  <a:gd name="T53" fmla="*/ 319 h 588"/>
                  <a:gd name="T54" fmla="*/ 477 w 656"/>
                  <a:gd name="T55" fmla="*/ 404 h 588"/>
                  <a:gd name="T56" fmla="*/ 343 w 656"/>
                  <a:gd name="T57" fmla="*/ 491 h 588"/>
                  <a:gd name="T58" fmla="*/ 211 w 656"/>
                  <a:gd name="T59" fmla="*/ 441 h 588"/>
                  <a:gd name="T60" fmla="*/ 232 w 656"/>
                  <a:gd name="T61" fmla="*/ 415 h 588"/>
                  <a:gd name="T62" fmla="*/ 194 w 656"/>
                  <a:gd name="T63" fmla="*/ 435 h 588"/>
                  <a:gd name="T64" fmla="*/ 205 w 656"/>
                  <a:gd name="T65" fmla="*/ 491 h 588"/>
                  <a:gd name="T66" fmla="*/ 336 w 656"/>
                  <a:gd name="T67" fmla="*/ 513 h 588"/>
                  <a:gd name="T68" fmla="*/ 143 w 656"/>
                  <a:gd name="T69" fmla="*/ 543 h 588"/>
                  <a:gd name="T70" fmla="*/ 3 w 656"/>
                  <a:gd name="T71" fmla="*/ 310 h 588"/>
                  <a:gd name="connsiteX0" fmla="*/ 3 w 9486"/>
                  <a:gd name="connsiteY0" fmla="*/ 4594 h 9273"/>
                  <a:gd name="connsiteX1" fmla="*/ 689 w 9486"/>
                  <a:gd name="connsiteY1" fmla="*/ 2808 h 9273"/>
                  <a:gd name="connsiteX2" fmla="*/ 1268 w 9486"/>
                  <a:gd name="connsiteY2" fmla="*/ 1516 h 9273"/>
                  <a:gd name="connsiteX3" fmla="*/ 3067 w 9486"/>
                  <a:gd name="connsiteY3" fmla="*/ 717 h 9273"/>
                  <a:gd name="connsiteX4" fmla="*/ 5689 w 9486"/>
                  <a:gd name="connsiteY4" fmla="*/ 393 h 9273"/>
                  <a:gd name="connsiteX5" fmla="*/ 8052 w 9486"/>
                  <a:gd name="connsiteY5" fmla="*/ 1346 h 9273"/>
                  <a:gd name="connsiteX6" fmla="*/ 9195 w 9486"/>
                  <a:gd name="connsiteY6" fmla="*/ 4322 h 9273"/>
                  <a:gd name="connsiteX7" fmla="*/ 7366 w 9486"/>
                  <a:gd name="connsiteY7" fmla="*/ 5427 h 9273"/>
                  <a:gd name="connsiteX8" fmla="*/ 6405 w 9486"/>
                  <a:gd name="connsiteY8" fmla="*/ 4492 h 9273"/>
                  <a:gd name="connsiteX9" fmla="*/ 7061 w 9486"/>
                  <a:gd name="connsiteY9" fmla="*/ 2638 h 9273"/>
                  <a:gd name="connsiteX10" fmla="*/ 8234 w 9486"/>
                  <a:gd name="connsiteY10" fmla="*/ 2604 h 9273"/>
                  <a:gd name="connsiteX11" fmla="*/ 8417 w 9486"/>
                  <a:gd name="connsiteY11" fmla="*/ 3523 h 9273"/>
                  <a:gd name="connsiteX12" fmla="*/ 8128 w 9486"/>
                  <a:gd name="connsiteY12" fmla="*/ 3897 h 9273"/>
                  <a:gd name="connsiteX13" fmla="*/ 7533 w 9486"/>
                  <a:gd name="connsiteY13" fmla="*/ 3880 h 9273"/>
                  <a:gd name="connsiteX14" fmla="*/ 7350 w 9486"/>
                  <a:gd name="connsiteY14" fmla="*/ 3965 h 9273"/>
                  <a:gd name="connsiteX15" fmla="*/ 7427 w 9486"/>
                  <a:gd name="connsiteY15" fmla="*/ 4169 h 9273"/>
                  <a:gd name="connsiteX16" fmla="*/ 8219 w 9486"/>
                  <a:gd name="connsiteY16" fmla="*/ 4186 h 9273"/>
                  <a:gd name="connsiteX17" fmla="*/ 8692 w 9486"/>
                  <a:gd name="connsiteY17" fmla="*/ 3642 h 9273"/>
                  <a:gd name="connsiteX18" fmla="*/ 8402 w 9486"/>
                  <a:gd name="connsiteY18" fmla="*/ 2349 h 9273"/>
                  <a:gd name="connsiteX19" fmla="*/ 7244 w 9486"/>
                  <a:gd name="connsiteY19" fmla="*/ 2179 h 9273"/>
                  <a:gd name="connsiteX20" fmla="*/ 6375 w 9486"/>
                  <a:gd name="connsiteY20" fmla="*/ 1261 h 9273"/>
                  <a:gd name="connsiteX21" fmla="*/ 5338 w 9486"/>
                  <a:gd name="connsiteY21" fmla="*/ 1363 h 9273"/>
                  <a:gd name="connsiteX22" fmla="*/ 4164 w 9486"/>
                  <a:gd name="connsiteY22" fmla="*/ 836 h 9273"/>
                  <a:gd name="connsiteX23" fmla="*/ 3265 w 9486"/>
                  <a:gd name="connsiteY23" fmla="*/ 1431 h 9273"/>
                  <a:gd name="connsiteX24" fmla="*/ 3036 w 9486"/>
                  <a:gd name="connsiteY24" fmla="*/ 2111 h 9273"/>
                  <a:gd name="connsiteX25" fmla="*/ 1497 w 9486"/>
                  <a:gd name="connsiteY25" fmla="*/ 2570 h 9273"/>
                  <a:gd name="connsiteX26" fmla="*/ 1192 w 9486"/>
                  <a:gd name="connsiteY26" fmla="*/ 3897 h 9273"/>
                  <a:gd name="connsiteX27" fmla="*/ 856 w 9486"/>
                  <a:gd name="connsiteY27" fmla="*/ 5087 h 9273"/>
                  <a:gd name="connsiteX28" fmla="*/ 1344 w 9486"/>
                  <a:gd name="connsiteY28" fmla="*/ 5836 h 9273"/>
                  <a:gd name="connsiteX29" fmla="*/ 2533 w 9486"/>
                  <a:gd name="connsiteY29" fmla="*/ 5683 h 9273"/>
                  <a:gd name="connsiteX30" fmla="*/ 4286 w 9486"/>
                  <a:gd name="connsiteY30" fmla="*/ 5649 h 9273"/>
                  <a:gd name="connsiteX31" fmla="*/ 5247 w 9486"/>
                  <a:gd name="connsiteY31" fmla="*/ 6159 h 9273"/>
                  <a:gd name="connsiteX32" fmla="*/ 5323 w 9486"/>
                  <a:gd name="connsiteY32" fmla="*/ 6159 h 9273"/>
                  <a:gd name="connsiteX33" fmla="*/ 5780 w 9486"/>
                  <a:gd name="connsiteY33" fmla="*/ 5683 h 9273"/>
                  <a:gd name="connsiteX34" fmla="*/ 5704 w 9486"/>
                  <a:gd name="connsiteY34" fmla="*/ 5478 h 9273"/>
                  <a:gd name="connsiteX35" fmla="*/ 5521 w 9486"/>
                  <a:gd name="connsiteY35" fmla="*/ 5546 h 9273"/>
                  <a:gd name="connsiteX36" fmla="*/ 5262 w 9486"/>
                  <a:gd name="connsiteY36" fmla="*/ 5853 h 9273"/>
                  <a:gd name="connsiteX37" fmla="*/ 4454 w 9486"/>
                  <a:gd name="connsiteY37" fmla="*/ 5410 h 9273"/>
                  <a:gd name="connsiteX38" fmla="*/ 2381 w 9486"/>
                  <a:gd name="connsiteY38" fmla="*/ 5427 h 9273"/>
                  <a:gd name="connsiteX39" fmla="*/ 1466 w 9486"/>
                  <a:gd name="connsiteY39" fmla="*/ 5546 h 9273"/>
                  <a:gd name="connsiteX40" fmla="*/ 1146 w 9486"/>
                  <a:gd name="connsiteY40" fmla="*/ 5036 h 9273"/>
                  <a:gd name="connsiteX41" fmla="*/ 1436 w 9486"/>
                  <a:gd name="connsiteY41" fmla="*/ 4067 h 9273"/>
                  <a:gd name="connsiteX42" fmla="*/ 1481 w 9486"/>
                  <a:gd name="connsiteY42" fmla="*/ 3897 h 9273"/>
                  <a:gd name="connsiteX43" fmla="*/ 1695 w 9486"/>
                  <a:gd name="connsiteY43" fmla="*/ 2774 h 9273"/>
                  <a:gd name="connsiteX44" fmla="*/ 2975 w 9486"/>
                  <a:gd name="connsiteY44" fmla="*/ 2417 h 9273"/>
                  <a:gd name="connsiteX45" fmla="*/ 3677 w 9486"/>
                  <a:gd name="connsiteY45" fmla="*/ 3523 h 9273"/>
                  <a:gd name="connsiteX46" fmla="*/ 2564 w 9486"/>
                  <a:gd name="connsiteY46" fmla="*/ 4237 h 9273"/>
                  <a:gd name="connsiteX47" fmla="*/ 2579 w 9486"/>
                  <a:gd name="connsiteY47" fmla="*/ 4458 h 9273"/>
                  <a:gd name="connsiteX48" fmla="*/ 2777 w 9486"/>
                  <a:gd name="connsiteY48" fmla="*/ 4424 h 9273"/>
                  <a:gd name="connsiteX49" fmla="*/ 4500 w 9486"/>
                  <a:gd name="connsiteY49" fmla="*/ 4101 h 9273"/>
                  <a:gd name="connsiteX50" fmla="*/ 4683 w 9486"/>
                  <a:gd name="connsiteY50" fmla="*/ 4101 h 9273"/>
                  <a:gd name="connsiteX51" fmla="*/ 5506 w 9486"/>
                  <a:gd name="connsiteY51" fmla="*/ 3880 h 9273"/>
                  <a:gd name="connsiteX52" fmla="*/ 6055 w 9486"/>
                  <a:gd name="connsiteY52" fmla="*/ 4611 h 9273"/>
                  <a:gd name="connsiteX53" fmla="*/ 6177 w 9486"/>
                  <a:gd name="connsiteY53" fmla="*/ 4747 h 9273"/>
                  <a:gd name="connsiteX54" fmla="*/ 7183 w 9486"/>
                  <a:gd name="connsiteY54" fmla="*/ 6057 h 9273"/>
                  <a:gd name="connsiteX55" fmla="*/ 7021 w 9486"/>
                  <a:gd name="connsiteY55" fmla="*/ 6777 h 9273"/>
                  <a:gd name="connsiteX56" fmla="*/ 5201 w 9486"/>
                  <a:gd name="connsiteY56" fmla="*/ 7621 h 9273"/>
                  <a:gd name="connsiteX57" fmla="*/ 5186 w 9486"/>
                  <a:gd name="connsiteY57" fmla="*/ 7672 h 9273"/>
                  <a:gd name="connsiteX58" fmla="*/ 3311 w 9486"/>
                  <a:gd name="connsiteY58" fmla="*/ 7468 h 9273"/>
                  <a:gd name="connsiteX59" fmla="*/ 3173 w 9486"/>
                  <a:gd name="connsiteY59" fmla="*/ 6822 h 9273"/>
                  <a:gd name="connsiteX60" fmla="*/ 3402 w 9486"/>
                  <a:gd name="connsiteY60" fmla="*/ 6567 h 9273"/>
                  <a:gd name="connsiteX61" fmla="*/ 3494 w 9486"/>
                  <a:gd name="connsiteY61" fmla="*/ 6380 h 9273"/>
                  <a:gd name="connsiteX62" fmla="*/ 3311 w 9486"/>
                  <a:gd name="connsiteY62" fmla="*/ 6278 h 9273"/>
                  <a:gd name="connsiteX63" fmla="*/ 2914 w 9486"/>
                  <a:gd name="connsiteY63" fmla="*/ 6720 h 9273"/>
                  <a:gd name="connsiteX64" fmla="*/ 3082 w 9486"/>
                  <a:gd name="connsiteY64" fmla="*/ 7655 h 9273"/>
                  <a:gd name="connsiteX65" fmla="*/ 3082 w 9486"/>
                  <a:gd name="connsiteY65" fmla="*/ 7672 h 9273"/>
                  <a:gd name="connsiteX66" fmla="*/ 4439 w 9486"/>
                  <a:gd name="connsiteY66" fmla="*/ 8183 h 9273"/>
                  <a:gd name="connsiteX67" fmla="*/ 5079 w 9486"/>
                  <a:gd name="connsiteY67" fmla="*/ 8046 h 9273"/>
                  <a:gd name="connsiteX68" fmla="*/ 3219 w 9486"/>
                  <a:gd name="connsiteY68" fmla="*/ 9271 h 9273"/>
                  <a:gd name="connsiteX69" fmla="*/ 2137 w 9486"/>
                  <a:gd name="connsiteY69" fmla="*/ 8557 h 9273"/>
                  <a:gd name="connsiteX70" fmla="*/ 1161 w 9486"/>
                  <a:gd name="connsiteY70" fmla="*/ 6618 h 9273"/>
                  <a:gd name="connsiteX71" fmla="*/ 3 w 9486"/>
                  <a:gd name="connsiteY71" fmla="*/ 4594 h 9273"/>
                  <a:gd name="connsiteX0-1" fmla="*/ 3 w 10000"/>
                  <a:gd name="connsiteY0-2" fmla="*/ 4954 h 10000"/>
                  <a:gd name="connsiteX1-3" fmla="*/ 726 w 10000"/>
                  <a:gd name="connsiteY1-4" fmla="*/ 3028 h 10000"/>
                  <a:gd name="connsiteX2-5" fmla="*/ 1337 w 10000"/>
                  <a:gd name="connsiteY2-6" fmla="*/ 1635 h 10000"/>
                  <a:gd name="connsiteX3-7" fmla="*/ 3233 w 10000"/>
                  <a:gd name="connsiteY3-8" fmla="*/ 773 h 10000"/>
                  <a:gd name="connsiteX4-9" fmla="*/ 5997 w 10000"/>
                  <a:gd name="connsiteY4-10" fmla="*/ 424 h 10000"/>
                  <a:gd name="connsiteX5-11" fmla="*/ 8488 w 10000"/>
                  <a:gd name="connsiteY5-12" fmla="*/ 1452 h 10000"/>
                  <a:gd name="connsiteX6-13" fmla="*/ 9693 w 10000"/>
                  <a:gd name="connsiteY6-14" fmla="*/ 4661 h 10000"/>
                  <a:gd name="connsiteX7-15" fmla="*/ 7765 w 10000"/>
                  <a:gd name="connsiteY7-16" fmla="*/ 5852 h 10000"/>
                  <a:gd name="connsiteX8-17" fmla="*/ 6752 w 10000"/>
                  <a:gd name="connsiteY8-18" fmla="*/ 4844 h 10000"/>
                  <a:gd name="connsiteX9-19" fmla="*/ 7444 w 10000"/>
                  <a:gd name="connsiteY9-20" fmla="*/ 2845 h 10000"/>
                  <a:gd name="connsiteX10-21" fmla="*/ 8680 w 10000"/>
                  <a:gd name="connsiteY10-22" fmla="*/ 2808 h 10000"/>
                  <a:gd name="connsiteX11-23" fmla="*/ 8873 w 10000"/>
                  <a:gd name="connsiteY11-24" fmla="*/ 3799 h 10000"/>
                  <a:gd name="connsiteX12-25" fmla="*/ 8568 w 10000"/>
                  <a:gd name="connsiteY12-26" fmla="*/ 4203 h 10000"/>
                  <a:gd name="connsiteX13-27" fmla="*/ 7941 w 10000"/>
                  <a:gd name="connsiteY13-28" fmla="*/ 4184 h 10000"/>
                  <a:gd name="connsiteX14-29" fmla="*/ 7748 w 10000"/>
                  <a:gd name="connsiteY14-30" fmla="*/ 4276 h 10000"/>
                  <a:gd name="connsiteX15-31" fmla="*/ 7829 w 10000"/>
                  <a:gd name="connsiteY15-32" fmla="*/ 4496 h 10000"/>
                  <a:gd name="connsiteX16-33" fmla="*/ 8664 w 10000"/>
                  <a:gd name="connsiteY16-34" fmla="*/ 4514 h 10000"/>
                  <a:gd name="connsiteX17-35" fmla="*/ 9163 w 10000"/>
                  <a:gd name="connsiteY17-36" fmla="*/ 3928 h 10000"/>
                  <a:gd name="connsiteX18-37" fmla="*/ 8857 w 10000"/>
                  <a:gd name="connsiteY18-38" fmla="*/ 2533 h 10000"/>
                  <a:gd name="connsiteX19-39" fmla="*/ 7637 w 10000"/>
                  <a:gd name="connsiteY19-40" fmla="*/ 2350 h 10000"/>
                  <a:gd name="connsiteX20-41" fmla="*/ 6720 w 10000"/>
                  <a:gd name="connsiteY20-42" fmla="*/ 1360 h 10000"/>
                  <a:gd name="connsiteX21-43" fmla="*/ 5627 w 10000"/>
                  <a:gd name="connsiteY21-44" fmla="*/ 1470 h 10000"/>
                  <a:gd name="connsiteX22-45" fmla="*/ 4390 w 10000"/>
                  <a:gd name="connsiteY22-46" fmla="*/ 902 h 10000"/>
                  <a:gd name="connsiteX23-47" fmla="*/ 3442 w 10000"/>
                  <a:gd name="connsiteY23-48" fmla="*/ 1543 h 10000"/>
                  <a:gd name="connsiteX24-49" fmla="*/ 3201 w 10000"/>
                  <a:gd name="connsiteY24-50" fmla="*/ 2277 h 10000"/>
                  <a:gd name="connsiteX25-51" fmla="*/ 1578 w 10000"/>
                  <a:gd name="connsiteY25-52" fmla="*/ 2771 h 10000"/>
                  <a:gd name="connsiteX26-53" fmla="*/ 1257 w 10000"/>
                  <a:gd name="connsiteY26-54" fmla="*/ 4203 h 10000"/>
                  <a:gd name="connsiteX27-55" fmla="*/ 902 w 10000"/>
                  <a:gd name="connsiteY27-56" fmla="*/ 5486 h 10000"/>
                  <a:gd name="connsiteX28-57" fmla="*/ 1417 w 10000"/>
                  <a:gd name="connsiteY28-58" fmla="*/ 6294 h 10000"/>
                  <a:gd name="connsiteX29-59" fmla="*/ 2670 w 10000"/>
                  <a:gd name="connsiteY29-60" fmla="*/ 6129 h 10000"/>
                  <a:gd name="connsiteX30-61" fmla="*/ 4518 w 10000"/>
                  <a:gd name="connsiteY30-62" fmla="*/ 6092 h 10000"/>
                  <a:gd name="connsiteX31-63" fmla="*/ 5531 w 10000"/>
                  <a:gd name="connsiteY31-64" fmla="*/ 6642 h 10000"/>
                  <a:gd name="connsiteX32-65" fmla="*/ 5611 w 10000"/>
                  <a:gd name="connsiteY32-66" fmla="*/ 6642 h 10000"/>
                  <a:gd name="connsiteX33-67" fmla="*/ 6093 w 10000"/>
                  <a:gd name="connsiteY33-68" fmla="*/ 6129 h 10000"/>
                  <a:gd name="connsiteX34-69" fmla="*/ 6013 w 10000"/>
                  <a:gd name="connsiteY34-70" fmla="*/ 5907 h 10000"/>
                  <a:gd name="connsiteX35-71" fmla="*/ 5820 w 10000"/>
                  <a:gd name="connsiteY35-72" fmla="*/ 5981 h 10000"/>
                  <a:gd name="connsiteX36-73" fmla="*/ 5547 w 10000"/>
                  <a:gd name="connsiteY36-74" fmla="*/ 6312 h 10000"/>
                  <a:gd name="connsiteX37-75" fmla="*/ 4695 w 10000"/>
                  <a:gd name="connsiteY37-76" fmla="*/ 5834 h 10000"/>
                  <a:gd name="connsiteX38-77" fmla="*/ 2510 w 10000"/>
                  <a:gd name="connsiteY38-78" fmla="*/ 5852 h 10000"/>
                  <a:gd name="connsiteX39-79" fmla="*/ 1545 w 10000"/>
                  <a:gd name="connsiteY39-80" fmla="*/ 5981 h 10000"/>
                  <a:gd name="connsiteX40-81" fmla="*/ 1208 w 10000"/>
                  <a:gd name="connsiteY40-82" fmla="*/ 5431 h 10000"/>
                  <a:gd name="connsiteX41-83" fmla="*/ 1514 w 10000"/>
                  <a:gd name="connsiteY41-84" fmla="*/ 4386 h 10000"/>
                  <a:gd name="connsiteX42-85" fmla="*/ 1561 w 10000"/>
                  <a:gd name="connsiteY42-86" fmla="*/ 4203 h 10000"/>
                  <a:gd name="connsiteX43-87" fmla="*/ 1787 w 10000"/>
                  <a:gd name="connsiteY43-88" fmla="*/ 2991 h 10000"/>
                  <a:gd name="connsiteX44-89" fmla="*/ 3136 w 10000"/>
                  <a:gd name="connsiteY44-90" fmla="*/ 2606 h 10000"/>
                  <a:gd name="connsiteX45-91" fmla="*/ 3876 w 10000"/>
                  <a:gd name="connsiteY45-92" fmla="*/ 3799 h 10000"/>
                  <a:gd name="connsiteX46-93" fmla="*/ 2703 w 10000"/>
                  <a:gd name="connsiteY46-94" fmla="*/ 4569 h 10000"/>
                  <a:gd name="connsiteX47-95" fmla="*/ 2719 w 10000"/>
                  <a:gd name="connsiteY47-96" fmla="*/ 4808 h 10000"/>
                  <a:gd name="connsiteX48-97" fmla="*/ 2927 w 10000"/>
                  <a:gd name="connsiteY48-98" fmla="*/ 4771 h 10000"/>
                  <a:gd name="connsiteX49-99" fmla="*/ 4744 w 10000"/>
                  <a:gd name="connsiteY49-100" fmla="*/ 4423 h 10000"/>
                  <a:gd name="connsiteX50-101" fmla="*/ 4937 w 10000"/>
                  <a:gd name="connsiteY50-102" fmla="*/ 4423 h 10000"/>
                  <a:gd name="connsiteX51-103" fmla="*/ 5804 w 10000"/>
                  <a:gd name="connsiteY51-104" fmla="*/ 4184 h 10000"/>
                  <a:gd name="connsiteX52-105" fmla="*/ 6383 w 10000"/>
                  <a:gd name="connsiteY52-106" fmla="*/ 4973 h 10000"/>
                  <a:gd name="connsiteX53-107" fmla="*/ 6512 w 10000"/>
                  <a:gd name="connsiteY53-108" fmla="*/ 5119 h 10000"/>
                  <a:gd name="connsiteX54-109" fmla="*/ 7572 w 10000"/>
                  <a:gd name="connsiteY54-110" fmla="*/ 6532 h 10000"/>
                  <a:gd name="connsiteX55-111" fmla="*/ 7401 w 10000"/>
                  <a:gd name="connsiteY55-112" fmla="*/ 7308 h 10000"/>
                  <a:gd name="connsiteX56-113" fmla="*/ 5483 w 10000"/>
                  <a:gd name="connsiteY56-114" fmla="*/ 8218 h 10000"/>
                  <a:gd name="connsiteX57-115" fmla="*/ 5467 w 10000"/>
                  <a:gd name="connsiteY57-116" fmla="*/ 8273 h 10000"/>
                  <a:gd name="connsiteX58-117" fmla="*/ 3490 w 10000"/>
                  <a:gd name="connsiteY58-118" fmla="*/ 8053 h 10000"/>
                  <a:gd name="connsiteX59-119" fmla="*/ 3345 w 10000"/>
                  <a:gd name="connsiteY59-120" fmla="*/ 7357 h 10000"/>
                  <a:gd name="connsiteX60-121" fmla="*/ 3586 w 10000"/>
                  <a:gd name="connsiteY60-122" fmla="*/ 7082 h 10000"/>
                  <a:gd name="connsiteX61-123" fmla="*/ 3683 w 10000"/>
                  <a:gd name="connsiteY61-124" fmla="*/ 6880 h 10000"/>
                  <a:gd name="connsiteX62-125" fmla="*/ 3490 w 10000"/>
                  <a:gd name="connsiteY62-126" fmla="*/ 6770 h 10000"/>
                  <a:gd name="connsiteX63-127" fmla="*/ 3072 w 10000"/>
                  <a:gd name="connsiteY63-128" fmla="*/ 7247 h 10000"/>
                  <a:gd name="connsiteX64-129" fmla="*/ 3249 w 10000"/>
                  <a:gd name="connsiteY64-130" fmla="*/ 8255 h 10000"/>
                  <a:gd name="connsiteX65-131" fmla="*/ 3249 w 10000"/>
                  <a:gd name="connsiteY65-132" fmla="*/ 8273 h 10000"/>
                  <a:gd name="connsiteX66-133" fmla="*/ 4680 w 10000"/>
                  <a:gd name="connsiteY66-134" fmla="*/ 8825 h 10000"/>
                  <a:gd name="connsiteX67-135" fmla="*/ 5354 w 10000"/>
                  <a:gd name="connsiteY67-136" fmla="*/ 8677 h 10000"/>
                  <a:gd name="connsiteX68-137" fmla="*/ 3393 w 10000"/>
                  <a:gd name="connsiteY68-138" fmla="*/ 9998 h 10000"/>
                  <a:gd name="connsiteX69-139" fmla="*/ 2253 w 10000"/>
                  <a:gd name="connsiteY69-140" fmla="*/ 9228 h 10000"/>
                  <a:gd name="connsiteX70-141" fmla="*/ 1224 w 10000"/>
                  <a:gd name="connsiteY70-142" fmla="*/ 7137 h 10000"/>
                  <a:gd name="connsiteX71-143" fmla="*/ 3 w 10000"/>
                  <a:gd name="connsiteY71-144" fmla="*/ 4954 h 10000"/>
                  <a:gd name="connsiteX0-145" fmla="*/ 3 w 10000"/>
                  <a:gd name="connsiteY0-146" fmla="*/ 4954 h 10000"/>
                  <a:gd name="connsiteX1-147" fmla="*/ 726 w 10000"/>
                  <a:gd name="connsiteY1-148" fmla="*/ 3028 h 10000"/>
                  <a:gd name="connsiteX2-149" fmla="*/ 1337 w 10000"/>
                  <a:gd name="connsiteY2-150" fmla="*/ 1635 h 10000"/>
                  <a:gd name="connsiteX3-151" fmla="*/ 3233 w 10000"/>
                  <a:gd name="connsiteY3-152" fmla="*/ 773 h 10000"/>
                  <a:gd name="connsiteX4-153" fmla="*/ 5997 w 10000"/>
                  <a:gd name="connsiteY4-154" fmla="*/ 424 h 10000"/>
                  <a:gd name="connsiteX5-155" fmla="*/ 8488 w 10000"/>
                  <a:gd name="connsiteY5-156" fmla="*/ 1452 h 10000"/>
                  <a:gd name="connsiteX6-157" fmla="*/ 9693 w 10000"/>
                  <a:gd name="connsiteY6-158" fmla="*/ 4661 h 10000"/>
                  <a:gd name="connsiteX7-159" fmla="*/ 7765 w 10000"/>
                  <a:gd name="connsiteY7-160" fmla="*/ 5852 h 10000"/>
                  <a:gd name="connsiteX8-161" fmla="*/ 6752 w 10000"/>
                  <a:gd name="connsiteY8-162" fmla="*/ 4844 h 10000"/>
                  <a:gd name="connsiteX9-163" fmla="*/ 7444 w 10000"/>
                  <a:gd name="connsiteY9-164" fmla="*/ 2845 h 10000"/>
                  <a:gd name="connsiteX10-165" fmla="*/ 8680 w 10000"/>
                  <a:gd name="connsiteY10-166" fmla="*/ 2808 h 10000"/>
                  <a:gd name="connsiteX11-167" fmla="*/ 8873 w 10000"/>
                  <a:gd name="connsiteY11-168" fmla="*/ 3799 h 10000"/>
                  <a:gd name="connsiteX12-169" fmla="*/ 8568 w 10000"/>
                  <a:gd name="connsiteY12-170" fmla="*/ 4203 h 10000"/>
                  <a:gd name="connsiteX13-171" fmla="*/ 7941 w 10000"/>
                  <a:gd name="connsiteY13-172" fmla="*/ 4184 h 10000"/>
                  <a:gd name="connsiteX14-173" fmla="*/ 7748 w 10000"/>
                  <a:gd name="connsiteY14-174" fmla="*/ 4276 h 10000"/>
                  <a:gd name="connsiteX15-175" fmla="*/ 7829 w 10000"/>
                  <a:gd name="connsiteY15-176" fmla="*/ 4496 h 10000"/>
                  <a:gd name="connsiteX16-177" fmla="*/ 8664 w 10000"/>
                  <a:gd name="connsiteY16-178" fmla="*/ 4514 h 10000"/>
                  <a:gd name="connsiteX17-179" fmla="*/ 9163 w 10000"/>
                  <a:gd name="connsiteY17-180" fmla="*/ 3928 h 10000"/>
                  <a:gd name="connsiteX18-181" fmla="*/ 8857 w 10000"/>
                  <a:gd name="connsiteY18-182" fmla="*/ 2533 h 10000"/>
                  <a:gd name="connsiteX19-183" fmla="*/ 7637 w 10000"/>
                  <a:gd name="connsiteY19-184" fmla="*/ 2350 h 10000"/>
                  <a:gd name="connsiteX20-185" fmla="*/ 6720 w 10000"/>
                  <a:gd name="connsiteY20-186" fmla="*/ 1360 h 10000"/>
                  <a:gd name="connsiteX21-187" fmla="*/ 5627 w 10000"/>
                  <a:gd name="connsiteY21-188" fmla="*/ 1470 h 10000"/>
                  <a:gd name="connsiteX22-189" fmla="*/ 4390 w 10000"/>
                  <a:gd name="connsiteY22-190" fmla="*/ 902 h 10000"/>
                  <a:gd name="connsiteX23-191" fmla="*/ 3442 w 10000"/>
                  <a:gd name="connsiteY23-192" fmla="*/ 1543 h 10000"/>
                  <a:gd name="connsiteX24-193" fmla="*/ 3201 w 10000"/>
                  <a:gd name="connsiteY24-194" fmla="*/ 2277 h 10000"/>
                  <a:gd name="connsiteX25-195" fmla="*/ 1578 w 10000"/>
                  <a:gd name="connsiteY25-196" fmla="*/ 2771 h 10000"/>
                  <a:gd name="connsiteX26-197" fmla="*/ 1257 w 10000"/>
                  <a:gd name="connsiteY26-198" fmla="*/ 4203 h 10000"/>
                  <a:gd name="connsiteX27-199" fmla="*/ 902 w 10000"/>
                  <a:gd name="connsiteY27-200" fmla="*/ 5486 h 10000"/>
                  <a:gd name="connsiteX28-201" fmla="*/ 1417 w 10000"/>
                  <a:gd name="connsiteY28-202" fmla="*/ 6294 h 10000"/>
                  <a:gd name="connsiteX29-203" fmla="*/ 2670 w 10000"/>
                  <a:gd name="connsiteY29-204" fmla="*/ 6129 h 10000"/>
                  <a:gd name="connsiteX30-205" fmla="*/ 4518 w 10000"/>
                  <a:gd name="connsiteY30-206" fmla="*/ 6092 h 10000"/>
                  <a:gd name="connsiteX31-207" fmla="*/ 5531 w 10000"/>
                  <a:gd name="connsiteY31-208" fmla="*/ 6642 h 10000"/>
                  <a:gd name="connsiteX32-209" fmla="*/ 5611 w 10000"/>
                  <a:gd name="connsiteY32-210" fmla="*/ 6642 h 10000"/>
                  <a:gd name="connsiteX33-211" fmla="*/ 6093 w 10000"/>
                  <a:gd name="connsiteY33-212" fmla="*/ 6129 h 10000"/>
                  <a:gd name="connsiteX34-213" fmla="*/ 6013 w 10000"/>
                  <a:gd name="connsiteY34-214" fmla="*/ 5907 h 10000"/>
                  <a:gd name="connsiteX35-215" fmla="*/ 5820 w 10000"/>
                  <a:gd name="connsiteY35-216" fmla="*/ 5981 h 10000"/>
                  <a:gd name="connsiteX36-217" fmla="*/ 5547 w 10000"/>
                  <a:gd name="connsiteY36-218" fmla="*/ 6312 h 10000"/>
                  <a:gd name="connsiteX37-219" fmla="*/ 4695 w 10000"/>
                  <a:gd name="connsiteY37-220" fmla="*/ 5834 h 10000"/>
                  <a:gd name="connsiteX38-221" fmla="*/ 2510 w 10000"/>
                  <a:gd name="connsiteY38-222" fmla="*/ 5852 h 10000"/>
                  <a:gd name="connsiteX39-223" fmla="*/ 1545 w 10000"/>
                  <a:gd name="connsiteY39-224" fmla="*/ 5981 h 10000"/>
                  <a:gd name="connsiteX40-225" fmla="*/ 1208 w 10000"/>
                  <a:gd name="connsiteY40-226" fmla="*/ 5431 h 10000"/>
                  <a:gd name="connsiteX41-227" fmla="*/ 1514 w 10000"/>
                  <a:gd name="connsiteY41-228" fmla="*/ 4386 h 10000"/>
                  <a:gd name="connsiteX42-229" fmla="*/ 1561 w 10000"/>
                  <a:gd name="connsiteY42-230" fmla="*/ 4203 h 10000"/>
                  <a:gd name="connsiteX43-231" fmla="*/ 1787 w 10000"/>
                  <a:gd name="connsiteY43-232" fmla="*/ 2991 h 10000"/>
                  <a:gd name="connsiteX44-233" fmla="*/ 3136 w 10000"/>
                  <a:gd name="connsiteY44-234" fmla="*/ 2606 h 10000"/>
                  <a:gd name="connsiteX45-235" fmla="*/ 3876 w 10000"/>
                  <a:gd name="connsiteY45-236" fmla="*/ 3799 h 10000"/>
                  <a:gd name="connsiteX46-237" fmla="*/ 2703 w 10000"/>
                  <a:gd name="connsiteY46-238" fmla="*/ 4569 h 10000"/>
                  <a:gd name="connsiteX47-239" fmla="*/ 2719 w 10000"/>
                  <a:gd name="connsiteY47-240" fmla="*/ 4808 h 10000"/>
                  <a:gd name="connsiteX48-241" fmla="*/ 2927 w 10000"/>
                  <a:gd name="connsiteY48-242" fmla="*/ 4771 h 10000"/>
                  <a:gd name="connsiteX49-243" fmla="*/ 4744 w 10000"/>
                  <a:gd name="connsiteY49-244" fmla="*/ 4423 h 10000"/>
                  <a:gd name="connsiteX50-245" fmla="*/ 4937 w 10000"/>
                  <a:gd name="connsiteY50-246" fmla="*/ 4423 h 10000"/>
                  <a:gd name="connsiteX51-247" fmla="*/ 5804 w 10000"/>
                  <a:gd name="connsiteY51-248" fmla="*/ 4184 h 10000"/>
                  <a:gd name="connsiteX52-249" fmla="*/ 6383 w 10000"/>
                  <a:gd name="connsiteY52-250" fmla="*/ 4973 h 10000"/>
                  <a:gd name="connsiteX53-251" fmla="*/ 6512 w 10000"/>
                  <a:gd name="connsiteY53-252" fmla="*/ 5119 h 10000"/>
                  <a:gd name="connsiteX54-253" fmla="*/ 7572 w 10000"/>
                  <a:gd name="connsiteY54-254" fmla="*/ 6532 h 10000"/>
                  <a:gd name="connsiteX55-255" fmla="*/ 7401 w 10000"/>
                  <a:gd name="connsiteY55-256" fmla="*/ 7308 h 10000"/>
                  <a:gd name="connsiteX56-257" fmla="*/ 5483 w 10000"/>
                  <a:gd name="connsiteY56-258" fmla="*/ 8218 h 10000"/>
                  <a:gd name="connsiteX57-259" fmla="*/ 5467 w 10000"/>
                  <a:gd name="connsiteY57-260" fmla="*/ 8273 h 10000"/>
                  <a:gd name="connsiteX58-261" fmla="*/ 3490 w 10000"/>
                  <a:gd name="connsiteY58-262" fmla="*/ 8053 h 10000"/>
                  <a:gd name="connsiteX59-263" fmla="*/ 3345 w 10000"/>
                  <a:gd name="connsiteY59-264" fmla="*/ 7357 h 10000"/>
                  <a:gd name="connsiteX60-265" fmla="*/ 3586 w 10000"/>
                  <a:gd name="connsiteY60-266" fmla="*/ 7082 h 10000"/>
                  <a:gd name="connsiteX61-267" fmla="*/ 3683 w 10000"/>
                  <a:gd name="connsiteY61-268" fmla="*/ 6880 h 10000"/>
                  <a:gd name="connsiteX62-269" fmla="*/ 3490 w 10000"/>
                  <a:gd name="connsiteY62-270" fmla="*/ 6770 h 10000"/>
                  <a:gd name="connsiteX63-271" fmla="*/ 3072 w 10000"/>
                  <a:gd name="connsiteY63-272" fmla="*/ 7247 h 10000"/>
                  <a:gd name="connsiteX64-273" fmla="*/ 3249 w 10000"/>
                  <a:gd name="connsiteY64-274" fmla="*/ 8255 h 10000"/>
                  <a:gd name="connsiteX65-275" fmla="*/ 3249 w 10000"/>
                  <a:gd name="connsiteY65-276" fmla="*/ 8273 h 10000"/>
                  <a:gd name="connsiteX66-277" fmla="*/ 4680 w 10000"/>
                  <a:gd name="connsiteY66-278" fmla="*/ 8825 h 10000"/>
                  <a:gd name="connsiteX67-279" fmla="*/ 5354 w 10000"/>
                  <a:gd name="connsiteY67-280" fmla="*/ 8677 h 10000"/>
                  <a:gd name="connsiteX68-281" fmla="*/ 3393 w 10000"/>
                  <a:gd name="connsiteY68-282" fmla="*/ 9998 h 10000"/>
                  <a:gd name="connsiteX69-283" fmla="*/ 2253 w 10000"/>
                  <a:gd name="connsiteY69-284" fmla="*/ 9228 h 10000"/>
                  <a:gd name="connsiteX70-285" fmla="*/ 1224 w 10000"/>
                  <a:gd name="connsiteY70-286" fmla="*/ 7137 h 10000"/>
                  <a:gd name="connsiteX71-287" fmla="*/ 3 w 10000"/>
                  <a:gd name="connsiteY71-288" fmla="*/ 4954 h 10000"/>
                  <a:gd name="connsiteX0-289" fmla="*/ 3 w 10000"/>
                  <a:gd name="connsiteY0-290" fmla="*/ 4954 h 10000"/>
                  <a:gd name="connsiteX1-291" fmla="*/ 726 w 10000"/>
                  <a:gd name="connsiteY1-292" fmla="*/ 3028 h 10000"/>
                  <a:gd name="connsiteX2-293" fmla="*/ 1337 w 10000"/>
                  <a:gd name="connsiteY2-294" fmla="*/ 1635 h 10000"/>
                  <a:gd name="connsiteX3-295" fmla="*/ 3233 w 10000"/>
                  <a:gd name="connsiteY3-296" fmla="*/ 773 h 10000"/>
                  <a:gd name="connsiteX4-297" fmla="*/ 5997 w 10000"/>
                  <a:gd name="connsiteY4-298" fmla="*/ 424 h 10000"/>
                  <a:gd name="connsiteX5-299" fmla="*/ 8488 w 10000"/>
                  <a:gd name="connsiteY5-300" fmla="*/ 1452 h 10000"/>
                  <a:gd name="connsiteX6-301" fmla="*/ 9693 w 10000"/>
                  <a:gd name="connsiteY6-302" fmla="*/ 4661 h 10000"/>
                  <a:gd name="connsiteX7-303" fmla="*/ 7765 w 10000"/>
                  <a:gd name="connsiteY7-304" fmla="*/ 5852 h 10000"/>
                  <a:gd name="connsiteX8-305" fmla="*/ 6752 w 10000"/>
                  <a:gd name="connsiteY8-306" fmla="*/ 4844 h 10000"/>
                  <a:gd name="connsiteX9-307" fmla="*/ 7444 w 10000"/>
                  <a:gd name="connsiteY9-308" fmla="*/ 2845 h 10000"/>
                  <a:gd name="connsiteX10-309" fmla="*/ 8680 w 10000"/>
                  <a:gd name="connsiteY10-310" fmla="*/ 2808 h 10000"/>
                  <a:gd name="connsiteX11-311" fmla="*/ 8873 w 10000"/>
                  <a:gd name="connsiteY11-312" fmla="*/ 3799 h 10000"/>
                  <a:gd name="connsiteX12-313" fmla="*/ 8568 w 10000"/>
                  <a:gd name="connsiteY12-314" fmla="*/ 4203 h 10000"/>
                  <a:gd name="connsiteX13-315" fmla="*/ 7941 w 10000"/>
                  <a:gd name="connsiteY13-316" fmla="*/ 4184 h 10000"/>
                  <a:gd name="connsiteX14-317" fmla="*/ 7748 w 10000"/>
                  <a:gd name="connsiteY14-318" fmla="*/ 4276 h 10000"/>
                  <a:gd name="connsiteX15-319" fmla="*/ 7829 w 10000"/>
                  <a:gd name="connsiteY15-320" fmla="*/ 4496 h 10000"/>
                  <a:gd name="connsiteX16-321" fmla="*/ 8664 w 10000"/>
                  <a:gd name="connsiteY16-322" fmla="*/ 4514 h 10000"/>
                  <a:gd name="connsiteX17-323" fmla="*/ 9163 w 10000"/>
                  <a:gd name="connsiteY17-324" fmla="*/ 3928 h 10000"/>
                  <a:gd name="connsiteX18-325" fmla="*/ 8857 w 10000"/>
                  <a:gd name="connsiteY18-326" fmla="*/ 2533 h 10000"/>
                  <a:gd name="connsiteX19-327" fmla="*/ 7637 w 10000"/>
                  <a:gd name="connsiteY19-328" fmla="*/ 2350 h 10000"/>
                  <a:gd name="connsiteX20-329" fmla="*/ 6720 w 10000"/>
                  <a:gd name="connsiteY20-330" fmla="*/ 1360 h 10000"/>
                  <a:gd name="connsiteX21-331" fmla="*/ 5627 w 10000"/>
                  <a:gd name="connsiteY21-332" fmla="*/ 1470 h 10000"/>
                  <a:gd name="connsiteX22-333" fmla="*/ 4390 w 10000"/>
                  <a:gd name="connsiteY22-334" fmla="*/ 902 h 10000"/>
                  <a:gd name="connsiteX23-335" fmla="*/ 3442 w 10000"/>
                  <a:gd name="connsiteY23-336" fmla="*/ 1543 h 10000"/>
                  <a:gd name="connsiteX24-337" fmla="*/ 3201 w 10000"/>
                  <a:gd name="connsiteY24-338" fmla="*/ 2277 h 10000"/>
                  <a:gd name="connsiteX25-339" fmla="*/ 1578 w 10000"/>
                  <a:gd name="connsiteY25-340" fmla="*/ 2771 h 10000"/>
                  <a:gd name="connsiteX26-341" fmla="*/ 1257 w 10000"/>
                  <a:gd name="connsiteY26-342" fmla="*/ 4203 h 10000"/>
                  <a:gd name="connsiteX27-343" fmla="*/ 902 w 10000"/>
                  <a:gd name="connsiteY27-344" fmla="*/ 5486 h 10000"/>
                  <a:gd name="connsiteX28-345" fmla="*/ 1417 w 10000"/>
                  <a:gd name="connsiteY28-346" fmla="*/ 6294 h 10000"/>
                  <a:gd name="connsiteX29-347" fmla="*/ 2670 w 10000"/>
                  <a:gd name="connsiteY29-348" fmla="*/ 6129 h 10000"/>
                  <a:gd name="connsiteX30-349" fmla="*/ 4518 w 10000"/>
                  <a:gd name="connsiteY30-350" fmla="*/ 6092 h 10000"/>
                  <a:gd name="connsiteX31-351" fmla="*/ 5531 w 10000"/>
                  <a:gd name="connsiteY31-352" fmla="*/ 6642 h 10000"/>
                  <a:gd name="connsiteX32-353" fmla="*/ 5611 w 10000"/>
                  <a:gd name="connsiteY32-354" fmla="*/ 6642 h 10000"/>
                  <a:gd name="connsiteX33-355" fmla="*/ 6093 w 10000"/>
                  <a:gd name="connsiteY33-356" fmla="*/ 6129 h 10000"/>
                  <a:gd name="connsiteX34-357" fmla="*/ 6013 w 10000"/>
                  <a:gd name="connsiteY34-358" fmla="*/ 5907 h 10000"/>
                  <a:gd name="connsiteX35-359" fmla="*/ 5820 w 10000"/>
                  <a:gd name="connsiteY35-360" fmla="*/ 5981 h 10000"/>
                  <a:gd name="connsiteX36-361" fmla="*/ 5547 w 10000"/>
                  <a:gd name="connsiteY36-362" fmla="*/ 6312 h 10000"/>
                  <a:gd name="connsiteX37-363" fmla="*/ 4695 w 10000"/>
                  <a:gd name="connsiteY37-364" fmla="*/ 5834 h 10000"/>
                  <a:gd name="connsiteX38-365" fmla="*/ 2510 w 10000"/>
                  <a:gd name="connsiteY38-366" fmla="*/ 5852 h 10000"/>
                  <a:gd name="connsiteX39-367" fmla="*/ 1545 w 10000"/>
                  <a:gd name="connsiteY39-368" fmla="*/ 5981 h 10000"/>
                  <a:gd name="connsiteX40-369" fmla="*/ 1208 w 10000"/>
                  <a:gd name="connsiteY40-370" fmla="*/ 5431 h 10000"/>
                  <a:gd name="connsiteX41-371" fmla="*/ 1514 w 10000"/>
                  <a:gd name="connsiteY41-372" fmla="*/ 4386 h 10000"/>
                  <a:gd name="connsiteX42-373" fmla="*/ 1561 w 10000"/>
                  <a:gd name="connsiteY42-374" fmla="*/ 4203 h 10000"/>
                  <a:gd name="connsiteX43-375" fmla="*/ 1787 w 10000"/>
                  <a:gd name="connsiteY43-376" fmla="*/ 2991 h 10000"/>
                  <a:gd name="connsiteX44-377" fmla="*/ 3136 w 10000"/>
                  <a:gd name="connsiteY44-378" fmla="*/ 2606 h 10000"/>
                  <a:gd name="connsiteX45-379" fmla="*/ 3876 w 10000"/>
                  <a:gd name="connsiteY45-380" fmla="*/ 3799 h 10000"/>
                  <a:gd name="connsiteX46-381" fmla="*/ 2703 w 10000"/>
                  <a:gd name="connsiteY46-382" fmla="*/ 4569 h 10000"/>
                  <a:gd name="connsiteX47-383" fmla="*/ 2719 w 10000"/>
                  <a:gd name="connsiteY47-384" fmla="*/ 4808 h 10000"/>
                  <a:gd name="connsiteX48-385" fmla="*/ 2927 w 10000"/>
                  <a:gd name="connsiteY48-386" fmla="*/ 4771 h 10000"/>
                  <a:gd name="connsiteX49-387" fmla="*/ 4744 w 10000"/>
                  <a:gd name="connsiteY49-388" fmla="*/ 4423 h 10000"/>
                  <a:gd name="connsiteX50-389" fmla="*/ 4937 w 10000"/>
                  <a:gd name="connsiteY50-390" fmla="*/ 4423 h 10000"/>
                  <a:gd name="connsiteX51-391" fmla="*/ 5804 w 10000"/>
                  <a:gd name="connsiteY51-392" fmla="*/ 4184 h 10000"/>
                  <a:gd name="connsiteX52-393" fmla="*/ 6383 w 10000"/>
                  <a:gd name="connsiteY52-394" fmla="*/ 4973 h 10000"/>
                  <a:gd name="connsiteX53-395" fmla="*/ 6512 w 10000"/>
                  <a:gd name="connsiteY53-396" fmla="*/ 5119 h 10000"/>
                  <a:gd name="connsiteX54-397" fmla="*/ 7572 w 10000"/>
                  <a:gd name="connsiteY54-398" fmla="*/ 6532 h 10000"/>
                  <a:gd name="connsiteX55-399" fmla="*/ 7401 w 10000"/>
                  <a:gd name="connsiteY55-400" fmla="*/ 7308 h 10000"/>
                  <a:gd name="connsiteX56-401" fmla="*/ 5483 w 10000"/>
                  <a:gd name="connsiteY56-402" fmla="*/ 8218 h 10000"/>
                  <a:gd name="connsiteX57-403" fmla="*/ 5467 w 10000"/>
                  <a:gd name="connsiteY57-404" fmla="*/ 8273 h 10000"/>
                  <a:gd name="connsiteX58-405" fmla="*/ 3490 w 10000"/>
                  <a:gd name="connsiteY58-406" fmla="*/ 8053 h 10000"/>
                  <a:gd name="connsiteX59-407" fmla="*/ 3345 w 10000"/>
                  <a:gd name="connsiteY59-408" fmla="*/ 7357 h 10000"/>
                  <a:gd name="connsiteX60-409" fmla="*/ 3586 w 10000"/>
                  <a:gd name="connsiteY60-410" fmla="*/ 7082 h 10000"/>
                  <a:gd name="connsiteX61-411" fmla="*/ 3683 w 10000"/>
                  <a:gd name="connsiteY61-412" fmla="*/ 6880 h 10000"/>
                  <a:gd name="connsiteX62-413" fmla="*/ 3490 w 10000"/>
                  <a:gd name="connsiteY62-414" fmla="*/ 6770 h 10000"/>
                  <a:gd name="connsiteX63-415" fmla="*/ 3072 w 10000"/>
                  <a:gd name="connsiteY63-416" fmla="*/ 7247 h 10000"/>
                  <a:gd name="connsiteX64-417" fmla="*/ 3249 w 10000"/>
                  <a:gd name="connsiteY64-418" fmla="*/ 8255 h 10000"/>
                  <a:gd name="connsiteX65-419" fmla="*/ 3249 w 10000"/>
                  <a:gd name="connsiteY65-420" fmla="*/ 8273 h 10000"/>
                  <a:gd name="connsiteX66-421" fmla="*/ 4680 w 10000"/>
                  <a:gd name="connsiteY66-422" fmla="*/ 8825 h 10000"/>
                  <a:gd name="connsiteX67-423" fmla="*/ 5354 w 10000"/>
                  <a:gd name="connsiteY67-424" fmla="*/ 8677 h 10000"/>
                  <a:gd name="connsiteX68-425" fmla="*/ 3393 w 10000"/>
                  <a:gd name="connsiteY68-426" fmla="*/ 9998 h 10000"/>
                  <a:gd name="connsiteX69-427" fmla="*/ 2253 w 10000"/>
                  <a:gd name="connsiteY69-428" fmla="*/ 9228 h 10000"/>
                  <a:gd name="connsiteX70-429" fmla="*/ 1224 w 10000"/>
                  <a:gd name="connsiteY70-430" fmla="*/ 7137 h 10000"/>
                  <a:gd name="connsiteX71-431" fmla="*/ 3 w 10000"/>
                  <a:gd name="connsiteY71-432" fmla="*/ 4954 h 10000"/>
                  <a:gd name="connsiteX0-433" fmla="*/ 3 w 10000"/>
                  <a:gd name="connsiteY0-434" fmla="*/ 4954 h 10000"/>
                  <a:gd name="connsiteX1-435" fmla="*/ 726 w 10000"/>
                  <a:gd name="connsiteY1-436" fmla="*/ 3028 h 10000"/>
                  <a:gd name="connsiteX2-437" fmla="*/ 1337 w 10000"/>
                  <a:gd name="connsiteY2-438" fmla="*/ 1635 h 10000"/>
                  <a:gd name="connsiteX3-439" fmla="*/ 3233 w 10000"/>
                  <a:gd name="connsiteY3-440" fmla="*/ 773 h 10000"/>
                  <a:gd name="connsiteX4-441" fmla="*/ 5997 w 10000"/>
                  <a:gd name="connsiteY4-442" fmla="*/ 424 h 10000"/>
                  <a:gd name="connsiteX5-443" fmla="*/ 8488 w 10000"/>
                  <a:gd name="connsiteY5-444" fmla="*/ 1452 h 10000"/>
                  <a:gd name="connsiteX6-445" fmla="*/ 9693 w 10000"/>
                  <a:gd name="connsiteY6-446" fmla="*/ 4661 h 10000"/>
                  <a:gd name="connsiteX7-447" fmla="*/ 7765 w 10000"/>
                  <a:gd name="connsiteY7-448" fmla="*/ 5852 h 10000"/>
                  <a:gd name="connsiteX8-449" fmla="*/ 6752 w 10000"/>
                  <a:gd name="connsiteY8-450" fmla="*/ 4844 h 10000"/>
                  <a:gd name="connsiteX9-451" fmla="*/ 7444 w 10000"/>
                  <a:gd name="connsiteY9-452" fmla="*/ 2845 h 10000"/>
                  <a:gd name="connsiteX10-453" fmla="*/ 8680 w 10000"/>
                  <a:gd name="connsiteY10-454" fmla="*/ 2808 h 10000"/>
                  <a:gd name="connsiteX11-455" fmla="*/ 8873 w 10000"/>
                  <a:gd name="connsiteY11-456" fmla="*/ 3799 h 10000"/>
                  <a:gd name="connsiteX12-457" fmla="*/ 8568 w 10000"/>
                  <a:gd name="connsiteY12-458" fmla="*/ 4203 h 10000"/>
                  <a:gd name="connsiteX13-459" fmla="*/ 7941 w 10000"/>
                  <a:gd name="connsiteY13-460" fmla="*/ 4184 h 10000"/>
                  <a:gd name="connsiteX14-461" fmla="*/ 7748 w 10000"/>
                  <a:gd name="connsiteY14-462" fmla="*/ 4276 h 10000"/>
                  <a:gd name="connsiteX15-463" fmla="*/ 7829 w 10000"/>
                  <a:gd name="connsiteY15-464" fmla="*/ 4496 h 10000"/>
                  <a:gd name="connsiteX16-465" fmla="*/ 8664 w 10000"/>
                  <a:gd name="connsiteY16-466" fmla="*/ 4514 h 10000"/>
                  <a:gd name="connsiteX17-467" fmla="*/ 9163 w 10000"/>
                  <a:gd name="connsiteY17-468" fmla="*/ 3928 h 10000"/>
                  <a:gd name="connsiteX18-469" fmla="*/ 8857 w 10000"/>
                  <a:gd name="connsiteY18-470" fmla="*/ 2533 h 10000"/>
                  <a:gd name="connsiteX19-471" fmla="*/ 7637 w 10000"/>
                  <a:gd name="connsiteY19-472" fmla="*/ 2350 h 10000"/>
                  <a:gd name="connsiteX20-473" fmla="*/ 6720 w 10000"/>
                  <a:gd name="connsiteY20-474" fmla="*/ 1360 h 10000"/>
                  <a:gd name="connsiteX21-475" fmla="*/ 5627 w 10000"/>
                  <a:gd name="connsiteY21-476" fmla="*/ 1470 h 10000"/>
                  <a:gd name="connsiteX22-477" fmla="*/ 4390 w 10000"/>
                  <a:gd name="connsiteY22-478" fmla="*/ 902 h 10000"/>
                  <a:gd name="connsiteX23-479" fmla="*/ 3442 w 10000"/>
                  <a:gd name="connsiteY23-480" fmla="*/ 1543 h 10000"/>
                  <a:gd name="connsiteX24-481" fmla="*/ 3201 w 10000"/>
                  <a:gd name="connsiteY24-482" fmla="*/ 2277 h 10000"/>
                  <a:gd name="connsiteX25-483" fmla="*/ 1578 w 10000"/>
                  <a:gd name="connsiteY25-484" fmla="*/ 2771 h 10000"/>
                  <a:gd name="connsiteX26-485" fmla="*/ 1257 w 10000"/>
                  <a:gd name="connsiteY26-486" fmla="*/ 4203 h 10000"/>
                  <a:gd name="connsiteX27-487" fmla="*/ 902 w 10000"/>
                  <a:gd name="connsiteY27-488" fmla="*/ 5486 h 10000"/>
                  <a:gd name="connsiteX28-489" fmla="*/ 1417 w 10000"/>
                  <a:gd name="connsiteY28-490" fmla="*/ 6294 h 10000"/>
                  <a:gd name="connsiteX29-491" fmla="*/ 2670 w 10000"/>
                  <a:gd name="connsiteY29-492" fmla="*/ 6129 h 10000"/>
                  <a:gd name="connsiteX30-493" fmla="*/ 4518 w 10000"/>
                  <a:gd name="connsiteY30-494" fmla="*/ 6092 h 10000"/>
                  <a:gd name="connsiteX31-495" fmla="*/ 5531 w 10000"/>
                  <a:gd name="connsiteY31-496" fmla="*/ 6642 h 10000"/>
                  <a:gd name="connsiteX32-497" fmla="*/ 5611 w 10000"/>
                  <a:gd name="connsiteY32-498" fmla="*/ 6642 h 10000"/>
                  <a:gd name="connsiteX33-499" fmla="*/ 6093 w 10000"/>
                  <a:gd name="connsiteY33-500" fmla="*/ 6129 h 10000"/>
                  <a:gd name="connsiteX34-501" fmla="*/ 6013 w 10000"/>
                  <a:gd name="connsiteY34-502" fmla="*/ 5907 h 10000"/>
                  <a:gd name="connsiteX35-503" fmla="*/ 5820 w 10000"/>
                  <a:gd name="connsiteY35-504" fmla="*/ 5981 h 10000"/>
                  <a:gd name="connsiteX36-505" fmla="*/ 5547 w 10000"/>
                  <a:gd name="connsiteY36-506" fmla="*/ 6312 h 10000"/>
                  <a:gd name="connsiteX37-507" fmla="*/ 4695 w 10000"/>
                  <a:gd name="connsiteY37-508" fmla="*/ 5834 h 10000"/>
                  <a:gd name="connsiteX38-509" fmla="*/ 2510 w 10000"/>
                  <a:gd name="connsiteY38-510" fmla="*/ 5852 h 10000"/>
                  <a:gd name="connsiteX39-511" fmla="*/ 1545 w 10000"/>
                  <a:gd name="connsiteY39-512" fmla="*/ 5981 h 10000"/>
                  <a:gd name="connsiteX40-513" fmla="*/ 1208 w 10000"/>
                  <a:gd name="connsiteY40-514" fmla="*/ 5431 h 10000"/>
                  <a:gd name="connsiteX41-515" fmla="*/ 1514 w 10000"/>
                  <a:gd name="connsiteY41-516" fmla="*/ 4386 h 10000"/>
                  <a:gd name="connsiteX42-517" fmla="*/ 1561 w 10000"/>
                  <a:gd name="connsiteY42-518" fmla="*/ 4203 h 10000"/>
                  <a:gd name="connsiteX43-519" fmla="*/ 1787 w 10000"/>
                  <a:gd name="connsiteY43-520" fmla="*/ 2991 h 10000"/>
                  <a:gd name="connsiteX44-521" fmla="*/ 3136 w 10000"/>
                  <a:gd name="connsiteY44-522" fmla="*/ 2606 h 10000"/>
                  <a:gd name="connsiteX45-523" fmla="*/ 3876 w 10000"/>
                  <a:gd name="connsiteY45-524" fmla="*/ 3799 h 10000"/>
                  <a:gd name="connsiteX46-525" fmla="*/ 2703 w 10000"/>
                  <a:gd name="connsiteY46-526" fmla="*/ 4569 h 10000"/>
                  <a:gd name="connsiteX47-527" fmla="*/ 2719 w 10000"/>
                  <a:gd name="connsiteY47-528" fmla="*/ 4808 h 10000"/>
                  <a:gd name="connsiteX48-529" fmla="*/ 2927 w 10000"/>
                  <a:gd name="connsiteY48-530" fmla="*/ 4771 h 10000"/>
                  <a:gd name="connsiteX49-531" fmla="*/ 4744 w 10000"/>
                  <a:gd name="connsiteY49-532" fmla="*/ 4423 h 10000"/>
                  <a:gd name="connsiteX50-533" fmla="*/ 4937 w 10000"/>
                  <a:gd name="connsiteY50-534" fmla="*/ 4423 h 10000"/>
                  <a:gd name="connsiteX51-535" fmla="*/ 5804 w 10000"/>
                  <a:gd name="connsiteY51-536" fmla="*/ 4184 h 10000"/>
                  <a:gd name="connsiteX52-537" fmla="*/ 6383 w 10000"/>
                  <a:gd name="connsiteY52-538" fmla="*/ 4973 h 10000"/>
                  <a:gd name="connsiteX53-539" fmla="*/ 6512 w 10000"/>
                  <a:gd name="connsiteY53-540" fmla="*/ 5119 h 10000"/>
                  <a:gd name="connsiteX54-541" fmla="*/ 7572 w 10000"/>
                  <a:gd name="connsiteY54-542" fmla="*/ 6532 h 10000"/>
                  <a:gd name="connsiteX55-543" fmla="*/ 7414 w 10000"/>
                  <a:gd name="connsiteY55-544" fmla="*/ 7630 h 10000"/>
                  <a:gd name="connsiteX56-545" fmla="*/ 5483 w 10000"/>
                  <a:gd name="connsiteY56-546" fmla="*/ 8218 h 10000"/>
                  <a:gd name="connsiteX57-547" fmla="*/ 5467 w 10000"/>
                  <a:gd name="connsiteY57-548" fmla="*/ 8273 h 10000"/>
                  <a:gd name="connsiteX58-549" fmla="*/ 3490 w 10000"/>
                  <a:gd name="connsiteY58-550" fmla="*/ 8053 h 10000"/>
                  <a:gd name="connsiteX59-551" fmla="*/ 3345 w 10000"/>
                  <a:gd name="connsiteY59-552" fmla="*/ 7357 h 10000"/>
                  <a:gd name="connsiteX60-553" fmla="*/ 3586 w 10000"/>
                  <a:gd name="connsiteY60-554" fmla="*/ 7082 h 10000"/>
                  <a:gd name="connsiteX61-555" fmla="*/ 3683 w 10000"/>
                  <a:gd name="connsiteY61-556" fmla="*/ 6880 h 10000"/>
                  <a:gd name="connsiteX62-557" fmla="*/ 3490 w 10000"/>
                  <a:gd name="connsiteY62-558" fmla="*/ 6770 h 10000"/>
                  <a:gd name="connsiteX63-559" fmla="*/ 3072 w 10000"/>
                  <a:gd name="connsiteY63-560" fmla="*/ 7247 h 10000"/>
                  <a:gd name="connsiteX64-561" fmla="*/ 3249 w 10000"/>
                  <a:gd name="connsiteY64-562" fmla="*/ 8255 h 10000"/>
                  <a:gd name="connsiteX65-563" fmla="*/ 3249 w 10000"/>
                  <a:gd name="connsiteY65-564" fmla="*/ 8273 h 10000"/>
                  <a:gd name="connsiteX66-565" fmla="*/ 4680 w 10000"/>
                  <a:gd name="connsiteY66-566" fmla="*/ 8825 h 10000"/>
                  <a:gd name="connsiteX67-567" fmla="*/ 5354 w 10000"/>
                  <a:gd name="connsiteY67-568" fmla="*/ 8677 h 10000"/>
                  <a:gd name="connsiteX68-569" fmla="*/ 3393 w 10000"/>
                  <a:gd name="connsiteY68-570" fmla="*/ 9998 h 10000"/>
                  <a:gd name="connsiteX69-571" fmla="*/ 2253 w 10000"/>
                  <a:gd name="connsiteY69-572" fmla="*/ 9228 h 10000"/>
                  <a:gd name="connsiteX70-573" fmla="*/ 1224 w 10000"/>
                  <a:gd name="connsiteY70-574" fmla="*/ 7137 h 10000"/>
                  <a:gd name="connsiteX71-575" fmla="*/ 3 w 10000"/>
                  <a:gd name="connsiteY71-576" fmla="*/ 4954 h 10000"/>
                  <a:gd name="connsiteX0-577" fmla="*/ 3 w 10000"/>
                  <a:gd name="connsiteY0-578" fmla="*/ 4954 h 10000"/>
                  <a:gd name="connsiteX1-579" fmla="*/ 726 w 10000"/>
                  <a:gd name="connsiteY1-580" fmla="*/ 3028 h 10000"/>
                  <a:gd name="connsiteX2-581" fmla="*/ 1337 w 10000"/>
                  <a:gd name="connsiteY2-582" fmla="*/ 1635 h 10000"/>
                  <a:gd name="connsiteX3-583" fmla="*/ 3233 w 10000"/>
                  <a:gd name="connsiteY3-584" fmla="*/ 773 h 10000"/>
                  <a:gd name="connsiteX4-585" fmla="*/ 5997 w 10000"/>
                  <a:gd name="connsiteY4-586" fmla="*/ 424 h 10000"/>
                  <a:gd name="connsiteX5-587" fmla="*/ 8488 w 10000"/>
                  <a:gd name="connsiteY5-588" fmla="*/ 1452 h 10000"/>
                  <a:gd name="connsiteX6-589" fmla="*/ 9693 w 10000"/>
                  <a:gd name="connsiteY6-590" fmla="*/ 4661 h 10000"/>
                  <a:gd name="connsiteX7-591" fmla="*/ 7765 w 10000"/>
                  <a:gd name="connsiteY7-592" fmla="*/ 5852 h 10000"/>
                  <a:gd name="connsiteX8-593" fmla="*/ 6752 w 10000"/>
                  <a:gd name="connsiteY8-594" fmla="*/ 4844 h 10000"/>
                  <a:gd name="connsiteX9-595" fmla="*/ 7444 w 10000"/>
                  <a:gd name="connsiteY9-596" fmla="*/ 2845 h 10000"/>
                  <a:gd name="connsiteX10-597" fmla="*/ 8680 w 10000"/>
                  <a:gd name="connsiteY10-598" fmla="*/ 2808 h 10000"/>
                  <a:gd name="connsiteX11-599" fmla="*/ 8873 w 10000"/>
                  <a:gd name="connsiteY11-600" fmla="*/ 3799 h 10000"/>
                  <a:gd name="connsiteX12-601" fmla="*/ 8568 w 10000"/>
                  <a:gd name="connsiteY12-602" fmla="*/ 4203 h 10000"/>
                  <a:gd name="connsiteX13-603" fmla="*/ 7941 w 10000"/>
                  <a:gd name="connsiteY13-604" fmla="*/ 4184 h 10000"/>
                  <a:gd name="connsiteX14-605" fmla="*/ 7748 w 10000"/>
                  <a:gd name="connsiteY14-606" fmla="*/ 4276 h 10000"/>
                  <a:gd name="connsiteX15-607" fmla="*/ 7829 w 10000"/>
                  <a:gd name="connsiteY15-608" fmla="*/ 4496 h 10000"/>
                  <a:gd name="connsiteX16-609" fmla="*/ 8664 w 10000"/>
                  <a:gd name="connsiteY16-610" fmla="*/ 4514 h 10000"/>
                  <a:gd name="connsiteX17-611" fmla="*/ 9163 w 10000"/>
                  <a:gd name="connsiteY17-612" fmla="*/ 3928 h 10000"/>
                  <a:gd name="connsiteX18-613" fmla="*/ 8857 w 10000"/>
                  <a:gd name="connsiteY18-614" fmla="*/ 2533 h 10000"/>
                  <a:gd name="connsiteX19-615" fmla="*/ 7637 w 10000"/>
                  <a:gd name="connsiteY19-616" fmla="*/ 2350 h 10000"/>
                  <a:gd name="connsiteX20-617" fmla="*/ 6720 w 10000"/>
                  <a:gd name="connsiteY20-618" fmla="*/ 1360 h 10000"/>
                  <a:gd name="connsiteX21-619" fmla="*/ 5627 w 10000"/>
                  <a:gd name="connsiteY21-620" fmla="*/ 1470 h 10000"/>
                  <a:gd name="connsiteX22-621" fmla="*/ 4390 w 10000"/>
                  <a:gd name="connsiteY22-622" fmla="*/ 902 h 10000"/>
                  <a:gd name="connsiteX23-623" fmla="*/ 3442 w 10000"/>
                  <a:gd name="connsiteY23-624" fmla="*/ 1543 h 10000"/>
                  <a:gd name="connsiteX24-625" fmla="*/ 3201 w 10000"/>
                  <a:gd name="connsiteY24-626" fmla="*/ 2277 h 10000"/>
                  <a:gd name="connsiteX25-627" fmla="*/ 1578 w 10000"/>
                  <a:gd name="connsiteY25-628" fmla="*/ 2771 h 10000"/>
                  <a:gd name="connsiteX26-629" fmla="*/ 1257 w 10000"/>
                  <a:gd name="connsiteY26-630" fmla="*/ 4203 h 10000"/>
                  <a:gd name="connsiteX27-631" fmla="*/ 902 w 10000"/>
                  <a:gd name="connsiteY27-632" fmla="*/ 5486 h 10000"/>
                  <a:gd name="connsiteX28-633" fmla="*/ 1417 w 10000"/>
                  <a:gd name="connsiteY28-634" fmla="*/ 6294 h 10000"/>
                  <a:gd name="connsiteX29-635" fmla="*/ 2670 w 10000"/>
                  <a:gd name="connsiteY29-636" fmla="*/ 6129 h 10000"/>
                  <a:gd name="connsiteX30-637" fmla="*/ 4518 w 10000"/>
                  <a:gd name="connsiteY30-638" fmla="*/ 6092 h 10000"/>
                  <a:gd name="connsiteX31-639" fmla="*/ 5531 w 10000"/>
                  <a:gd name="connsiteY31-640" fmla="*/ 6642 h 10000"/>
                  <a:gd name="connsiteX32-641" fmla="*/ 5611 w 10000"/>
                  <a:gd name="connsiteY32-642" fmla="*/ 6642 h 10000"/>
                  <a:gd name="connsiteX33-643" fmla="*/ 6093 w 10000"/>
                  <a:gd name="connsiteY33-644" fmla="*/ 6129 h 10000"/>
                  <a:gd name="connsiteX34-645" fmla="*/ 6013 w 10000"/>
                  <a:gd name="connsiteY34-646" fmla="*/ 5907 h 10000"/>
                  <a:gd name="connsiteX35-647" fmla="*/ 5820 w 10000"/>
                  <a:gd name="connsiteY35-648" fmla="*/ 5981 h 10000"/>
                  <a:gd name="connsiteX36-649" fmla="*/ 5547 w 10000"/>
                  <a:gd name="connsiteY36-650" fmla="*/ 6312 h 10000"/>
                  <a:gd name="connsiteX37-651" fmla="*/ 4695 w 10000"/>
                  <a:gd name="connsiteY37-652" fmla="*/ 5834 h 10000"/>
                  <a:gd name="connsiteX38-653" fmla="*/ 2510 w 10000"/>
                  <a:gd name="connsiteY38-654" fmla="*/ 5852 h 10000"/>
                  <a:gd name="connsiteX39-655" fmla="*/ 1545 w 10000"/>
                  <a:gd name="connsiteY39-656" fmla="*/ 5981 h 10000"/>
                  <a:gd name="connsiteX40-657" fmla="*/ 1208 w 10000"/>
                  <a:gd name="connsiteY40-658" fmla="*/ 5431 h 10000"/>
                  <a:gd name="connsiteX41-659" fmla="*/ 1514 w 10000"/>
                  <a:gd name="connsiteY41-660" fmla="*/ 4386 h 10000"/>
                  <a:gd name="connsiteX42-661" fmla="*/ 1561 w 10000"/>
                  <a:gd name="connsiteY42-662" fmla="*/ 4203 h 10000"/>
                  <a:gd name="connsiteX43-663" fmla="*/ 1787 w 10000"/>
                  <a:gd name="connsiteY43-664" fmla="*/ 2991 h 10000"/>
                  <a:gd name="connsiteX44-665" fmla="*/ 3136 w 10000"/>
                  <a:gd name="connsiteY44-666" fmla="*/ 2606 h 10000"/>
                  <a:gd name="connsiteX45-667" fmla="*/ 3876 w 10000"/>
                  <a:gd name="connsiteY45-668" fmla="*/ 3799 h 10000"/>
                  <a:gd name="connsiteX46-669" fmla="*/ 2703 w 10000"/>
                  <a:gd name="connsiteY46-670" fmla="*/ 4569 h 10000"/>
                  <a:gd name="connsiteX47-671" fmla="*/ 2719 w 10000"/>
                  <a:gd name="connsiteY47-672" fmla="*/ 4808 h 10000"/>
                  <a:gd name="connsiteX48-673" fmla="*/ 2927 w 10000"/>
                  <a:gd name="connsiteY48-674" fmla="*/ 4771 h 10000"/>
                  <a:gd name="connsiteX49-675" fmla="*/ 4744 w 10000"/>
                  <a:gd name="connsiteY49-676" fmla="*/ 4423 h 10000"/>
                  <a:gd name="connsiteX50-677" fmla="*/ 4937 w 10000"/>
                  <a:gd name="connsiteY50-678" fmla="*/ 4423 h 10000"/>
                  <a:gd name="connsiteX51-679" fmla="*/ 5804 w 10000"/>
                  <a:gd name="connsiteY51-680" fmla="*/ 4184 h 10000"/>
                  <a:gd name="connsiteX52-681" fmla="*/ 6383 w 10000"/>
                  <a:gd name="connsiteY52-682" fmla="*/ 4973 h 10000"/>
                  <a:gd name="connsiteX53-683" fmla="*/ 6512 w 10000"/>
                  <a:gd name="connsiteY53-684" fmla="*/ 5119 h 10000"/>
                  <a:gd name="connsiteX54-685" fmla="*/ 7572 w 10000"/>
                  <a:gd name="connsiteY54-686" fmla="*/ 6532 h 10000"/>
                  <a:gd name="connsiteX55-687" fmla="*/ 7414 w 10000"/>
                  <a:gd name="connsiteY55-688" fmla="*/ 7630 h 10000"/>
                  <a:gd name="connsiteX56-689" fmla="*/ 5483 w 10000"/>
                  <a:gd name="connsiteY56-690" fmla="*/ 8218 h 10000"/>
                  <a:gd name="connsiteX57-691" fmla="*/ 5467 w 10000"/>
                  <a:gd name="connsiteY57-692" fmla="*/ 8273 h 10000"/>
                  <a:gd name="connsiteX58-693" fmla="*/ 3490 w 10000"/>
                  <a:gd name="connsiteY58-694" fmla="*/ 8053 h 10000"/>
                  <a:gd name="connsiteX59-695" fmla="*/ 3345 w 10000"/>
                  <a:gd name="connsiteY59-696" fmla="*/ 7357 h 10000"/>
                  <a:gd name="connsiteX60-697" fmla="*/ 3586 w 10000"/>
                  <a:gd name="connsiteY60-698" fmla="*/ 7082 h 10000"/>
                  <a:gd name="connsiteX61-699" fmla="*/ 3683 w 10000"/>
                  <a:gd name="connsiteY61-700" fmla="*/ 6880 h 10000"/>
                  <a:gd name="connsiteX62-701" fmla="*/ 3490 w 10000"/>
                  <a:gd name="connsiteY62-702" fmla="*/ 6770 h 10000"/>
                  <a:gd name="connsiteX63-703" fmla="*/ 3072 w 10000"/>
                  <a:gd name="connsiteY63-704" fmla="*/ 7247 h 10000"/>
                  <a:gd name="connsiteX64-705" fmla="*/ 3249 w 10000"/>
                  <a:gd name="connsiteY64-706" fmla="*/ 8255 h 10000"/>
                  <a:gd name="connsiteX65-707" fmla="*/ 3249 w 10000"/>
                  <a:gd name="connsiteY65-708" fmla="*/ 8273 h 10000"/>
                  <a:gd name="connsiteX66-709" fmla="*/ 4680 w 10000"/>
                  <a:gd name="connsiteY66-710" fmla="*/ 8825 h 10000"/>
                  <a:gd name="connsiteX67-711" fmla="*/ 5354 w 10000"/>
                  <a:gd name="connsiteY67-712" fmla="*/ 8677 h 10000"/>
                  <a:gd name="connsiteX68-713" fmla="*/ 3393 w 10000"/>
                  <a:gd name="connsiteY68-714" fmla="*/ 9998 h 10000"/>
                  <a:gd name="connsiteX69-715" fmla="*/ 2253 w 10000"/>
                  <a:gd name="connsiteY69-716" fmla="*/ 9228 h 10000"/>
                  <a:gd name="connsiteX70-717" fmla="*/ 1224 w 10000"/>
                  <a:gd name="connsiteY70-718" fmla="*/ 7137 h 10000"/>
                  <a:gd name="connsiteX71-719" fmla="*/ 3 w 10000"/>
                  <a:gd name="connsiteY71-720" fmla="*/ 4954 h 10000"/>
                  <a:gd name="connsiteX0-721" fmla="*/ 3 w 10000"/>
                  <a:gd name="connsiteY0-722" fmla="*/ 4954 h 10000"/>
                  <a:gd name="connsiteX1-723" fmla="*/ 726 w 10000"/>
                  <a:gd name="connsiteY1-724" fmla="*/ 3028 h 10000"/>
                  <a:gd name="connsiteX2-725" fmla="*/ 1337 w 10000"/>
                  <a:gd name="connsiteY2-726" fmla="*/ 1635 h 10000"/>
                  <a:gd name="connsiteX3-727" fmla="*/ 3233 w 10000"/>
                  <a:gd name="connsiteY3-728" fmla="*/ 773 h 10000"/>
                  <a:gd name="connsiteX4-729" fmla="*/ 5997 w 10000"/>
                  <a:gd name="connsiteY4-730" fmla="*/ 424 h 10000"/>
                  <a:gd name="connsiteX5-731" fmla="*/ 8488 w 10000"/>
                  <a:gd name="connsiteY5-732" fmla="*/ 1452 h 10000"/>
                  <a:gd name="connsiteX6-733" fmla="*/ 9693 w 10000"/>
                  <a:gd name="connsiteY6-734" fmla="*/ 4661 h 10000"/>
                  <a:gd name="connsiteX7-735" fmla="*/ 7765 w 10000"/>
                  <a:gd name="connsiteY7-736" fmla="*/ 5852 h 10000"/>
                  <a:gd name="connsiteX8-737" fmla="*/ 6752 w 10000"/>
                  <a:gd name="connsiteY8-738" fmla="*/ 4844 h 10000"/>
                  <a:gd name="connsiteX9-739" fmla="*/ 7444 w 10000"/>
                  <a:gd name="connsiteY9-740" fmla="*/ 2845 h 10000"/>
                  <a:gd name="connsiteX10-741" fmla="*/ 8680 w 10000"/>
                  <a:gd name="connsiteY10-742" fmla="*/ 2808 h 10000"/>
                  <a:gd name="connsiteX11-743" fmla="*/ 8873 w 10000"/>
                  <a:gd name="connsiteY11-744" fmla="*/ 3799 h 10000"/>
                  <a:gd name="connsiteX12-745" fmla="*/ 8568 w 10000"/>
                  <a:gd name="connsiteY12-746" fmla="*/ 4203 h 10000"/>
                  <a:gd name="connsiteX13-747" fmla="*/ 7941 w 10000"/>
                  <a:gd name="connsiteY13-748" fmla="*/ 4184 h 10000"/>
                  <a:gd name="connsiteX14-749" fmla="*/ 7748 w 10000"/>
                  <a:gd name="connsiteY14-750" fmla="*/ 4276 h 10000"/>
                  <a:gd name="connsiteX15-751" fmla="*/ 7829 w 10000"/>
                  <a:gd name="connsiteY15-752" fmla="*/ 4496 h 10000"/>
                  <a:gd name="connsiteX16-753" fmla="*/ 8664 w 10000"/>
                  <a:gd name="connsiteY16-754" fmla="*/ 4514 h 10000"/>
                  <a:gd name="connsiteX17-755" fmla="*/ 9163 w 10000"/>
                  <a:gd name="connsiteY17-756" fmla="*/ 3928 h 10000"/>
                  <a:gd name="connsiteX18-757" fmla="*/ 8857 w 10000"/>
                  <a:gd name="connsiteY18-758" fmla="*/ 2533 h 10000"/>
                  <a:gd name="connsiteX19-759" fmla="*/ 7637 w 10000"/>
                  <a:gd name="connsiteY19-760" fmla="*/ 2350 h 10000"/>
                  <a:gd name="connsiteX20-761" fmla="*/ 6720 w 10000"/>
                  <a:gd name="connsiteY20-762" fmla="*/ 1360 h 10000"/>
                  <a:gd name="connsiteX21-763" fmla="*/ 5627 w 10000"/>
                  <a:gd name="connsiteY21-764" fmla="*/ 1470 h 10000"/>
                  <a:gd name="connsiteX22-765" fmla="*/ 4390 w 10000"/>
                  <a:gd name="connsiteY22-766" fmla="*/ 902 h 10000"/>
                  <a:gd name="connsiteX23-767" fmla="*/ 3442 w 10000"/>
                  <a:gd name="connsiteY23-768" fmla="*/ 1543 h 10000"/>
                  <a:gd name="connsiteX24-769" fmla="*/ 3201 w 10000"/>
                  <a:gd name="connsiteY24-770" fmla="*/ 2277 h 10000"/>
                  <a:gd name="connsiteX25-771" fmla="*/ 1578 w 10000"/>
                  <a:gd name="connsiteY25-772" fmla="*/ 2771 h 10000"/>
                  <a:gd name="connsiteX26-773" fmla="*/ 1257 w 10000"/>
                  <a:gd name="connsiteY26-774" fmla="*/ 4203 h 10000"/>
                  <a:gd name="connsiteX27-775" fmla="*/ 902 w 10000"/>
                  <a:gd name="connsiteY27-776" fmla="*/ 5486 h 10000"/>
                  <a:gd name="connsiteX28-777" fmla="*/ 1417 w 10000"/>
                  <a:gd name="connsiteY28-778" fmla="*/ 6294 h 10000"/>
                  <a:gd name="connsiteX29-779" fmla="*/ 2670 w 10000"/>
                  <a:gd name="connsiteY29-780" fmla="*/ 6129 h 10000"/>
                  <a:gd name="connsiteX30-781" fmla="*/ 4518 w 10000"/>
                  <a:gd name="connsiteY30-782" fmla="*/ 6092 h 10000"/>
                  <a:gd name="connsiteX31-783" fmla="*/ 5531 w 10000"/>
                  <a:gd name="connsiteY31-784" fmla="*/ 6642 h 10000"/>
                  <a:gd name="connsiteX32-785" fmla="*/ 5611 w 10000"/>
                  <a:gd name="connsiteY32-786" fmla="*/ 6642 h 10000"/>
                  <a:gd name="connsiteX33-787" fmla="*/ 6093 w 10000"/>
                  <a:gd name="connsiteY33-788" fmla="*/ 6129 h 10000"/>
                  <a:gd name="connsiteX34-789" fmla="*/ 6013 w 10000"/>
                  <a:gd name="connsiteY34-790" fmla="*/ 5907 h 10000"/>
                  <a:gd name="connsiteX35-791" fmla="*/ 5820 w 10000"/>
                  <a:gd name="connsiteY35-792" fmla="*/ 5981 h 10000"/>
                  <a:gd name="connsiteX36-793" fmla="*/ 5547 w 10000"/>
                  <a:gd name="connsiteY36-794" fmla="*/ 6312 h 10000"/>
                  <a:gd name="connsiteX37-795" fmla="*/ 4695 w 10000"/>
                  <a:gd name="connsiteY37-796" fmla="*/ 5834 h 10000"/>
                  <a:gd name="connsiteX38-797" fmla="*/ 2510 w 10000"/>
                  <a:gd name="connsiteY38-798" fmla="*/ 5852 h 10000"/>
                  <a:gd name="connsiteX39-799" fmla="*/ 1545 w 10000"/>
                  <a:gd name="connsiteY39-800" fmla="*/ 5981 h 10000"/>
                  <a:gd name="connsiteX40-801" fmla="*/ 1208 w 10000"/>
                  <a:gd name="connsiteY40-802" fmla="*/ 5431 h 10000"/>
                  <a:gd name="connsiteX41-803" fmla="*/ 1514 w 10000"/>
                  <a:gd name="connsiteY41-804" fmla="*/ 4386 h 10000"/>
                  <a:gd name="connsiteX42-805" fmla="*/ 1561 w 10000"/>
                  <a:gd name="connsiteY42-806" fmla="*/ 4203 h 10000"/>
                  <a:gd name="connsiteX43-807" fmla="*/ 1787 w 10000"/>
                  <a:gd name="connsiteY43-808" fmla="*/ 2991 h 10000"/>
                  <a:gd name="connsiteX44-809" fmla="*/ 3136 w 10000"/>
                  <a:gd name="connsiteY44-810" fmla="*/ 2606 h 10000"/>
                  <a:gd name="connsiteX45-811" fmla="*/ 3876 w 10000"/>
                  <a:gd name="connsiteY45-812" fmla="*/ 3799 h 10000"/>
                  <a:gd name="connsiteX46-813" fmla="*/ 2703 w 10000"/>
                  <a:gd name="connsiteY46-814" fmla="*/ 4569 h 10000"/>
                  <a:gd name="connsiteX47-815" fmla="*/ 2719 w 10000"/>
                  <a:gd name="connsiteY47-816" fmla="*/ 4808 h 10000"/>
                  <a:gd name="connsiteX48-817" fmla="*/ 2927 w 10000"/>
                  <a:gd name="connsiteY48-818" fmla="*/ 4771 h 10000"/>
                  <a:gd name="connsiteX49-819" fmla="*/ 4744 w 10000"/>
                  <a:gd name="connsiteY49-820" fmla="*/ 4423 h 10000"/>
                  <a:gd name="connsiteX50-821" fmla="*/ 4937 w 10000"/>
                  <a:gd name="connsiteY50-822" fmla="*/ 4423 h 10000"/>
                  <a:gd name="connsiteX51-823" fmla="*/ 5804 w 10000"/>
                  <a:gd name="connsiteY51-824" fmla="*/ 4184 h 10000"/>
                  <a:gd name="connsiteX52-825" fmla="*/ 6383 w 10000"/>
                  <a:gd name="connsiteY52-826" fmla="*/ 4973 h 10000"/>
                  <a:gd name="connsiteX53-827" fmla="*/ 6512 w 10000"/>
                  <a:gd name="connsiteY53-828" fmla="*/ 5119 h 10000"/>
                  <a:gd name="connsiteX54-829" fmla="*/ 7572 w 10000"/>
                  <a:gd name="connsiteY54-830" fmla="*/ 6532 h 10000"/>
                  <a:gd name="connsiteX55-831" fmla="*/ 7414 w 10000"/>
                  <a:gd name="connsiteY55-832" fmla="*/ 7630 h 10000"/>
                  <a:gd name="connsiteX56-833" fmla="*/ 5483 w 10000"/>
                  <a:gd name="connsiteY56-834" fmla="*/ 8218 h 10000"/>
                  <a:gd name="connsiteX57-835" fmla="*/ 5467 w 10000"/>
                  <a:gd name="connsiteY57-836" fmla="*/ 8273 h 10000"/>
                  <a:gd name="connsiteX58-837" fmla="*/ 3490 w 10000"/>
                  <a:gd name="connsiteY58-838" fmla="*/ 8053 h 10000"/>
                  <a:gd name="connsiteX59-839" fmla="*/ 3345 w 10000"/>
                  <a:gd name="connsiteY59-840" fmla="*/ 7357 h 10000"/>
                  <a:gd name="connsiteX60-841" fmla="*/ 3586 w 10000"/>
                  <a:gd name="connsiteY60-842" fmla="*/ 7082 h 10000"/>
                  <a:gd name="connsiteX61-843" fmla="*/ 3683 w 10000"/>
                  <a:gd name="connsiteY61-844" fmla="*/ 6880 h 10000"/>
                  <a:gd name="connsiteX62-845" fmla="*/ 3490 w 10000"/>
                  <a:gd name="connsiteY62-846" fmla="*/ 6770 h 10000"/>
                  <a:gd name="connsiteX63-847" fmla="*/ 3072 w 10000"/>
                  <a:gd name="connsiteY63-848" fmla="*/ 7247 h 10000"/>
                  <a:gd name="connsiteX64-849" fmla="*/ 3249 w 10000"/>
                  <a:gd name="connsiteY64-850" fmla="*/ 8255 h 10000"/>
                  <a:gd name="connsiteX65-851" fmla="*/ 3249 w 10000"/>
                  <a:gd name="connsiteY65-852" fmla="*/ 8273 h 10000"/>
                  <a:gd name="connsiteX66-853" fmla="*/ 4680 w 10000"/>
                  <a:gd name="connsiteY66-854" fmla="*/ 8825 h 10000"/>
                  <a:gd name="connsiteX67-855" fmla="*/ 5354 w 10000"/>
                  <a:gd name="connsiteY67-856" fmla="*/ 8677 h 10000"/>
                  <a:gd name="connsiteX68-857" fmla="*/ 3393 w 10000"/>
                  <a:gd name="connsiteY68-858" fmla="*/ 9998 h 10000"/>
                  <a:gd name="connsiteX69-859" fmla="*/ 2253 w 10000"/>
                  <a:gd name="connsiteY69-860" fmla="*/ 9228 h 10000"/>
                  <a:gd name="connsiteX70-861" fmla="*/ 1224 w 10000"/>
                  <a:gd name="connsiteY70-862" fmla="*/ 7137 h 10000"/>
                  <a:gd name="connsiteX71-863" fmla="*/ 3 w 10000"/>
                  <a:gd name="connsiteY71-864" fmla="*/ 4954 h 10000"/>
                  <a:gd name="connsiteX0-865" fmla="*/ 3 w 10000"/>
                  <a:gd name="connsiteY0-866" fmla="*/ 4954 h 10000"/>
                  <a:gd name="connsiteX1-867" fmla="*/ 726 w 10000"/>
                  <a:gd name="connsiteY1-868" fmla="*/ 3028 h 10000"/>
                  <a:gd name="connsiteX2-869" fmla="*/ 1337 w 10000"/>
                  <a:gd name="connsiteY2-870" fmla="*/ 1635 h 10000"/>
                  <a:gd name="connsiteX3-871" fmla="*/ 3233 w 10000"/>
                  <a:gd name="connsiteY3-872" fmla="*/ 773 h 10000"/>
                  <a:gd name="connsiteX4-873" fmla="*/ 5997 w 10000"/>
                  <a:gd name="connsiteY4-874" fmla="*/ 424 h 10000"/>
                  <a:gd name="connsiteX5-875" fmla="*/ 8488 w 10000"/>
                  <a:gd name="connsiteY5-876" fmla="*/ 1452 h 10000"/>
                  <a:gd name="connsiteX6-877" fmla="*/ 9693 w 10000"/>
                  <a:gd name="connsiteY6-878" fmla="*/ 4661 h 10000"/>
                  <a:gd name="connsiteX7-879" fmla="*/ 7765 w 10000"/>
                  <a:gd name="connsiteY7-880" fmla="*/ 5852 h 10000"/>
                  <a:gd name="connsiteX8-881" fmla="*/ 6752 w 10000"/>
                  <a:gd name="connsiteY8-882" fmla="*/ 4844 h 10000"/>
                  <a:gd name="connsiteX9-883" fmla="*/ 7444 w 10000"/>
                  <a:gd name="connsiteY9-884" fmla="*/ 2845 h 10000"/>
                  <a:gd name="connsiteX10-885" fmla="*/ 8680 w 10000"/>
                  <a:gd name="connsiteY10-886" fmla="*/ 2808 h 10000"/>
                  <a:gd name="connsiteX11-887" fmla="*/ 8873 w 10000"/>
                  <a:gd name="connsiteY11-888" fmla="*/ 3799 h 10000"/>
                  <a:gd name="connsiteX12-889" fmla="*/ 8568 w 10000"/>
                  <a:gd name="connsiteY12-890" fmla="*/ 4203 h 10000"/>
                  <a:gd name="connsiteX13-891" fmla="*/ 7941 w 10000"/>
                  <a:gd name="connsiteY13-892" fmla="*/ 4184 h 10000"/>
                  <a:gd name="connsiteX14-893" fmla="*/ 7748 w 10000"/>
                  <a:gd name="connsiteY14-894" fmla="*/ 4276 h 10000"/>
                  <a:gd name="connsiteX15-895" fmla="*/ 7829 w 10000"/>
                  <a:gd name="connsiteY15-896" fmla="*/ 4496 h 10000"/>
                  <a:gd name="connsiteX16-897" fmla="*/ 8664 w 10000"/>
                  <a:gd name="connsiteY16-898" fmla="*/ 4514 h 10000"/>
                  <a:gd name="connsiteX17-899" fmla="*/ 9163 w 10000"/>
                  <a:gd name="connsiteY17-900" fmla="*/ 3928 h 10000"/>
                  <a:gd name="connsiteX18-901" fmla="*/ 8857 w 10000"/>
                  <a:gd name="connsiteY18-902" fmla="*/ 2533 h 10000"/>
                  <a:gd name="connsiteX19-903" fmla="*/ 7637 w 10000"/>
                  <a:gd name="connsiteY19-904" fmla="*/ 2350 h 10000"/>
                  <a:gd name="connsiteX20-905" fmla="*/ 6720 w 10000"/>
                  <a:gd name="connsiteY20-906" fmla="*/ 1360 h 10000"/>
                  <a:gd name="connsiteX21-907" fmla="*/ 5627 w 10000"/>
                  <a:gd name="connsiteY21-908" fmla="*/ 1470 h 10000"/>
                  <a:gd name="connsiteX22-909" fmla="*/ 4390 w 10000"/>
                  <a:gd name="connsiteY22-910" fmla="*/ 902 h 10000"/>
                  <a:gd name="connsiteX23-911" fmla="*/ 3442 w 10000"/>
                  <a:gd name="connsiteY23-912" fmla="*/ 1543 h 10000"/>
                  <a:gd name="connsiteX24-913" fmla="*/ 3201 w 10000"/>
                  <a:gd name="connsiteY24-914" fmla="*/ 2277 h 10000"/>
                  <a:gd name="connsiteX25-915" fmla="*/ 1578 w 10000"/>
                  <a:gd name="connsiteY25-916" fmla="*/ 2771 h 10000"/>
                  <a:gd name="connsiteX26-917" fmla="*/ 1257 w 10000"/>
                  <a:gd name="connsiteY26-918" fmla="*/ 4203 h 10000"/>
                  <a:gd name="connsiteX27-919" fmla="*/ 902 w 10000"/>
                  <a:gd name="connsiteY27-920" fmla="*/ 5486 h 10000"/>
                  <a:gd name="connsiteX28-921" fmla="*/ 1417 w 10000"/>
                  <a:gd name="connsiteY28-922" fmla="*/ 6294 h 10000"/>
                  <a:gd name="connsiteX29-923" fmla="*/ 2670 w 10000"/>
                  <a:gd name="connsiteY29-924" fmla="*/ 6129 h 10000"/>
                  <a:gd name="connsiteX30-925" fmla="*/ 4518 w 10000"/>
                  <a:gd name="connsiteY30-926" fmla="*/ 6092 h 10000"/>
                  <a:gd name="connsiteX31-927" fmla="*/ 5531 w 10000"/>
                  <a:gd name="connsiteY31-928" fmla="*/ 6642 h 10000"/>
                  <a:gd name="connsiteX32-929" fmla="*/ 5611 w 10000"/>
                  <a:gd name="connsiteY32-930" fmla="*/ 6642 h 10000"/>
                  <a:gd name="connsiteX33-931" fmla="*/ 6093 w 10000"/>
                  <a:gd name="connsiteY33-932" fmla="*/ 6129 h 10000"/>
                  <a:gd name="connsiteX34-933" fmla="*/ 6013 w 10000"/>
                  <a:gd name="connsiteY34-934" fmla="*/ 5907 h 10000"/>
                  <a:gd name="connsiteX35-935" fmla="*/ 5820 w 10000"/>
                  <a:gd name="connsiteY35-936" fmla="*/ 5981 h 10000"/>
                  <a:gd name="connsiteX36-937" fmla="*/ 5547 w 10000"/>
                  <a:gd name="connsiteY36-938" fmla="*/ 6312 h 10000"/>
                  <a:gd name="connsiteX37-939" fmla="*/ 4695 w 10000"/>
                  <a:gd name="connsiteY37-940" fmla="*/ 5834 h 10000"/>
                  <a:gd name="connsiteX38-941" fmla="*/ 2510 w 10000"/>
                  <a:gd name="connsiteY38-942" fmla="*/ 5852 h 10000"/>
                  <a:gd name="connsiteX39-943" fmla="*/ 1545 w 10000"/>
                  <a:gd name="connsiteY39-944" fmla="*/ 5981 h 10000"/>
                  <a:gd name="connsiteX40-945" fmla="*/ 1208 w 10000"/>
                  <a:gd name="connsiteY40-946" fmla="*/ 5431 h 10000"/>
                  <a:gd name="connsiteX41-947" fmla="*/ 1514 w 10000"/>
                  <a:gd name="connsiteY41-948" fmla="*/ 4386 h 10000"/>
                  <a:gd name="connsiteX42-949" fmla="*/ 1561 w 10000"/>
                  <a:gd name="connsiteY42-950" fmla="*/ 4203 h 10000"/>
                  <a:gd name="connsiteX43-951" fmla="*/ 1787 w 10000"/>
                  <a:gd name="connsiteY43-952" fmla="*/ 2991 h 10000"/>
                  <a:gd name="connsiteX44-953" fmla="*/ 3136 w 10000"/>
                  <a:gd name="connsiteY44-954" fmla="*/ 2606 h 10000"/>
                  <a:gd name="connsiteX45-955" fmla="*/ 3876 w 10000"/>
                  <a:gd name="connsiteY45-956" fmla="*/ 3799 h 10000"/>
                  <a:gd name="connsiteX46-957" fmla="*/ 2703 w 10000"/>
                  <a:gd name="connsiteY46-958" fmla="*/ 4569 h 10000"/>
                  <a:gd name="connsiteX47-959" fmla="*/ 2719 w 10000"/>
                  <a:gd name="connsiteY47-960" fmla="*/ 4808 h 10000"/>
                  <a:gd name="connsiteX48-961" fmla="*/ 2927 w 10000"/>
                  <a:gd name="connsiteY48-962" fmla="*/ 4771 h 10000"/>
                  <a:gd name="connsiteX49-963" fmla="*/ 4744 w 10000"/>
                  <a:gd name="connsiteY49-964" fmla="*/ 4423 h 10000"/>
                  <a:gd name="connsiteX50-965" fmla="*/ 4937 w 10000"/>
                  <a:gd name="connsiteY50-966" fmla="*/ 4423 h 10000"/>
                  <a:gd name="connsiteX51-967" fmla="*/ 5804 w 10000"/>
                  <a:gd name="connsiteY51-968" fmla="*/ 4184 h 10000"/>
                  <a:gd name="connsiteX52-969" fmla="*/ 6383 w 10000"/>
                  <a:gd name="connsiteY52-970" fmla="*/ 4973 h 10000"/>
                  <a:gd name="connsiteX53-971" fmla="*/ 6512 w 10000"/>
                  <a:gd name="connsiteY53-972" fmla="*/ 5119 h 10000"/>
                  <a:gd name="connsiteX54-973" fmla="*/ 7572 w 10000"/>
                  <a:gd name="connsiteY54-974" fmla="*/ 6532 h 10000"/>
                  <a:gd name="connsiteX55-975" fmla="*/ 7247 w 10000"/>
                  <a:gd name="connsiteY55-976" fmla="*/ 7791 h 10000"/>
                  <a:gd name="connsiteX56-977" fmla="*/ 5483 w 10000"/>
                  <a:gd name="connsiteY56-978" fmla="*/ 8218 h 10000"/>
                  <a:gd name="connsiteX57-979" fmla="*/ 5467 w 10000"/>
                  <a:gd name="connsiteY57-980" fmla="*/ 8273 h 10000"/>
                  <a:gd name="connsiteX58-981" fmla="*/ 3490 w 10000"/>
                  <a:gd name="connsiteY58-982" fmla="*/ 8053 h 10000"/>
                  <a:gd name="connsiteX59-983" fmla="*/ 3345 w 10000"/>
                  <a:gd name="connsiteY59-984" fmla="*/ 7357 h 10000"/>
                  <a:gd name="connsiteX60-985" fmla="*/ 3586 w 10000"/>
                  <a:gd name="connsiteY60-986" fmla="*/ 7082 h 10000"/>
                  <a:gd name="connsiteX61-987" fmla="*/ 3683 w 10000"/>
                  <a:gd name="connsiteY61-988" fmla="*/ 6880 h 10000"/>
                  <a:gd name="connsiteX62-989" fmla="*/ 3490 w 10000"/>
                  <a:gd name="connsiteY62-990" fmla="*/ 6770 h 10000"/>
                  <a:gd name="connsiteX63-991" fmla="*/ 3072 w 10000"/>
                  <a:gd name="connsiteY63-992" fmla="*/ 7247 h 10000"/>
                  <a:gd name="connsiteX64-993" fmla="*/ 3249 w 10000"/>
                  <a:gd name="connsiteY64-994" fmla="*/ 8255 h 10000"/>
                  <a:gd name="connsiteX65-995" fmla="*/ 3249 w 10000"/>
                  <a:gd name="connsiteY65-996" fmla="*/ 8273 h 10000"/>
                  <a:gd name="connsiteX66-997" fmla="*/ 4680 w 10000"/>
                  <a:gd name="connsiteY66-998" fmla="*/ 8825 h 10000"/>
                  <a:gd name="connsiteX67-999" fmla="*/ 5354 w 10000"/>
                  <a:gd name="connsiteY67-1000" fmla="*/ 8677 h 10000"/>
                  <a:gd name="connsiteX68-1001" fmla="*/ 3393 w 10000"/>
                  <a:gd name="connsiteY68-1002" fmla="*/ 9998 h 10000"/>
                  <a:gd name="connsiteX69-1003" fmla="*/ 2253 w 10000"/>
                  <a:gd name="connsiteY69-1004" fmla="*/ 9228 h 10000"/>
                  <a:gd name="connsiteX70-1005" fmla="*/ 1224 w 10000"/>
                  <a:gd name="connsiteY70-1006" fmla="*/ 7137 h 10000"/>
                  <a:gd name="connsiteX71-1007" fmla="*/ 3 w 10000"/>
                  <a:gd name="connsiteY71-1008" fmla="*/ 4954 h 10000"/>
                  <a:gd name="connsiteX0-1009" fmla="*/ 3 w 10000"/>
                  <a:gd name="connsiteY0-1010" fmla="*/ 4954 h 10000"/>
                  <a:gd name="connsiteX1-1011" fmla="*/ 726 w 10000"/>
                  <a:gd name="connsiteY1-1012" fmla="*/ 3028 h 10000"/>
                  <a:gd name="connsiteX2-1013" fmla="*/ 1337 w 10000"/>
                  <a:gd name="connsiteY2-1014" fmla="*/ 1635 h 10000"/>
                  <a:gd name="connsiteX3-1015" fmla="*/ 3233 w 10000"/>
                  <a:gd name="connsiteY3-1016" fmla="*/ 773 h 10000"/>
                  <a:gd name="connsiteX4-1017" fmla="*/ 5997 w 10000"/>
                  <a:gd name="connsiteY4-1018" fmla="*/ 424 h 10000"/>
                  <a:gd name="connsiteX5-1019" fmla="*/ 8488 w 10000"/>
                  <a:gd name="connsiteY5-1020" fmla="*/ 1452 h 10000"/>
                  <a:gd name="connsiteX6-1021" fmla="*/ 9693 w 10000"/>
                  <a:gd name="connsiteY6-1022" fmla="*/ 4661 h 10000"/>
                  <a:gd name="connsiteX7-1023" fmla="*/ 7765 w 10000"/>
                  <a:gd name="connsiteY7-1024" fmla="*/ 5852 h 10000"/>
                  <a:gd name="connsiteX8-1025" fmla="*/ 6752 w 10000"/>
                  <a:gd name="connsiteY8-1026" fmla="*/ 4844 h 10000"/>
                  <a:gd name="connsiteX9-1027" fmla="*/ 7444 w 10000"/>
                  <a:gd name="connsiteY9-1028" fmla="*/ 2845 h 10000"/>
                  <a:gd name="connsiteX10-1029" fmla="*/ 8680 w 10000"/>
                  <a:gd name="connsiteY10-1030" fmla="*/ 2808 h 10000"/>
                  <a:gd name="connsiteX11-1031" fmla="*/ 8873 w 10000"/>
                  <a:gd name="connsiteY11-1032" fmla="*/ 3799 h 10000"/>
                  <a:gd name="connsiteX12-1033" fmla="*/ 8568 w 10000"/>
                  <a:gd name="connsiteY12-1034" fmla="*/ 4203 h 10000"/>
                  <a:gd name="connsiteX13-1035" fmla="*/ 7941 w 10000"/>
                  <a:gd name="connsiteY13-1036" fmla="*/ 4184 h 10000"/>
                  <a:gd name="connsiteX14-1037" fmla="*/ 7748 w 10000"/>
                  <a:gd name="connsiteY14-1038" fmla="*/ 4276 h 10000"/>
                  <a:gd name="connsiteX15-1039" fmla="*/ 7829 w 10000"/>
                  <a:gd name="connsiteY15-1040" fmla="*/ 4496 h 10000"/>
                  <a:gd name="connsiteX16-1041" fmla="*/ 8664 w 10000"/>
                  <a:gd name="connsiteY16-1042" fmla="*/ 4514 h 10000"/>
                  <a:gd name="connsiteX17-1043" fmla="*/ 9163 w 10000"/>
                  <a:gd name="connsiteY17-1044" fmla="*/ 3928 h 10000"/>
                  <a:gd name="connsiteX18-1045" fmla="*/ 8857 w 10000"/>
                  <a:gd name="connsiteY18-1046" fmla="*/ 2533 h 10000"/>
                  <a:gd name="connsiteX19-1047" fmla="*/ 7637 w 10000"/>
                  <a:gd name="connsiteY19-1048" fmla="*/ 2350 h 10000"/>
                  <a:gd name="connsiteX20-1049" fmla="*/ 6720 w 10000"/>
                  <a:gd name="connsiteY20-1050" fmla="*/ 1360 h 10000"/>
                  <a:gd name="connsiteX21-1051" fmla="*/ 5627 w 10000"/>
                  <a:gd name="connsiteY21-1052" fmla="*/ 1470 h 10000"/>
                  <a:gd name="connsiteX22-1053" fmla="*/ 4390 w 10000"/>
                  <a:gd name="connsiteY22-1054" fmla="*/ 902 h 10000"/>
                  <a:gd name="connsiteX23-1055" fmla="*/ 3442 w 10000"/>
                  <a:gd name="connsiteY23-1056" fmla="*/ 1543 h 10000"/>
                  <a:gd name="connsiteX24-1057" fmla="*/ 3201 w 10000"/>
                  <a:gd name="connsiteY24-1058" fmla="*/ 2277 h 10000"/>
                  <a:gd name="connsiteX25-1059" fmla="*/ 1578 w 10000"/>
                  <a:gd name="connsiteY25-1060" fmla="*/ 2771 h 10000"/>
                  <a:gd name="connsiteX26-1061" fmla="*/ 1257 w 10000"/>
                  <a:gd name="connsiteY26-1062" fmla="*/ 4203 h 10000"/>
                  <a:gd name="connsiteX27-1063" fmla="*/ 902 w 10000"/>
                  <a:gd name="connsiteY27-1064" fmla="*/ 5486 h 10000"/>
                  <a:gd name="connsiteX28-1065" fmla="*/ 1417 w 10000"/>
                  <a:gd name="connsiteY28-1066" fmla="*/ 6294 h 10000"/>
                  <a:gd name="connsiteX29-1067" fmla="*/ 2670 w 10000"/>
                  <a:gd name="connsiteY29-1068" fmla="*/ 6129 h 10000"/>
                  <a:gd name="connsiteX30-1069" fmla="*/ 4518 w 10000"/>
                  <a:gd name="connsiteY30-1070" fmla="*/ 6092 h 10000"/>
                  <a:gd name="connsiteX31-1071" fmla="*/ 5531 w 10000"/>
                  <a:gd name="connsiteY31-1072" fmla="*/ 6642 h 10000"/>
                  <a:gd name="connsiteX32-1073" fmla="*/ 5611 w 10000"/>
                  <a:gd name="connsiteY32-1074" fmla="*/ 6642 h 10000"/>
                  <a:gd name="connsiteX33-1075" fmla="*/ 6093 w 10000"/>
                  <a:gd name="connsiteY33-1076" fmla="*/ 6129 h 10000"/>
                  <a:gd name="connsiteX34-1077" fmla="*/ 6013 w 10000"/>
                  <a:gd name="connsiteY34-1078" fmla="*/ 5907 h 10000"/>
                  <a:gd name="connsiteX35-1079" fmla="*/ 5820 w 10000"/>
                  <a:gd name="connsiteY35-1080" fmla="*/ 5981 h 10000"/>
                  <a:gd name="connsiteX36-1081" fmla="*/ 5547 w 10000"/>
                  <a:gd name="connsiteY36-1082" fmla="*/ 6312 h 10000"/>
                  <a:gd name="connsiteX37-1083" fmla="*/ 4695 w 10000"/>
                  <a:gd name="connsiteY37-1084" fmla="*/ 5834 h 10000"/>
                  <a:gd name="connsiteX38-1085" fmla="*/ 2510 w 10000"/>
                  <a:gd name="connsiteY38-1086" fmla="*/ 5852 h 10000"/>
                  <a:gd name="connsiteX39-1087" fmla="*/ 1545 w 10000"/>
                  <a:gd name="connsiteY39-1088" fmla="*/ 5981 h 10000"/>
                  <a:gd name="connsiteX40-1089" fmla="*/ 1208 w 10000"/>
                  <a:gd name="connsiteY40-1090" fmla="*/ 5431 h 10000"/>
                  <a:gd name="connsiteX41-1091" fmla="*/ 1514 w 10000"/>
                  <a:gd name="connsiteY41-1092" fmla="*/ 4386 h 10000"/>
                  <a:gd name="connsiteX42-1093" fmla="*/ 1561 w 10000"/>
                  <a:gd name="connsiteY42-1094" fmla="*/ 4203 h 10000"/>
                  <a:gd name="connsiteX43-1095" fmla="*/ 1787 w 10000"/>
                  <a:gd name="connsiteY43-1096" fmla="*/ 2991 h 10000"/>
                  <a:gd name="connsiteX44-1097" fmla="*/ 3136 w 10000"/>
                  <a:gd name="connsiteY44-1098" fmla="*/ 2606 h 10000"/>
                  <a:gd name="connsiteX45-1099" fmla="*/ 3876 w 10000"/>
                  <a:gd name="connsiteY45-1100" fmla="*/ 3799 h 10000"/>
                  <a:gd name="connsiteX46-1101" fmla="*/ 2703 w 10000"/>
                  <a:gd name="connsiteY46-1102" fmla="*/ 4569 h 10000"/>
                  <a:gd name="connsiteX47-1103" fmla="*/ 2719 w 10000"/>
                  <a:gd name="connsiteY47-1104" fmla="*/ 4808 h 10000"/>
                  <a:gd name="connsiteX48-1105" fmla="*/ 2927 w 10000"/>
                  <a:gd name="connsiteY48-1106" fmla="*/ 4771 h 10000"/>
                  <a:gd name="connsiteX49-1107" fmla="*/ 4744 w 10000"/>
                  <a:gd name="connsiteY49-1108" fmla="*/ 4423 h 10000"/>
                  <a:gd name="connsiteX50-1109" fmla="*/ 4937 w 10000"/>
                  <a:gd name="connsiteY50-1110" fmla="*/ 4423 h 10000"/>
                  <a:gd name="connsiteX51-1111" fmla="*/ 5804 w 10000"/>
                  <a:gd name="connsiteY51-1112" fmla="*/ 4184 h 10000"/>
                  <a:gd name="connsiteX52-1113" fmla="*/ 6383 w 10000"/>
                  <a:gd name="connsiteY52-1114" fmla="*/ 4973 h 10000"/>
                  <a:gd name="connsiteX53-1115" fmla="*/ 6512 w 10000"/>
                  <a:gd name="connsiteY53-1116" fmla="*/ 5119 h 10000"/>
                  <a:gd name="connsiteX54-1117" fmla="*/ 7572 w 10000"/>
                  <a:gd name="connsiteY54-1118" fmla="*/ 6532 h 10000"/>
                  <a:gd name="connsiteX55-1119" fmla="*/ 7247 w 10000"/>
                  <a:gd name="connsiteY55-1120" fmla="*/ 7791 h 10000"/>
                  <a:gd name="connsiteX56-1121" fmla="*/ 5483 w 10000"/>
                  <a:gd name="connsiteY56-1122" fmla="*/ 8218 h 10000"/>
                  <a:gd name="connsiteX57-1123" fmla="*/ 5467 w 10000"/>
                  <a:gd name="connsiteY57-1124" fmla="*/ 8273 h 10000"/>
                  <a:gd name="connsiteX58-1125" fmla="*/ 3490 w 10000"/>
                  <a:gd name="connsiteY58-1126" fmla="*/ 8053 h 10000"/>
                  <a:gd name="connsiteX59-1127" fmla="*/ 3345 w 10000"/>
                  <a:gd name="connsiteY59-1128" fmla="*/ 7357 h 10000"/>
                  <a:gd name="connsiteX60-1129" fmla="*/ 3586 w 10000"/>
                  <a:gd name="connsiteY60-1130" fmla="*/ 7082 h 10000"/>
                  <a:gd name="connsiteX61-1131" fmla="*/ 3683 w 10000"/>
                  <a:gd name="connsiteY61-1132" fmla="*/ 6880 h 10000"/>
                  <a:gd name="connsiteX62-1133" fmla="*/ 3490 w 10000"/>
                  <a:gd name="connsiteY62-1134" fmla="*/ 6770 h 10000"/>
                  <a:gd name="connsiteX63-1135" fmla="*/ 3072 w 10000"/>
                  <a:gd name="connsiteY63-1136" fmla="*/ 7247 h 10000"/>
                  <a:gd name="connsiteX64-1137" fmla="*/ 3249 w 10000"/>
                  <a:gd name="connsiteY64-1138" fmla="*/ 8255 h 10000"/>
                  <a:gd name="connsiteX65-1139" fmla="*/ 3249 w 10000"/>
                  <a:gd name="connsiteY65-1140" fmla="*/ 8273 h 10000"/>
                  <a:gd name="connsiteX66-1141" fmla="*/ 4680 w 10000"/>
                  <a:gd name="connsiteY66-1142" fmla="*/ 8825 h 10000"/>
                  <a:gd name="connsiteX67-1143" fmla="*/ 5354 w 10000"/>
                  <a:gd name="connsiteY67-1144" fmla="*/ 8677 h 10000"/>
                  <a:gd name="connsiteX68-1145" fmla="*/ 3393 w 10000"/>
                  <a:gd name="connsiteY68-1146" fmla="*/ 9998 h 10000"/>
                  <a:gd name="connsiteX69-1147" fmla="*/ 2253 w 10000"/>
                  <a:gd name="connsiteY69-1148" fmla="*/ 9228 h 10000"/>
                  <a:gd name="connsiteX70-1149" fmla="*/ 1224 w 10000"/>
                  <a:gd name="connsiteY70-1150" fmla="*/ 7137 h 10000"/>
                  <a:gd name="connsiteX71-1151" fmla="*/ 3 w 10000"/>
                  <a:gd name="connsiteY71-1152" fmla="*/ 4954 h 10000"/>
                  <a:gd name="connsiteX0-1153" fmla="*/ 3 w 10000"/>
                  <a:gd name="connsiteY0-1154" fmla="*/ 4954 h 10000"/>
                  <a:gd name="connsiteX1-1155" fmla="*/ 726 w 10000"/>
                  <a:gd name="connsiteY1-1156" fmla="*/ 3028 h 10000"/>
                  <a:gd name="connsiteX2-1157" fmla="*/ 1337 w 10000"/>
                  <a:gd name="connsiteY2-1158" fmla="*/ 1635 h 10000"/>
                  <a:gd name="connsiteX3-1159" fmla="*/ 3233 w 10000"/>
                  <a:gd name="connsiteY3-1160" fmla="*/ 773 h 10000"/>
                  <a:gd name="connsiteX4-1161" fmla="*/ 5997 w 10000"/>
                  <a:gd name="connsiteY4-1162" fmla="*/ 424 h 10000"/>
                  <a:gd name="connsiteX5-1163" fmla="*/ 8488 w 10000"/>
                  <a:gd name="connsiteY5-1164" fmla="*/ 1452 h 10000"/>
                  <a:gd name="connsiteX6-1165" fmla="*/ 9693 w 10000"/>
                  <a:gd name="connsiteY6-1166" fmla="*/ 4661 h 10000"/>
                  <a:gd name="connsiteX7-1167" fmla="*/ 7765 w 10000"/>
                  <a:gd name="connsiteY7-1168" fmla="*/ 5852 h 10000"/>
                  <a:gd name="connsiteX8-1169" fmla="*/ 6752 w 10000"/>
                  <a:gd name="connsiteY8-1170" fmla="*/ 4844 h 10000"/>
                  <a:gd name="connsiteX9-1171" fmla="*/ 7444 w 10000"/>
                  <a:gd name="connsiteY9-1172" fmla="*/ 2845 h 10000"/>
                  <a:gd name="connsiteX10-1173" fmla="*/ 8680 w 10000"/>
                  <a:gd name="connsiteY10-1174" fmla="*/ 2808 h 10000"/>
                  <a:gd name="connsiteX11-1175" fmla="*/ 8873 w 10000"/>
                  <a:gd name="connsiteY11-1176" fmla="*/ 3799 h 10000"/>
                  <a:gd name="connsiteX12-1177" fmla="*/ 8568 w 10000"/>
                  <a:gd name="connsiteY12-1178" fmla="*/ 4203 h 10000"/>
                  <a:gd name="connsiteX13-1179" fmla="*/ 7941 w 10000"/>
                  <a:gd name="connsiteY13-1180" fmla="*/ 4184 h 10000"/>
                  <a:gd name="connsiteX14-1181" fmla="*/ 7748 w 10000"/>
                  <a:gd name="connsiteY14-1182" fmla="*/ 4276 h 10000"/>
                  <a:gd name="connsiteX15-1183" fmla="*/ 7829 w 10000"/>
                  <a:gd name="connsiteY15-1184" fmla="*/ 4496 h 10000"/>
                  <a:gd name="connsiteX16-1185" fmla="*/ 8664 w 10000"/>
                  <a:gd name="connsiteY16-1186" fmla="*/ 4514 h 10000"/>
                  <a:gd name="connsiteX17-1187" fmla="*/ 9163 w 10000"/>
                  <a:gd name="connsiteY17-1188" fmla="*/ 3928 h 10000"/>
                  <a:gd name="connsiteX18-1189" fmla="*/ 8857 w 10000"/>
                  <a:gd name="connsiteY18-1190" fmla="*/ 2533 h 10000"/>
                  <a:gd name="connsiteX19-1191" fmla="*/ 7637 w 10000"/>
                  <a:gd name="connsiteY19-1192" fmla="*/ 2350 h 10000"/>
                  <a:gd name="connsiteX20-1193" fmla="*/ 6720 w 10000"/>
                  <a:gd name="connsiteY20-1194" fmla="*/ 1360 h 10000"/>
                  <a:gd name="connsiteX21-1195" fmla="*/ 5627 w 10000"/>
                  <a:gd name="connsiteY21-1196" fmla="*/ 1470 h 10000"/>
                  <a:gd name="connsiteX22-1197" fmla="*/ 4390 w 10000"/>
                  <a:gd name="connsiteY22-1198" fmla="*/ 902 h 10000"/>
                  <a:gd name="connsiteX23-1199" fmla="*/ 3442 w 10000"/>
                  <a:gd name="connsiteY23-1200" fmla="*/ 1543 h 10000"/>
                  <a:gd name="connsiteX24-1201" fmla="*/ 3201 w 10000"/>
                  <a:gd name="connsiteY24-1202" fmla="*/ 2277 h 10000"/>
                  <a:gd name="connsiteX25-1203" fmla="*/ 1578 w 10000"/>
                  <a:gd name="connsiteY25-1204" fmla="*/ 2771 h 10000"/>
                  <a:gd name="connsiteX26-1205" fmla="*/ 1257 w 10000"/>
                  <a:gd name="connsiteY26-1206" fmla="*/ 4203 h 10000"/>
                  <a:gd name="connsiteX27-1207" fmla="*/ 902 w 10000"/>
                  <a:gd name="connsiteY27-1208" fmla="*/ 5486 h 10000"/>
                  <a:gd name="connsiteX28-1209" fmla="*/ 1417 w 10000"/>
                  <a:gd name="connsiteY28-1210" fmla="*/ 6294 h 10000"/>
                  <a:gd name="connsiteX29-1211" fmla="*/ 2670 w 10000"/>
                  <a:gd name="connsiteY29-1212" fmla="*/ 6129 h 10000"/>
                  <a:gd name="connsiteX30-1213" fmla="*/ 4518 w 10000"/>
                  <a:gd name="connsiteY30-1214" fmla="*/ 6092 h 10000"/>
                  <a:gd name="connsiteX31-1215" fmla="*/ 5531 w 10000"/>
                  <a:gd name="connsiteY31-1216" fmla="*/ 6642 h 10000"/>
                  <a:gd name="connsiteX32-1217" fmla="*/ 5611 w 10000"/>
                  <a:gd name="connsiteY32-1218" fmla="*/ 6642 h 10000"/>
                  <a:gd name="connsiteX33-1219" fmla="*/ 6093 w 10000"/>
                  <a:gd name="connsiteY33-1220" fmla="*/ 6129 h 10000"/>
                  <a:gd name="connsiteX34-1221" fmla="*/ 6013 w 10000"/>
                  <a:gd name="connsiteY34-1222" fmla="*/ 5907 h 10000"/>
                  <a:gd name="connsiteX35-1223" fmla="*/ 5820 w 10000"/>
                  <a:gd name="connsiteY35-1224" fmla="*/ 5981 h 10000"/>
                  <a:gd name="connsiteX36-1225" fmla="*/ 5547 w 10000"/>
                  <a:gd name="connsiteY36-1226" fmla="*/ 6312 h 10000"/>
                  <a:gd name="connsiteX37-1227" fmla="*/ 4695 w 10000"/>
                  <a:gd name="connsiteY37-1228" fmla="*/ 5834 h 10000"/>
                  <a:gd name="connsiteX38-1229" fmla="*/ 2510 w 10000"/>
                  <a:gd name="connsiteY38-1230" fmla="*/ 5852 h 10000"/>
                  <a:gd name="connsiteX39-1231" fmla="*/ 1545 w 10000"/>
                  <a:gd name="connsiteY39-1232" fmla="*/ 5981 h 10000"/>
                  <a:gd name="connsiteX40-1233" fmla="*/ 1208 w 10000"/>
                  <a:gd name="connsiteY40-1234" fmla="*/ 5431 h 10000"/>
                  <a:gd name="connsiteX41-1235" fmla="*/ 1514 w 10000"/>
                  <a:gd name="connsiteY41-1236" fmla="*/ 4386 h 10000"/>
                  <a:gd name="connsiteX42-1237" fmla="*/ 1561 w 10000"/>
                  <a:gd name="connsiteY42-1238" fmla="*/ 4203 h 10000"/>
                  <a:gd name="connsiteX43-1239" fmla="*/ 1787 w 10000"/>
                  <a:gd name="connsiteY43-1240" fmla="*/ 2991 h 10000"/>
                  <a:gd name="connsiteX44-1241" fmla="*/ 3136 w 10000"/>
                  <a:gd name="connsiteY44-1242" fmla="*/ 2606 h 10000"/>
                  <a:gd name="connsiteX45-1243" fmla="*/ 3876 w 10000"/>
                  <a:gd name="connsiteY45-1244" fmla="*/ 3799 h 10000"/>
                  <a:gd name="connsiteX46-1245" fmla="*/ 2703 w 10000"/>
                  <a:gd name="connsiteY46-1246" fmla="*/ 4569 h 10000"/>
                  <a:gd name="connsiteX47-1247" fmla="*/ 2719 w 10000"/>
                  <a:gd name="connsiteY47-1248" fmla="*/ 4808 h 10000"/>
                  <a:gd name="connsiteX48-1249" fmla="*/ 2927 w 10000"/>
                  <a:gd name="connsiteY48-1250" fmla="*/ 4771 h 10000"/>
                  <a:gd name="connsiteX49-1251" fmla="*/ 4744 w 10000"/>
                  <a:gd name="connsiteY49-1252" fmla="*/ 4423 h 10000"/>
                  <a:gd name="connsiteX50-1253" fmla="*/ 4937 w 10000"/>
                  <a:gd name="connsiteY50-1254" fmla="*/ 4423 h 10000"/>
                  <a:gd name="connsiteX51-1255" fmla="*/ 5804 w 10000"/>
                  <a:gd name="connsiteY51-1256" fmla="*/ 4184 h 10000"/>
                  <a:gd name="connsiteX52-1257" fmla="*/ 6383 w 10000"/>
                  <a:gd name="connsiteY52-1258" fmla="*/ 4973 h 10000"/>
                  <a:gd name="connsiteX53-1259" fmla="*/ 6512 w 10000"/>
                  <a:gd name="connsiteY53-1260" fmla="*/ 5119 h 10000"/>
                  <a:gd name="connsiteX54-1261" fmla="*/ 7572 w 10000"/>
                  <a:gd name="connsiteY54-1262" fmla="*/ 6532 h 10000"/>
                  <a:gd name="connsiteX55-1263" fmla="*/ 7247 w 10000"/>
                  <a:gd name="connsiteY55-1264" fmla="*/ 7791 h 10000"/>
                  <a:gd name="connsiteX56-1265" fmla="*/ 5483 w 10000"/>
                  <a:gd name="connsiteY56-1266" fmla="*/ 8218 h 10000"/>
                  <a:gd name="connsiteX57-1267" fmla="*/ 5467 w 10000"/>
                  <a:gd name="connsiteY57-1268" fmla="*/ 8273 h 10000"/>
                  <a:gd name="connsiteX58-1269" fmla="*/ 3490 w 10000"/>
                  <a:gd name="connsiteY58-1270" fmla="*/ 8053 h 10000"/>
                  <a:gd name="connsiteX59-1271" fmla="*/ 3345 w 10000"/>
                  <a:gd name="connsiteY59-1272" fmla="*/ 7357 h 10000"/>
                  <a:gd name="connsiteX60-1273" fmla="*/ 3586 w 10000"/>
                  <a:gd name="connsiteY60-1274" fmla="*/ 7082 h 10000"/>
                  <a:gd name="connsiteX61-1275" fmla="*/ 3683 w 10000"/>
                  <a:gd name="connsiteY61-1276" fmla="*/ 6880 h 10000"/>
                  <a:gd name="connsiteX62-1277" fmla="*/ 3490 w 10000"/>
                  <a:gd name="connsiteY62-1278" fmla="*/ 6770 h 10000"/>
                  <a:gd name="connsiteX63-1279" fmla="*/ 3072 w 10000"/>
                  <a:gd name="connsiteY63-1280" fmla="*/ 7247 h 10000"/>
                  <a:gd name="connsiteX64-1281" fmla="*/ 3249 w 10000"/>
                  <a:gd name="connsiteY64-1282" fmla="*/ 8255 h 10000"/>
                  <a:gd name="connsiteX65-1283" fmla="*/ 3249 w 10000"/>
                  <a:gd name="connsiteY65-1284" fmla="*/ 8273 h 10000"/>
                  <a:gd name="connsiteX66-1285" fmla="*/ 4680 w 10000"/>
                  <a:gd name="connsiteY66-1286" fmla="*/ 8825 h 10000"/>
                  <a:gd name="connsiteX67-1287" fmla="*/ 5354 w 10000"/>
                  <a:gd name="connsiteY67-1288" fmla="*/ 8677 h 10000"/>
                  <a:gd name="connsiteX68-1289" fmla="*/ 3393 w 10000"/>
                  <a:gd name="connsiteY68-1290" fmla="*/ 9998 h 10000"/>
                  <a:gd name="connsiteX69-1291" fmla="*/ 2253 w 10000"/>
                  <a:gd name="connsiteY69-1292" fmla="*/ 9228 h 10000"/>
                  <a:gd name="connsiteX70-1293" fmla="*/ 1224 w 10000"/>
                  <a:gd name="connsiteY70-1294" fmla="*/ 7137 h 10000"/>
                  <a:gd name="connsiteX71-1295" fmla="*/ 3 w 10000"/>
                  <a:gd name="connsiteY71-1296" fmla="*/ 4954 h 10000"/>
                  <a:gd name="connsiteX0-1297" fmla="*/ 3 w 10000"/>
                  <a:gd name="connsiteY0-1298" fmla="*/ 4954 h 10000"/>
                  <a:gd name="connsiteX1-1299" fmla="*/ 726 w 10000"/>
                  <a:gd name="connsiteY1-1300" fmla="*/ 3028 h 10000"/>
                  <a:gd name="connsiteX2-1301" fmla="*/ 1337 w 10000"/>
                  <a:gd name="connsiteY2-1302" fmla="*/ 1635 h 10000"/>
                  <a:gd name="connsiteX3-1303" fmla="*/ 3233 w 10000"/>
                  <a:gd name="connsiteY3-1304" fmla="*/ 773 h 10000"/>
                  <a:gd name="connsiteX4-1305" fmla="*/ 5997 w 10000"/>
                  <a:gd name="connsiteY4-1306" fmla="*/ 424 h 10000"/>
                  <a:gd name="connsiteX5-1307" fmla="*/ 8488 w 10000"/>
                  <a:gd name="connsiteY5-1308" fmla="*/ 1452 h 10000"/>
                  <a:gd name="connsiteX6-1309" fmla="*/ 9693 w 10000"/>
                  <a:gd name="connsiteY6-1310" fmla="*/ 4661 h 10000"/>
                  <a:gd name="connsiteX7-1311" fmla="*/ 7765 w 10000"/>
                  <a:gd name="connsiteY7-1312" fmla="*/ 5852 h 10000"/>
                  <a:gd name="connsiteX8-1313" fmla="*/ 6752 w 10000"/>
                  <a:gd name="connsiteY8-1314" fmla="*/ 4844 h 10000"/>
                  <a:gd name="connsiteX9-1315" fmla="*/ 7444 w 10000"/>
                  <a:gd name="connsiteY9-1316" fmla="*/ 2845 h 10000"/>
                  <a:gd name="connsiteX10-1317" fmla="*/ 8680 w 10000"/>
                  <a:gd name="connsiteY10-1318" fmla="*/ 2808 h 10000"/>
                  <a:gd name="connsiteX11-1319" fmla="*/ 8873 w 10000"/>
                  <a:gd name="connsiteY11-1320" fmla="*/ 3799 h 10000"/>
                  <a:gd name="connsiteX12-1321" fmla="*/ 8568 w 10000"/>
                  <a:gd name="connsiteY12-1322" fmla="*/ 4203 h 10000"/>
                  <a:gd name="connsiteX13-1323" fmla="*/ 7941 w 10000"/>
                  <a:gd name="connsiteY13-1324" fmla="*/ 4184 h 10000"/>
                  <a:gd name="connsiteX14-1325" fmla="*/ 7748 w 10000"/>
                  <a:gd name="connsiteY14-1326" fmla="*/ 4276 h 10000"/>
                  <a:gd name="connsiteX15-1327" fmla="*/ 7829 w 10000"/>
                  <a:gd name="connsiteY15-1328" fmla="*/ 4496 h 10000"/>
                  <a:gd name="connsiteX16-1329" fmla="*/ 8664 w 10000"/>
                  <a:gd name="connsiteY16-1330" fmla="*/ 4514 h 10000"/>
                  <a:gd name="connsiteX17-1331" fmla="*/ 9163 w 10000"/>
                  <a:gd name="connsiteY17-1332" fmla="*/ 3928 h 10000"/>
                  <a:gd name="connsiteX18-1333" fmla="*/ 8857 w 10000"/>
                  <a:gd name="connsiteY18-1334" fmla="*/ 2533 h 10000"/>
                  <a:gd name="connsiteX19-1335" fmla="*/ 7637 w 10000"/>
                  <a:gd name="connsiteY19-1336" fmla="*/ 2350 h 10000"/>
                  <a:gd name="connsiteX20-1337" fmla="*/ 6720 w 10000"/>
                  <a:gd name="connsiteY20-1338" fmla="*/ 1360 h 10000"/>
                  <a:gd name="connsiteX21-1339" fmla="*/ 5627 w 10000"/>
                  <a:gd name="connsiteY21-1340" fmla="*/ 1470 h 10000"/>
                  <a:gd name="connsiteX22-1341" fmla="*/ 4390 w 10000"/>
                  <a:gd name="connsiteY22-1342" fmla="*/ 902 h 10000"/>
                  <a:gd name="connsiteX23-1343" fmla="*/ 3442 w 10000"/>
                  <a:gd name="connsiteY23-1344" fmla="*/ 1543 h 10000"/>
                  <a:gd name="connsiteX24-1345" fmla="*/ 3201 w 10000"/>
                  <a:gd name="connsiteY24-1346" fmla="*/ 2277 h 10000"/>
                  <a:gd name="connsiteX25-1347" fmla="*/ 1578 w 10000"/>
                  <a:gd name="connsiteY25-1348" fmla="*/ 2771 h 10000"/>
                  <a:gd name="connsiteX26-1349" fmla="*/ 1257 w 10000"/>
                  <a:gd name="connsiteY26-1350" fmla="*/ 4203 h 10000"/>
                  <a:gd name="connsiteX27-1351" fmla="*/ 902 w 10000"/>
                  <a:gd name="connsiteY27-1352" fmla="*/ 5486 h 10000"/>
                  <a:gd name="connsiteX28-1353" fmla="*/ 1417 w 10000"/>
                  <a:gd name="connsiteY28-1354" fmla="*/ 6294 h 10000"/>
                  <a:gd name="connsiteX29-1355" fmla="*/ 2670 w 10000"/>
                  <a:gd name="connsiteY29-1356" fmla="*/ 6129 h 10000"/>
                  <a:gd name="connsiteX30-1357" fmla="*/ 4518 w 10000"/>
                  <a:gd name="connsiteY30-1358" fmla="*/ 6092 h 10000"/>
                  <a:gd name="connsiteX31-1359" fmla="*/ 5531 w 10000"/>
                  <a:gd name="connsiteY31-1360" fmla="*/ 6642 h 10000"/>
                  <a:gd name="connsiteX32-1361" fmla="*/ 5611 w 10000"/>
                  <a:gd name="connsiteY32-1362" fmla="*/ 6642 h 10000"/>
                  <a:gd name="connsiteX33-1363" fmla="*/ 6093 w 10000"/>
                  <a:gd name="connsiteY33-1364" fmla="*/ 6129 h 10000"/>
                  <a:gd name="connsiteX34-1365" fmla="*/ 6013 w 10000"/>
                  <a:gd name="connsiteY34-1366" fmla="*/ 5907 h 10000"/>
                  <a:gd name="connsiteX35-1367" fmla="*/ 5820 w 10000"/>
                  <a:gd name="connsiteY35-1368" fmla="*/ 5981 h 10000"/>
                  <a:gd name="connsiteX36-1369" fmla="*/ 5547 w 10000"/>
                  <a:gd name="connsiteY36-1370" fmla="*/ 6312 h 10000"/>
                  <a:gd name="connsiteX37-1371" fmla="*/ 4695 w 10000"/>
                  <a:gd name="connsiteY37-1372" fmla="*/ 5834 h 10000"/>
                  <a:gd name="connsiteX38-1373" fmla="*/ 2510 w 10000"/>
                  <a:gd name="connsiteY38-1374" fmla="*/ 5852 h 10000"/>
                  <a:gd name="connsiteX39-1375" fmla="*/ 1545 w 10000"/>
                  <a:gd name="connsiteY39-1376" fmla="*/ 5981 h 10000"/>
                  <a:gd name="connsiteX40-1377" fmla="*/ 1208 w 10000"/>
                  <a:gd name="connsiteY40-1378" fmla="*/ 5431 h 10000"/>
                  <a:gd name="connsiteX41-1379" fmla="*/ 1514 w 10000"/>
                  <a:gd name="connsiteY41-1380" fmla="*/ 4386 h 10000"/>
                  <a:gd name="connsiteX42-1381" fmla="*/ 1561 w 10000"/>
                  <a:gd name="connsiteY42-1382" fmla="*/ 4203 h 10000"/>
                  <a:gd name="connsiteX43-1383" fmla="*/ 1787 w 10000"/>
                  <a:gd name="connsiteY43-1384" fmla="*/ 2991 h 10000"/>
                  <a:gd name="connsiteX44-1385" fmla="*/ 3136 w 10000"/>
                  <a:gd name="connsiteY44-1386" fmla="*/ 2606 h 10000"/>
                  <a:gd name="connsiteX45-1387" fmla="*/ 3876 w 10000"/>
                  <a:gd name="connsiteY45-1388" fmla="*/ 3799 h 10000"/>
                  <a:gd name="connsiteX46-1389" fmla="*/ 2703 w 10000"/>
                  <a:gd name="connsiteY46-1390" fmla="*/ 4569 h 10000"/>
                  <a:gd name="connsiteX47-1391" fmla="*/ 2719 w 10000"/>
                  <a:gd name="connsiteY47-1392" fmla="*/ 4808 h 10000"/>
                  <a:gd name="connsiteX48-1393" fmla="*/ 2927 w 10000"/>
                  <a:gd name="connsiteY48-1394" fmla="*/ 4771 h 10000"/>
                  <a:gd name="connsiteX49-1395" fmla="*/ 4744 w 10000"/>
                  <a:gd name="connsiteY49-1396" fmla="*/ 4423 h 10000"/>
                  <a:gd name="connsiteX50-1397" fmla="*/ 4937 w 10000"/>
                  <a:gd name="connsiteY50-1398" fmla="*/ 4423 h 10000"/>
                  <a:gd name="connsiteX51-1399" fmla="*/ 5804 w 10000"/>
                  <a:gd name="connsiteY51-1400" fmla="*/ 4184 h 10000"/>
                  <a:gd name="connsiteX52-1401" fmla="*/ 6383 w 10000"/>
                  <a:gd name="connsiteY52-1402" fmla="*/ 4973 h 10000"/>
                  <a:gd name="connsiteX53-1403" fmla="*/ 6512 w 10000"/>
                  <a:gd name="connsiteY53-1404" fmla="*/ 5119 h 10000"/>
                  <a:gd name="connsiteX54-1405" fmla="*/ 7572 w 10000"/>
                  <a:gd name="connsiteY54-1406" fmla="*/ 6532 h 10000"/>
                  <a:gd name="connsiteX55-1407" fmla="*/ 7209 w 10000"/>
                  <a:gd name="connsiteY55-1408" fmla="*/ 7879 h 10000"/>
                  <a:gd name="connsiteX56-1409" fmla="*/ 5483 w 10000"/>
                  <a:gd name="connsiteY56-1410" fmla="*/ 8218 h 10000"/>
                  <a:gd name="connsiteX57-1411" fmla="*/ 5467 w 10000"/>
                  <a:gd name="connsiteY57-1412" fmla="*/ 8273 h 10000"/>
                  <a:gd name="connsiteX58-1413" fmla="*/ 3490 w 10000"/>
                  <a:gd name="connsiteY58-1414" fmla="*/ 8053 h 10000"/>
                  <a:gd name="connsiteX59-1415" fmla="*/ 3345 w 10000"/>
                  <a:gd name="connsiteY59-1416" fmla="*/ 7357 h 10000"/>
                  <a:gd name="connsiteX60-1417" fmla="*/ 3586 w 10000"/>
                  <a:gd name="connsiteY60-1418" fmla="*/ 7082 h 10000"/>
                  <a:gd name="connsiteX61-1419" fmla="*/ 3683 w 10000"/>
                  <a:gd name="connsiteY61-1420" fmla="*/ 6880 h 10000"/>
                  <a:gd name="connsiteX62-1421" fmla="*/ 3490 w 10000"/>
                  <a:gd name="connsiteY62-1422" fmla="*/ 6770 h 10000"/>
                  <a:gd name="connsiteX63-1423" fmla="*/ 3072 w 10000"/>
                  <a:gd name="connsiteY63-1424" fmla="*/ 7247 h 10000"/>
                  <a:gd name="connsiteX64-1425" fmla="*/ 3249 w 10000"/>
                  <a:gd name="connsiteY64-1426" fmla="*/ 8255 h 10000"/>
                  <a:gd name="connsiteX65-1427" fmla="*/ 3249 w 10000"/>
                  <a:gd name="connsiteY65-1428" fmla="*/ 8273 h 10000"/>
                  <a:gd name="connsiteX66-1429" fmla="*/ 4680 w 10000"/>
                  <a:gd name="connsiteY66-1430" fmla="*/ 8825 h 10000"/>
                  <a:gd name="connsiteX67-1431" fmla="*/ 5354 w 10000"/>
                  <a:gd name="connsiteY67-1432" fmla="*/ 8677 h 10000"/>
                  <a:gd name="connsiteX68-1433" fmla="*/ 3393 w 10000"/>
                  <a:gd name="connsiteY68-1434" fmla="*/ 9998 h 10000"/>
                  <a:gd name="connsiteX69-1435" fmla="*/ 2253 w 10000"/>
                  <a:gd name="connsiteY69-1436" fmla="*/ 9228 h 10000"/>
                  <a:gd name="connsiteX70-1437" fmla="*/ 1224 w 10000"/>
                  <a:gd name="connsiteY70-1438" fmla="*/ 7137 h 10000"/>
                  <a:gd name="connsiteX71-1439" fmla="*/ 3 w 10000"/>
                  <a:gd name="connsiteY71-1440" fmla="*/ 4954 h 10000"/>
                  <a:gd name="connsiteX0-1441" fmla="*/ 3 w 10000"/>
                  <a:gd name="connsiteY0-1442" fmla="*/ 4954 h 10000"/>
                  <a:gd name="connsiteX1-1443" fmla="*/ 726 w 10000"/>
                  <a:gd name="connsiteY1-1444" fmla="*/ 3028 h 10000"/>
                  <a:gd name="connsiteX2-1445" fmla="*/ 1337 w 10000"/>
                  <a:gd name="connsiteY2-1446" fmla="*/ 1635 h 10000"/>
                  <a:gd name="connsiteX3-1447" fmla="*/ 3233 w 10000"/>
                  <a:gd name="connsiteY3-1448" fmla="*/ 773 h 10000"/>
                  <a:gd name="connsiteX4-1449" fmla="*/ 5997 w 10000"/>
                  <a:gd name="connsiteY4-1450" fmla="*/ 424 h 10000"/>
                  <a:gd name="connsiteX5-1451" fmla="*/ 8488 w 10000"/>
                  <a:gd name="connsiteY5-1452" fmla="*/ 1452 h 10000"/>
                  <a:gd name="connsiteX6-1453" fmla="*/ 9693 w 10000"/>
                  <a:gd name="connsiteY6-1454" fmla="*/ 4661 h 10000"/>
                  <a:gd name="connsiteX7-1455" fmla="*/ 7765 w 10000"/>
                  <a:gd name="connsiteY7-1456" fmla="*/ 5852 h 10000"/>
                  <a:gd name="connsiteX8-1457" fmla="*/ 6752 w 10000"/>
                  <a:gd name="connsiteY8-1458" fmla="*/ 4844 h 10000"/>
                  <a:gd name="connsiteX9-1459" fmla="*/ 7444 w 10000"/>
                  <a:gd name="connsiteY9-1460" fmla="*/ 2845 h 10000"/>
                  <a:gd name="connsiteX10-1461" fmla="*/ 8680 w 10000"/>
                  <a:gd name="connsiteY10-1462" fmla="*/ 2808 h 10000"/>
                  <a:gd name="connsiteX11-1463" fmla="*/ 8873 w 10000"/>
                  <a:gd name="connsiteY11-1464" fmla="*/ 3799 h 10000"/>
                  <a:gd name="connsiteX12-1465" fmla="*/ 8568 w 10000"/>
                  <a:gd name="connsiteY12-1466" fmla="*/ 4203 h 10000"/>
                  <a:gd name="connsiteX13-1467" fmla="*/ 7941 w 10000"/>
                  <a:gd name="connsiteY13-1468" fmla="*/ 4184 h 10000"/>
                  <a:gd name="connsiteX14-1469" fmla="*/ 7748 w 10000"/>
                  <a:gd name="connsiteY14-1470" fmla="*/ 4276 h 10000"/>
                  <a:gd name="connsiteX15-1471" fmla="*/ 7829 w 10000"/>
                  <a:gd name="connsiteY15-1472" fmla="*/ 4496 h 10000"/>
                  <a:gd name="connsiteX16-1473" fmla="*/ 8664 w 10000"/>
                  <a:gd name="connsiteY16-1474" fmla="*/ 4514 h 10000"/>
                  <a:gd name="connsiteX17-1475" fmla="*/ 9163 w 10000"/>
                  <a:gd name="connsiteY17-1476" fmla="*/ 3928 h 10000"/>
                  <a:gd name="connsiteX18-1477" fmla="*/ 8857 w 10000"/>
                  <a:gd name="connsiteY18-1478" fmla="*/ 2533 h 10000"/>
                  <a:gd name="connsiteX19-1479" fmla="*/ 7637 w 10000"/>
                  <a:gd name="connsiteY19-1480" fmla="*/ 2350 h 10000"/>
                  <a:gd name="connsiteX20-1481" fmla="*/ 6720 w 10000"/>
                  <a:gd name="connsiteY20-1482" fmla="*/ 1360 h 10000"/>
                  <a:gd name="connsiteX21-1483" fmla="*/ 5627 w 10000"/>
                  <a:gd name="connsiteY21-1484" fmla="*/ 1470 h 10000"/>
                  <a:gd name="connsiteX22-1485" fmla="*/ 4390 w 10000"/>
                  <a:gd name="connsiteY22-1486" fmla="*/ 902 h 10000"/>
                  <a:gd name="connsiteX23-1487" fmla="*/ 3442 w 10000"/>
                  <a:gd name="connsiteY23-1488" fmla="*/ 1543 h 10000"/>
                  <a:gd name="connsiteX24-1489" fmla="*/ 3201 w 10000"/>
                  <a:gd name="connsiteY24-1490" fmla="*/ 2277 h 10000"/>
                  <a:gd name="connsiteX25-1491" fmla="*/ 1578 w 10000"/>
                  <a:gd name="connsiteY25-1492" fmla="*/ 2771 h 10000"/>
                  <a:gd name="connsiteX26-1493" fmla="*/ 1257 w 10000"/>
                  <a:gd name="connsiteY26-1494" fmla="*/ 4203 h 10000"/>
                  <a:gd name="connsiteX27-1495" fmla="*/ 902 w 10000"/>
                  <a:gd name="connsiteY27-1496" fmla="*/ 5486 h 10000"/>
                  <a:gd name="connsiteX28-1497" fmla="*/ 1417 w 10000"/>
                  <a:gd name="connsiteY28-1498" fmla="*/ 6294 h 10000"/>
                  <a:gd name="connsiteX29-1499" fmla="*/ 2670 w 10000"/>
                  <a:gd name="connsiteY29-1500" fmla="*/ 6129 h 10000"/>
                  <a:gd name="connsiteX30-1501" fmla="*/ 4518 w 10000"/>
                  <a:gd name="connsiteY30-1502" fmla="*/ 6092 h 10000"/>
                  <a:gd name="connsiteX31-1503" fmla="*/ 5531 w 10000"/>
                  <a:gd name="connsiteY31-1504" fmla="*/ 6642 h 10000"/>
                  <a:gd name="connsiteX32-1505" fmla="*/ 5611 w 10000"/>
                  <a:gd name="connsiteY32-1506" fmla="*/ 6642 h 10000"/>
                  <a:gd name="connsiteX33-1507" fmla="*/ 6093 w 10000"/>
                  <a:gd name="connsiteY33-1508" fmla="*/ 6129 h 10000"/>
                  <a:gd name="connsiteX34-1509" fmla="*/ 6013 w 10000"/>
                  <a:gd name="connsiteY34-1510" fmla="*/ 5907 h 10000"/>
                  <a:gd name="connsiteX35-1511" fmla="*/ 5820 w 10000"/>
                  <a:gd name="connsiteY35-1512" fmla="*/ 5981 h 10000"/>
                  <a:gd name="connsiteX36-1513" fmla="*/ 5547 w 10000"/>
                  <a:gd name="connsiteY36-1514" fmla="*/ 6312 h 10000"/>
                  <a:gd name="connsiteX37-1515" fmla="*/ 4695 w 10000"/>
                  <a:gd name="connsiteY37-1516" fmla="*/ 5834 h 10000"/>
                  <a:gd name="connsiteX38-1517" fmla="*/ 2510 w 10000"/>
                  <a:gd name="connsiteY38-1518" fmla="*/ 5852 h 10000"/>
                  <a:gd name="connsiteX39-1519" fmla="*/ 1545 w 10000"/>
                  <a:gd name="connsiteY39-1520" fmla="*/ 5981 h 10000"/>
                  <a:gd name="connsiteX40-1521" fmla="*/ 1208 w 10000"/>
                  <a:gd name="connsiteY40-1522" fmla="*/ 5431 h 10000"/>
                  <a:gd name="connsiteX41-1523" fmla="*/ 1514 w 10000"/>
                  <a:gd name="connsiteY41-1524" fmla="*/ 4386 h 10000"/>
                  <a:gd name="connsiteX42-1525" fmla="*/ 1561 w 10000"/>
                  <a:gd name="connsiteY42-1526" fmla="*/ 4203 h 10000"/>
                  <a:gd name="connsiteX43-1527" fmla="*/ 1787 w 10000"/>
                  <a:gd name="connsiteY43-1528" fmla="*/ 2991 h 10000"/>
                  <a:gd name="connsiteX44-1529" fmla="*/ 3136 w 10000"/>
                  <a:gd name="connsiteY44-1530" fmla="*/ 2606 h 10000"/>
                  <a:gd name="connsiteX45-1531" fmla="*/ 3876 w 10000"/>
                  <a:gd name="connsiteY45-1532" fmla="*/ 3799 h 10000"/>
                  <a:gd name="connsiteX46-1533" fmla="*/ 2703 w 10000"/>
                  <a:gd name="connsiteY46-1534" fmla="*/ 4569 h 10000"/>
                  <a:gd name="connsiteX47-1535" fmla="*/ 2719 w 10000"/>
                  <a:gd name="connsiteY47-1536" fmla="*/ 4808 h 10000"/>
                  <a:gd name="connsiteX48-1537" fmla="*/ 2927 w 10000"/>
                  <a:gd name="connsiteY48-1538" fmla="*/ 4771 h 10000"/>
                  <a:gd name="connsiteX49-1539" fmla="*/ 4744 w 10000"/>
                  <a:gd name="connsiteY49-1540" fmla="*/ 4423 h 10000"/>
                  <a:gd name="connsiteX50-1541" fmla="*/ 4937 w 10000"/>
                  <a:gd name="connsiteY50-1542" fmla="*/ 4423 h 10000"/>
                  <a:gd name="connsiteX51-1543" fmla="*/ 5804 w 10000"/>
                  <a:gd name="connsiteY51-1544" fmla="*/ 4184 h 10000"/>
                  <a:gd name="connsiteX52-1545" fmla="*/ 6383 w 10000"/>
                  <a:gd name="connsiteY52-1546" fmla="*/ 4973 h 10000"/>
                  <a:gd name="connsiteX53-1547" fmla="*/ 6512 w 10000"/>
                  <a:gd name="connsiteY53-1548" fmla="*/ 5119 h 10000"/>
                  <a:gd name="connsiteX54-1549" fmla="*/ 7572 w 10000"/>
                  <a:gd name="connsiteY54-1550" fmla="*/ 6532 h 10000"/>
                  <a:gd name="connsiteX55-1551" fmla="*/ 7209 w 10000"/>
                  <a:gd name="connsiteY55-1552" fmla="*/ 7879 h 10000"/>
                  <a:gd name="connsiteX56-1553" fmla="*/ 5483 w 10000"/>
                  <a:gd name="connsiteY56-1554" fmla="*/ 8218 h 10000"/>
                  <a:gd name="connsiteX57-1555" fmla="*/ 5467 w 10000"/>
                  <a:gd name="connsiteY57-1556" fmla="*/ 8273 h 10000"/>
                  <a:gd name="connsiteX58-1557" fmla="*/ 3490 w 10000"/>
                  <a:gd name="connsiteY58-1558" fmla="*/ 8053 h 10000"/>
                  <a:gd name="connsiteX59-1559" fmla="*/ 3345 w 10000"/>
                  <a:gd name="connsiteY59-1560" fmla="*/ 7357 h 10000"/>
                  <a:gd name="connsiteX60-1561" fmla="*/ 3586 w 10000"/>
                  <a:gd name="connsiteY60-1562" fmla="*/ 7082 h 10000"/>
                  <a:gd name="connsiteX61-1563" fmla="*/ 3683 w 10000"/>
                  <a:gd name="connsiteY61-1564" fmla="*/ 6880 h 10000"/>
                  <a:gd name="connsiteX62-1565" fmla="*/ 3490 w 10000"/>
                  <a:gd name="connsiteY62-1566" fmla="*/ 6770 h 10000"/>
                  <a:gd name="connsiteX63-1567" fmla="*/ 3072 w 10000"/>
                  <a:gd name="connsiteY63-1568" fmla="*/ 7247 h 10000"/>
                  <a:gd name="connsiteX64-1569" fmla="*/ 3249 w 10000"/>
                  <a:gd name="connsiteY64-1570" fmla="*/ 8255 h 10000"/>
                  <a:gd name="connsiteX65-1571" fmla="*/ 3249 w 10000"/>
                  <a:gd name="connsiteY65-1572" fmla="*/ 8273 h 10000"/>
                  <a:gd name="connsiteX66-1573" fmla="*/ 4680 w 10000"/>
                  <a:gd name="connsiteY66-1574" fmla="*/ 8825 h 10000"/>
                  <a:gd name="connsiteX67-1575" fmla="*/ 5354 w 10000"/>
                  <a:gd name="connsiteY67-1576" fmla="*/ 8677 h 10000"/>
                  <a:gd name="connsiteX68-1577" fmla="*/ 3393 w 10000"/>
                  <a:gd name="connsiteY68-1578" fmla="*/ 9998 h 10000"/>
                  <a:gd name="connsiteX69-1579" fmla="*/ 2253 w 10000"/>
                  <a:gd name="connsiteY69-1580" fmla="*/ 9228 h 10000"/>
                  <a:gd name="connsiteX70-1581" fmla="*/ 1224 w 10000"/>
                  <a:gd name="connsiteY70-1582" fmla="*/ 7137 h 10000"/>
                  <a:gd name="connsiteX71-1583" fmla="*/ 3 w 10000"/>
                  <a:gd name="connsiteY71-1584" fmla="*/ 4954 h 10000"/>
                  <a:gd name="connsiteX0-1585" fmla="*/ 3 w 10000"/>
                  <a:gd name="connsiteY0-1586" fmla="*/ 4954 h 10000"/>
                  <a:gd name="connsiteX1-1587" fmla="*/ 726 w 10000"/>
                  <a:gd name="connsiteY1-1588" fmla="*/ 3028 h 10000"/>
                  <a:gd name="connsiteX2-1589" fmla="*/ 1337 w 10000"/>
                  <a:gd name="connsiteY2-1590" fmla="*/ 1635 h 10000"/>
                  <a:gd name="connsiteX3-1591" fmla="*/ 3233 w 10000"/>
                  <a:gd name="connsiteY3-1592" fmla="*/ 773 h 10000"/>
                  <a:gd name="connsiteX4-1593" fmla="*/ 5997 w 10000"/>
                  <a:gd name="connsiteY4-1594" fmla="*/ 424 h 10000"/>
                  <a:gd name="connsiteX5-1595" fmla="*/ 8488 w 10000"/>
                  <a:gd name="connsiteY5-1596" fmla="*/ 1452 h 10000"/>
                  <a:gd name="connsiteX6-1597" fmla="*/ 9693 w 10000"/>
                  <a:gd name="connsiteY6-1598" fmla="*/ 4661 h 10000"/>
                  <a:gd name="connsiteX7-1599" fmla="*/ 7765 w 10000"/>
                  <a:gd name="connsiteY7-1600" fmla="*/ 5852 h 10000"/>
                  <a:gd name="connsiteX8-1601" fmla="*/ 6752 w 10000"/>
                  <a:gd name="connsiteY8-1602" fmla="*/ 4844 h 10000"/>
                  <a:gd name="connsiteX9-1603" fmla="*/ 7444 w 10000"/>
                  <a:gd name="connsiteY9-1604" fmla="*/ 2845 h 10000"/>
                  <a:gd name="connsiteX10-1605" fmla="*/ 8680 w 10000"/>
                  <a:gd name="connsiteY10-1606" fmla="*/ 2808 h 10000"/>
                  <a:gd name="connsiteX11-1607" fmla="*/ 8873 w 10000"/>
                  <a:gd name="connsiteY11-1608" fmla="*/ 3799 h 10000"/>
                  <a:gd name="connsiteX12-1609" fmla="*/ 8568 w 10000"/>
                  <a:gd name="connsiteY12-1610" fmla="*/ 4203 h 10000"/>
                  <a:gd name="connsiteX13-1611" fmla="*/ 7941 w 10000"/>
                  <a:gd name="connsiteY13-1612" fmla="*/ 4184 h 10000"/>
                  <a:gd name="connsiteX14-1613" fmla="*/ 7748 w 10000"/>
                  <a:gd name="connsiteY14-1614" fmla="*/ 4276 h 10000"/>
                  <a:gd name="connsiteX15-1615" fmla="*/ 7829 w 10000"/>
                  <a:gd name="connsiteY15-1616" fmla="*/ 4496 h 10000"/>
                  <a:gd name="connsiteX16-1617" fmla="*/ 8664 w 10000"/>
                  <a:gd name="connsiteY16-1618" fmla="*/ 4514 h 10000"/>
                  <a:gd name="connsiteX17-1619" fmla="*/ 9163 w 10000"/>
                  <a:gd name="connsiteY17-1620" fmla="*/ 3928 h 10000"/>
                  <a:gd name="connsiteX18-1621" fmla="*/ 8857 w 10000"/>
                  <a:gd name="connsiteY18-1622" fmla="*/ 2533 h 10000"/>
                  <a:gd name="connsiteX19-1623" fmla="*/ 7637 w 10000"/>
                  <a:gd name="connsiteY19-1624" fmla="*/ 2350 h 10000"/>
                  <a:gd name="connsiteX20-1625" fmla="*/ 6720 w 10000"/>
                  <a:gd name="connsiteY20-1626" fmla="*/ 1360 h 10000"/>
                  <a:gd name="connsiteX21-1627" fmla="*/ 5627 w 10000"/>
                  <a:gd name="connsiteY21-1628" fmla="*/ 1470 h 10000"/>
                  <a:gd name="connsiteX22-1629" fmla="*/ 4390 w 10000"/>
                  <a:gd name="connsiteY22-1630" fmla="*/ 902 h 10000"/>
                  <a:gd name="connsiteX23-1631" fmla="*/ 3442 w 10000"/>
                  <a:gd name="connsiteY23-1632" fmla="*/ 1543 h 10000"/>
                  <a:gd name="connsiteX24-1633" fmla="*/ 3201 w 10000"/>
                  <a:gd name="connsiteY24-1634" fmla="*/ 2277 h 10000"/>
                  <a:gd name="connsiteX25-1635" fmla="*/ 1578 w 10000"/>
                  <a:gd name="connsiteY25-1636" fmla="*/ 2771 h 10000"/>
                  <a:gd name="connsiteX26-1637" fmla="*/ 1257 w 10000"/>
                  <a:gd name="connsiteY26-1638" fmla="*/ 4203 h 10000"/>
                  <a:gd name="connsiteX27-1639" fmla="*/ 902 w 10000"/>
                  <a:gd name="connsiteY27-1640" fmla="*/ 5486 h 10000"/>
                  <a:gd name="connsiteX28-1641" fmla="*/ 1417 w 10000"/>
                  <a:gd name="connsiteY28-1642" fmla="*/ 6294 h 10000"/>
                  <a:gd name="connsiteX29-1643" fmla="*/ 2670 w 10000"/>
                  <a:gd name="connsiteY29-1644" fmla="*/ 6129 h 10000"/>
                  <a:gd name="connsiteX30-1645" fmla="*/ 4518 w 10000"/>
                  <a:gd name="connsiteY30-1646" fmla="*/ 6092 h 10000"/>
                  <a:gd name="connsiteX31-1647" fmla="*/ 5531 w 10000"/>
                  <a:gd name="connsiteY31-1648" fmla="*/ 6642 h 10000"/>
                  <a:gd name="connsiteX32-1649" fmla="*/ 5611 w 10000"/>
                  <a:gd name="connsiteY32-1650" fmla="*/ 6642 h 10000"/>
                  <a:gd name="connsiteX33-1651" fmla="*/ 6093 w 10000"/>
                  <a:gd name="connsiteY33-1652" fmla="*/ 6129 h 10000"/>
                  <a:gd name="connsiteX34-1653" fmla="*/ 6013 w 10000"/>
                  <a:gd name="connsiteY34-1654" fmla="*/ 5907 h 10000"/>
                  <a:gd name="connsiteX35-1655" fmla="*/ 5820 w 10000"/>
                  <a:gd name="connsiteY35-1656" fmla="*/ 5981 h 10000"/>
                  <a:gd name="connsiteX36-1657" fmla="*/ 5547 w 10000"/>
                  <a:gd name="connsiteY36-1658" fmla="*/ 6312 h 10000"/>
                  <a:gd name="connsiteX37-1659" fmla="*/ 4695 w 10000"/>
                  <a:gd name="connsiteY37-1660" fmla="*/ 5834 h 10000"/>
                  <a:gd name="connsiteX38-1661" fmla="*/ 2510 w 10000"/>
                  <a:gd name="connsiteY38-1662" fmla="*/ 5852 h 10000"/>
                  <a:gd name="connsiteX39-1663" fmla="*/ 1545 w 10000"/>
                  <a:gd name="connsiteY39-1664" fmla="*/ 5981 h 10000"/>
                  <a:gd name="connsiteX40-1665" fmla="*/ 1208 w 10000"/>
                  <a:gd name="connsiteY40-1666" fmla="*/ 5431 h 10000"/>
                  <a:gd name="connsiteX41-1667" fmla="*/ 1514 w 10000"/>
                  <a:gd name="connsiteY41-1668" fmla="*/ 4386 h 10000"/>
                  <a:gd name="connsiteX42-1669" fmla="*/ 1561 w 10000"/>
                  <a:gd name="connsiteY42-1670" fmla="*/ 4203 h 10000"/>
                  <a:gd name="connsiteX43-1671" fmla="*/ 1787 w 10000"/>
                  <a:gd name="connsiteY43-1672" fmla="*/ 2991 h 10000"/>
                  <a:gd name="connsiteX44-1673" fmla="*/ 3136 w 10000"/>
                  <a:gd name="connsiteY44-1674" fmla="*/ 2606 h 10000"/>
                  <a:gd name="connsiteX45-1675" fmla="*/ 3876 w 10000"/>
                  <a:gd name="connsiteY45-1676" fmla="*/ 3799 h 10000"/>
                  <a:gd name="connsiteX46-1677" fmla="*/ 2703 w 10000"/>
                  <a:gd name="connsiteY46-1678" fmla="*/ 4569 h 10000"/>
                  <a:gd name="connsiteX47-1679" fmla="*/ 2719 w 10000"/>
                  <a:gd name="connsiteY47-1680" fmla="*/ 4808 h 10000"/>
                  <a:gd name="connsiteX48-1681" fmla="*/ 2927 w 10000"/>
                  <a:gd name="connsiteY48-1682" fmla="*/ 4771 h 10000"/>
                  <a:gd name="connsiteX49-1683" fmla="*/ 4744 w 10000"/>
                  <a:gd name="connsiteY49-1684" fmla="*/ 4423 h 10000"/>
                  <a:gd name="connsiteX50-1685" fmla="*/ 4937 w 10000"/>
                  <a:gd name="connsiteY50-1686" fmla="*/ 4423 h 10000"/>
                  <a:gd name="connsiteX51-1687" fmla="*/ 5804 w 10000"/>
                  <a:gd name="connsiteY51-1688" fmla="*/ 4184 h 10000"/>
                  <a:gd name="connsiteX52-1689" fmla="*/ 6383 w 10000"/>
                  <a:gd name="connsiteY52-1690" fmla="*/ 4973 h 10000"/>
                  <a:gd name="connsiteX53-1691" fmla="*/ 6512 w 10000"/>
                  <a:gd name="connsiteY53-1692" fmla="*/ 5119 h 10000"/>
                  <a:gd name="connsiteX54-1693" fmla="*/ 7572 w 10000"/>
                  <a:gd name="connsiteY54-1694" fmla="*/ 6532 h 10000"/>
                  <a:gd name="connsiteX55-1695" fmla="*/ 7273 w 10000"/>
                  <a:gd name="connsiteY55-1696" fmla="*/ 7747 h 10000"/>
                  <a:gd name="connsiteX56-1697" fmla="*/ 5483 w 10000"/>
                  <a:gd name="connsiteY56-1698" fmla="*/ 8218 h 10000"/>
                  <a:gd name="connsiteX57-1699" fmla="*/ 5467 w 10000"/>
                  <a:gd name="connsiteY57-1700" fmla="*/ 8273 h 10000"/>
                  <a:gd name="connsiteX58-1701" fmla="*/ 3490 w 10000"/>
                  <a:gd name="connsiteY58-1702" fmla="*/ 8053 h 10000"/>
                  <a:gd name="connsiteX59-1703" fmla="*/ 3345 w 10000"/>
                  <a:gd name="connsiteY59-1704" fmla="*/ 7357 h 10000"/>
                  <a:gd name="connsiteX60-1705" fmla="*/ 3586 w 10000"/>
                  <a:gd name="connsiteY60-1706" fmla="*/ 7082 h 10000"/>
                  <a:gd name="connsiteX61-1707" fmla="*/ 3683 w 10000"/>
                  <a:gd name="connsiteY61-1708" fmla="*/ 6880 h 10000"/>
                  <a:gd name="connsiteX62-1709" fmla="*/ 3490 w 10000"/>
                  <a:gd name="connsiteY62-1710" fmla="*/ 6770 h 10000"/>
                  <a:gd name="connsiteX63-1711" fmla="*/ 3072 w 10000"/>
                  <a:gd name="connsiteY63-1712" fmla="*/ 7247 h 10000"/>
                  <a:gd name="connsiteX64-1713" fmla="*/ 3249 w 10000"/>
                  <a:gd name="connsiteY64-1714" fmla="*/ 8255 h 10000"/>
                  <a:gd name="connsiteX65-1715" fmla="*/ 3249 w 10000"/>
                  <a:gd name="connsiteY65-1716" fmla="*/ 8273 h 10000"/>
                  <a:gd name="connsiteX66-1717" fmla="*/ 4680 w 10000"/>
                  <a:gd name="connsiteY66-1718" fmla="*/ 8825 h 10000"/>
                  <a:gd name="connsiteX67-1719" fmla="*/ 5354 w 10000"/>
                  <a:gd name="connsiteY67-1720" fmla="*/ 8677 h 10000"/>
                  <a:gd name="connsiteX68-1721" fmla="*/ 3393 w 10000"/>
                  <a:gd name="connsiteY68-1722" fmla="*/ 9998 h 10000"/>
                  <a:gd name="connsiteX69-1723" fmla="*/ 2253 w 10000"/>
                  <a:gd name="connsiteY69-1724" fmla="*/ 9228 h 10000"/>
                  <a:gd name="connsiteX70-1725" fmla="*/ 1224 w 10000"/>
                  <a:gd name="connsiteY70-1726" fmla="*/ 7137 h 10000"/>
                  <a:gd name="connsiteX71-1727" fmla="*/ 3 w 10000"/>
                  <a:gd name="connsiteY71-1728" fmla="*/ 4954 h 10000"/>
                  <a:gd name="connsiteX0-1729" fmla="*/ 3 w 10000"/>
                  <a:gd name="connsiteY0-1730" fmla="*/ 4954 h 10000"/>
                  <a:gd name="connsiteX1-1731" fmla="*/ 726 w 10000"/>
                  <a:gd name="connsiteY1-1732" fmla="*/ 3028 h 10000"/>
                  <a:gd name="connsiteX2-1733" fmla="*/ 1337 w 10000"/>
                  <a:gd name="connsiteY2-1734" fmla="*/ 1635 h 10000"/>
                  <a:gd name="connsiteX3-1735" fmla="*/ 3233 w 10000"/>
                  <a:gd name="connsiteY3-1736" fmla="*/ 773 h 10000"/>
                  <a:gd name="connsiteX4-1737" fmla="*/ 5997 w 10000"/>
                  <a:gd name="connsiteY4-1738" fmla="*/ 424 h 10000"/>
                  <a:gd name="connsiteX5-1739" fmla="*/ 8488 w 10000"/>
                  <a:gd name="connsiteY5-1740" fmla="*/ 1452 h 10000"/>
                  <a:gd name="connsiteX6-1741" fmla="*/ 9693 w 10000"/>
                  <a:gd name="connsiteY6-1742" fmla="*/ 4661 h 10000"/>
                  <a:gd name="connsiteX7-1743" fmla="*/ 7765 w 10000"/>
                  <a:gd name="connsiteY7-1744" fmla="*/ 5852 h 10000"/>
                  <a:gd name="connsiteX8-1745" fmla="*/ 6752 w 10000"/>
                  <a:gd name="connsiteY8-1746" fmla="*/ 4844 h 10000"/>
                  <a:gd name="connsiteX9-1747" fmla="*/ 7444 w 10000"/>
                  <a:gd name="connsiteY9-1748" fmla="*/ 2845 h 10000"/>
                  <a:gd name="connsiteX10-1749" fmla="*/ 8680 w 10000"/>
                  <a:gd name="connsiteY10-1750" fmla="*/ 2808 h 10000"/>
                  <a:gd name="connsiteX11-1751" fmla="*/ 8873 w 10000"/>
                  <a:gd name="connsiteY11-1752" fmla="*/ 3799 h 10000"/>
                  <a:gd name="connsiteX12-1753" fmla="*/ 8568 w 10000"/>
                  <a:gd name="connsiteY12-1754" fmla="*/ 4203 h 10000"/>
                  <a:gd name="connsiteX13-1755" fmla="*/ 7941 w 10000"/>
                  <a:gd name="connsiteY13-1756" fmla="*/ 4184 h 10000"/>
                  <a:gd name="connsiteX14-1757" fmla="*/ 7748 w 10000"/>
                  <a:gd name="connsiteY14-1758" fmla="*/ 4276 h 10000"/>
                  <a:gd name="connsiteX15-1759" fmla="*/ 7829 w 10000"/>
                  <a:gd name="connsiteY15-1760" fmla="*/ 4496 h 10000"/>
                  <a:gd name="connsiteX16-1761" fmla="*/ 8664 w 10000"/>
                  <a:gd name="connsiteY16-1762" fmla="*/ 4514 h 10000"/>
                  <a:gd name="connsiteX17-1763" fmla="*/ 9163 w 10000"/>
                  <a:gd name="connsiteY17-1764" fmla="*/ 3928 h 10000"/>
                  <a:gd name="connsiteX18-1765" fmla="*/ 8857 w 10000"/>
                  <a:gd name="connsiteY18-1766" fmla="*/ 2533 h 10000"/>
                  <a:gd name="connsiteX19-1767" fmla="*/ 7637 w 10000"/>
                  <a:gd name="connsiteY19-1768" fmla="*/ 2350 h 10000"/>
                  <a:gd name="connsiteX20-1769" fmla="*/ 6720 w 10000"/>
                  <a:gd name="connsiteY20-1770" fmla="*/ 1360 h 10000"/>
                  <a:gd name="connsiteX21-1771" fmla="*/ 5627 w 10000"/>
                  <a:gd name="connsiteY21-1772" fmla="*/ 1470 h 10000"/>
                  <a:gd name="connsiteX22-1773" fmla="*/ 4390 w 10000"/>
                  <a:gd name="connsiteY22-1774" fmla="*/ 902 h 10000"/>
                  <a:gd name="connsiteX23-1775" fmla="*/ 3442 w 10000"/>
                  <a:gd name="connsiteY23-1776" fmla="*/ 1543 h 10000"/>
                  <a:gd name="connsiteX24-1777" fmla="*/ 3201 w 10000"/>
                  <a:gd name="connsiteY24-1778" fmla="*/ 2277 h 10000"/>
                  <a:gd name="connsiteX25-1779" fmla="*/ 1578 w 10000"/>
                  <a:gd name="connsiteY25-1780" fmla="*/ 2771 h 10000"/>
                  <a:gd name="connsiteX26-1781" fmla="*/ 1257 w 10000"/>
                  <a:gd name="connsiteY26-1782" fmla="*/ 4203 h 10000"/>
                  <a:gd name="connsiteX27-1783" fmla="*/ 902 w 10000"/>
                  <a:gd name="connsiteY27-1784" fmla="*/ 5486 h 10000"/>
                  <a:gd name="connsiteX28-1785" fmla="*/ 1417 w 10000"/>
                  <a:gd name="connsiteY28-1786" fmla="*/ 6294 h 10000"/>
                  <a:gd name="connsiteX29-1787" fmla="*/ 2670 w 10000"/>
                  <a:gd name="connsiteY29-1788" fmla="*/ 6129 h 10000"/>
                  <a:gd name="connsiteX30-1789" fmla="*/ 4518 w 10000"/>
                  <a:gd name="connsiteY30-1790" fmla="*/ 6092 h 10000"/>
                  <a:gd name="connsiteX31-1791" fmla="*/ 5531 w 10000"/>
                  <a:gd name="connsiteY31-1792" fmla="*/ 6642 h 10000"/>
                  <a:gd name="connsiteX32-1793" fmla="*/ 5611 w 10000"/>
                  <a:gd name="connsiteY32-1794" fmla="*/ 6642 h 10000"/>
                  <a:gd name="connsiteX33-1795" fmla="*/ 6093 w 10000"/>
                  <a:gd name="connsiteY33-1796" fmla="*/ 6129 h 10000"/>
                  <a:gd name="connsiteX34-1797" fmla="*/ 6013 w 10000"/>
                  <a:gd name="connsiteY34-1798" fmla="*/ 5907 h 10000"/>
                  <a:gd name="connsiteX35-1799" fmla="*/ 5820 w 10000"/>
                  <a:gd name="connsiteY35-1800" fmla="*/ 5981 h 10000"/>
                  <a:gd name="connsiteX36-1801" fmla="*/ 5547 w 10000"/>
                  <a:gd name="connsiteY36-1802" fmla="*/ 6312 h 10000"/>
                  <a:gd name="connsiteX37-1803" fmla="*/ 4695 w 10000"/>
                  <a:gd name="connsiteY37-1804" fmla="*/ 5834 h 10000"/>
                  <a:gd name="connsiteX38-1805" fmla="*/ 2510 w 10000"/>
                  <a:gd name="connsiteY38-1806" fmla="*/ 5852 h 10000"/>
                  <a:gd name="connsiteX39-1807" fmla="*/ 1545 w 10000"/>
                  <a:gd name="connsiteY39-1808" fmla="*/ 5981 h 10000"/>
                  <a:gd name="connsiteX40-1809" fmla="*/ 1208 w 10000"/>
                  <a:gd name="connsiteY40-1810" fmla="*/ 5431 h 10000"/>
                  <a:gd name="connsiteX41-1811" fmla="*/ 1514 w 10000"/>
                  <a:gd name="connsiteY41-1812" fmla="*/ 4386 h 10000"/>
                  <a:gd name="connsiteX42-1813" fmla="*/ 1561 w 10000"/>
                  <a:gd name="connsiteY42-1814" fmla="*/ 4203 h 10000"/>
                  <a:gd name="connsiteX43-1815" fmla="*/ 1787 w 10000"/>
                  <a:gd name="connsiteY43-1816" fmla="*/ 2991 h 10000"/>
                  <a:gd name="connsiteX44-1817" fmla="*/ 3136 w 10000"/>
                  <a:gd name="connsiteY44-1818" fmla="*/ 2606 h 10000"/>
                  <a:gd name="connsiteX45-1819" fmla="*/ 3876 w 10000"/>
                  <a:gd name="connsiteY45-1820" fmla="*/ 3799 h 10000"/>
                  <a:gd name="connsiteX46-1821" fmla="*/ 2703 w 10000"/>
                  <a:gd name="connsiteY46-1822" fmla="*/ 4569 h 10000"/>
                  <a:gd name="connsiteX47-1823" fmla="*/ 2719 w 10000"/>
                  <a:gd name="connsiteY47-1824" fmla="*/ 4808 h 10000"/>
                  <a:gd name="connsiteX48-1825" fmla="*/ 2927 w 10000"/>
                  <a:gd name="connsiteY48-1826" fmla="*/ 4771 h 10000"/>
                  <a:gd name="connsiteX49-1827" fmla="*/ 4744 w 10000"/>
                  <a:gd name="connsiteY49-1828" fmla="*/ 4423 h 10000"/>
                  <a:gd name="connsiteX50-1829" fmla="*/ 4937 w 10000"/>
                  <a:gd name="connsiteY50-1830" fmla="*/ 4423 h 10000"/>
                  <a:gd name="connsiteX51-1831" fmla="*/ 5804 w 10000"/>
                  <a:gd name="connsiteY51-1832" fmla="*/ 4184 h 10000"/>
                  <a:gd name="connsiteX52-1833" fmla="*/ 6383 w 10000"/>
                  <a:gd name="connsiteY52-1834" fmla="*/ 4973 h 10000"/>
                  <a:gd name="connsiteX53-1835" fmla="*/ 6512 w 10000"/>
                  <a:gd name="connsiteY53-1836" fmla="*/ 5119 h 10000"/>
                  <a:gd name="connsiteX54-1837" fmla="*/ 7572 w 10000"/>
                  <a:gd name="connsiteY54-1838" fmla="*/ 6532 h 10000"/>
                  <a:gd name="connsiteX55-1839" fmla="*/ 7273 w 10000"/>
                  <a:gd name="connsiteY55-1840" fmla="*/ 7747 h 10000"/>
                  <a:gd name="connsiteX56-1841" fmla="*/ 5483 w 10000"/>
                  <a:gd name="connsiteY56-1842" fmla="*/ 8218 h 10000"/>
                  <a:gd name="connsiteX57-1843" fmla="*/ 5467 w 10000"/>
                  <a:gd name="connsiteY57-1844" fmla="*/ 8273 h 10000"/>
                  <a:gd name="connsiteX58-1845" fmla="*/ 3490 w 10000"/>
                  <a:gd name="connsiteY58-1846" fmla="*/ 8053 h 10000"/>
                  <a:gd name="connsiteX59-1847" fmla="*/ 3345 w 10000"/>
                  <a:gd name="connsiteY59-1848" fmla="*/ 7357 h 10000"/>
                  <a:gd name="connsiteX60-1849" fmla="*/ 3586 w 10000"/>
                  <a:gd name="connsiteY60-1850" fmla="*/ 7082 h 10000"/>
                  <a:gd name="connsiteX61-1851" fmla="*/ 3683 w 10000"/>
                  <a:gd name="connsiteY61-1852" fmla="*/ 6880 h 10000"/>
                  <a:gd name="connsiteX62-1853" fmla="*/ 3490 w 10000"/>
                  <a:gd name="connsiteY62-1854" fmla="*/ 6770 h 10000"/>
                  <a:gd name="connsiteX63-1855" fmla="*/ 3072 w 10000"/>
                  <a:gd name="connsiteY63-1856" fmla="*/ 7247 h 10000"/>
                  <a:gd name="connsiteX64-1857" fmla="*/ 3249 w 10000"/>
                  <a:gd name="connsiteY64-1858" fmla="*/ 8255 h 10000"/>
                  <a:gd name="connsiteX65-1859" fmla="*/ 3249 w 10000"/>
                  <a:gd name="connsiteY65-1860" fmla="*/ 8273 h 10000"/>
                  <a:gd name="connsiteX66-1861" fmla="*/ 4680 w 10000"/>
                  <a:gd name="connsiteY66-1862" fmla="*/ 8825 h 10000"/>
                  <a:gd name="connsiteX67-1863" fmla="*/ 5354 w 10000"/>
                  <a:gd name="connsiteY67-1864" fmla="*/ 8677 h 10000"/>
                  <a:gd name="connsiteX68-1865" fmla="*/ 3393 w 10000"/>
                  <a:gd name="connsiteY68-1866" fmla="*/ 9998 h 10000"/>
                  <a:gd name="connsiteX69-1867" fmla="*/ 2253 w 10000"/>
                  <a:gd name="connsiteY69-1868" fmla="*/ 9228 h 10000"/>
                  <a:gd name="connsiteX70-1869" fmla="*/ 1224 w 10000"/>
                  <a:gd name="connsiteY70-1870" fmla="*/ 7137 h 10000"/>
                  <a:gd name="connsiteX71-1871" fmla="*/ 3 w 10000"/>
                  <a:gd name="connsiteY71-1872" fmla="*/ 4954 h 10000"/>
                  <a:gd name="connsiteX0-1873" fmla="*/ 3 w 10000"/>
                  <a:gd name="connsiteY0-1874" fmla="*/ 4954 h 10000"/>
                  <a:gd name="connsiteX1-1875" fmla="*/ 726 w 10000"/>
                  <a:gd name="connsiteY1-1876" fmla="*/ 3028 h 10000"/>
                  <a:gd name="connsiteX2-1877" fmla="*/ 1337 w 10000"/>
                  <a:gd name="connsiteY2-1878" fmla="*/ 1635 h 10000"/>
                  <a:gd name="connsiteX3-1879" fmla="*/ 3233 w 10000"/>
                  <a:gd name="connsiteY3-1880" fmla="*/ 773 h 10000"/>
                  <a:gd name="connsiteX4-1881" fmla="*/ 5997 w 10000"/>
                  <a:gd name="connsiteY4-1882" fmla="*/ 424 h 10000"/>
                  <a:gd name="connsiteX5-1883" fmla="*/ 8488 w 10000"/>
                  <a:gd name="connsiteY5-1884" fmla="*/ 1452 h 10000"/>
                  <a:gd name="connsiteX6-1885" fmla="*/ 9693 w 10000"/>
                  <a:gd name="connsiteY6-1886" fmla="*/ 4661 h 10000"/>
                  <a:gd name="connsiteX7-1887" fmla="*/ 7765 w 10000"/>
                  <a:gd name="connsiteY7-1888" fmla="*/ 5852 h 10000"/>
                  <a:gd name="connsiteX8-1889" fmla="*/ 6752 w 10000"/>
                  <a:gd name="connsiteY8-1890" fmla="*/ 4844 h 10000"/>
                  <a:gd name="connsiteX9-1891" fmla="*/ 7444 w 10000"/>
                  <a:gd name="connsiteY9-1892" fmla="*/ 2845 h 10000"/>
                  <a:gd name="connsiteX10-1893" fmla="*/ 8680 w 10000"/>
                  <a:gd name="connsiteY10-1894" fmla="*/ 2808 h 10000"/>
                  <a:gd name="connsiteX11-1895" fmla="*/ 8873 w 10000"/>
                  <a:gd name="connsiteY11-1896" fmla="*/ 3799 h 10000"/>
                  <a:gd name="connsiteX12-1897" fmla="*/ 8568 w 10000"/>
                  <a:gd name="connsiteY12-1898" fmla="*/ 4203 h 10000"/>
                  <a:gd name="connsiteX13-1899" fmla="*/ 7941 w 10000"/>
                  <a:gd name="connsiteY13-1900" fmla="*/ 4184 h 10000"/>
                  <a:gd name="connsiteX14-1901" fmla="*/ 7748 w 10000"/>
                  <a:gd name="connsiteY14-1902" fmla="*/ 4276 h 10000"/>
                  <a:gd name="connsiteX15-1903" fmla="*/ 7829 w 10000"/>
                  <a:gd name="connsiteY15-1904" fmla="*/ 4496 h 10000"/>
                  <a:gd name="connsiteX16-1905" fmla="*/ 8664 w 10000"/>
                  <a:gd name="connsiteY16-1906" fmla="*/ 4514 h 10000"/>
                  <a:gd name="connsiteX17-1907" fmla="*/ 9163 w 10000"/>
                  <a:gd name="connsiteY17-1908" fmla="*/ 3928 h 10000"/>
                  <a:gd name="connsiteX18-1909" fmla="*/ 8857 w 10000"/>
                  <a:gd name="connsiteY18-1910" fmla="*/ 2533 h 10000"/>
                  <a:gd name="connsiteX19-1911" fmla="*/ 7637 w 10000"/>
                  <a:gd name="connsiteY19-1912" fmla="*/ 2350 h 10000"/>
                  <a:gd name="connsiteX20-1913" fmla="*/ 6720 w 10000"/>
                  <a:gd name="connsiteY20-1914" fmla="*/ 1360 h 10000"/>
                  <a:gd name="connsiteX21-1915" fmla="*/ 5627 w 10000"/>
                  <a:gd name="connsiteY21-1916" fmla="*/ 1470 h 10000"/>
                  <a:gd name="connsiteX22-1917" fmla="*/ 4390 w 10000"/>
                  <a:gd name="connsiteY22-1918" fmla="*/ 902 h 10000"/>
                  <a:gd name="connsiteX23-1919" fmla="*/ 3442 w 10000"/>
                  <a:gd name="connsiteY23-1920" fmla="*/ 1543 h 10000"/>
                  <a:gd name="connsiteX24-1921" fmla="*/ 3201 w 10000"/>
                  <a:gd name="connsiteY24-1922" fmla="*/ 2277 h 10000"/>
                  <a:gd name="connsiteX25-1923" fmla="*/ 1578 w 10000"/>
                  <a:gd name="connsiteY25-1924" fmla="*/ 2771 h 10000"/>
                  <a:gd name="connsiteX26-1925" fmla="*/ 1257 w 10000"/>
                  <a:gd name="connsiteY26-1926" fmla="*/ 4203 h 10000"/>
                  <a:gd name="connsiteX27-1927" fmla="*/ 902 w 10000"/>
                  <a:gd name="connsiteY27-1928" fmla="*/ 5486 h 10000"/>
                  <a:gd name="connsiteX28-1929" fmla="*/ 1417 w 10000"/>
                  <a:gd name="connsiteY28-1930" fmla="*/ 6294 h 10000"/>
                  <a:gd name="connsiteX29-1931" fmla="*/ 2670 w 10000"/>
                  <a:gd name="connsiteY29-1932" fmla="*/ 6129 h 10000"/>
                  <a:gd name="connsiteX30-1933" fmla="*/ 4518 w 10000"/>
                  <a:gd name="connsiteY30-1934" fmla="*/ 6092 h 10000"/>
                  <a:gd name="connsiteX31-1935" fmla="*/ 5531 w 10000"/>
                  <a:gd name="connsiteY31-1936" fmla="*/ 6642 h 10000"/>
                  <a:gd name="connsiteX32-1937" fmla="*/ 5611 w 10000"/>
                  <a:gd name="connsiteY32-1938" fmla="*/ 6642 h 10000"/>
                  <a:gd name="connsiteX33-1939" fmla="*/ 6093 w 10000"/>
                  <a:gd name="connsiteY33-1940" fmla="*/ 6129 h 10000"/>
                  <a:gd name="connsiteX34-1941" fmla="*/ 6013 w 10000"/>
                  <a:gd name="connsiteY34-1942" fmla="*/ 5907 h 10000"/>
                  <a:gd name="connsiteX35-1943" fmla="*/ 5820 w 10000"/>
                  <a:gd name="connsiteY35-1944" fmla="*/ 5981 h 10000"/>
                  <a:gd name="connsiteX36-1945" fmla="*/ 5547 w 10000"/>
                  <a:gd name="connsiteY36-1946" fmla="*/ 6312 h 10000"/>
                  <a:gd name="connsiteX37-1947" fmla="*/ 4695 w 10000"/>
                  <a:gd name="connsiteY37-1948" fmla="*/ 5834 h 10000"/>
                  <a:gd name="connsiteX38-1949" fmla="*/ 2510 w 10000"/>
                  <a:gd name="connsiteY38-1950" fmla="*/ 5852 h 10000"/>
                  <a:gd name="connsiteX39-1951" fmla="*/ 1545 w 10000"/>
                  <a:gd name="connsiteY39-1952" fmla="*/ 5981 h 10000"/>
                  <a:gd name="connsiteX40-1953" fmla="*/ 1208 w 10000"/>
                  <a:gd name="connsiteY40-1954" fmla="*/ 5431 h 10000"/>
                  <a:gd name="connsiteX41-1955" fmla="*/ 1514 w 10000"/>
                  <a:gd name="connsiteY41-1956" fmla="*/ 4386 h 10000"/>
                  <a:gd name="connsiteX42-1957" fmla="*/ 1561 w 10000"/>
                  <a:gd name="connsiteY42-1958" fmla="*/ 4203 h 10000"/>
                  <a:gd name="connsiteX43-1959" fmla="*/ 1787 w 10000"/>
                  <a:gd name="connsiteY43-1960" fmla="*/ 2991 h 10000"/>
                  <a:gd name="connsiteX44-1961" fmla="*/ 3136 w 10000"/>
                  <a:gd name="connsiteY44-1962" fmla="*/ 2606 h 10000"/>
                  <a:gd name="connsiteX45-1963" fmla="*/ 3876 w 10000"/>
                  <a:gd name="connsiteY45-1964" fmla="*/ 3799 h 10000"/>
                  <a:gd name="connsiteX46-1965" fmla="*/ 2703 w 10000"/>
                  <a:gd name="connsiteY46-1966" fmla="*/ 4569 h 10000"/>
                  <a:gd name="connsiteX47-1967" fmla="*/ 2719 w 10000"/>
                  <a:gd name="connsiteY47-1968" fmla="*/ 4808 h 10000"/>
                  <a:gd name="connsiteX48-1969" fmla="*/ 2927 w 10000"/>
                  <a:gd name="connsiteY48-1970" fmla="*/ 4771 h 10000"/>
                  <a:gd name="connsiteX49-1971" fmla="*/ 4744 w 10000"/>
                  <a:gd name="connsiteY49-1972" fmla="*/ 4423 h 10000"/>
                  <a:gd name="connsiteX50-1973" fmla="*/ 4937 w 10000"/>
                  <a:gd name="connsiteY50-1974" fmla="*/ 4423 h 10000"/>
                  <a:gd name="connsiteX51-1975" fmla="*/ 5804 w 10000"/>
                  <a:gd name="connsiteY51-1976" fmla="*/ 4184 h 10000"/>
                  <a:gd name="connsiteX52-1977" fmla="*/ 6383 w 10000"/>
                  <a:gd name="connsiteY52-1978" fmla="*/ 4973 h 10000"/>
                  <a:gd name="connsiteX53-1979" fmla="*/ 6512 w 10000"/>
                  <a:gd name="connsiteY53-1980" fmla="*/ 5119 h 10000"/>
                  <a:gd name="connsiteX54-1981" fmla="*/ 7572 w 10000"/>
                  <a:gd name="connsiteY54-1982" fmla="*/ 6532 h 10000"/>
                  <a:gd name="connsiteX55-1983" fmla="*/ 7196 w 10000"/>
                  <a:gd name="connsiteY55-1984" fmla="*/ 7806 h 10000"/>
                  <a:gd name="connsiteX56-1985" fmla="*/ 5483 w 10000"/>
                  <a:gd name="connsiteY56-1986" fmla="*/ 8218 h 10000"/>
                  <a:gd name="connsiteX57-1987" fmla="*/ 5467 w 10000"/>
                  <a:gd name="connsiteY57-1988" fmla="*/ 8273 h 10000"/>
                  <a:gd name="connsiteX58-1989" fmla="*/ 3490 w 10000"/>
                  <a:gd name="connsiteY58-1990" fmla="*/ 8053 h 10000"/>
                  <a:gd name="connsiteX59-1991" fmla="*/ 3345 w 10000"/>
                  <a:gd name="connsiteY59-1992" fmla="*/ 7357 h 10000"/>
                  <a:gd name="connsiteX60-1993" fmla="*/ 3586 w 10000"/>
                  <a:gd name="connsiteY60-1994" fmla="*/ 7082 h 10000"/>
                  <a:gd name="connsiteX61-1995" fmla="*/ 3683 w 10000"/>
                  <a:gd name="connsiteY61-1996" fmla="*/ 6880 h 10000"/>
                  <a:gd name="connsiteX62-1997" fmla="*/ 3490 w 10000"/>
                  <a:gd name="connsiteY62-1998" fmla="*/ 6770 h 10000"/>
                  <a:gd name="connsiteX63-1999" fmla="*/ 3072 w 10000"/>
                  <a:gd name="connsiteY63-2000" fmla="*/ 7247 h 10000"/>
                  <a:gd name="connsiteX64-2001" fmla="*/ 3249 w 10000"/>
                  <a:gd name="connsiteY64-2002" fmla="*/ 8255 h 10000"/>
                  <a:gd name="connsiteX65-2003" fmla="*/ 3249 w 10000"/>
                  <a:gd name="connsiteY65-2004" fmla="*/ 8273 h 10000"/>
                  <a:gd name="connsiteX66-2005" fmla="*/ 4680 w 10000"/>
                  <a:gd name="connsiteY66-2006" fmla="*/ 8825 h 10000"/>
                  <a:gd name="connsiteX67-2007" fmla="*/ 5354 w 10000"/>
                  <a:gd name="connsiteY67-2008" fmla="*/ 8677 h 10000"/>
                  <a:gd name="connsiteX68-2009" fmla="*/ 3393 w 10000"/>
                  <a:gd name="connsiteY68-2010" fmla="*/ 9998 h 10000"/>
                  <a:gd name="connsiteX69-2011" fmla="*/ 2253 w 10000"/>
                  <a:gd name="connsiteY69-2012" fmla="*/ 9228 h 10000"/>
                  <a:gd name="connsiteX70-2013" fmla="*/ 1224 w 10000"/>
                  <a:gd name="connsiteY70-2014" fmla="*/ 7137 h 10000"/>
                  <a:gd name="connsiteX71-2015" fmla="*/ 3 w 10000"/>
                  <a:gd name="connsiteY71-2016" fmla="*/ 4954 h 10000"/>
                  <a:gd name="connsiteX0-2017" fmla="*/ 3 w 10000"/>
                  <a:gd name="connsiteY0-2018" fmla="*/ 4954 h 10000"/>
                  <a:gd name="connsiteX1-2019" fmla="*/ 726 w 10000"/>
                  <a:gd name="connsiteY1-2020" fmla="*/ 3028 h 10000"/>
                  <a:gd name="connsiteX2-2021" fmla="*/ 1337 w 10000"/>
                  <a:gd name="connsiteY2-2022" fmla="*/ 1635 h 10000"/>
                  <a:gd name="connsiteX3-2023" fmla="*/ 3233 w 10000"/>
                  <a:gd name="connsiteY3-2024" fmla="*/ 773 h 10000"/>
                  <a:gd name="connsiteX4-2025" fmla="*/ 5997 w 10000"/>
                  <a:gd name="connsiteY4-2026" fmla="*/ 424 h 10000"/>
                  <a:gd name="connsiteX5-2027" fmla="*/ 8488 w 10000"/>
                  <a:gd name="connsiteY5-2028" fmla="*/ 1452 h 10000"/>
                  <a:gd name="connsiteX6-2029" fmla="*/ 9693 w 10000"/>
                  <a:gd name="connsiteY6-2030" fmla="*/ 4661 h 10000"/>
                  <a:gd name="connsiteX7-2031" fmla="*/ 7765 w 10000"/>
                  <a:gd name="connsiteY7-2032" fmla="*/ 5852 h 10000"/>
                  <a:gd name="connsiteX8-2033" fmla="*/ 6752 w 10000"/>
                  <a:gd name="connsiteY8-2034" fmla="*/ 4844 h 10000"/>
                  <a:gd name="connsiteX9-2035" fmla="*/ 7444 w 10000"/>
                  <a:gd name="connsiteY9-2036" fmla="*/ 2845 h 10000"/>
                  <a:gd name="connsiteX10-2037" fmla="*/ 8680 w 10000"/>
                  <a:gd name="connsiteY10-2038" fmla="*/ 2808 h 10000"/>
                  <a:gd name="connsiteX11-2039" fmla="*/ 8873 w 10000"/>
                  <a:gd name="connsiteY11-2040" fmla="*/ 3799 h 10000"/>
                  <a:gd name="connsiteX12-2041" fmla="*/ 8568 w 10000"/>
                  <a:gd name="connsiteY12-2042" fmla="*/ 4203 h 10000"/>
                  <a:gd name="connsiteX13-2043" fmla="*/ 7941 w 10000"/>
                  <a:gd name="connsiteY13-2044" fmla="*/ 4184 h 10000"/>
                  <a:gd name="connsiteX14-2045" fmla="*/ 7748 w 10000"/>
                  <a:gd name="connsiteY14-2046" fmla="*/ 4276 h 10000"/>
                  <a:gd name="connsiteX15-2047" fmla="*/ 7829 w 10000"/>
                  <a:gd name="connsiteY15-2048" fmla="*/ 4496 h 10000"/>
                  <a:gd name="connsiteX16-2049" fmla="*/ 8664 w 10000"/>
                  <a:gd name="connsiteY16-2050" fmla="*/ 4514 h 10000"/>
                  <a:gd name="connsiteX17-2051" fmla="*/ 9163 w 10000"/>
                  <a:gd name="connsiteY17-2052" fmla="*/ 3928 h 10000"/>
                  <a:gd name="connsiteX18-2053" fmla="*/ 8857 w 10000"/>
                  <a:gd name="connsiteY18-2054" fmla="*/ 2533 h 10000"/>
                  <a:gd name="connsiteX19-2055" fmla="*/ 7637 w 10000"/>
                  <a:gd name="connsiteY19-2056" fmla="*/ 2350 h 10000"/>
                  <a:gd name="connsiteX20-2057" fmla="*/ 6720 w 10000"/>
                  <a:gd name="connsiteY20-2058" fmla="*/ 1360 h 10000"/>
                  <a:gd name="connsiteX21-2059" fmla="*/ 5627 w 10000"/>
                  <a:gd name="connsiteY21-2060" fmla="*/ 1470 h 10000"/>
                  <a:gd name="connsiteX22-2061" fmla="*/ 4390 w 10000"/>
                  <a:gd name="connsiteY22-2062" fmla="*/ 902 h 10000"/>
                  <a:gd name="connsiteX23-2063" fmla="*/ 3442 w 10000"/>
                  <a:gd name="connsiteY23-2064" fmla="*/ 1543 h 10000"/>
                  <a:gd name="connsiteX24-2065" fmla="*/ 3201 w 10000"/>
                  <a:gd name="connsiteY24-2066" fmla="*/ 2277 h 10000"/>
                  <a:gd name="connsiteX25-2067" fmla="*/ 1578 w 10000"/>
                  <a:gd name="connsiteY25-2068" fmla="*/ 2771 h 10000"/>
                  <a:gd name="connsiteX26-2069" fmla="*/ 1257 w 10000"/>
                  <a:gd name="connsiteY26-2070" fmla="*/ 4203 h 10000"/>
                  <a:gd name="connsiteX27-2071" fmla="*/ 902 w 10000"/>
                  <a:gd name="connsiteY27-2072" fmla="*/ 5486 h 10000"/>
                  <a:gd name="connsiteX28-2073" fmla="*/ 1417 w 10000"/>
                  <a:gd name="connsiteY28-2074" fmla="*/ 6294 h 10000"/>
                  <a:gd name="connsiteX29-2075" fmla="*/ 2670 w 10000"/>
                  <a:gd name="connsiteY29-2076" fmla="*/ 6129 h 10000"/>
                  <a:gd name="connsiteX30-2077" fmla="*/ 4518 w 10000"/>
                  <a:gd name="connsiteY30-2078" fmla="*/ 6092 h 10000"/>
                  <a:gd name="connsiteX31-2079" fmla="*/ 5531 w 10000"/>
                  <a:gd name="connsiteY31-2080" fmla="*/ 6642 h 10000"/>
                  <a:gd name="connsiteX32-2081" fmla="*/ 5611 w 10000"/>
                  <a:gd name="connsiteY32-2082" fmla="*/ 6642 h 10000"/>
                  <a:gd name="connsiteX33-2083" fmla="*/ 6093 w 10000"/>
                  <a:gd name="connsiteY33-2084" fmla="*/ 6129 h 10000"/>
                  <a:gd name="connsiteX34-2085" fmla="*/ 6013 w 10000"/>
                  <a:gd name="connsiteY34-2086" fmla="*/ 5907 h 10000"/>
                  <a:gd name="connsiteX35-2087" fmla="*/ 5820 w 10000"/>
                  <a:gd name="connsiteY35-2088" fmla="*/ 5981 h 10000"/>
                  <a:gd name="connsiteX36-2089" fmla="*/ 5547 w 10000"/>
                  <a:gd name="connsiteY36-2090" fmla="*/ 6312 h 10000"/>
                  <a:gd name="connsiteX37-2091" fmla="*/ 4695 w 10000"/>
                  <a:gd name="connsiteY37-2092" fmla="*/ 5834 h 10000"/>
                  <a:gd name="connsiteX38-2093" fmla="*/ 2510 w 10000"/>
                  <a:gd name="connsiteY38-2094" fmla="*/ 5852 h 10000"/>
                  <a:gd name="connsiteX39-2095" fmla="*/ 1545 w 10000"/>
                  <a:gd name="connsiteY39-2096" fmla="*/ 5981 h 10000"/>
                  <a:gd name="connsiteX40-2097" fmla="*/ 1208 w 10000"/>
                  <a:gd name="connsiteY40-2098" fmla="*/ 5431 h 10000"/>
                  <a:gd name="connsiteX41-2099" fmla="*/ 1514 w 10000"/>
                  <a:gd name="connsiteY41-2100" fmla="*/ 4386 h 10000"/>
                  <a:gd name="connsiteX42-2101" fmla="*/ 1561 w 10000"/>
                  <a:gd name="connsiteY42-2102" fmla="*/ 4203 h 10000"/>
                  <a:gd name="connsiteX43-2103" fmla="*/ 1787 w 10000"/>
                  <a:gd name="connsiteY43-2104" fmla="*/ 2991 h 10000"/>
                  <a:gd name="connsiteX44-2105" fmla="*/ 3136 w 10000"/>
                  <a:gd name="connsiteY44-2106" fmla="*/ 2606 h 10000"/>
                  <a:gd name="connsiteX45-2107" fmla="*/ 3876 w 10000"/>
                  <a:gd name="connsiteY45-2108" fmla="*/ 3799 h 10000"/>
                  <a:gd name="connsiteX46-2109" fmla="*/ 2703 w 10000"/>
                  <a:gd name="connsiteY46-2110" fmla="*/ 4569 h 10000"/>
                  <a:gd name="connsiteX47-2111" fmla="*/ 2719 w 10000"/>
                  <a:gd name="connsiteY47-2112" fmla="*/ 4808 h 10000"/>
                  <a:gd name="connsiteX48-2113" fmla="*/ 2927 w 10000"/>
                  <a:gd name="connsiteY48-2114" fmla="*/ 4771 h 10000"/>
                  <a:gd name="connsiteX49-2115" fmla="*/ 4744 w 10000"/>
                  <a:gd name="connsiteY49-2116" fmla="*/ 4423 h 10000"/>
                  <a:gd name="connsiteX50-2117" fmla="*/ 4937 w 10000"/>
                  <a:gd name="connsiteY50-2118" fmla="*/ 4423 h 10000"/>
                  <a:gd name="connsiteX51-2119" fmla="*/ 5804 w 10000"/>
                  <a:gd name="connsiteY51-2120" fmla="*/ 4184 h 10000"/>
                  <a:gd name="connsiteX52-2121" fmla="*/ 6383 w 10000"/>
                  <a:gd name="connsiteY52-2122" fmla="*/ 4973 h 10000"/>
                  <a:gd name="connsiteX53-2123" fmla="*/ 6512 w 10000"/>
                  <a:gd name="connsiteY53-2124" fmla="*/ 5119 h 10000"/>
                  <a:gd name="connsiteX54-2125" fmla="*/ 7572 w 10000"/>
                  <a:gd name="connsiteY54-2126" fmla="*/ 6532 h 10000"/>
                  <a:gd name="connsiteX55-2127" fmla="*/ 7196 w 10000"/>
                  <a:gd name="connsiteY55-2128" fmla="*/ 7806 h 10000"/>
                  <a:gd name="connsiteX56-2129" fmla="*/ 5483 w 10000"/>
                  <a:gd name="connsiteY56-2130" fmla="*/ 8218 h 10000"/>
                  <a:gd name="connsiteX57-2131" fmla="*/ 5467 w 10000"/>
                  <a:gd name="connsiteY57-2132" fmla="*/ 8273 h 10000"/>
                  <a:gd name="connsiteX58-2133" fmla="*/ 3490 w 10000"/>
                  <a:gd name="connsiteY58-2134" fmla="*/ 8053 h 10000"/>
                  <a:gd name="connsiteX59-2135" fmla="*/ 3345 w 10000"/>
                  <a:gd name="connsiteY59-2136" fmla="*/ 7357 h 10000"/>
                  <a:gd name="connsiteX60-2137" fmla="*/ 3586 w 10000"/>
                  <a:gd name="connsiteY60-2138" fmla="*/ 7082 h 10000"/>
                  <a:gd name="connsiteX61-2139" fmla="*/ 3683 w 10000"/>
                  <a:gd name="connsiteY61-2140" fmla="*/ 6880 h 10000"/>
                  <a:gd name="connsiteX62-2141" fmla="*/ 3490 w 10000"/>
                  <a:gd name="connsiteY62-2142" fmla="*/ 6770 h 10000"/>
                  <a:gd name="connsiteX63-2143" fmla="*/ 3072 w 10000"/>
                  <a:gd name="connsiteY63-2144" fmla="*/ 7247 h 10000"/>
                  <a:gd name="connsiteX64-2145" fmla="*/ 3249 w 10000"/>
                  <a:gd name="connsiteY64-2146" fmla="*/ 8255 h 10000"/>
                  <a:gd name="connsiteX65-2147" fmla="*/ 3249 w 10000"/>
                  <a:gd name="connsiteY65-2148" fmla="*/ 8273 h 10000"/>
                  <a:gd name="connsiteX66-2149" fmla="*/ 4680 w 10000"/>
                  <a:gd name="connsiteY66-2150" fmla="*/ 8825 h 10000"/>
                  <a:gd name="connsiteX67-2151" fmla="*/ 5354 w 10000"/>
                  <a:gd name="connsiteY67-2152" fmla="*/ 8677 h 10000"/>
                  <a:gd name="connsiteX68-2153" fmla="*/ 3393 w 10000"/>
                  <a:gd name="connsiteY68-2154" fmla="*/ 9998 h 10000"/>
                  <a:gd name="connsiteX69-2155" fmla="*/ 2253 w 10000"/>
                  <a:gd name="connsiteY69-2156" fmla="*/ 9228 h 10000"/>
                  <a:gd name="connsiteX70-2157" fmla="*/ 1224 w 10000"/>
                  <a:gd name="connsiteY70-2158" fmla="*/ 7137 h 10000"/>
                  <a:gd name="connsiteX71-2159" fmla="*/ 3 w 10000"/>
                  <a:gd name="connsiteY71-2160" fmla="*/ 4954 h 10000"/>
                  <a:gd name="connsiteX0-2161" fmla="*/ 3 w 10000"/>
                  <a:gd name="connsiteY0-2162" fmla="*/ 4954 h 10000"/>
                  <a:gd name="connsiteX1-2163" fmla="*/ 726 w 10000"/>
                  <a:gd name="connsiteY1-2164" fmla="*/ 3028 h 10000"/>
                  <a:gd name="connsiteX2-2165" fmla="*/ 1337 w 10000"/>
                  <a:gd name="connsiteY2-2166" fmla="*/ 1635 h 10000"/>
                  <a:gd name="connsiteX3-2167" fmla="*/ 3233 w 10000"/>
                  <a:gd name="connsiteY3-2168" fmla="*/ 773 h 10000"/>
                  <a:gd name="connsiteX4-2169" fmla="*/ 5997 w 10000"/>
                  <a:gd name="connsiteY4-2170" fmla="*/ 424 h 10000"/>
                  <a:gd name="connsiteX5-2171" fmla="*/ 8488 w 10000"/>
                  <a:gd name="connsiteY5-2172" fmla="*/ 1452 h 10000"/>
                  <a:gd name="connsiteX6-2173" fmla="*/ 9693 w 10000"/>
                  <a:gd name="connsiteY6-2174" fmla="*/ 4661 h 10000"/>
                  <a:gd name="connsiteX7-2175" fmla="*/ 7765 w 10000"/>
                  <a:gd name="connsiteY7-2176" fmla="*/ 5852 h 10000"/>
                  <a:gd name="connsiteX8-2177" fmla="*/ 6752 w 10000"/>
                  <a:gd name="connsiteY8-2178" fmla="*/ 4844 h 10000"/>
                  <a:gd name="connsiteX9-2179" fmla="*/ 7444 w 10000"/>
                  <a:gd name="connsiteY9-2180" fmla="*/ 2845 h 10000"/>
                  <a:gd name="connsiteX10-2181" fmla="*/ 8680 w 10000"/>
                  <a:gd name="connsiteY10-2182" fmla="*/ 2808 h 10000"/>
                  <a:gd name="connsiteX11-2183" fmla="*/ 8873 w 10000"/>
                  <a:gd name="connsiteY11-2184" fmla="*/ 3799 h 10000"/>
                  <a:gd name="connsiteX12-2185" fmla="*/ 8568 w 10000"/>
                  <a:gd name="connsiteY12-2186" fmla="*/ 4203 h 10000"/>
                  <a:gd name="connsiteX13-2187" fmla="*/ 7941 w 10000"/>
                  <a:gd name="connsiteY13-2188" fmla="*/ 4184 h 10000"/>
                  <a:gd name="connsiteX14-2189" fmla="*/ 7748 w 10000"/>
                  <a:gd name="connsiteY14-2190" fmla="*/ 4276 h 10000"/>
                  <a:gd name="connsiteX15-2191" fmla="*/ 7829 w 10000"/>
                  <a:gd name="connsiteY15-2192" fmla="*/ 4496 h 10000"/>
                  <a:gd name="connsiteX16-2193" fmla="*/ 8664 w 10000"/>
                  <a:gd name="connsiteY16-2194" fmla="*/ 4514 h 10000"/>
                  <a:gd name="connsiteX17-2195" fmla="*/ 9163 w 10000"/>
                  <a:gd name="connsiteY17-2196" fmla="*/ 3928 h 10000"/>
                  <a:gd name="connsiteX18-2197" fmla="*/ 8857 w 10000"/>
                  <a:gd name="connsiteY18-2198" fmla="*/ 2533 h 10000"/>
                  <a:gd name="connsiteX19-2199" fmla="*/ 7637 w 10000"/>
                  <a:gd name="connsiteY19-2200" fmla="*/ 2350 h 10000"/>
                  <a:gd name="connsiteX20-2201" fmla="*/ 6720 w 10000"/>
                  <a:gd name="connsiteY20-2202" fmla="*/ 1360 h 10000"/>
                  <a:gd name="connsiteX21-2203" fmla="*/ 5627 w 10000"/>
                  <a:gd name="connsiteY21-2204" fmla="*/ 1470 h 10000"/>
                  <a:gd name="connsiteX22-2205" fmla="*/ 4390 w 10000"/>
                  <a:gd name="connsiteY22-2206" fmla="*/ 902 h 10000"/>
                  <a:gd name="connsiteX23-2207" fmla="*/ 3442 w 10000"/>
                  <a:gd name="connsiteY23-2208" fmla="*/ 1543 h 10000"/>
                  <a:gd name="connsiteX24-2209" fmla="*/ 3201 w 10000"/>
                  <a:gd name="connsiteY24-2210" fmla="*/ 2277 h 10000"/>
                  <a:gd name="connsiteX25-2211" fmla="*/ 1578 w 10000"/>
                  <a:gd name="connsiteY25-2212" fmla="*/ 2771 h 10000"/>
                  <a:gd name="connsiteX26-2213" fmla="*/ 1257 w 10000"/>
                  <a:gd name="connsiteY26-2214" fmla="*/ 4203 h 10000"/>
                  <a:gd name="connsiteX27-2215" fmla="*/ 902 w 10000"/>
                  <a:gd name="connsiteY27-2216" fmla="*/ 5486 h 10000"/>
                  <a:gd name="connsiteX28-2217" fmla="*/ 1417 w 10000"/>
                  <a:gd name="connsiteY28-2218" fmla="*/ 6294 h 10000"/>
                  <a:gd name="connsiteX29-2219" fmla="*/ 2670 w 10000"/>
                  <a:gd name="connsiteY29-2220" fmla="*/ 6129 h 10000"/>
                  <a:gd name="connsiteX30-2221" fmla="*/ 4518 w 10000"/>
                  <a:gd name="connsiteY30-2222" fmla="*/ 6092 h 10000"/>
                  <a:gd name="connsiteX31-2223" fmla="*/ 5531 w 10000"/>
                  <a:gd name="connsiteY31-2224" fmla="*/ 6642 h 10000"/>
                  <a:gd name="connsiteX32-2225" fmla="*/ 5611 w 10000"/>
                  <a:gd name="connsiteY32-2226" fmla="*/ 6642 h 10000"/>
                  <a:gd name="connsiteX33-2227" fmla="*/ 6093 w 10000"/>
                  <a:gd name="connsiteY33-2228" fmla="*/ 6129 h 10000"/>
                  <a:gd name="connsiteX34-2229" fmla="*/ 6013 w 10000"/>
                  <a:gd name="connsiteY34-2230" fmla="*/ 5907 h 10000"/>
                  <a:gd name="connsiteX35-2231" fmla="*/ 5820 w 10000"/>
                  <a:gd name="connsiteY35-2232" fmla="*/ 5981 h 10000"/>
                  <a:gd name="connsiteX36-2233" fmla="*/ 5547 w 10000"/>
                  <a:gd name="connsiteY36-2234" fmla="*/ 6312 h 10000"/>
                  <a:gd name="connsiteX37-2235" fmla="*/ 4695 w 10000"/>
                  <a:gd name="connsiteY37-2236" fmla="*/ 5834 h 10000"/>
                  <a:gd name="connsiteX38-2237" fmla="*/ 2510 w 10000"/>
                  <a:gd name="connsiteY38-2238" fmla="*/ 5852 h 10000"/>
                  <a:gd name="connsiteX39-2239" fmla="*/ 1545 w 10000"/>
                  <a:gd name="connsiteY39-2240" fmla="*/ 5981 h 10000"/>
                  <a:gd name="connsiteX40-2241" fmla="*/ 1208 w 10000"/>
                  <a:gd name="connsiteY40-2242" fmla="*/ 5431 h 10000"/>
                  <a:gd name="connsiteX41-2243" fmla="*/ 1514 w 10000"/>
                  <a:gd name="connsiteY41-2244" fmla="*/ 4386 h 10000"/>
                  <a:gd name="connsiteX42-2245" fmla="*/ 1561 w 10000"/>
                  <a:gd name="connsiteY42-2246" fmla="*/ 4203 h 10000"/>
                  <a:gd name="connsiteX43-2247" fmla="*/ 1787 w 10000"/>
                  <a:gd name="connsiteY43-2248" fmla="*/ 2991 h 10000"/>
                  <a:gd name="connsiteX44-2249" fmla="*/ 3136 w 10000"/>
                  <a:gd name="connsiteY44-2250" fmla="*/ 2606 h 10000"/>
                  <a:gd name="connsiteX45-2251" fmla="*/ 3876 w 10000"/>
                  <a:gd name="connsiteY45-2252" fmla="*/ 3799 h 10000"/>
                  <a:gd name="connsiteX46-2253" fmla="*/ 2703 w 10000"/>
                  <a:gd name="connsiteY46-2254" fmla="*/ 4569 h 10000"/>
                  <a:gd name="connsiteX47-2255" fmla="*/ 2719 w 10000"/>
                  <a:gd name="connsiteY47-2256" fmla="*/ 4808 h 10000"/>
                  <a:gd name="connsiteX48-2257" fmla="*/ 2927 w 10000"/>
                  <a:gd name="connsiteY48-2258" fmla="*/ 4771 h 10000"/>
                  <a:gd name="connsiteX49-2259" fmla="*/ 4744 w 10000"/>
                  <a:gd name="connsiteY49-2260" fmla="*/ 4423 h 10000"/>
                  <a:gd name="connsiteX50-2261" fmla="*/ 4937 w 10000"/>
                  <a:gd name="connsiteY50-2262" fmla="*/ 4423 h 10000"/>
                  <a:gd name="connsiteX51-2263" fmla="*/ 5804 w 10000"/>
                  <a:gd name="connsiteY51-2264" fmla="*/ 4184 h 10000"/>
                  <a:gd name="connsiteX52-2265" fmla="*/ 6383 w 10000"/>
                  <a:gd name="connsiteY52-2266" fmla="*/ 4973 h 10000"/>
                  <a:gd name="connsiteX53-2267" fmla="*/ 6512 w 10000"/>
                  <a:gd name="connsiteY53-2268" fmla="*/ 5119 h 10000"/>
                  <a:gd name="connsiteX54-2269" fmla="*/ 7572 w 10000"/>
                  <a:gd name="connsiteY54-2270" fmla="*/ 6532 h 10000"/>
                  <a:gd name="connsiteX55-2271" fmla="*/ 7196 w 10000"/>
                  <a:gd name="connsiteY55-2272" fmla="*/ 7806 h 10000"/>
                  <a:gd name="connsiteX56-2273" fmla="*/ 5483 w 10000"/>
                  <a:gd name="connsiteY56-2274" fmla="*/ 8218 h 10000"/>
                  <a:gd name="connsiteX57-2275" fmla="*/ 5467 w 10000"/>
                  <a:gd name="connsiteY57-2276" fmla="*/ 8273 h 10000"/>
                  <a:gd name="connsiteX58-2277" fmla="*/ 3490 w 10000"/>
                  <a:gd name="connsiteY58-2278" fmla="*/ 8053 h 10000"/>
                  <a:gd name="connsiteX59-2279" fmla="*/ 3345 w 10000"/>
                  <a:gd name="connsiteY59-2280" fmla="*/ 7357 h 10000"/>
                  <a:gd name="connsiteX60-2281" fmla="*/ 3586 w 10000"/>
                  <a:gd name="connsiteY60-2282" fmla="*/ 7082 h 10000"/>
                  <a:gd name="connsiteX61-2283" fmla="*/ 3683 w 10000"/>
                  <a:gd name="connsiteY61-2284" fmla="*/ 6880 h 10000"/>
                  <a:gd name="connsiteX62-2285" fmla="*/ 3490 w 10000"/>
                  <a:gd name="connsiteY62-2286" fmla="*/ 6770 h 10000"/>
                  <a:gd name="connsiteX63-2287" fmla="*/ 3072 w 10000"/>
                  <a:gd name="connsiteY63-2288" fmla="*/ 7247 h 10000"/>
                  <a:gd name="connsiteX64-2289" fmla="*/ 3249 w 10000"/>
                  <a:gd name="connsiteY64-2290" fmla="*/ 8255 h 10000"/>
                  <a:gd name="connsiteX65-2291" fmla="*/ 3249 w 10000"/>
                  <a:gd name="connsiteY65-2292" fmla="*/ 8273 h 10000"/>
                  <a:gd name="connsiteX66-2293" fmla="*/ 4680 w 10000"/>
                  <a:gd name="connsiteY66-2294" fmla="*/ 8825 h 10000"/>
                  <a:gd name="connsiteX67-2295" fmla="*/ 5354 w 10000"/>
                  <a:gd name="connsiteY67-2296" fmla="*/ 8677 h 10000"/>
                  <a:gd name="connsiteX68-2297" fmla="*/ 3393 w 10000"/>
                  <a:gd name="connsiteY68-2298" fmla="*/ 9998 h 10000"/>
                  <a:gd name="connsiteX69-2299" fmla="*/ 2253 w 10000"/>
                  <a:gd name="connsiteY69-2300" fmla="*/ 9228 h 10000"/>
                  <a:gd name="connsiteX70-2301" fmla="*/ 1224 w 10000"/>
                  <a:gd name="connsiteY70-2302" fmla="*/ 7137 h 10000"/>
                  <a:gd name="connsiteX71-2303" fmla="*/ 3 w 10000"/>
                  <a:gd name="connsiteY71-2304" fmla="*/ 4954 h 10000"/>
                  <a:gd name="connsiteX0-2305" fmla="*/ 3 w 10000"/>
                  <a:gd name="connsiteY0-2306" fmla="*/ 4954 h 10000"/>
                  <a:gd name="connsiteX1-2307" fmla="*/ 726 w 10000"/>
                  <a:gd name="connsiteY1-2308" fmla="*/ 3028 h 10000"/>
                  <a:gd name="connsiteX2-2309" fmla="*/ 1337 w 10000"/>
                  <a:gd name="connsiteY2-2310" fmla="*/ 1635 h 10000"/>
                  <a:gd name="connsiteX3-2311" fmla="*/ 3233 w 10000"/>
                  <a:gd name="connsiteY3-2312" fmla="*/ 773 h 10000"/>
                  <a:gd name="connsiteX4-2313" fmla="*/ 5997 w 10000"/>
                  <a:gd name="connsiteY4-2314" fmla="*/ 424 h 10000"/>
                  <a:gd name="connsiteX5-2315" fmla="*/ 8488 w 10000"/>
                  <a:gd name="connsiteY5-2316" fmla="*/ 1452 h 10000"/>
                  <a:gd name="connsiteX6-2317" fmla="*/ 9693 w 10000"/>
                  <a:gd name="connsiteY6-2318" fmla="*/ 4661 h 10000"/>
                  <a:gd name="connsiteX7-2319" fmla="*/ 7765 w 10000"/>
                  <a:gd name="connsiteY7-2320" fmla="*/ 5852 h 10000"/>
                  <a:gd name="connsiteX8-2321" fmla="*/ 6752 w 10000"/>
                  <a:gd name="connsiteY8-2322" fmla="*/ 4844 h 10000"/>
                  <a:gd name="connsiteX9-2323" fmla="*/ 7444 w 10000"/>
                  <a:gd name="connsiteY9-2324" fmla="*/ 2845 h 10000"/>
                  <a:gd name="connsiteX10-2325" fmla="*/ 8680 w 10000"/>
                  <a:gd name="connsiteY10-2326" fmla="*/ 2808 h 10000"/>
                  <a:gd name="connsiteX11-2327" fmla="*/ 8873 w 10000"/>
                  <a:gd name="connsiteY11-2328" fmla="*/ 3799 h 10000"/>
                  <a:gd name="connsiteX12-2329" fmla="*/ 8568 w 10000"/>
                  <a:gd name="connsiteY12-2330" fmla="*/ 4203 h 10000"/>
                  <a:gd name="connsiteX13-2331" fmla="*/ 7941 w 10000"/>
                  <a:gd name="connsiteY13-2332" fmla="*/ 4184 h 10000"/>
                  <a:gd name="connsiteX14-2333" fmla="*/ 7748 w 10000"/>
                  <a:gd name="connsiteY14-2334" fmla="*/ 4276 h 10000"/>
                  <a:gd name="connsiteX15-2335" fmla="*/ 7829 w 10000"/>
                  <a:gd name="connsiteY15-2336" fmla="*/ 4496 h 10000"/>
                  <a:gd name="connsiteX16-2337" fmla="*/ 8664 w 10000"/>
                  <a:gd name="connsiteY16-2338" fmla="*/ 4514 h 10000"/>
                  <a:gd name="connsiteX17-2339" fmla="*/ 9163 w 10000"/>
                  <a:gd name="connsiteY17-2340" fmla="*/ 3928 h 10000"/>
                  <a:gd name="connsiteX18-2341" fmla="*/ 8857 w 10000"/>
                  <a:gd name="connsiteY18-2342" fmla="*/ 2533 h 10000"/>
                  <a:gd name="connsiteX19-2343" fmla="*/ 7637 w 10000"/>
                  <a:gd name="connsiteY19-2344" fmla="*/ 2350 h 10000"/>
                  <a:gd name="connsiteX20-2345" fmla="*/ 6720 w 10000"/>
                  <a:gd name="connsiteY20-2346" fmla="*/ 1360 h 10000"/>
                  <a:gd name="connsiteX21-2347" fmla="*/ 5627 w 10000"/>
                  <a:gd name="connsiteY21-2348" fmla="*/ 1470 h 10000"/>
                  <a:gd name="connsiteX22-2349" fmla="*/ 4390 w 10000"/>
                  <a:gd name="connsiteY22-2350" fmla="*/ 902 h 10000"/>
                  <a:gd name="connsiteX23-2351" fmla="*/ 3442 w 10000"/>
                  <a:gd name="connsiteY23-2352" fmla="*/ 1543 h 10000"/>
                  <a:gd name="connsiteX24-2353" fmla="*/ 3201 w 10000"/>
                  <a:gd name="connsiteY24-2354" fmla="*/ 2277 h 10000"/>
                  <a:gd name="connsiteX25-2355" fmla="*/ 1578 w 10000"/>
                  <a:gd name="connsiteY25-2356" fmla="*/ 2771 h 10000"/>
                  <a:gd name="connsiteX26-2357" fmla="*/ 1257 w 10000"/>
                  <a:gd name="connsiteY26-2358" fmla="*/ 4203 h 10000"/>
                  <a:gd name="connsiteX27-2359" fmla="*/ 902 w 10000"/>
                  <a:gd name="connsiteY27-2360" fmla="*/ 5486 h 10000"/>
                  <a:gd name="connsiteX28-2361" fmla="*/ 1417 w 10000"/>
                  <a:gd name="connsiteY28-2362" fmla="*/ 6294 h 10000"/>
                  <a:gd name="connsiteX29-2363" fmla="*/ 2670 w 10000"/>
                  <a:gd name="connsiteY29-2364" fmla="*/ 6129 h 10000"/>
                  <a:gd name="connsiteX30-2365" fmla="*/ 4518 w 10000"/>
                  <a:gd name="connsiteY30-2366" fmla="*/ 6092 h 10000"/>
                  <a:gd name="connsiteX31-2367" fmla="*/ 5531 w 10000"/>
                  <a:gd name="connsiteY31-2368" fmla="*/ 6642 h 10000"/>
                  <a:gd name="connsiteX32-2369" fmla="*/ 5611 w 10000"/>
                  <a:gd name="connsiteY32-2370" fmla="*/ 6642 h 10000"/>
                  <a:gd name="connsiteX33-2371" fmla="*/ 6093 w 10000"/>
                  <a:gd name="connsiteY33-2372" fmla="*/ 6129 h 10000"/>
                  <a:gd name="connsiteX34-2373" fmla="*/ 6013 w 10000"/>
                  <a:gd name="connsiteY34-2374" fmla="*/ 5907 h 10000"/>
                  <a:gd name="connsiteX35-2375" fmla="*/ 5820 w 10000"/>
                  <a:gd name="connsiteY35-2376" fmla="*/ 5981 h 10000"/>
                  <a:gd name="connsiteX36-2377" fmla="*/ 5547 w 10000"/>
                  <a:gd name="connsiteY36-2378" fmla="*/ 6312 h 10000"/>
                  <a:gd name="connsiteX37-2379" fmla="*/ 4695 w 10000"/>
                  <a:gd name="connsiteY37-2380" fmla="*/ 5834 h 10000"/>
                  <a:gd name="connsiteX38-2381" fmla="*/ 2510 w 10000"/>
                  <a:gd name="connsiteY38-2382" fmla="*/ 5852 h 10000"/>
                  <a:gd name="connsiteX39-2383" fmla="*/ 1545 w 10000"/>
                  <a:gd name="connsiteY39-2384" fmla="*/ 5981 h 10000"/>
                  <a:gd name="connsiteX40-2385" fmla="*/ 1208 w 10000"/>
                  <a:gd name="connsiteY40-2386" fmla="*/ 5431 h 10000"/>
                  <a:gd name="connsiteX41-2387" fmla="*/ 1514 w 10000"/>
                  <a:gd name="connsiteY41-2388" fmla="*/ 4386 h 10000"/>
                  <a:gd name="connsiteX42-2389" fmla="*/ 1561 w 10000"/>
                  <a:gd name="connsiteY42-2390" fmla="*/ 4203 h 10000"/>
                  <a:gd name="connsiteX43-2391" fmla="*/ 1787 w 10000"/>
                  <a:gd name="connsiteY43-2392" fmla="*/ 2991 h 10000"/>
                  <a:gd name="connsiteX44-2393" fmla="*/ 3136 w 10000"/>
                  <a:gd name="connsiteY44-2394" fmla="*/ 2606 h 10000"/>
                  <a:gd name="connsiteX45-2395" fmla="*/ 3876 w 10000"/>
                  <a:gd name="connsiteY45-2396" fmla="*/ 3799 h 10000"/>
                  <a:gd name="connsiteX46-2397" fmla="*/ 2703 w 10000"/>
                  <a:gd name="connsiteY46-2398" fmla="*/ 4569 h 10000"/>
                  <a:gd name="connsiteX47-2399" fmla="*/ 2719 w 10000"/>
                  <a:gd name="connsiteY47-2400" fmla="*/ 4808 h 10000"/>
                  <a:gd name="connsiteX48-2401" fmla="*/ 2927 w 10000"/>
                  <a:gd name="connsiteY48-2402" fmla="*/ 4771 h 10000"/>
                  <a:gd name="connsiteX49-2403" fmla="*/ 4744 w 10000"/>
                  <a:gd name="connsiteY49-2404" fmla="*/ 4423 h 10000"/>
                  <a:gd name="connsiteX50-2405" fmla="*/ 4937 w 10000"/>
                  <a:gd name="connsiteY50-2406" fmla="*/ 4423 h 10000"/>
                  <a:gd name="connsiteX51-2407" fmla="*/ 5804 w 10000"/>
                  <a:gd name="connsiteY51-2408" fmla="*/ 4184 h 10000"/>
                  <a:gd name="connsiteX52-2409" fmla="*/ 6383 w 10000"/>
                  <a:gd name="connsiteY52-2410" fmla="*/ 4973 h 10000"/>
                  <a:gd name="connsiteX53-2411" fmla="*/ 6512 w 10000"/>
                  <a:gd name="connsiteY53-2412" fmla="*/ 5119 h 10000"/>
                  <a:gd name="connsiteX54-2413" fmla="*/ 7572 w 10000"/>
                  <a:gd name="connsiteY54-2414" fmla="*/ 6532 h 10000"/>
                  <a:gd name="connsiteX55-2415" fmla="*/ 7273 w 10000"/>
                  <a:gd name="connsiteY55-2416" fmla="*/ 7835 h 10000"/>
                  <a:gd name="connsiteX56-2417" fmla="*/ 5483 w 10000"/>
                  <a:gd name="connsiteY56-2418" fmla="*/ 8218 h 10000"/>
                  <a:gd name="connsiteX57-2419" fmla="*/ 5467 w 10000"/>
                  <a:gd name="connsiteY57-2420" fmla="*/ 8273 h 10000"/>
                  <a:gd name="connsiteX58-2421" fmla="*/ 3490 w 10000"/>
                  <a:gd name="connsiteY58-2422" fmla="*/ 8053 h 10000"/>
                  <a:gd name="connsiteX59-2423" fmla="*/ 3345 w 10000"/>
                  <a:gd name="connsiteY59-2424" fmla="*/ 7357 h 10000"/>
                  <a:gd name="connsiteX60-2425" fmla="*/ 3586 w 10000"/>
                  <a:gd name="connsiteY60-2426" fmla="*/ 7082 h 10000"/>
                  <a:gd name="connsiteX61-2427" fmla="*/ 3683 w 10000"/>
                  <a:gd name="connsiteY61-2428" fmla="*/ 6880 h 10000"/>
                  <a:gd name="connsiteX62-2429" fmla="*/ 3490 w 10000"/>
                  <a:gd name="connsiteY62-2430" fmla="*/ 6770 h 10000"/>
                  <a:gd name="connsiteX63-2431" fmla="*/ 3072 w 10000"/>
                  <a:gd name="connsiteY63-2432" fmla="*/ 7247 h 10000"/>
                  <a:gd name="connsiteX64-2433" fmla="*/ 3249 w 10000"/>
                  <a:gd name="connsiteY64-2434" fmla="*/ 8255 h 10000"/>
                  <a:gd name="connsiteX65-2435" fmla="*/ 3249 w 10000"/>
                  <a:gd name="connsiteY65-2436" fmla="*/ 8273 h 10000"/>
                  <a:gd name="connsiteX66-2437" fmla="*/ 4680 w 10000"/>
                  <a:gd name="connsiteY66-2438" fmla="*/ 8825 h 10000"/>
                  <a:gd name="connsiteX67-2439" fmla="*/ 5354 w 10000"/>
                  <a:gd name="connsiteY67-2440" fmla="*/ 8677 h 10000"/>
                  <a:gd name="connsiteX68-2441" fmla="*/ 3393 w 10000"/>
                  <a:gd name="connsiteY68-2442" fmla="*/ 9998 h 10000"/>
                  <a:gd name="connsiteX69-2443" fmla="*/ 2253 w 10000"/>
                  <a:gd name="connsiteY69-2444" fmla="*/ 9228 h 10000"/>
                  <a:gd name="connsiteX70-2445" fmla="*/ 1224 w 10000"/>
                  <a:gd name="connsiteY70-2446" fmla="*/ 7137 h 10000"/>
                  <a:gd name="connsiteX71-2447" fmla="*/ 3 w 10000"/>
                  <a:gd name="connsiteY71-2448" fmla="*/ 4954 h 10000"/>
                  <a:gd name="connsiteX0-2449" fmla="*/ 3 w 10000"/>
                  <a:gd name="connsiteY0-2450" fmla="*/ 4954 h 10000"/>
                  <a:gd name="connsiteX1-2451" fmla="*/ 726 w 10000"/>
                  <a:gd name="connsiteY1-2452" fmla="*/ 3028 h 10000"/>
                  <a:gd name="connsiteX2-2453" fmla="*/ 1337 w 10000"/>
                  <a:gd name="connsiteY2-2454" fmla="*/ 1635 h 10000"/>
                  <a:gd name="connsiteX3-2455" fmla="*/ 3233 w 10000"/>
                  <a:gd name="connsiteY3-2456" fmla="*/ 773 h 10000"/>
                  <a:gd name="connsiteX4-2457" fmla="*/ 5997 w 10000"/>
                  <a:gd name="connsiteY4-2458" fmla="*/ 424 h 10000"/>
                  <a:gd name="connsiteX5-2459" fmla="*/ 8488 w 10000"/>
                  <a:gd name="connsiteY5-2460" fmla="*/ 1452 h 10000"/>
                  <a:gd name="connsiteX6-2461" fmla="*/ 9693 w 10000"/>
                  <a:gd name="connsiteY6-2462" fmla="*/ 4661 h 10000"/>
                  <a:gd name="connsiteX7-2463" fmla="*/ 7765 w 10000"/>
                  <a:gd name="connsiteY7-2464" fmla="*/ 5852 h 10000"/>
                  <a:gd name="connsiteX8-2465" fmla="*/ 6752 w 10000"/>
                  <a:gd name="connsiteY8-2466" fmla="*/ 4844 h 10000"/>
                  <a:gd name="connsiteX9-2467" fmla="*/ 7444 w 10000"/>
                  <a:gd name="connsiteY9-2468" fmla="*/ 2845 h 10000"/>
                  <a:gd name="connsiteX10-2469" fmla="*/ 8680 w 10000"/>
                  <a:gd name="connsiteY10-2470" fmla="*/ 2808 h 10000"/>
                  <a:gd name="connsiteX11-2471" fmla="*/ 8873 w 10000"/>
                  <a:gd name="connsiteY11-2472" fmla="*/ 3799 h 10000"/>
                  <a:gd name="connsiteX12-2473" fmla="*/ 8568 w 10000"/>
                  <a:gd name="connsiteY12-2474" fmla="*/ 4203 h 10000"/>
                  <a:gd name="connsiteX13-2475" fmla="*/ 7941 w 10000"/>
                  <a:gd name="connsiteY13-2476" fmla="*/ 4184 h 10000"/>
                  <a:gd name="connsiteX14-2477" fmla="*/ 7748 w 10000"/>
                  <a:gd name="connsiteY14-2478" fmla="*/ 4276 h 10000"/>
                  <a:gd name="connsiteX15-2479" fmla="*/ 7829 w 10000"/>
                  <a:gd name="connsiteY15-2480" fmla="*/ 4496 h 10000"/>
                  <a:gd name="connsiteX16-2481" fmla="*/ 8664 w 10000"/>
                  <a:gd name="connsiteY16-2482" fmla="*/ 4514 h 10000"/>
                  <a:gd name="connsiteX17-2483" fmla="*/ 9163 w 10000"/>
                  <a:gd name="connsiteY17-2484" fmla="*/ 3928 h 10000"/>
                  <a:gd name="connsiteX18-2485" fmla="*/ 8857 w 10000"/>
                  <a:gd name="connsiteY18-2486" fmla="*/ 2533 h 10000"/>
                  <a:gd name="connsiteX19-2487" fmla="*/ 7637 w 10000"/>
                  <a:gd name="connsiteY19-2488" fmla="*/ 2350 h 10000"/>
                  <a:gd name="connsiteX20-2489" fmla="*/ 6720 w 10000"/>
                  <a:gd name="connsiteY20-2490" fmla="*/ 1360 h 10000"/>
                  <a:gd name="connsiteX21-2491" fmla="*/ 5627 w 10000"/>
                  <a:gd name="connsiteY21-2492" fmla="*/ 1470 h 10000"/>
                  <a:gd name="connsiteX22-2493" fmla="*/ 4390 w 10000"/>
                  <a:gd name="connsiteY22-2494" fmla="*/ 902 h 10000"/>
                  <a:gd name="connsiteX23-2495" fmla="*/ 3442 w 10000"/>
                  <a:gd name="connsiteY23-2496" fmla="*/ 1543 h 10000"/>
                  <a:gd name="connsiteX24-2497" fmla="*/ 3201 w 10000"/>
                  <a:gd name="connsiteY24-2498" fmla="*/ 2277 h 10000"/>
                  <a:gd name="connsiteX25-2499" fmla="*/ 1578 w 10000"/>
                  <a:gd name="connsiteY25-2500" fmla="*/ 2771 h 10000"/>
                  <a:gd name="connsiteX26-2501" fmla="*/ 1257 w 10000"/>
                  <a:gd name="connsiteY26-2502" fmla="*/ 4203 h 10000"/>
                  <a:gd name="connsiteX27-2503" fmla="*/ 902 w 10000"/>
                  <a:gd name="connsiteY27-2504" fmla="*/ 5486 h 10000"/>
                  <a:gd name="connsiteX28-2505" fmla="*/ 1417 w 10000"/>
                  <a:gd name="connsiteY28-2506" fmla="*/ 6294 h 10000"/>
                  <a:gd name="connsiteX29-2507" fmla="*/ 2670 w 10000"/>
                  <a:gd name="connsiteY29-2508" fmla="*/ 6129 h 10000"/>
                  <a:gd name="connsiteX30-2509" fmla="*/ 4518 w 10000"/>
                  <a:gd name="connsiteY30-2510" fmla="*/ 6092 h 10000"/>
                  <a:gd name="connsiteX31-2511" fmla="*/ 5531 w 10000"/>
                  <a:gd name="connsiteY31-2512" fmla="*/ 6642 h 10000"/>
                  <a:gd name="connsiteX32-2513" fmla="*/ 5611 w 10000"/>
                  <a:gd name="connsiteY32-2514" fmla="*/ 6642 h 10000"/>
                  <a:gd name="connsiteX33-2515" fmla="*/ 6093 w 10000"/>
                  <a:gd name="connsiteY33-2516" fmla="*/ 6129 h 10000"/>
                  <a:gd name="connsiteX34-2517" fmla="*/ 6013 w 10000"/>
                  <a:gd name="connsiteY34-2518" fmla="*/ 5907 h 10000"/>
                  <a:gd name="connsiteX35-2519" fmla="*/ 5820 w 10000"/>
                  <a:gd name="connsiteY35-2520" fmla="*/ 5981 h 10000"/>
                  <a:gd name="connsiteX36-2521" fmla="*/ 5547 w 10000"/>
                  <a:gd name="connsiteY36-2522" fmla="*/ 6312 h 10000"/>
                  <a:gd name="connsiteX37-2523" fmla="*/ 4695 w 10000"/>
                  <a:gd name="connsiteY37-2524" fmla="*/ 5834 h 10000"/>
                  <a:gd name="connsiteX38-2525" fmla="*/ 2510 w 10000"/>
                  <a:gd name="connsiteY38-2526" fmla="*/ 5852 h 10000"/>
                  <a:gd name="connsiteX39-2527" fmla="*/ 1545 w 10000"/>
                  <a:gd name="connsiteY39-2528" fmla="*/ 5981 h 10000"/>
                  <a:gd name="connsiteX40-2529" fmla="*/ 1208 w 10000"/>
                  <a:gd name="connsiteY40-2530" fmla="*/ 5431 h 10000"/>
                  <a:gd name="connsiteX41-2531" fmla="*/ 1514 w 10000"/>
                  <a:gd name="connsiteY41-2532" fmla="*/ 4386 h 10000"/>
                  <a:gd name="connsiteX42-2533" fmla="*/ 1561 w 10000"/>
                  <a:gd name="connsiteY42-2534" fmla="*/ 4203 h 10000"/>
                  <a:gd name="connsiteX43-2535" fmla="*/ 1787 w 10000"/>
                  <a:gd name="connsiteY43-2536" fmla="*/ 2991 h 10000"/>
                  <a:gd name="connsiteX44-2537" fmla="*/ 3136 w 10000"/>
                  <a:gd name="connsiteY44-2538" fmla="*/ 2606 h 10000"/>
                  <a:gd name="connsiteX45-2539" fmla="*/ 3876 w 10000"/>
                  <a:gd name="connsiteY45-2540" fmla="*/ 3799 h 10000"/>
                  <a:gd name="connsiteX46-2541" fmla="*/ 2703 w 10000"/>
                  <a:gd name="connsiteY46-2542" fmla="*/ 4569 h 10000"/>
                  <a:gd name="connsiteX47-2543" fmla="*/ 2719 w 10000"/>
                  <a:gd name="connsiteY47-2544" fmla="*/ 4808 h 10000"/>
                  <a:gd name="connsiteX48-2545" fmla="*/ 2927 w 10000"/>
                  <a:gd name="connsiteY48-2546" fmla="*/ 4771 h 10000"/>
                  <a:gd name="connsiteX49-2547" fmla="*/ 4744 w 10000"/>
                  <a:gd name="connsiteY49-2548" fmla="*/ 4423 h 10000"/>
                  <a:gd name="connsiteX50-2549" fmla="*/ 4937 w 10000"/>
                  <a:gd name="connsiteY50-2550" fmla="*/ 4423 h 10000"/>
                  <a:gd name="connsiteX51-2551" fmla="*/ 5804 w 10000"/>
                  <a:gd name="connsiteY51-2552" fmla="*/ 4184 h 10000"/>
                  <a:gd name="connsiteX52-2553" fmla="*/ 6383 w 10000"/>
                  <a:gd name="connsiteY52-2554" fmla="*/ 4973 h 10000"/>
                  <a:gd name="connsiteX53-2555" fmla="*/ 6512 w 10000"/>
                  <a:gd name="connsiteY53-2556" fmla="*/ 5119 h 10000"/>
                  <a:gd name="connsiteX54-2557" fmla="*/ 7572 w 10000"/>
                  <a:gd name="connsiteY54-2558" fmla="*/ 6532 h 10000"/>
                  <a:gd name="connsiteX55-2559" fmla="*/ 7273 w 10000"/>
                  <a:gd name="connsiteY55-2560" fmla="*/ 7835 h 10000"/>
                  <a:gd name="connsiteX56-2561" fmla="*/ 5483 w 10000"/>
                  <a:gd name="connsiteY56-2562" fmla="*/ 8218 h 10000"/>
                  <a:gd name="connsiteX57-2563" fmla="*/ 5467 w 10000"/>
                  <a:gd name="connsiteY57-2564" fmla="*/ 8273 h 10000"/>
                  <a:gd name="connsiteX58-2565" fmla="*/ 3490 w 10000"/>
                  <a:gd name="connsiteY58-2566" fmla="*/ 8053 h 10000"/>
                  <a:gd name="connsiteX59-2567" fmla="*/ 3345 w 10000"/>
                  <a:gd name="connsiteY59-2568" fmla="*/ 7357 h 10000"/>
                  <a:gd name="connsiteX60-2569" fmla="*/ 3586 w 10000"/>
                  <a:gd name="connsiteY60-2570" fmla="*/ 7082 h 10000"/>
                  <a:gd name="connsiteX61-2571" fmla="*/ 3683 w 10000"/>
                  <a:gd name="connsiteY61-2572" fmla="*/ 6880 h 10000"/>
                  <a:gd name="connsiteX62-2573" fmla="*/ 3490 w 10000"/>
                  <a:gd name="connsiteY62-2574" fmla="*/ 6770 h 10000"/>
                  <a:gd name="connsiteX63-2575" fmla="*/ 3072 w 10000"/>
                  <a:gd name="connsiteY63-2576" fmla="*/ 7247 h 10000"/>
                  <a:gd name="connsiteX64-2577" fmla="*/ 3249 w 10000"/>
                  <a:gd name="connsiteY64-2578" fmla="*/ 8255 h 10000"/>
                  <a:gd name="connsiteX65-2579" fmla="*/ 3249 w 10000"/>
                  <a:gd name="connsiteY65-2580" fmla="*/ 8273 h 10000"/>
                  <a:gd name="connsiteX66-2581" fmla="*/ 4680 w 10000"/>
                  <a:gd name="connsiteY66-2582" fmla="*/ 8825 h 10000"/>
                  <a:gd name="connsiteX67-2583" fmla="*/ 5354 w 10000"/>
                  <a:gd name="connsiteY67-2584" fmla="*/ 8677 h 10000"/>
                  <a:gd name="connsiteX68-2585" fmla="*/ 3393 w 10000"/>
                  <a:gd name="connsiteY68-2586" fmla="*/ 9998 h 10000"/>
                  <a:gd name="connsiteX69-2587" fmla="*/ 2253 w 10000"/>
                  <a:gd name="connsiteY69-2588" fmla="*/ 9228 h 10000"/>
                  <a:gd name="connsiteX70-2589" fmla="*/ 1224 w 10000"/>
                  <a:gd name="connsiteY70-2590" fmla="*/ 7137 h 10000"/>
                  <a:gd name="connsiteX71-2591" fmla="*/ 3 w 10000"/>
                  <a:gd name="connsiteY71-2592" fmla="*/ 4954 h 10000"/>
                  <a:gd name="connsiteX0-2593" fmla="*/ 3 w 10000"/>
                  <a:gd name="connsiteY0-2594" fmla="*/ 4954 h 10000"/>
                  <a:gd name="connsiteX1-2595" fmla="*/ 726 w 10000"/>
                  <a:gd name="connsiteY1-2596" fmla="*/ 3028 h 10000"/>
                  <a:gd name="connsiteX2-2597" fmla="*/ 1337 w 10000"/>
                  <a:gd name="connsiteY2-2598" fmla="*/ 1635 h 10000"/>
                  <a:gd name="connsiteX3-2599" fmla="*/ 3233 w 10000"/>
                  <a:gd name="connsiteY3-2600" fmla="*/ 773 h 10000"/>
                  <a:gd name="connsiteX4-2601" fmla="*/ 5997 w 10000"/>
                  <a:gd name="connsiteY4-2602" fmla="*/ 424 h 10000"/>
                  <a:gd name="connsiteX5-2603" fmla="*/ 8488 w 10000"/>
                  <a:gd name="connsiteY5-2604" fmla="*/ 1452 h 10000"/>
                  <a:gd name="connsiteX6-2605" fmla="*/ 9693 w 10000"/>
                  <a:gd name="connsiteY6-2606" fmla="*/ 4661 h 10000"/>
                  <a:gd name="connsiteX7-2607" fmla="*/ 7765 w 10000"/>
                  <a:gd name="connsiteY7-2608" fmla="*/ 5852 h 10000"/>
                  <a:gd name="connsiteX8-2609" fmla="*/ 6752 w 10000"/>
                  <a:gd name="connsiteY8-2610" fmla="*/ 4844 h 10000"/>
                  <a:gd name="connsiteX9-2611" fmla="*/ 7444 w 10000"/>
                  <a:gd name="connsiteY9-2612" fmla="*/ 2845 h 10000"/>
                  <a:gd name="connsiteX10-2613" fmla="*/ 8680 w 10000"/>
                  <a:gd name="connsiteY10-2614" fmla="*/ 2808 h 10000"/>
                  <a:gd name="connsiteX11-2615" fmla="*/ 8873 w 10000"/>
                  <a:gd name="connsiteY11-2616" fmla="*/ 3799 h 10000"/>
                  <a:gd name="connsiteX12-2617" fmla="*/ 8568 w 10000"/>
                  <a:gd name="connsiteY12-2618" fmla="*/ 4203 h 10000"/>
                  <a:gd name="connsiteX13-2619" fmla="*/ 7941 w 10000"/>
                  <a:gd name="connsiteY13-2620" fmla="*/ 4184 h 10000"/>
                  <a:gd name="connsiteX14-2621" fmla="*/ 7748 w 10000"/>
                  <a:gd name="connsiteY14-2622" fmla="*/ 4276 h 10000"/>
                  <a:gd name="connsiteX15-2623" fmla="*/ 7829 w 10000"/>
                  <a:gd name="connsiteY15-2624" fmla="*/ 4496 h 10000"/>
                  <a:gd name="connsiteX16-2625" fmla="*/ 8664 w 10000"/>
                  <a:gd name="connsiteY16-2626" fmla="*/ 4514 h 10000"/>
                  <a:gd name="connsiteX17-2627" fmla="*/ 9163 w 10000"/>
                  <a:gd name="connsiteY17-2628" fmla="*/ 3928 h 10000"/>
                  <a:gd name="connsiteX18-2629" fmla="*/ 8857 w 10000"/>
                  <a:gd name="connsiteY18-2630" fmla="*/ 2533 h 10000"/>
                  <a:gd name="connsiteX19-2631" fmla="*/ 7637 w 10000"/>
                  <a:gd name="connsiteY19-2632" fmla="*/ 2350 h 10000"/>
                  <a:gd name="connsiteX20-2633" fmla="*/ 6720 w 10000"/>
                  <a:gd name="connsiteY20-2634" fmla="*/ 1360 h 10000"/>
                  <a:gd name="connsiteX21-2635" fmla="*/ 5627 w 10000"/>
                  <a:gd name="connsiteY21-2636" fmla="*/ 1470 h 10000"/>
                  <a:gd name="connsiteX22-2637" fmla="*/ 4390 w 10000"/>
                  <a:gd name="connsiteY22-2638" fmla="*/ 902 h 10000"/>
                  <a:gd name="connsiteX23-2639" fmla="*/ 3442 w 10000"/>
                  <a:gd name="connsiteY23-2640" fmla="*/ 1543 h 10000"/>
                  <a:gd name="connsiteX24-2641" fmla="*/ 3201 w 10000"/>
                  <a:gd name="connsiteY24-2642" fmla="*/ 2277 h 10000"/>
                  <a:gd name="connsiteX25-2643" fmla="*/ 1578 w 10000"/>
                  <a:gd name="connsiteY25-2644" fmla="*/ 2771 h 10000"/>
                  <a:gd name="connsiteX26-2645" fmla="*/ 1257 w 10000"/>
                  <a:gd name="connsiteY26-2646" fmla="*/ 4203 h 10000"/>
                  <a:gd name="connsiteX27-2647" fmla="*/ 902 w 10000"/>
                  <a:gd name="connsiteY27-2648" fmla="*/ 5486 h 10000"/>
                  <a:gd name="connsiteX28-2649" fmla="*/ 1417 w 10000"/>
                  <a:gd name="connsiteY28-2650" fmla="*/ 6294 h 10000"/>
                  <a:gd name="connsiteX29-2651" fmla="*/ 2670 w 10000"/>
                  <a:gd name="connsiteY29-2652" fmla="*/ 6129 h 10000"/>
                  <a:gd name="connsiteX30-2653" fmla="*/ 4518 w 10000"/>
                  <a:gd name="connsiteY30-2654" fmla="*/ 6092 h 10000"/>
                  <a:gd name="connsiteX31-2655" fmla="*/ 5531 w 10000"/>
                  <a:gd name="connsiteY31-2656" fmla="*/ 6642 h 10000"/>
                  <a:gd name="connsiteX32-2657" fmla="*/ 5611 w 10000"/>
                  <a:gd name="connsiteY32-2658" fmla="*/ 6642 h 10000"/>
                  <a:gd name="connsiteX33-2659" fmla="*/ 6093 w 10000"/>
                  <a:gd name="connsiteY33-2660" fmla="*/ 6129 h 10000"/>
                  <a:gd name="connsiteX34-2661" fmla="*/ 6013 w 10000"/>
                  <a:gd name="connsiteY34-2662" fmla="*/ 5907 h 10000"/>
                  <a:gd name="connsiteX35-2663" fmla="*/ 5820 w 10000"/>
                  <a:gd name="connsiteY35-2664" fmla="*/ 5981 h 10000"/>
                  <a:gd name="connsiteX36-2665" fmla="*/ 5547 w 10000"/>
                  <a:gd name="connsiteY36-2666" fmla="*/ 6312 h 10000"/>
                  <a:gd name="connsiteX37-2667" fmla="*/ 4695 w 10000"/>
                  <a:gd name="connsiteY37-2668" fmla="*/ 5834 h 10000"/>
                  <a:gd name="connsiteX38-2669" fmla="*/ 2510 w 10000"/>
                  <a:gd name="connsiteY38-2670" fmla="*/ 5852 h 10000"/>
                  <a:gd name="connsiteX39-2671" fmla="*/ 1545 w 10000"/>
                  <a:gd name="connsiteY39-2672" fmla="*/ 5981 h 10000"/>
                  <a:gd name="connsiteX40-2673" fmla="*/ 1208 w 10000"/>
                  <a:gd name="connsiteY40-2674" fmla="*/ 5431 h 10000"/>
                  <a:gd name="connsiteX41-2675" fmla="*/ 1514 w 10000"/>
                  <a:gd name="connsiteY41-2676" fmla="*/ 4386 h 10000"/>
                  <a:gd name="connsiteX42-2677" fmla="*/ 1561 w 10000"/>
                  <a:gd name="connsiteY42-2678" fmla="*/ 4203 h 10000"/>
                  <a:gd name="connsiteX43-2679" fmla="*/ 1787 w 10000"/>
                  <a:gd name="connsiteY43-2680" fmla="*/ 2991 h 10000"/>
                  <a:gd name="connsiteX44-2681" fmla="*/ 3136 w 10000"/>
                  <a:gd name="connsiteY44-2682" fmla="*/ 2606 h 10000"/>
                  <a:gd name="connsiteX45-2683" fmla="*/ 3876 w 10000"/>
                  <a:gd name="connsiteY45-2684" fmla="*/ 3799 h 10000"/>
                  <a:gd name="connsiteX46-2685" fmla="*/ 2703 w 10000"/>
                  <a:gd name="connsiteY46-2686" fmla="*/ 4569 h 10000"/>
                  <a:gd name="connsiteX47-2687" fmla="*/ 2719 w 10000"/>
                  <a:gd name="connsiteY47-2688" fmla="*/ 4808 h 10000"/>
                  <a:gd name="connsiteX48-2689" fmla="*/ 2927 w 10000"/>
                  <a:gd name="connsiteY48-2690" fmla="*/ 4771 h 10000"/>
                  <a:gd name="connsiteX49-2691" fmla="*/ 4744 w 10000"/>
                  <a:gd name="connsiteY49-2692" fmla="*/ 4423 h 10000"/>
                  <a:gd name="connsiteX50-2693" fmla="*/ 4937 w 10000"/>
                  <a:gd name="connsiteY50-2694" fmla="*/ 4423 h 10000"/>
                  <a:gd name="connsiteX51-2695" fmla="*/ 5804 w 10000"/>
                  <a:gd name="connsiteY51-2696" fmla="*/ 4184 h 10000"/>
                  <a:gd name="connsiteX52-2697" fmla="*/ 6383 w 10000"/>
                  <a:gd name="connsiteY52-2698" fmla="*/ 4973 h 10000"/>
                  <a:gd name="connsiteX53-2699" fmla="*/ 6512 w 10000"/>
                  <a:gd name="connsiteY53-2700" fmla="*/ 5119 h 10000"/>
                  <a:gd name="connsiteX54-2701" fmla="*/ 7572 w 10000"/>
                  <a:gd name="connsiteY54-2702" fmla="*/ 6532 h 10000"/>
                  <a:gd name="connsiteX55-2703" fmla="*/ 7273 w 10000"/>
                  <a:gd name="connsiteY55-2704" fmla="*/ 7835 h 10000"/>
                  <a:gd name="connsiteX56-2705" fmla="*/ 5483 w 10000"/>
                  <a:gd name="connsiteY56-2706" fmla="*/ 8218 h 10000"/>
                  <a:gd name="connsiteX57-2707" fmla="*/ 5467 w 10000"/>
                  <a:gd name="connsiteY57-2708" fmla="*/ 8273 h 10000"/>
                  <a:gd name="connsiteX58-2709" fmla="*/ 3490 w 10000"/>
                  <a:gd name="connsiteY58-2710" fmla="*/ 8053 h 10000"/>
                  <a:gd name="connsiteX59-2711" fmla="*/ 3345 w 10000"/>
                  <a:gd name="connsiteY59-2712" fmla="*/ 7357 h 10000"/>
                  <a:gd name="connsiteX60-2713" fmla="*/ 3586 w 10000"/>
                  <a:gd name="connsiteY60-2714" fmla="*/ 7082 h 10000"/>
                  <a:gd name="connsiteX61-2715" fmla="*/ 3683 w 10000"/>
                  <a:gd name="connsiteY61-2716" fmla="*/ 6880 h 10000"/>
                  <a:gd name="connsiteX62-2717" fmla="*/ 3490 w 10000"/>
                  <a:gd name="connsiteY62-2718" fmla="*/ 6770 h 10000"/>
                  <a:gd name="connsiteX63-2719" fmla="*/ 3072 w 10000"/>
                  <a:gd name="connsiteY63-2720" fmla="*/ 7247 h 10000"/>
                  <a:gd name="connsiteX64-2721" fmla="*/ 3249 w 10000"/>
                  <a:gd name="connsiteY64-2722" fmla="*/ 8255 h 10000"/>
                  <a:gd name="connsiteX65-2723" fmla="*/ 3249 w 10000"/>
                  <a:gd name="connsiteY65-2724" fmla="*/ 8273 h 10000"/>
                  <a:gd name="connsiteX66-2725" fmla="*/ 4680 w 10000"/>
                  <a:gd name="connsiteY66-2726" fmla="*/ 8825 h 10000"/>
                  <a:gd name="connsiteX67-2727" fmla="*/ 5354 w 10000"/>
                  <a:gd name="connsiteY67-2728" fmla="*/ 8677 h 10000"/>
                  <a:gd name="connsiteX68-2729" fmla="*/ 3393 w 10000"/>
                  <a:gd name="connsiteY68-2730" fmla="*/ 9998 h 10000"/>
                  <a:gd name="connsiteX69-2731" fmla="*/ 2253 w 10000"/>
                  <a:gd name="connsiteY69-2732" fmla="*/ 9228 h 10000"/>
                  <a:gd name="connsiteX70-2733" fmla="*/ 1224 w 10000"/>
                  <a:gd name="connsiteY70-2734" fmla="*/ 7137 h 10000"/>
                  <a:gd name="connsiteX71-2735" fmla="*/ 3 w 10000"/>
                  <a:gd name="connsiteY71-2736" fmla="*/ 4954 h 10000"/>
                  <a:gd name="connsiteX0-2737" fmla="*/ 3 w 10000"/>
                  <a:gd name="connsiteY0-2738" fmla="*/ 4954 h 10000"/>
                  <a:gd name="connsiteX1-2739" fmla="*/ 726 w 10000"/>
                  <a:gd name="connsiteY1-2740" fmla="*/ 3028 h 10000"/>
                  <a:gd name="connsiteX2-2741" fmla="*/ 1337 w 10000"/>
                  <a:gd name="connsiteY2-2742" fmla="*/ 1635 h 10000"/>
                  <a:gd name="connsiteX3-2743" fmla="*/ 3233 w 10000"/>
                  <a:gd name="connsiteY3-2744" fmla="*/ 773 h 10000"/>
                  <a:gd name="connsiteX4-2745" fmla="*/ 5997 w 10000"/>
                  <a:gd name="connsiteY4-2746" fmla="*/ 424 h 10000"/>
                  <a:gd name="connsiteX5-2747" fmla="*/ 8488 w 10000"/>
                  <a:gd name="connsiteY5-2748" fmla="*/ 1452 h 10000"/>
                  <a:gd name="connsiteX6-2749" fmla="*/ 9693 w 10000"/>
                  <a:gd name="connsiteY6-2750" fmla="*/ 4661 h 10000"/>
                  <a:gd name="connsiteX7-2751" fmla="*/ 7765 w 10000"/>
                  <a:gd name="connsiteY7-2752" fmla="*/ 5852 h 10000"/>
                  <a:gd name="connsiteX8-2753" fmla="*/ 6752 w 10000"/>
                  <a:gd name="connsiteY8-2754" fmla="*/ 4844 h 10000"/>
                  <a:gd name="connsiteX9-2755" fmla="*/ 7444 w 10000"/>
                  <a:gd name="connsiteY9-2756" fmla="*/ 2845 h 10000"/>
                  <a:gd name="connsiteX10-2757" fmla="*/ 8680 w 10000"/>
                  <a:gd name="connsiteY10-2758" fmla="*/ 2808 h 10000"/>
                  <a:gd name="connsiteX11-2759" fmla="*/ 8873 w 10000"/>
                  <a:gd name="connsiteY11-2760" fmla="*/ 3799 h 10000"/>
                  <a:gd name="connsiteX12-2761" fmla="*/ 8568 w 10000"/>
                  <a:gd name="connsiteY12-2762" fmla="*/ 4203 h 10000"/>
                  <a:gd name="connsiteX13-2763" fmla="*/ 7941 w 10000"/>
                  <a:gd name="connsiteY13-2764" fmla="*/ 4184 h 10000"/>
                  <a:gd name="connsiteX14-2765" fmla="*/ 7748 w 10000"/>
                  <a:gd name="connsiteY14-2766" fmla="*/ 4276 h 10000"/>
                  <a:gd name="connsiteX15-2767" fmla="*/ 7829 w 10000"/>
                  <a:gd name="connsiteY15-2768" fmla="*/ 4496 h 10000"/>
                  <a:gd name="connsiteX16-2769" fmla="*/ 8664 w 10000"/>
                  <a:gd name="connsiteY16-2770" fmla="*/ 4514 h 10000"/>
                  <a:gd name="connsiteX17-2771" fmla="*/ 9163 w 10000"/>
                  <a:gd name="connsiteY17-2772" fmla="*/ 3928 h 10000"/>
                  <a:gd name="connsiteX18-2773" fmla="*/ 8857 w 10000"/>
                  <a:gd name="connsiteY18-2774" fmla="*/ 2533 h 10000"/>
                  <a:gd name="connsiteX19-2775" fmla="*/ 7637 w 10000"/>
                  <a:gd name="connsiteY19-2776" fmla="*/ 2350 h 10000"/>
                  <a:gd name="connsiteX20-2777" fmla="*/ 6720 w 10000"/>
                  <a:gd name="connsiteY20-2778" fmla="*/ 1360 h 10000"/>
                  <a:gd name="connsiteX21-2779" fmla="*/ 5627 w 10000"/>
                  <a:gd name="connsiteY21-2780" fmla="*/ 1470 h 10000"/>
                  <a:gd name="connsiteX22-2781" fmla="*/ 4390 w 10000"/>
                  <a:gd name="connsiteY22-2782" fmla="*/ 902 h 10000"/>
                  <a:gd name="connsiteX23-2783" fmla="*/ 3442 w 10000"/>
                  <a:gd name="connsiteY23-2784" fmla="*/ 1543 h 10000"/>
                  <a:gd name="connsiteX24-2785" fmla="*/ 3201 w 10000"/>
                  <a:gd name="connsiteY24-2786" fmla="*/ 2277 h 10000"/>
                  <a:gd name="connsiteX25-2787" fmla="*/ 1578 w 10000"/>
                  <a:gd name="connsiteY25-2788" fmla="*/ 2771 h 10000"/>
                  <a:gd name="connsiteX26-2789" fmla="*/ 1257 w 10000"/>
                  <a:gd name="connsiteY26-2790" fmla="*/ 4203 h 10000"/>
                  <a:gd name="connsiteX27-2791" fmla="*/ 902 w 10000"/>
                  <a:gd name="connsiteY27-2792" fmla="*/ 5486 h 10000"/>
                  <a:gd name="connsiteX28-2793" fmla="*/ 1417 w 10000"/>
                  <a:gd name="connsiteY28-2794" fmla="*/ 6294 h 10000"/>
                  <a:gd name="connsiteX29-2795" fmla="*/ 2670 w 10000"/>
                  <a:gd name="connsiteY29-2796" fmla="*/ 6129 h 10000"/>
                  <a:gd name="connsiteX30-2797" fmla="*/ 4518 w 10000"/>
                  <a:gd name="connsiteY30-2798" fmla="*/ 6092 h 10000"/>
                  <a:gd name="connsiteX31-2799" fmla="*/ 5531 w 10000"/>
                  <a:gd name="connsiteY31-2800" fmla="*/ 6642 h 10000"/>
                  <a:gd name="connsiteX32-2801" fmla="*/ 5611 w 10000"/>
                  <a:gd name="connsiteY32-2802" fmla="*/ 6642 h 10000"/>
                  <a:gd name="connsiteX33-2803" fmla="*/ 6093 w 10000"/>
                  <a:gd name="connsiteY33-2804" fmla="*/ 6129 h 10000"/>
                  <a:gd name="connsiteX34-2805" fmla="*/ 6013 w 10000"/>
                  <a:gd name="connsiteY34-2806" fmla="*/ 5907 h 10000"/>
                  <a:gd name="connsiteX35-2807" fmla="*/ 5820 w 10000"/>
                  <a:gd name="connsiteY35-2808" fmla="*/ 5981 h 10000"/>
                  <a:gd name="connsiteX36-2809" fmla="*/ 5547 w 10000"/>
                  <a:gd name="connsiteY36-2810" fmla="*/ 6312 h 10000"/>
                  <a:gd name="connsiteX37-2811" fmla="*/ 4695 w 10000"/>
                  <a:gd name="connsiteY37-2812" fmla="*/ 5834 h 10000"/>
                  <a:gd name="connsiteX38-2813" fmla="*/ 2510 w 10000"/>
                  <a:gd name="connsiteY38-2814" fmla="*/ 5852 h 10000"/>
                  <a:gd name="connsiteX39-2815" fmla="*/ 1545 w 10000"/>
                  <a:gd name="connsiteY39-2816" fmla="*/ 5981 h 10000"/>
                  <a:gd name="connsiteX40-2817" fmla="*/ 1208 w 10000"/>
                  <a:gd name="connsiteY40-2818" fmla="*/ 5431 h 10000"/>
                  <a:gd name="connsiteX41-2819" fmla="*/ 1514 w 10000"/>
                  <a:gd name="connsiteY41-2820" fmla="*/ 4386 h 10000"/>
                  <a:gd name="connsiteX42-2821" fmla="*/ 1561 w 10000"/>
                  <a:gd name="connsiteY42-2822" fmla="*/ 4203 h 10000"/>
                  <a:gd name="connsiteX43-2823" fmla="*/ 1787 w 10000"/>
                  <a:gd name="connsiteY43-2824" fmla="*/ 2991 h 10000"/>
                  <a:gd name="connsiteX44-2825" fmla="*/ 3136 w 10000"/>
                  <a:gd name="connsiteY44-2826" fmla="*/ 2606 h 10000"/>
                  <a:gd name="connsiteX45-2827" fmla="*/ 3876 w 10000"/>
                  <a:gd name="connsiteY45-2828" fmla="*/ 3799 h 10000"/>
                  <a:gd name="connsiteX46-2829" fmla="*/ 2703 w 10000"/>
                  <a:gd name="connsiteY46-2830" fmla="*/ 4569 h 10000"/>
                  <a:gd name="connsiteX47-2831" fmla="*/ 2719 w 10000"/>
                  <a:gd name="connsiteY47-2832" fmla="*/ 4808 h 10000"/>
                  <a:gd name="connsiteX48-2833" fmla="*/ 2927 w 10000"/>
                  <a:gd name="connsiteY48-2834" fmla="*/ 4771 h 10000"/>
                  <a:gd name="connsiteX49-2835" fmla="*/ 4744 w 10000"/>
                  <a:gd name="connsiteY49-2836" fmla="*/ 4423 h 10000"/>
                  <a:gd name="connsiteX50-2837" fmla="*/ 4937 w 10000"/>
                  <a:gd name="connsiteY50-2838" fmla="*/ 4423 h 10000"/>
                  <a:gd name="connsiteX51-2839" fmla="*/ 5804 w 10000"/>
                  <a:gd name="connsiteY51-2840" fmla="*/ 4184 h 10000"/>
                  <a:gd name="connsiteX52-2841" fmla="*/ 6383 w 10000"/>
                  <a:gd name="connsiteY52-2842" fmla="*/ 4973 h 10000"/>
                  <a:gd name="connsiteX53-2843" fmla="*/ 6512 w 10000"/>
                  <a:gd name="connsiteY53-2844" fmla="*/ 5119 h 10000"/>
                  <a:gd name="connsiteX54-2845" fmla="*/ 7572 w 10000"/>
                  <a:gd name="connsiteY54-2846" fmla="*/ 6532 h 10000"/>
                  <a:gd name="connsiteX55-2847" fmla="*/ 7273 w 10000"/>
                  <a:gd name="connsiteY55-2848" fmla="*/ 7835 h 10000"/>
                  <a:gd name="connsiteX56-2849" fmla="*/ 5483 w 10000"/>
                  <a:gd name="connsiteY56-2850" fmla="*/ 8218 h 10000"/>
                  <a:gd name="connsiteX57-2851" fmla="*/ 5467 w 10000"/>
                  <a:gd name="connsiteY57-2852" fmla="*/ 8273 h 10000"/>
                  <a:gd name="connsiteX58-2853" fmla="*/ 3490 w 10000"/>
                  <a:gd name="connsiteY58-2854" fmla="*/ 8053 h 10000"/>
                  <a:gd name="connsiteX59-2855" fmla="*/ 3345 w 10000"/>
                  <a:gd name="connsiteY59-2856" fmla="*/ 7357 h 10000"/>
                  <a:gd name="connsiteX60-2857" fmla="*/ 3586 w 10000"/>
                  <a:gd name="connsiteY60-2858" fmla="*/ 7082 h 10000"/>
                  <a:gd name="connsiteX61-2859" fmla="*/ 3683 w 10000"/>
                  <a:gd name="connsiteY61-2860" fmla="*/ 6880 h 10000"/>
                  <a:gd name="connsiteX62-2861" fmla="*/ 3490 w 10000"/>
                  <a:gd name="connsiteY62-2862" fmla="*/ 6770 h 10000"/>
                  <a:gd name="connsiteX63-2863" fmla="*/ 3072 w 10000"/>
                  <a:gd name="connsiteY63-2864" fmla="*/ 7247 h 10000"/>
                  <a:gd name="connsiteX64-2865" fmla="*/ 3249 w 10000"/>
                  <a:gd name="connsiteY64-2866" fmla="*/ 8255 h 10000"/>
                  <a:gd name="connsiteX65-2867" fmla="*/ 3249 w 10000"/>
                  <a:gd name="connsiteY65-2868" fmla="*/ 8273 h 10000"/>
                  <a:gd name="connsiteX66-2869" fmla="*/ 4680 w 10000"/>
                  <a:gd name="connsiteY66-2870" fmla="*/ 8825 h 10000"/>
                  <a:gd name="connsiteX67-2871" fmla="*/ 5354 w 10000"/>
                  <a:gd name="connsiteY67-2872" fmla="*/ 8677 h 10000"/>
                  <a:gd name="connsiteX68-2873" fmla="*/ 3393 w 10000"/>
                  <a:gd name="connsiteY68-2874" fmla="*/ 9998 h 10000"/>
                  <a:gd name="connsiteX69-2875" fmla="*/ 2253 w 10000"/>
                  <a:gd name="connsiteY69-2876" fmla="*/ 9228 h 10000"/>
                  <a:gd name="connsiteX70-2877" fmla="*/ 1224 w 10000"/>
                  <a:gd name="connsiteY70-2878" fmla="*/ 7137 h 10000"/>
                  <a:gd name="connsiteX71-2879" fmla="*/ 3 w 10000"/>
                  <a:gd name="connsiteY71-2880" fmla="*/ 4954 h 10000"/>
                  <a:gd name="connsiteX0-2881" fmla="*/ 3 w 10000"/>
                  <a:gd name="connsiteY0-2882" fmla="*/ 4954 h 10000"/>
                  <a:gd name="connsiteX1-2883" fmla="*/ 726 w 10000"/>
                  <a:gd name="connsiteY1-2884" fmla="*/ 3028 h 10000"/>
                  <a:gd name="connsiteX2-2885" fmla="*/ 1337 w 10000"/>
                  <a:gd name="connsiteY2-2886" fmla="*/ 1635 h 10000"/>
                  <a:gd name="connsiteX3-2887" fmla="*/ 3233 w 10000"/>
                  <a:gd name="connsiteY3-2888" fmla="*/ 773 h 10000"/>
                  <a:gd name="connsiteX4-2889" fmla="*/ 5997 w 10000"/>
                  <a:gd name="connsiteY4-2890" fmla="*/ 424 h 10000"/>
                  <a:gd name="connsiteX5-2891" fmla="*/ 8488 w 10000"/>
                  <a:gd name="connsiteY5-2892" fmla="*/ 1452 h 10000"/>
                  <a:gd name="connsiteX6-2893" fmla="*/ 9693 w 10000"/>
                  <a:gd name="connsiteY6-2894" fmla="*/ 4661 h 10000"/>
                  <a:gd name="connsiteX7-2895" fmla="*/ 7765 w 10000"/>
                  <a:gd name="connsiteY7-2896" fmla="*/ 5852 h 10000"/>
                  <a:gd name="connsiteX8-2897" fmla="*/ 6752 w 10000"/>
                  <a:gd name="connsiteY8-2898" fmla="*/ 4844 h 10000"/>
                  <a:gd name="connsiteX9-2899" fmla="*/ 7444 w 10000"/>
                  <a:gd name="connsiteY9-2900" fmla="*/ 2845 h 10000"/>
                  <a:gd name="connsiteX10-2901" fmla="*/ 8680 w 10000"/>
                  <a:gd name="connsiteY10-2902" fmla="*/ 2808 h 10000"/>
                  <a:gd name="connsiteX11-2903" fmla="*/ 8873 w 10000"/>
                  <a:gd name="connsiteY11-2904" fmla="*/ 3799 h 10000"/>
                  <a:gd name="connsiteX12-2905" fmla="*/ 8568 w 10000"/>
                  <a:gd name="connsiteY12-2906" fmla="*/ 4203 h 10000"/>
                  <a:gd name="connsiteX13-2907" fmla="*/ 7941 w 10000"/>
                  <a:gd name="connsiteY13-2908" fmla="*/ 4184 h 10000"/>
                  <a:gd name="connsiteX14-2909" fmla="*/ 7748 w 10000"/>
                  <a:gd name="connsiteY14-2910" fmla="*/ 4276 h 10000"/>
                  <a:gd name="connsiteX15-2911" fmla="*/ 7829 w 10000"/>
                  <a:gd name="connsiteY15-2912" fmla="*/ 4496 h 10000"/>
                  <a:gd name="connsiteX16-2913" fmla="*/ 8664 w 10000"/>
                  <a:gd name="connsiteY16-2914" fmla="*/ 4514 h 10000"/>
                  <a:gd name="connsiteX17-2915" fmla="*/ 9163 w 10000"/>
                  <a:gd name="connsiteY17-2916" fmla="*/ 3928 h 10000"/>
                  <a:gd name="connsiteX18-2917" fmla="*/ 8857 w 10000"/>
                  <a:gd name="connsiteY18-2918" fmla="*/ 2533 h 10000"/>
                  <a:gd name="connsiteX19-2919" fmla="*/ 7637 w 10000"/>
                  <a:gd name="connsiteY19-2920" fmla="*/ 2350 h 10000"/>
                  <a:gd name="connsiteX20-2921" fmla="*/ 6720 w 10000"/>
                  <a:gd name="connsiteY20-2922" fmla="*/ 1360 h 10000"/>
                  <a:gd name="connsiteX21-2923" fmla="*/ 5627 w 10000"/>
                  <a:gd name="connsiteY21-2924" fmla="*/ 1470 h 10000"/>
                  <a:gd name="connsiteX22-2925" fmla="*/ 4390 w 10000"/>
                  <a:gd name="connsiteY22-2926" fmla="*/ 902 h 10000"/>
                  <a:gd name="connsiteX23-2927" fmla="*/ 3442 w 10000"/>
                  <a:gd name="connsiteY23-2928" fmla="*/ 1543 h 10000"/>
                  <a:gd name="connsiteX24-2929" fmla="*/ 3201 w 10000"/>
                  <a:gd name="connsiteY24-2930" fmla="*/ 2277 h 10000"/>
                  <a:gd name="connsiteX25-2931" fmla="*/ 1578 w 10000"/>
                  <a:gd name="connsiteY25-2932" fmla="*/ 2771 h 10000"/>
                  <a:gd name="connsiteX26-2933" fmla="*/ 1257 w 10000"/>
                  <a:gd name="connsiteY26-2934" fmla="*/ 4203 h 10000"/>
                  <a:gd name="connsiteX27-2935" fmla="*/ 902 w 10000"/>
                  <a:gd name="connsiteY27-2936" fmla="*/ 5486 h 10000"/>
                  <a:gd name="connsiteX28-2937" fmla="*/ 1417 w 10000"/>
                  <a:gd name="connsiteY28-2938" fmla="*/ 6294 h 10000"/>
                  <a:gd name="connsiteX29-2939" fmla="*/ 2670 w 10000"/>
                  <a:gd name="connsiteY29-2940" fmla="*/ 6129 h 10000"/>
                  <a:gd name="connsiteX30-2941" fmla="*/ 4518 w 10000"/>
                  <a:gd name="connsiteY30-2942" fmla="*/ 6092 h 10000"/>
                  <a:gd name="connsiteX31-2943" fmla="*/ 5531 w 10000"/>
                  <a:gd name="connsiteY31-2944" fmla="*/ 6642 h 10000"/>
                  <a:gd name="connsiteX32-2945" fmla="*/ 5611 w 10000"/>
                  <a:gd name="connsiteY32-2946" fmla="*/ 6642 h 10000"/>
                  <a:gd name="connsiteX33-2947" fmla="*/ 6093 w 10000"/>
                  <a:gd name="connsiteY33-2948" fmla="*/ 6129 h 10000"/>
                  <a:gd name="connsiteX34-2949" fmla="*/ 6013 w 10000"/>
                  <a:gd name="connsiteY34-2950" fmla="*/ 5907 h 10000"/>
                  <a:gd name="connsiteX35-2951" fmla="*/ 5820 w 10000"/>
                  <a:gd name="connsiteY35-2952" fmla="*/ 5981 h 10000"/>
                  <a:gd name="connsiteX36-2953" fmla="*/ 5547 w 10000"/>
                  <a:gd name="connsiteY36-2954" fmla="*/ 6312 h 10000"/>
                  <a:gd name="connsiteX37-2955" fmla="*/ 4695 w 10000"/>
                  <a:gd name="connsiteY37-2956" fmla="*/ 5834 h 10000"/>
                  <a:gd name="connsiteX38-2957" fmla="*/ 2510 w 10000"/>
                  <a:gd name="connsiteY38-2958" fmla="*/ 5852 h 10000"/>
                  <a:gd name="connsiteX39-2959" fmla="*/ 1545 w 10000"/>
                  <a:gd name="connsiteY39-2960" fmla="*/ 5981 h 10000"/>
                  <a:gd name="connsiteX40-2961" fmla="*/ 1208 w 10000"/>
                  <a:gd name="connsiteY40-2962" fmla="*/ 5431 h 10000"/>
                  <a:gd name="connsiteX41-2963" fmla="*/ 1514 w 10000"/>
                  <a:gd name="connsiteY41-2964" fmla="*/ 4386 h 10000"/>
                  <a:gd name="connsiteX42-2965" fmla="*/ 1561 w 10000"/>
                  <a:gd name="connsiteY42-2966" fmla="*/ 4203 h 10000"/>
                  <a:gd name="connsiteX43-2967" fmla="*/ 1787 w 10000"/>
                  <a:gd name="connsiteY43-2968" fmla="*/ 2991 h 10000"/>
                  <a:gd name="connsiteX44-2969" fmla="*/ 3136 w 10000"/>
                  <a:gd name="connsiteY44-2970" fmla="*/ 2606 h 10000"/>
                  <a:gd name="connsiteX45-2971" fmla="*/ 3876 w 10000"/>
                  <a:gd name="connsiteY45-2972" fmla="*/ 3799 h 10000"/>
                  <a:gd name="connsiteX46-2973" fmla="*/ 2703 w 10000"/>
                  <a:gd name="connsiteY46-2974" fmla="*/ 4569 h 10000"/>
                  <a:gd name="connsiteX47-2975" fmla="*/ 2719 w 10000"/>
                  <a:gd name="connsiteY47-2976" fmla="*/ 4808 h 10000"/>
                  <a:gd name="connsiteX48-2977" fmla="*/ 2927 w 10000"/>
                  <a:gd name="connsiteY48-2978" fmla="*/ 4771 h 10000"/>
                  <a:gd name="connsiteX49-2979" fmla="*/ 4744 w 10000"/>
                  <a:gd name="connsiteY49-2980" fmla="*/ 4423 h 10000"/>
                  <a:gd name="connsiteX50-2981" fmla="*/ 4937 w 10000"/>
                  <a:gd name="connsiteY50-2982" fmla="*/ 4423 h 10000"/>
                  <a:gd name="connsiteX51-2983" fmla="*/ 5804 w 10000"/>
                  <a:gd name="connsiteY51-2984" fmla="*/ 4184 h 10000"/>
                  <a:gd name="connsiteX52-2985" fmla="*/ 6383 w 10000"/>
                  <a:gd name="connsiteY52-2986" fmla="*/ 4973 h 10000"/>
                  <a:gd name="connsiteX53-2987" fmla="*/ 6512 w 10000"/>
                  <a:gd name="connsiteY53-2988" fmla="*/ 5119 h 10000"/>
                  <a:gd name="connsiteX54-2989" fmla="*/ 7572 w 10000"/>
                  <a:gd name="connsiteY54-2990" fmla="*/ 6532 h 10000"/>
                  <a:gd name="connsiteX55-2991" fmla="*/ 7273 w 10000"/>
                  <a:gd name="connsiteY55-2992" fmla="*/ 7835 h 10000"/>
                  <a:gd name="connsiteX56-2993" fmla="*/ 5483 w 10000"/>
                  <a:gd name="connsiteY56-2994" fmla="*/ 8218 h 10000"/>
                  <a:gd name="connsiteX57-2995" fmla="*/ 5467 w 10000"/>
                  <a:gd name="connsiteY57-2996" fmla="*/ 8273 h 10000"/>
                  <a:gd name="connsiteX58-2997" fmla="*/ 3490 w 10000"/>
                  <a:gd name="connsiteY58-2998" fmla="*/ 8053 h 10000"/>
                  <a:gd name="connsiteX59-2999" fmla="*/ 3345 w 10000"/>
                  <a:gd name="connsiteY59-3000" fmla="*/ 7357 h 10000"/>
                  <a:gd name="connsiteX60-3001" fmla="*/ 3586 w 10000"/>
                  <a:gd name="connsiteY60-3002" fmla="*/ 7082 h 10000"/>
                  <a:gd name="connsiteX61-3003" fmla="*/ 3683 w 10000"/>
                  <a:gd name="connsiteY61-3004" fmla="*/ 6880 h 10000"/>
                  <a:gd name="connsiteX62-3005" fmla="*/ 3490 w 10000"/>
                  <a:gd name="connsiteY62-3006" fmla="*/ 6770 h 10000"/>
                  <a:gd name="connsiteX63-3007" fmla="*/ 3072 w 10000"/>
                  <a:gd name="connsiteY63-3008" fmla="*/ 7247 h 10000"/>
                  <a:gd name="connsiteX64-3009" fmla="*/ 3249 w 10000"/>
                  <a:gd name="connsiteY64-3010" fmla="*/ 8255 h 10000"/>
                  <a:gd name="connsiteX65-3011" fmla="*/ 3249 w 10000"/>
                  <a:gd name="connsiteY65-3012" fmla="*/ 8273 h 10000"/>
                  <a:gd name="connsiteX66-3013" fmla="*/ 4680 w 10000"/>
                  <a:gd name="connsiteY66-3014" fmla="*/ 8825 h 10000"/>
                  <a:gd name="connsiteX67-3015" fmla="*/ 5354 w 10000"/>
                  <a:gd name="connsiteY67-3016" fmla="*/ 8677 h 10000"/>
                  <a:gd name="connsiteX68-3017" fmla="*/ 3393 w 10000"/>
                  <a:gd name="connsiteY68-3018" fmla="*/ 9998 h 10000"/>
                  <a:gd name="connsiteX69-3019" fmla="*/ 2253 w 10000"/>
                  <a:gd name="connsiteY69-3020" fmla="*/ 9228 h 10000"/>
                  <a:gd name="connsiteX70-3021" fmla="*/ 1224 w 10000"/>
                  <a:gd name="connsiteY70-3022" fmla="*/ 7137 h 10000"/>
                  <a:gd name="connsiteX71-3023" fmla="*/ 3 w 10000"/>
                  <a:gd name="connsiteY71-3024" fmla="*/ 4954 h 10000"/>
                  <a:gd name="connsiteX0-3025" fmla="*/ 3 w 10000"/>
                  <a:gd name="connsiteY0-3026" fmla="*/ 4954 h 10000"/>
                  <a:gd name="connsiteX1-3027" fmla="*/ 726 w 10000"/>
                  <a:gd name="connsiteY1-3028" fmla="*/ 3028 h 10000"/>
                  <a:gd name="connsiteX2-3029" fmla="*/ 1337 w 10000"/>
                  <a:gd name="connsiteY2-3030" fmla="*/ 1635 h 10000"/>
                  <a:gd name="connsiteX3-3031" fmla="*/ 3233 w 10000"/>
                  <a:gd name="connsiteY3-3032" fmla="*/ 773 h 10000"/>
                  <a:gd name="connsiteX4-3033" fmla="*/ 5997 w 10000"/>
                  <a:gd name="connsiteY4-3034" fmla="*/ 424 h 10000"/>
                  <a:gd name="connsiteX5-3035" fmla="*/ 8488 w 10000"/>
                  <a:gd name="connsiteY5-3036" fmla="*/ 1452 h 10000"/>
                  <a:gd name="connsiteX6-3037" fmla="*/ 9693 w 10000"/>
                  <a:gd name="connsiteY6-3038" fmla="*/ 4661 h 10000"/>
                  <a:gd name="connsiteX7-3039" fmla="*/ 7765 w 10000"/>
                  <a:gd name="connsiteY7-3040" fmla="*/ 5852 h 10000"/>
                  <a:gd name="connsiteX8-3041" fmla="*/ 6752 w 10000"/>
                  <a:gd name="connsiteY8-3042" fmla="*/ 4844 h 10000"/>
                  <a:gd name="connsiteX9-3043" fmla="*/ 7444 w 10000"/>
                  <a:gd name="connsiteY9-3044" fmla="*/ 2845 h 10000"/>
                  <a:gd name="connsiteX10-3045" fmla="*/ 8680 w 10000"/>
                  <a:gd name="connsiteY10-3046" fmla="*/ 2808 h 10000"/>
                  <a:gd name="connsiteX11-3047" fmla="*/ 8873 w 10000"/>
                  <a:gd name="connsiteY11-3048" fmla="*/ 3799 h 10000"/>
                  <a:gd name="connsiteX12-3049" fmla="*/ 8568 w 10000"/>
                  <a:gd name="connsiteY12-3050" fmla="*/ 4203 h 10000"/>
                  <a:gd name="connsiteX13-3051" fmla="*/ 7941 w 10000"/>
                  <a:gd name="connsiteY13-3052" fmla="*/ 4184 h 10000"/>
                  <a:gd name="connsiteX14-3053" fmla="*/ 7748 w 10000"/>
                  <a:gd name="connsiteY14-3054" fmla="*/ 4276 h 10000"/>
                  <a:gd name="connsiteX15-3055" fmla="*/ 7829 w 10000"/>
                  <a:gd name="connsiteY15-3056" fmla="*/ 4496 h 10000"/>
                  <a:gd name="connsiteX16-3057" fmla="*/ 8664 w 10000"/>
                  <a:gd name="connsiteY16-3058" fmla="*/ 4514 h 10000"/>
                  <a:gd name="connsiteX17-3059" fmla="*/ 9163 w 10000"/>
                  <a:gd name="connsiteY17-3060" fmla="*/ 3928 h 10000"/>
                  <a:gd name="connsiteX18-3061" fmla="*/ 8857 w 10000"/>
                  <a:gd name="connsiteY18-3062" fmla="*/ 2533 h 10000"/>
                  <a:gd name="connsiteX19-3063" fmla="*/ 7637 w 10000"/>
                  <a:gd name="connsiteY19-3064" fmla="*/ 2350 h 10000"/>
                  <a:gd name="connsiteX20-3065" fmla="*/ 6720 w 10000"/>
                  <a:gd name="connsiteY20-3066" fmla="*/ 1360 h 10000"/>
                  <a:gd name="connsiteX21-3067" fmla="*/ 5627 w 10000"/>
                  <a:gd name="connsiteY21-3068" fmla="*/ 1470 h 10000"/>
                  <a:gd name="connsiteX22-3069" fmla="*/ 4390 w 10000"/>
                  <a:gd name="connsiteY22-3070" fmla="*/ 902 h 10000"/>
                  <a:gd name="connsiteX23-3071" fmla="*/ 3442 w 10000"/>
                  <a:gd name="connsiteY23-3072" fmla="*/ 1543 h 10000"/>
                  <a:gd name="connsiteX24-3073" fmla="*/ 3201 w 10000"/>
                  <a:gd name="connsiteY24-3074" fmla="*/ 2277 h 10000"/>
                  <a:gd name="connsiteX25-3075" fmla="*/ 1578 w 10000"/>
                  <a:gd name="connsiteY25-3076" fmla="*/ 2771 h 10000"/>
                  <a:gd name="connsiteX26-3077" fmla="*/ 1257 w 10000"/>
                  <a:gd name="connsiteY26-3078" fmla="*/ 4203 h 10000"/>
                  <a:gd name="connsiteX27-3079" fmla="*/ 902 w 10000"/>
                  <a:gd name="connsiteY27-3080" fmla="*/ 5486 h 10000"/>
                  <a:gd name="connsiteX28-3081" fmla="*/ 1417 w 10000"/>
                  <a:gd name="connsiteY28-3082" fmla="*/ 6294 h 10000"/>
                  <a:gd name="connsiteX29-3083" fmla="*/ 2670 w 10000"/>
                  <a:gd name="connsiteY29-3084" fmla="*/ 6129 h 10000"/>
                  <a:gd name="connsiteX30-3085" fmla="*/ 4518 w 10000"/>
                  <a:gd name="connsiteY30-3086" fmla="*/ 6092 h 10000"/>
                  <a:gd name="connsiteX31-3087" fmla="*/ 5531 w 10000"/>
                  <a:gd name="connsiteY31-3088" fmla="*/ 6642 h 10000"/>
                  <a:gd name="connsiteX32-3089" fmla="*/ 5611 w 10000"/>
                  <a:gd name="connsiteY32-3090" fmla="*/ 6642 h 10000"/>
                  <a:gd name="connsiteX33-3091" fmla="*/ 6093 w 10000"/>
                  <a:gd name="connsiteY33-3092" fmla="*/ 6129 h 10000"/>
                  <a:gd name="connsiteX34-3093" fmla="*/ 6013 w 10000"/>
                  <a:gd name="connsiteY34-3094" fmla="*/ 5907 h 10000"/>
                  <a:gd name="connsiteX35-3095" fmla="*/ 5820 w 10000"/>
                  <a:gd name="connsiteY35-3096" fmla="*/ 5981 h 10000"/>
                  <a:gd name="connsiteX36-3097" fmla="*/ 5547 w 10000"/>
                  <a:gd name="connsiteY36-3098" fmla="*/ 6312 h 10000"/>
                  <a:gd name="connsiteX37-3099" fmla="*/ 4695 w 10000"/>
                  <a:gd name="connsiteY37-3100" fmla="*/ 5834 h 10000"/>
                  <a:gd name="connsiteX38-3101" fmla="*/ 2510 w 10000"/>
                  <a:gd name="connsiteY38-3102" fmla="*/ 5852 h 10000"/>
                  <a:gd name="connsiteX39-3103" fmla="*/ 1545 w 10000"/>
                  <a:gd name="connsiteY39-3104" fmla="*/ 5981 h 10000"/>
                  <a:gd name="connsiteX40-3105" fmla="*/ 1208 w 10000"/>
                  <a:gd name="connsiteY40-3106" fmla="*/ 5431 h 10000"/>
                  <a:gd name="connsiteX41-3107" fmla="*/ 1514 w 10000"/>
                  <a:gd name="connsiteY41-3108" fmla="*/ 4386 h 10000"/>
                  <a:gd name="connsiteX42-3109" fmla="*/ 1561 w 10000"/>
                  <a:gd name="connsiteY42-3110" fmla="*/ 4203 h 10000"/>
                  <a:gd name="connsiteX43-3111" fmla="*/ 1787 w 10000"/>
                  <a:gd name="connsiteY43-3112" fmla="*/ 2991 h 10000"/>
                  <a:gd name="connsiteX44-3113" fmla="*/ 3136 w 10000"/>
                  <a:gd name="connsiteY44-3114" fmla="*/ 2606 h 10000"/>
                  <a:gd name="connsiteX45-3115" fmla="*/ 3876 w 10000"/>
                  <a:gd name="connsiteY45-3116" fmla="*/ 3799 h 10000"/>
                  <a:gd name="connsiteX46-3117" fmla="*/ 2703 w 10000"/>
                  <a:gd name="connsiteY46-3118" fmla="*/ 4569 h 10000"/>
                  <a:gd name="connsiteX47-3119" fmla="*/ 2719 w 10000"/>
                  <a:gd name="connsiteY47-3120" fmla="*/ 4808 h 10000"/>
                  <a:gd name="connsiteX48-3121" fmla="*/ 2927 w 10000"/>
                  <a:gd name="connsiteY48-3122" fmla="*/ 4771 h 10000"/>
                  <a:gd name="connsiteX49-3123" fmla="*/ 4744 w 10000"/>
                  <a:gd name="connsiteY49-3124" fmla="*/ 4423 h 10000"/>
                  <a:gd name="connsiteX50-3125" fmla="*/ 4937 w 10000"/>
                  <a:gd name="connsiteY50-3126" fmla="*/ 4423 h 10000"/>
                  <a:gd name="connsiteX51-3127" fmla="*/ 5804 w 10000"/>
                  <a:gd name="connsiteY51-3128" fmla="*/ 4184 h 10000"/>
                  <a:gd name="connsiteX52-3129" fmla="*/ 6383 w 10000"/>
                  <a:gd name="connsiteY52-3130" fmla="*/ 4973 h 10000"/>
                  <a:gd name="connsiteX53-3131" fmla="*/ 6512 w 10000"/>
                  <a:gd name="connsiteY53-3132" fmla="*/ 5119 h 10000"/>
                  <a:gd name="connsiteX54-3133" fmla="*/ 7572 w 10000"/>
                  <a:gd name="connsiteY54-3134" fmla="*/ 6532 h 10000"/>
                  <a:gd name="connsiteX55-3135" fmla="*/ 7273 w 10000"/>
                  <a:gd name="connsiteY55-3136" fmla="*/ 7835 h 10000"/>
                  <a:gd name="connsiteX56-3137" fmla="*/ 5483 w 10000"/>
                  <a:gd name="connsiteY56-3138" fmla="*/ 8218 h 10000"/>
                  <a:gd name="connsiteX57-3139" fmla="*/ 5467 w 10000"/>
                  <a:gd name="connsiteY57-3140" fmla="*/ 8273 h 10000"/>
                  <a:gd name="connsiteX58-3141" fmla="*/ 3490 w 10000"/>
                  <a:gd name="connsiteY58-3142" fmla="*/ 8053 h 10000"/>
                  <a:gd name="connsiteX59-3143" fmla="*/ 3345 w 10000"/>
                  <a:gd name="connsiteY59-3144" fmla="*/ 7357 h 10000"/>
                  <a:gd name="connsiteX60-3145" fmla="*/ 3586 w 10000"/>
                  <a:gd name="connsiteY60-3146" fmla="*/ 7082 h 10000"/>
                  <a:gd name="connsiteX61-3147" fmla="*/ 3683 w 10000"/>
                  <a:gd name="connsiteY61-3148" fmla="*/ 6880 h 10000"/>
                  <a:gd name="connsiteX62-3149" fmla="*/ 3490 w 10000"/>
                  <a:gd name="connsiteY62-3150" fmla="*/ 6770 h 10000"/>
                  <a:gd name="connsiteX63-3151" fmla="*/ 3072 w 10000"/>
                  <a:gd name="connsiteY63-3152" fmla="*/ 7247 h 10000"/>
                  <a:gd name="connsiteX64-3153" fmla="*/ 3249 w 10000"/>
                  <a:gd name="connsiteY64-3154" fmla="*/ 8255 h 10000"/>
                  <a:gd name="connsiteX65-3155" fmla="*/ 3249 w 10000"/>
                  <a:gd name="connsiteY65-3156" fmla="*/ 8273 h 10000"/>
                  <a:gd name="connsiteX66-3157" fmla="*/ 4680 w 10000"/>
                  <a:gd name="connsiteY66-3158" fmla="*/ 8825 h 10000"/>
                  <a:gd name="connsiteX67-3159" fmla="*/ 5354 w 10000"/>
                  <a:gd name="connsiteY67-3160" fmla="*/ 8677 h 10000"/>
                  <a:gd name="connsiteX68-3161" fmla="*/ 3393 w 10000"/>
                  <a:gd name="connsiteY68-3162" fmla="*/ 9998 h 10000"/>
                  <a:gd name="connsiteX69-3163" fmla="*/ 2253 w 10000"/>
                  <a:gd name="connsiteY69-3164" fmla="*/ 9228 h 10000"/>
                  <a:gd name="connsiteX70-3165" fmla="*/ 1224 w 10000"/>
                  <a:gd name="connsiteY70-3166" fmla="*/ 7137 h 10000"/>
                  <a:gd name="connsiteX71-3167" fmla="*/ 3 w 10000"/>
                  <a:gd name="connsiteY71-3168" fmla="*/ 4954 h 10000"/>
                  <a:gd name="connsiteX0-3169" fmla="*/ 3 w 10000"/>
                  <a:gd name="connsiteY0-3170" fmla="*/ 4954 h 10000"/>
                  <a:gd name="connsiteX1-3171" fmla="*/ 726 w 10000"/>
                  <a:gd name="connsiteY1-3172" fmla="*/ 3028 h 10000"/>
                  <a:gd name="connsiteX2-3173" fmla="*/ 1337 w 10000"/>
                  <a:gd name="connsiteY2-3174" fmla="*/ 1635 h 10000"/>
                  <a:gd name="connsiteX3-3175" fmla="*/ 3233 w 10000"/>
                  <a:gd name="connsiteY3-3176" fmla="*/ 773 h 10000"/>
                  <a:gd name="connsiteX4-3177" fmla="*/ 5997 w 10000"/>
                  <a:gd name="connsiteY4-3178" fmla="*/ 424 h 10000"/>
                  <a:gd name="connsiteX5-3179" fmla="*/ 8488 w 10000"/>
                  <a:gd name="connsiteY5-3180" fmla="*/ 1452 h 10000"/>
                  <a:gd name="connsiteX6-3181" fmla="*/ 9693 w 10000"/>
                  <a:gd name="connsiteY6-3182" fmla="*/ 4661 h 10000"/>
                  <a:gd name="connsiteX7-3183" fmla="*/ 7765 w 10000"/>
                  <a:gd name="connsiteY7-3184" fmla="*/ 5852 h 10000"/>
                  <a:gd name="connsiteX8-3185" fmla="*/ 6752 w 10000"/>
                  <a:gd name="connsiteY8-3186" fmla="*/ 4844 h 10000"/>
                  <a:gd name="connsiteX9-3187" fmla="*/ 7444 w 10000"/>
                  <a:gd name="connsiteY9-3188" fmla="*/ 2845 h 10000"/>
                  <a:gd name="connsiteX10-3189" fmla="*/ 8680 w 10000"/>
                  <a:gd name="connsiteY10-3190" fmla="*/ 2808 h 10000"/>
                  <a:gd name="connsiteX11-3191" fmla="*/ 8873 w 10000"/>
                  <a:gd name="connsiteY11-3192" fmla="*/ 3799 h 10000"/>
                  <a:gd name="connsiteX12-3193" fmla="*/ 8568 w 10000"/>
                  <a:gd name="connsiteY12-3194" fmla="*/ 4203 h 10000"/>
                  <a:gd name="connsiteX13-3195" fmla="*/ 7941 w 10000"/>
                  <a:gd name="connsiteY13-3196" fmla="*/ 4184 h 10000"/>
                  <a:gd name="connsiteX14-3197" fmla="*/ 7748 w 10000"/>
                  <a:gd name="connsiteY14-3198" fmla="*/ 4276 h 10000"/>
                  <a:gd name="connsiteX15-3199" fmla="*/ 7829 w 10000"/>
                  <a:gd name="connsiteY15-3200" fmla="*/ 4496 h 10000"/>
                  <a:gd name="connsiteX16-3201" fmla="*/ 8664 w 10000"/>
                  <a:gd name="connsiteY16-3202" fmla="*/ 4514 h 10000"/>
                  <a:gd name="connsiteX17-3203" fmla="*/ 9163 w 10000"/>
                  <a:gd name="connsiteY17-3204" fmla="*/ 3928 h 10000"/>
                  <a:gd name="connsiteX18-3205" fmla="*/ 8857 w 10000"/>
                  <a:gd name="connsiteY18-3206" fmla="*/ 2533 h 10000"/>
                  <a:gd name="connsiteX19-3207" fmla="*/ 7637 w 10000"/>
                  <a:gd name="connsiteY19-3208" fmla="*/ 2350 h 10000"/>
                  <a:gd name="connsiteX20-3209" fmla="*/ 6720 w 10000"/>
                  <a:gd name="connsiteY20-3210" fmla="*/ 1360 h 10000"/>
                  <a:gd name="connsiteX21-3211" fmla="*/ 5627 w 10000"/>
                  <a:gd name="connsiteY21-3212" fmla="*/ 1470 h 10000"/>
                  <a:gd name="connsiteX22-3213" fmla="*/ 4390 w 10000"/>
                  <a:gd name="connsiteY22-3214" fmla="*/ 902 h 10000"/>
                  <a:gd name="connsiteX23-3215" fmla="*/ 3442 w 10000"/>
                  <a:gd name="connsiteY23-3216" fmla="*/ 1543 h 10000"/>
                  <a:gd name="connsiteX24-3217" fmla="*/ 3201 w 10000"/>
                  <a:gd name="connsiteY24-3218" fmla="*/ 2277 h 10000"/>
                  <a:gd name="connsiteX25-3219" fmla="*/ 1578 w 10000"/>
                  <a:gd name="connsiteY25-3220" fmla="*/ 2771 h 10000"/>
                  <a:gd name="connsiteX26-3221" fmla="*/ 1257 w 10000"/>
                  <a:gd name="connsiteY26-3222" fmla="*/ 4203 h 10000"/>
                  <a:gd name="connsiteX27-3223" fmla="*/ 902 w 10000"/>
                  <a:gd name="connsiteY27-3224" fmla="*/ 5486 h 10000"/>
                  <a:gd name="connsiteX28-3225" fmla="*/ 1417 w 10000"/>
                  <a:gd name="connsiteY28-3226" fmla="*/ 6294 h 10000"/>
                  <a:gd name="connsiteX29-3227" fmla="*/ 2670 w 10000"/>
                  <a:gd name="connsiteY29-3228" fmla="*/ 6129 h 10000"/>
                  <a:gd name="connsiteX30-3229" fmla="*/ 4518 w 10000"/>
                  <a:gd name="connsiteY30-3230" fmla="*/ 6092 h 10000"/>
                  <a:gd name="connsiteX31-3231" fmla="*/ 5531 w 10000"/>
                  <a:gd name="connsiteY31-3232" fmla="*/ 6642 h 10000"/>
                  <a:gd name="connsiteX32-3233" fmla="*/ 5611 w 10000"/>
                  <a:gd name="connsiteY32-3234" fmla="*/ 6642 h 10000"/>
                  <a:gd name="connsiteX33-3235" fmla="*/ 6093 w 10000"/>
                  <a:gd name="connsiteY33-3236" fmla="*/ 6129 h 10000"/>
                  <a:gd name="connsiteX34-3237" fmla="*/ 6013 w 10000"/>
                  <a:gd name="connsiteY34-3238" fmla="*/ 5907 h 10000"/>
                  <a:gd name="connsiteX35-3239" fmla="*/ 5820 w 10000"/>
                  <a:gd name="connsiteY35-3240" fmla="*/ 5981 h 10000"/>
                  <a:gd name="connsiteX36-3241" fmla="*/ 5547 w 10000"/>
                  <a:gd name="connsiteY36-3242" fmla="*/ 6312 h 10000"/>
                  <a:gd name="connsiteX37-3243" fmla="*/ 4695 w 10000"/>
                  <a:gd name="connsiteY37-3244" fmla="*/ 5834 h 10000"/>
                  <a:gd name="connsiteX38-3245" fmla="*/ 2510 w 10000"/>
                  <a:gd name="connsiteY38-3246" fmla="*/ 5852 h 10000"/>
                  <a:gd name="connsiteX39-3247" fmla="*/ 1545 w 10000"/>
                  <a:gd name="connsiteY39-3248" fmla="*/ 5981 h 10000"/>
                  <a:gd name="connsiteX40-3249" fmla="*/ 1208 w 10000"/>
                  <a:gd name="connsiteY40-3250" fmla="*/ 5431 h 10000"/>
                  <a:gd name="connsiteX41-3251" fmla="*/ 1514 w 10000"/>
                  <a:gd name="connsiteY41-3252" fmla="*/ 4386 h 10000"/>
                  <a:gd name="connsiteX42-3253" fmla="*/ 1561 w 10000"/>
                  <a:gd name="connsiteY42-3254" fmla="*/ 4203 h 10000"/>
                  <a:gd name="connsiteX43-3255" fmla="*/ 1787 w 10000"/>
                  <a:gd name="connsiteY43-3256" fmla="*/ 2991 h 10000"/>
                  <a:gd name="connsiteX44-3257" fmla="*/ 3136 w 10000"/>
                  <a:gd name="connsiteY44-3258" fmla="*/ 2606 h 10000"/>
                  <a:gd name="connsiteX45-3259" fmla="*/ 3876 w 10000"/>
                  <a:gd name="connsiteY45-3260" fmla="*/ 3799 h 10000"/>
                  <a:gd name="connsiteX46-3261" fmla="*/ 2703 w 10000"/>
                  <a:gd name="connsiteY46-3262" fmla="*/ 4569 h 10000"/>
                  <a:gd name="connsiteX47-3263" fmla="*/ 2719 w 10000"/>
                  <a:gd name="connsiteY47-3264" fmla="*/ 4808 h 10000"/>
                  <a:gd name="connsiteX48-3265" fmla="*/ 2927 w 10000"/>
                  <a:gd name="connsiteY48-3266" fmla="*/ 4771 h 10000"/>
                  <a:gd name="connsiteX49-3267" fmla="*/ 4744 w 10000"/>
                  <a:gd name="connsiteY49-3268" fmla="*/ 4423 h 10000"/>
                  <a:gd name="connsiteX50-3269" fmla="*/ 4937 w 10000"/>
                  <a:gd name="connsiteY50-3270" fmla="*/ 4423 h 10000"/>
                  <a:gd name="connsiteX51-3271" fmla="*/ 5804 w 10000"/>
                  <a:gd name="connsiteY51-3272" fmla="*/ 4184 h 10000"/>
                  <a:gd name="connsiteX52-3273" fmla="*/ 6383 w 10000"/>
                  <a:gd name="connsiteY52-3274" fmla="*/ 4973 h 10000"/>
                  <a:gd name="connsiteX53-3275" fmla="*/ 6512 w 10000"/>
                  <a:gd name="connsiteY53-3276" fmla="*/ 5119 h 10000"/>
                  <a:gd name="connsiteX54-3277" fmla="*/ 7572 w 10000"/>
                  <a:gd name="connsiteY54-3278" fmla="*/ 6532 h 10000"/>
                  <a:gd name="connsiteX55-3279" fmla="*/ 7183 w 10000"/>
                  <a:gd name="connsiteY55-3280" fmla="*/ 7879 h 10000"/>
                  <a:gd name="connsiteX56-3281" fmla="*/ 5483 w 10000"/>
                  <a:gd name="connsiteY56-3282" fmla="*/ 8218 h 10000"/>
                  <a:gd name="connsiteX57-3283" fmla="*/ 5467 w 10000"/>
                  <a:gd name="connsiteY57-3284" fmla="*/ 8273 h 10000"/>
                  <a:gd name="connsiteX58-3285" fmla="*/ 3490 w 10000"/>
                  <a:gd name="connsiteY58-3286" fmla="*/ 8053 h 10000"/>
                  <a:gd name="connsiteX59-3287" fmla="*/ 3345 w 10000"/>
                  <a:gd name="connsiteY59-3288" fmla="*/ 7357 h 10000"/>
                  <a:gd name="connsiteX60-3289" fmla="*/ 3586 w 10000"/>
                  <a:gd name="connsiteY60-3290" fmla="*/ 7082 h 10000"/>
                  <a:gd name="connsiteX61-3291" fmla="*/ 3683 w 10000"/>
                  <a:gd name="connsiteY61-3292" fmla="*/ 6880 h 10000"/>
                  <a:gd name="connsiteX62-3293" fmla="*/ 3490 w 10000"/>
                  <a:gd name="connsiteY62-3294" fmla="*/ 6770 h 10000"/>
                  <a:gd name="connsiteX63-3295" fmla="*/ 3072 w 10000"/>
                  <a:gd name="connsiteY63-3296" fmla="*/ 7247 h 10000"/>
                  <a:gd name="connsiteX64-3297" fmla="*/ 3249 w 10000"/>
                  <a:gd name="connsiteY64-3298" fmla="*/ 8255 h 10000"/>
                  <a:gd name="connsiteX65-3299" fmla="*/ 3249 w 10000"/>
                  <a:gd name="connsiteY65-3300" fmla="*/ 8273 h 10000"/>
                  <a:gd name="connsiteX66-3301" fmla="*/ 4680 w 10000"/>
                  <a:gd name="connsiteY66-3302" fmla="*/ 8825 h 10000"/>
                  <a:gd name="connsiteX67-3303" fmla="*/ 5354 w 10000"/>
                  <a:gd name="connsiteY67-3304" fmla="*/ 8677 h 10000"/>
                  <a:gd name="connsiteX68-3305" fmla="*/ 3393 w 10000"/>
                  <a:gd name="connsiteY68-3306" fmla="*/ 9998 h 10000"/>
                  <a:gd name="connsiteX69-3307" fmla="*/ 2253 w 10000"/>
                  <a:gd name="connsiteY69-3308" fmla="*/ 9228 h 10000"/>
                  <a:gd name="connsiteX70-3309" fmla="*/ 1224 w 10000"/>
                  <a:gd name="connsiteY70-3310" fmla="*/ 7137 h 10000"/>
                  <a:gd name="connsiteX71-3311" fmla="*/ 3 w 10000"/>
                  <a:gd name="connsiteY71-3312" fmla="*/ 4954 h 10000"/>
                  <a:gd name="connsiteX0-3313" fmla="*/ 3 w 10000"/>
                  <a:gd name="connsiteY0-3314" fmla="*/ 4954 h 10000"/>
                  <a:gd name="connsiteX1-3315" fmla="*/ 726 w 10000"/>
                  <a:gd name="connsiteY1-3316" fmla="*/ 3028 h 10000"/>
                  <a:gd name="connsiteX2-3317" fmla="*/ 1337 w 10000"/>
                  <a:gd name="connsiteY2-3318" fmla="*/ 1635 h 10000"/>
                  <a:gd name="connsiteX3-3319" fmla="*/ 3233 w 10000"/>
                  <a:gd name="connsiteY3-3320" fmla="*/ 773 h 10000"/>
                  <a:gd name="connsiteX4-3321" fmla="*/ 5997 w 10000"/>
                  <a:gd name="connsiteY4-3322" fmla="*/ 424 h 10000"/>
                  <a:gd name="connsiteX5-3323" fmla="*/ 8488 w 10000"/>
                  <a:gd name="connsiteY5-3324" fmla="*/ 1452 h 10000"/>
                  <a:gd name="connsiteX6-3325" fmla="*/ 9693 w 10000"/>
                  <a:gd name="connsiteY6-3326" fmla="*/ 4661 h 10000"/>
                  <a:gd name="connsiteX7-3327" fmla="*/ 7765 w 10000"/>
                  <a:gd name="connsiteY7-3328" fmla="*/ 5852 h 10000"/>
                  <a:gd name="connsiteX8-3329" fmla="*/ 6752 w 10000"/>
                  <a:gd name="connsiteY8-3330" fmla="*/ 4844 h 10000"/>
                  <a:gd name="connsiteX9-3331" fmla="*/ 7444 w 10000"/>
                  <a:gd name="connsiteY9-3332" fmla="*/ 2845 h 10000"/>
                  <a:gd name="connsiteX10-3333" fmla="*/ 8680 w 10000"/>
                  <a:gd name="connsiteY10-3334" fmla="*/ 2808 h 10000"/>
                  <a:gd name="connsiteX11-3335" fmla="*/ 8873 w 10000"/>
                  <a:gd name="connsiteY11-3336" fmla="*/ 3799 h 10000"/>
                  <a:gd name="connsiteX12-3337" fmla="*/ 8568 w 10000"/>
                  <a:gd name="connsiteY12-3338" fmla="*/ 4203 h 10000"/>
                  <a:gd name="connsiteX13-3339" fmla="*/ 7941 w 10000"/>
                  <a:gd name="connsiteY13-3340" fmla="*/ 4184 h 10000"/>
                  <a:gd name="connsiteX14-3341" fmla="*/ 7748 w 10000"/>
                  <a:gd name="connsiteY14-3342" fmla="*/ 4276 h 10000"/>
                  <a:gd name="connsiteX15-3343" fmla="*/ 7829 w 10000"/>
                  <a:gd name="connsiteY15-3344" fmla="*/ 4496 h 10000"/>
                  <a:gd name="connsiteX16-3345" fmla="*/ 8664 w 10000"/>
                  <a:gd name="connsiteY16-3346" fmla="*/ 4514 h 10000"/>
                  <a:gd name="connsiteX17-3347" fmla="*/ 9163 w 10000"/>
                  <a:gd name="connsiteY17-3348" fmla="*/ 3928 h 10000"/>
                  <a:gd name="connsiteX18-3349" fmla="*/ 8857 w 10000"/>
                  <a:gd name="connsiteY18-3350" fmla="*/ 2533 h 10000"/>
                  <a:gd name="connsiteX19-3351" fmla="*/ 7637 w 10000"/>
                  <a:gd name="connsiteY19-3352" fmla="*/ 2350 h 10000"/>
                  <a:gd name="connsiteX20-3353" fmla="*/ 6720 w 10000"/>
                  <a:gd name="connsiteY20-3354" fmla="*/ 1360 h 10000"/>
                  <a:gd name="connsiteX21-3355" fmla="*/ 5627 w 10000"/>
                  <a:gd name="connsiteY21-3356" fmla="*/ 1470 h 10000"/>
                  <a:gd name="connsiteX22-3357" fmla="*/ 4390 w 10000"/>
                  <a:gd name="connsiteY22-3358" fmla="*/ 902 h 10000"/>
                  <a:gd name="connsiteX23-3359" fmla="*/ 3442 w 10000"/>
                  <a:gd name="connsiteY23-3360" fmla="*/ 1543 h 10000"/>
                  <a:gd name="connsiteX24-3361" fmla="*/ 3201 w 10000"/>
                  <a:gd name="connsiteY24-3362" fmla="*/ 2277 h 10000"/>
                  <a:gd name="connsiteX25-3363" fmla="*/ 1578 w 10000"/>
                  <a:gd name="connsiteY25-3364" fmla="*/ 2771 h 10000"/>
                  <a:gd name="connsiteX26-3365" fmla="*/ 1257 w 10000"/>
                  <a:gd name="connsiteY26-3366" fmla="*/ 4203 h 10000"/>
                  <a:gd name="connsiteX27-3367" fmla="*/ 902 w 10000"/>
                  <a:gd name="connsiteY27-3368" fmla="*/ 5486 h 10000"/>
                  <a:gd name="connsiteX28-3369" fmla="*/ 1417 w 10000"/>
                  <a:gd name="connsiteY28-3370" fmla="*/ 6294 h 10000"/>
                  <a:gd name="connsiteX29-3371" fmla="*/ 2670 w 10000"/>
                  <a:gd name="connsiteY29-3372" fmla="*/ 6129 h 10000"/>
                  <a:gd name="connsiteX30-3373" fmla="*/ 4518 w 10000"/>
                  <a:gd name="connsiteY30-3374" fmla="*/ 6092 h 10000"/>
                  <a:gd name="connsiteX31-3375" fmla="*/ 5531 w 10000"/>
                  <a:gd name="connsiteY31-3376" fmla="*/ 6642 h 10000"/>
                  <a:gd name="connsiteX32-3377" fmla="*/ 5611 w 10000"/>
                  <a:gd name="connsiteY32-3378" fmla="*/ 6642 h 10000"/>
                  <a:gd name="connsiteX33-3379" fmla="*/ 6093 w 10000"/>
                  <a:gd name="connsiteY33-3380" fmla="*/ 6129 h 10000"/>
                  <a:gd name="connsiteX34-3381" fmla="*/ 6013 w 10000"/>
                  <a:gd name="connsiteY34-3382" fmla="*/ 5907 h 10000"/>
                  <a:gd name="connsiteX35-3383" fmla="*/ 5820 w 10000"/>
                  <a:gd name="connsiteY35-3384" fmla="*/ 5981 h 10000"/>
                  <a:gd name="connsiteX36-3385" fmla="*/ 5547 w 10000"/>
                  <a:gd name="connsiteY36-3386" fmla="*/ 6312 h 10000"/>
                  <a:gd name="connsiteX37-3387" fmla="*/ 4695 w 10000"/>
                  <a:gd name="connsiteY37-3388" fmla="*/ 5834 h 10000"/>
                  <a:gd name="connsiteX38-3389" fmla="*/ 2510 w 10000"/>
                  <a:gd name="connsiteY38-3390" fmla="*/ 5852 h 10000"/>
                  <a:gd name="connsiteX39-3391" fmla="*/ 1545 w 10000"/>
                  <a:gd name="connsiteY39-3392" fmla="*/ 5981 h 10000"/>
                  <a:gd name="connsiteX40-3393" fmla="*/ 1208 w 10000"/>
                  <a:gd name="connsiteY40-3394" fmla="*/ 5431 h 10000"/>
                  <a:gd name="connsiteX41-3395" fmla="*/ 1514 w 10000"/>
                  <a:gd name="connsiteY41-3396" fmla="*/ 4386 h 10000"/>
                  <a:gd name="connsiteX42-3397" fmla="*/ 1561 w 10000"/>
                  <a:gd name="connsiteY42-3398" fmla="*/ 4203 h 10000"/>
                  <a:gd name="connsiteX43-3399" fmla="*/ 1787 w 10000"/>
                  <a:gd name="connsiteY43-3400" fmla="*/ 2991 h 10000"/>
                  <a:gd name="connsiteX44-3401" fmla="*/ 3136 w 10000"/>
                  <a:gd name="connsiteY44-3402" fmla="*/ 2606 h 10000"/>
                  <a:gd name="connsiteX45-3403" fmla="*/ 3876 w 10000"/>
                  <a:gd name="connsiteY45-3404" fmla="*/ 3799 h 10000"/>
                  <a:gd name="connsiteX46-3405" fmla="*/ 2703 w 10000"/>
                  <a:gd name="connsiteY46-3406" fmla="*/ 4569 h 10000"/>
                  <a:gd name="connsiteX47-3407" fmla="*/ 2719 w 10000"/>
                  <a:gd name="connsiteY47-3408" fmla="*/ 4808 h 10000"/>
                  <a:gd name="connsiteX48-3409" fmla="*/ 2927 w 10000"/>
                  <a:gd name="connsiteY48-3410" fmla="*/ 4771 h 10000"/>
                  <a:gd name="connsiteX49-3411" fmla="*/ 4744 w 10000"/>
                  <a:gd name="connsiteY49-3412" fmla="*/ 4423 h 10000"/>
                  <a:gd name="connsiteX50-3413" fmla="*/ 4937 w 10000"/>
                  <a:gd name="connsiteY50-3414" fmla="*/ 4423 h 10000"/>
                  <a:gd name="connsiteX51-3415" fmla="*/ 5804 w 10000"/>
                  <a:gd name="connsiteY51-3416" fmla="*/ 4184 h 10000"/>
                  <a:gd name="connsiteX52-3417" fmla="*/ 6383 w 10000"/>
                  <a:gd name="connsiteY52-3418" fmla="*/ 4973 h 10000"/>
                  <a:gd name="connsiteX53-3419" fmla="*/ 6512 w 10000"/>
                  <a:gd name="connsiteY53-3420" fmla="*/ 5119 h 10000"/>
                  <a:gd name="connsiteX54-3421" fmla="*/ 7572 w 10000"/>
                  <a:gd name="connsiteY54-3422" fmla="*/ 6532 h 10000"/>
                  <a:gd name="connsiteX55-3423" fmla="*/ 7183 w 10000"/>
                  <a:gd name="connsiteY55-3424" fmla="*/ 7879 h 10000"/>
                  <a:gd name="connsiteX56-3425" fmla="*/ 5483 w 10000"/>
                  <a:gd name="connsiteY56-3426" fmla="*/ 8218 h 10000"/>
                  <a:gd name="connsiteX57-3427" fmla="*/ 5467 w 10000"/>
                  <a:gd name="connsiteY57-3428" fmla="*/ 8273 h 10000"/>
                  <a:gd name="connsiteX58-3429" fmla="*/ 3490 w 10000"/>
                  <a:gd name="connsiteY58-3430" fmla="*/ 8053 h 10000"/>
                  <a:gd name="connsiteX59-3431" fmla="*/ 3345 w 10000"/>
                  <a:gd name="connsiteY59-3432" fmla="*/ 7357 h 10000"/>
                  <a:gd name="connsiteX60-3433" fmla="*/ 3586 w 10000"/>
                  <a:gd name="connsiteY60-3434" fmla="*/ 7082 h 10000"/>
                  <a:gd name="connsiteX61-3435" fmla="*/ 3683 w 10000"/>
                  <a:gd name="connsiteY61-3436" fmla="*/ 6880 h 10000"/>
                  <a:gd name="connsiteX62-3437" fmla="*/ 3490 w 10000"/>
                  <a:gd name="connsiteY62-3438" fmla="*/ 6770 h 10000"/>
                  <a:gd name="connsiteX63-3439" fmla="*/ 3072 w 10000"/>
                  <a:gd name="connsiteY63-3440" fmla="*/ 7247 h 10000"/>
                  <a:gd name="connsiteX64-3441" fmla="*/ 3249 w 10000"/>
                  <a:gd name="connsiteY64-3442" fmla="*/ 8255 h 10000"/>
                  <a:gd name="connsiteX65-3443" fmla="*/ 3249 w 10000"/>
                  <a:gd name="connsiteY65-3444" fmla="*/ 8273 h 10000"/>
                  <a:gd name="connsiteX66-3445" fmla="*/ 4680 w 10000"/>
                  <a:gd name="connsiteY66-3446" fmla="*/ 8825 h 10000"/>
                  <a:gd name="connsiteX67-3447" fmla="*/ 5354 w 10000"/>
                  <a:gd name="connsiteY67-3448" fmla="*/ 8677 h 10000"/>
                  <a:gd name="connsiteX68-3449" fmla="*/ 3393 w 10000"/>
                  <a:gd name="connsiteY68-3450" fmla="*/ 9998 h 10000"/>
                  <a:gd name="connsiteX69-3451" fmla="*/ 2253 w 10000"/>
                  <a:gd name="connsiteY69-3452" fmla="*/ 9228 h 10000"/>
                  <a:gd name="connsiteX70-3453" fmla="*/ 1224 w 10000"/>
                  <a:gd name="connsiteY70-3454" fmla="*/ 7137 h 10000"/>
                  <a:gd name="connsiteX71-3455" fmla="*/ 3 w 10000"/>
                  <a:gd name="connsiteY71-3456" fmla="*/ 4954 h 10000"/>
                  <a:gd name="connsiteX0-3457" fmla="*/ 3 w 10000"/>
                  <a:gd name="connsiteY0-3458" fmla="*/ 4954 h 10000"/>
                  <a:gd name="connsiteX1-3459" fmla="*/ 726 w 10000"/>
                  <a:gd name="connsiteY1-3460" fmla="*/ 3028 h 10000"/>
                  <a:gd name="connsiteX2-3461" fmla="*/ 1337 w 10000"/>
                  <a:gd name="connsiteY2-3462" fmla="*/ 1635 h 10000"/>
                  <a:gd name="connsiteX3-3463" fmla="*/ 3233 w 10000"/>
                  <a:gd name="connsiteY3-3464" fmla="*/ 773 h 10000"/>
                  <a:gd name="connsiteX4-3465" fmla="*/ 5997 w 10000"/>
                  <a:gd name="connsiteY4-3466" fmla="*/ 424 h 10000"/>
                  <a:gd name="connsiteX5-3467" fmla="*/ 8488 w 10000"/>
                  <a:gd name="connsiteY5-3468" fmla="*/ 1452 h 10000"/>
                  <a:gd name="connsiteX6-3469" fmla="*/ 9693 w 10000"/>
                  <a:gd name="connsiteY6-3470" fmla="*/ 4661 h 10000"/>
                  <a:gd name="connsiteX7-3471" fmla="*/ 7765 w 10000"/>
                  <a:gd name="connsiteY7-3472" fmla="*/ 5852 h 10000"/>
                  <a:gd name="connsiteX8-3473" fmla="*/ 6752 w 10000"/>
                  <a:gd name="connsiteY8-3474" fmla="*/ 4844 h 10000"/>
                  <a:gd name="connsiteX9-3475" fmla="*/ 7444 w 10000"/>
                  <a:gd name="connsiteY9-3476" fmla="*/ 2845 h 10000"/>
                  <a:gd name="connsiteX10-3477" fmla="*/ 8680 w 10000"/>
                  <a:gd name="connsiteY10-3478" fmla="*/ 2808 h 10000"/>
                  <a:gd name="connsiteX11-3479" fmla="*/ 8873 w 10000"/>
                  <a:gd name="connsiteY11-3480" fmla="*/ 3799 h 10000"/>
                  <a:gd name="connsiteX12-3481" fmla="*/ 8568 w 10000"/>
                  <a:gd name="connsiteY12-3482" fmla="*/ 4203 h 10000"/>
                  <a:gd name="connsiteX13-3483" fmla="*/ 7941 w 10000"/>
                  <a:gd name="connsiteY13-3484" fmla="*/ 4184 h 10000"/>
                  <a:gd name="connsiteX14-3485" fmla="*/ 7748 w 10000"/>
                  <a:gd name="connsiteY14-3486" fmla="*/ 4276 h 10000"/>
                  <a:gd name="connsiteX15-3487" fmla="*/ 7829 w 10000"/>
                  <a:gd name="connsiteY15-3488" fmla="*/ 4496 h 10000"/>
                  <a:gd name="connsiteX16-3489" fmla="*/ 8664 w 10000"/>
                  <a:gd name="connsiteY16-3490" fmla="*/ 4514 h 10000"/>
                  <a:gd name="connsiteX17-3491" fmla="*/ 9163 w 10000"/>
                  <a:gd name="connsiteY17-3492" fmla="*/ 3928 h 10000"/>
                  <a:gd name="connsiteX18-3493" fmla="*/ 8857 w 10000"/>
                  <a:gd name="connsiteY18-3494" fmla="*/ 2533 h 10000"/>
                  <a:gd name="connsiteX19-3495" fmla="*/ 7637 w 10000"/>
                  <a:gd name="connsiteY19-3496" fmla="*/ 2350 h 10000"/>
                  <a:gd name="connsiteX20-3497" fmla="*/ 6720 w 10000"/>
                  <a:gd name="connsiteY20-3498" fmla="*/ 1360 h 10000"/>
                  <a:gd name="connsiteX21-3499" fmla="*/ 5627 w 10000"/>
                  <a:gd name="connsiteY21-3500" fmla="*/ 1470 h 10000"/>
                  <a:gd name="connsiteX22-3501" fmla="*/ 4390 w 10000"/>
                  <a:gd name="connsiteY22-3502" fmla="*/ 902 h 10000"/>
                  <a:gd name="connsiteX23-3503" fmla="*/ 3442 w 10000"/>
                  <a:gd name="connsiteY23-3504" fmla="*/ 1543 h 10000"/>
                  <a:gd name="connsiteX24-3505" fmla="*/ 3201 w 10000"/>
                  <a:gd name="connsiteY24-3506" fmla="*/ 2277 h 10000"/>
                  <a:gd name="connsiteX25-3507" fmla="*/ 1578 w 10000"/>
                  <a:gd name="connsiteY25-3508" fmla="*/ 2771 h 10000"/>
                  <a:gd name="connsiteX26-3509" fmla="*/ 1257 w 10000"/>
                  <a:gd name="connsiteY26-3510" fmla="*/ 4203 h 10000"/>
                  <a:gd name="connsiteX27-3511" fmla="*/ 902 w 10000"/>
                  <a:gd name="connsiteY27-3512" fmla="*/ 5486 h 10000"/>
                  <a:gd name="connsiteX28-3513" fmla="*/ 1417 w 10000"/>
                  <a:gd name="connsiteY28-3514" fmla="*/ 6294 h 10000"/>
                  <a:gd name="connsiteX29-3515" fmla="*/ 2670 w 10000"/>
                  <a:gd name="connsiteY29-3516" fmla="*/ 6129 h 10000"/>
                  <a:gd name="connsiteX30-3517" fmla="*/ 4518 w 10000"/>
                  <a:gd name="connsiteY30-3518" fmla="*/ 6092 h 10000"/>
                  <a:gd name="connsiteX31-3519" fmla="*/ 5531 w 10000"/>
                  <a:gd name="connsiteY31-3520" fmla="*/ 6642 h 10000"/>
                  <a:gd name="connsiteX32-3521" fmla="*/ 5611 w 10000"/>
                  <a:gd name="connsiteY32-3522" fmla="*/ 6642 h 10000"/>
                  <a:gd name="connsiteX33-3523" fmla="*/ 6093 w 10000"/>
                  <a:gd name="connsiteY33-3524" fmla="*/ 6129 h 10000"/>
                  <a:gd name="connsiteX34-3525" fmla="*/ 6013 w 10000"/>
                  <a:gd name="connsiteY34-3526" fmla="*/ 5907 h 10000"/>
                  <a:gd name="connsiteX35-3527" fmla="*/ 5820 w 10000"/>
                  <a:gd name="connsiteY35-3528" fmla="*/ 5981 h 10000"/>
                  <a:gd name="connsiteX36-3529" fmla="*/ 5547 w 10000"/>
                  <a:gd name="connsiteY36-3530" fmla="*/ 6312 h 10000"/>
                  <a:gd name="connsiteX37-3531" fmla="*/ 4695 w 10000"/>
                  <a:gd name="connsiteY37-3532" fmla="*/ 5834 h 10000"/>
                  <a:gd name="connsiteX38-3533" fmla="*/ 2510 w 10000"/>
                  <a:gd name="connsiteY38-3534" fmla="*/ 5852 h 10000"/>
                  <a:gd name="connsiteX39-3535" fmla="*/ 1545 w 10000"/>
                  <a:gd name="connsiteY39-3536" fmla="*/ 5981 h 10000"/>
                  <a:gd name="connsiteX40-3537" fmla="*/ 1208 w 10000"/>
                  <a:gd name="connsiteY40-3538" fmla="*/ 5431 h 10000"/>
                  <a:gd name="connsiteX41-3539" fmla="*/ 1514 w 10000"/>
                  <a:gd name="connsiteY41-3540" fmla="*/ 4386 h 10000"/>
                  <a:gd name="connsiteX42-3541" fmla="*/ 1561 w 10000"/>
                  <a:gd name="connsiteY42-3542" fmla="*/ 4203 h 10000"/>
                  <a:gd name="connsiteX43-3543" fmla="*/ 1787 w 10000"/>
                  <a:gd name="connsiteY43-3544" fmla="*/ 2991 h 10000"/>
                  <a:gd name="connsiteX44-3545" fmla="*/ 3136 w 10000"/>
                  <a:gd name="connsiteY44-3546" fmla="*/ 2606 h 10000"/>
                  <a:gd name="connsiteX45-3547" fmla="*/ 3876 w 10000"/>
                  <a:gd name="connsiteY45-3548" fmla="*/ 3799 h 10000"/>
                  <a:gd name="connsiteX46-3549" fmla="*/ 2703 w 10000"/>
                  <a:gd name="connsiteY46-3550" fmla="*/ 4569 h 10000"/>
                  <a:gd name="connsiteX47-3551" fmla="*/ 2719 w 10000"/>
                  <a:gd name="connsiteY47-3552" fmla="*/ 4808 h 10000"/>
                  <a:gd name="connsiteX48-3553" fmla="*/ 2927 w 10000"/>
                  <a:gd name="connsiteY48-3554" fmla="*/ 4771 h 10000"/>
                  <a:gd name="connsiteX49-3555" fmla="*/ 4744 w 10000"/>
                  <a:gd name="connsiteY49-3556" fmla="*/ 4423 h 10000"/>
                  <a:gd name="connsiteX50-3557" fmla="*/ 4937 w 10000"/>
                  <a:gd name="connsiteY50-3558" fmla="*/ 4423 h 10000"/>
                  <a:gd name="connsiteX51-3559" fmla="*/ 5804 w 10000"/>
                  <a:gd name="connsiteY51-3560" fmla="*/ 4184 h 10000"/>
                  <a:gd name="connsiteX52-3561" fmla="*/ 6383 w 10000"/>
                  <a:gd name="connsiteY52-3562" fmla="*/ 4973 h 10000"/>
                  <a:gd name="connsiteX53-3563" fmla="*/ 6512 w 10000"/>
                  <a:gd name="connsiteY53-3564" fmla="*/ 5119 h 10000"/>
                  <a:gd name="connsiteX54-3565" fmla="*/ 7572 w 10000"/>
                  <a:gd name="connsiteY54-3566" fmla="*/ 6532 h 10000"/>
                  <a:gd name="connsiteX55-3567" fmla="*/ 7183 w 10000"/>
                  <a:gd name="connsiteY55-3568" fmla="*/ 7879 h 10000"/>
                  <a:gd name="connsiteX56-3569" fmla="*/ 5483 w 10000"/>
                  <a:gd name="connsiteY56-3570" fmla="*/ 8218 h 10000"/>
                  <a:gd name="connsiteX57-3571" fmla="*/ 5467 w 10000"/>
                  <a:gd name="connsiteY57-3572" fmla="*/ 8273 h 10000"/>
                  <a:gd name="connsiteX58-3573" fmla="*/ 3490 w 10000"/>
                  <a:gd name="connsiteY58-3574" fmla="*/ 8053 h 10000"/>
                  <a:gd name="connsiteX59-3575" fmla="*/ 3345 w 10000"/>
                  <a:gd name="connsiteY59-3576" fmla="*/ 7357 h 10000"/>
                  <a:gd name="connsiteX60-3577" fmla="*/ 3586 w 10000"/>
                  <a:gd name="connsiteY60-3578" fmla="*/ 7082 h 10000"/>
                  <a:gd name="connsiteX61-3579" fmla="*/ 3683 w 10000"/>
                  <a:gd name="connsiteY61-3580" fmla="*/ 6880 h 10000"/>
                  <a:gd name="connsiteX62-3581" fmla="*/ 3490 w 10000"/>
                  <a:gd name="connsiteY62-3582" fmla="*/ 6770 h 10000"/>
                  <a:gd name="connsiteX63-3583" fmla="*/ 3072 w 10000"/>
                  <a:gd name="connsiteY63-3584" fmla="*/ 7247 h 10000"/>
                  <a:gd name="connsiteX64-3585" fmla="*/ 3249 w 10000"/>
                  <a:gd name="connsiteY64-3586" fmla="*/ 8255 h 10000"/>
                  <a:gd name="connsiteX65-3587" fmla="*/ 3249 w 10000"/>
                  <a:gd name="connsiteY65-3588" fmla="*/ 8273 h 10000"/>
                  <a:gd name="connsiteX66-3589" fmla="*/ 4680 w 10000"/>
                  <a:gd name="connsiteY66-3590" fmla="*/ 8825 h 10000"/>
                  <a:gd name="connsiteX67-3591" fmla="*/ 5354 w 10000"/>
                  <a:gd name="connsiteY67-3592" fmla="*/ 8677 h 10000"/>
                  <a:gd name="connsiteX68-3593" fmla="*/ 3393 w 10000"/>
                  <a:gd name="connsiteY68-3594" fmla="*/ 9998 h 10000"/>
                  <a:gd name="connsiteX69-3595" fmla="*/ 2253 w 10000"/>
                  <a:gd name="connsiteY69-3596" fmla="*/ 9228 h 10000"/>
                  <a:gd name="connsiteX70-3597" fmla="*/ 1224 w 10000"/>
                  <a:gd name="connsiteY70-3598" fmla="*/ 7137 h 10000"/>
                  <a:gd name="connsiteX71-3599" fmla="*/ 3 w 10000"/>
                  <a:gd name="connsiteY71-3600" fmla="*/ 4954 h 10000"/>
                  <a:gd name="connsiteX0-3601" fmla="*/ 3 w 10000"/>
                  <a:gd name="connsiteY0-3602" fmla="*/ 4954 h 10000"/>
                  <a:gd name="connsiteX1-3603" fmla="*/ 726 w 10000"/>
                  <a:gd name="connsiteY1-3604" fmla="*/ 3028 h 10000"/>
                  <a:gd name="connsiteX2-3605" fmla="*/ 1337 w 10000"/>
                  <a:gd name="connsiteY2-3606" fmla="*/ 1635 h 10000"/>
                  <a:gd name="connsiteX3-3607" fmla="*/ 3233 w 10000"/>
                  <a:gd name="connsiteY3-3608" fmla="*/ 773 h 10000"/>
                  <a:gd name="connsiteX4-3609" fmla="*/ 5997 w 10000"/>
                  <a:gd name="connsiteY4-3610" fmla="*/ 424 h 10000"/>
                  <a:gd name="connsiteX5-3611" fmla="*/ 8488 w 10000"/>
                  <a:gd name="connsiteY5-3612" fmla="*/ 1452 h 10000"/>
                  <a:gd name="connsiteX6-3613" fmla="*/ 9693 w 10000"/>
                  <a:gd name="connsiteY6-3614" fmla="*/ 4661 h 10000"/>
                  <a:gd name="connsiteX7-3615" fmla="*/ 7765 w 10000"/>
                  <a:gd name="connsiteY7-3616" fmla="*/ 5852 h 10000"/>
                  <a:gd name="connsiteX8-3617" fmla="*/ 6752 w 10000"/>
                  <a:gd name="connsiteY8-3618" fmla="*/ 4844 h 10000"/>
                  <a:gd name="connsiteX9-3619" fmla="*/ 7444 w 10000"/>
                  <a:gd name="connsiteY9-3620" fmla="*/ 2845 h 10000"/>
                  <a:gd name="connsiteX10-3621" fmla="*/ 8680 w 10000"/>
                  <a:gd name="connsiteY10-3622" fmla="*/ 2808 h 10000"/>
                  <a:gd name="connsiteX11-3623" fmla="*/ 8873 w 10000"/>
                  <a:gd name="connsiteY11-3624" fmla="*/ 3799 h 10000"/>
                  <a:gd name="connsiteX12-3625" fmla="*/ 8568 w 10000"/>
                  <a:gd name="connsiteY12-3626" fmla="*/ 4203 h 10000"/>
                  <a:gd name="connsiteX13-3627" fmla="*/ 7941 w 10000"/>
                  <a:gd name="connsiteY13-3628" fmla="*/ 4184 h 10000"/>
                  <a:gd name="connsiteX14-3629" fmla="*/ 7748 w 10000"/>
                  <a:gd name="connsiteY14-3630" fmla="*/ 4276 h 10000"/>
                  <a:gd name="connsiteX15-3631" fmla="*/ 7829 w 10000"/>
                  <a:gd name="connsiteY15-3632" fmla="*/ 4496 h 10000"/>
                  <a:gd name="connsiteX16-3633" fmla="*/ 8664 w 10000"/>
                  <a:gd name="connsiteY16-3634" fmla="*/ 4514 h 10000"/>
                  <a:gd name="connsiteX17-3635" fmla="*/ 9163 w 10000"/>
                  <a:gd name="connsiteY17-3636" fmla="*/ 3928 h 10000"/>
                  <a:gd name="connsiteX18-3637" fmla="*/ 8857 w 10000"/>
                  <a:gd name="connsiteY18-3638" fmla="*/ 2533 h 10000"/>
                  <a:gd name="connsiteX19-3639" fmla="*/ 7637 w 10000"/>
                  <a:gd name="connsiteY19-3640" fmla="*/ 2350 h 10000"/>
                  <a:gd name="connsiteX20-3641" fmla="*/ 6720 w 10000"/>
                  <a:gd name="connsiteY20-3642" fmla="*/ 1360 h 10000"/>
                  <a:gd name="connsiteX21-3643" fmla="*/ 5627 w 10000"/>
                  <a:gd name="connsiteY21-3644" fmla="*/ 1470 h 10000"/>
                  <a:gd name="connsiteX22-3645" fmla="*/ 4390 w 10000"/>
                  <a:gd name="connsiteY22-3646" fmla="*/ 902 h 10000"/>
                  <a:gd name="connsiteX23-3647" fmla="*/ 3442 w 10000"/>
                  <a:gd name="connsiteY23-3648" fmla="*/ 1543 h 10000"/>
                  <a:gd name="connsiteX24-3649" fmla="*/ 3201 w 10000"/>
                  <a:gd name="connsiteY24-3650" fmla="*/ 2277 h 10000"/>
                  <a:gd name="connsiteX25-3651" fmla="*/ 1578 w 10000"/>
                  <a:gd name="connsiteY25-3652" fmla="*/ 2771 h 10000"/>
                  <a:gd name="connsiteX26-3653" fmla="*/ 1257 w 10000"/>
                  <a:gd name="connsiteY26-3654" fmla="*/ 4203 h 10000"/>
                  <a:gd name="connsiteX27-3655" fmla="*/ 902 w 10000"/>
                  <a:gd name="connsiteY27-3656" fmla="*/ 5486 h 10000"/>
                  <a:gd name="connsiteX28-3657" fmla="*/ 1417 w 10000"/>
                  <a:gd name="connsiteY28-3658" fmla="*/ 6294 h 10000"/>
                  <a:gd name="connsiteX29-3659" fmla="*/ 2670 w 10000"/>
                  <a:gd name="connsiteY29-3660" fmla="*/ 6129 h 10000"/>
                  <a:gd name="connsiteX30-3661" fmla="*/ 4518 w 10000"/>
                  <a:gd name="connsiteY30-3662" fmla="*/ 6092 h 10000"/>
                  <a:gd name="connsiteX31-3663" fmla="*/ 5531 w 10000"/>
                  <a:gd name="connsiteY31-3664" fmla="*/ 6642 h 10000"/>
                  <a:gd name="connsiteX32-3665" fmla="*/ 5611 w 10000"/>
                  <a:gd name="connsiteY32-3666" fmla="*/ 6642 h 10000"/>
                  <a:gd name="connsiteX33-3667" fmla="*/ 6093 w 10000"/>
                  <a:gd name="connsiteY33-3668" fmla="*/ 6129 h 10000"/>
                  <a:gd name="connsiteX34-3669" fmla="*/ 6013 w 10000"/>
                  <a:gd name="connsiteY34-3670" fmla="*/ 5907 h 10000"/>
                  <a:gd name="connsiteX35-3671" fmla="*/ 5820 w 10000"/>
                  <a:gd name="connsiteY35-3672" fmla="*/ 5981 h 10000"/>
                  <a:gd name="connsiteX36-3673" fmla="*/ 5547 w 10000"/>
                  <a:gd name="connsiteY36-3674" fmla="*/ 6312 h 10000"/>
                  <a:gd name="connsiteX37-3675" fmla="*/ 4695 w 10000"/>
                  <a:gd name="connsiteY37-3676" fmla="*/ 5834 h 10000"/>
                  <a:gd name="connsiteX38-3677" fmla="*/ 2510 w 10000"/>
                  <a:gd name="connsiteY38-3678" fmla="*/ 5852 h 10000"/>
                  <a:gd name="connsiteX39-3679" fmla="*/ 1545 w 10000"/>
                  <a:gd name="connsiteY39-3680" fmla="*/ 5981 h 10000"/>
                  <a:gd name="connsiteX40-3681" fmla="*/ 1208 w 10000"/>
                  <a:gd name="connsiteY40-3682" fmla="*/ 5431 h 10000"/>
                  <a:gd name="connsiteX41-3683" fmla="*/ 1514 w 10000"/>
                  <a:gd name="connsiteY41-3684" fmla="*/ 4386 h 10000"/>
                  <a:gd name="connsiteX42-3685" fmla="*/ 1561 w 10000"/>
                  <a:gd name="connsiteY42-3686" fmla="*/ 4203 h 10000"/>
                  <a:gd name="connsiteX43-3687" fmla="*/ 1787 w 10000"/>
                  <a:gd name="connsiteY43-3688" fmla="*/ 2991 h 10000"/>
                  <a:gd name="connsiteX44-3689" fmla="*/ 3136 w 10000"/>
                  <a:gd name="connsiteY44-3690" fmla="*/ 2606 h 10000"/>
                  <a:gd name="connsiteX45-3691" fmla="*/ 3876 w 10000"/>
                  <a:gd name="connsiteY45-3692" fmla="*/ 3799 h 10000"/>
                  <a:gd name="connsiteX46-3693" fmla="*/ 2703 w 10000"/>
                  <a:gd name="connsiteY46-3694" fmla="*/ 4569 h 10000"/>
                  <a:gd name="connsiteX47-3695" fmla="*/ 2719 w 10000"/>
                  <a:gd name="connsiteY47-3696" fmla="*/ 4808 h 10000"/>
                  <a:gd name="connsiteX48-3697" fmla="*/ 2927 w 10000"/>
                  <a:gd name="connsiteY48-3698" fmla="*/ 4771 h 10000"/>
                  <a:gd name="connsiteX49-3699" fmla="*/ 4744 w 10000"/>
                  <a:gd name="connsiteY49-3700" fmla="*/ 4423 h 10000"/>
                  <a:gd name="connsiteX50-3701" fmla="*/ 4937 w 10000"/>
                  <a:gd name="connsiteY50-3702" fmla="*/ 4423 h 10000"/>
                  <a:gd name="connsiteX51-3703" fmla="*/ 5804 w 10000"/>
                  <a:gd name="connsiteY51-3704" fmla="*/ 4184 h 10000"/>
                  <a:gd name="connsiteX52-3705" fmla="*/ 6383 w 10000"/>
                  <a:gd name="connsiteY52-3706" fmla="*/ 4973 h 10000"/>
                  <a:gd name="connsiteX53-3707" fmla="*/ 6512 w 10000"/>
                  <a:gd name="connsiteY53-3708" fmla="*/ 5119 h 10000"/>
                  <a:gd name="connsiteX54-3709" fmla="*/ 7572 w 10000"/>
                  <a:gd name="connsiteY54-3710" fmla="*/ 6532 h 10000"/>
                  <a:gd name="connsiteX55-3711" fmla="*/ 7183 w 10000"/>
                  <a:gd name="connsiteY55-3712" fmla="*/ 7879 h 10000"/>
                  <a:gd name="connsiteX56-3713" fmla="*/ 5483 w 10000"/>
                  <a:gd name="connsiteY56-3714" fmla="*/ 8218 h 10000"/>
                  <a:gd name="connsiteX57-3715" fmla="*/ 5467 w 10000"/>
                  <a:gd name="connsiteY57-3716" fmla="*/ 8273 h 10000"/>
                  <a:gd name="connsiteX58-3717" fmla="*/ 3490 w 10000"/>
                  <a:gd name="connsiteY58-3718" fmla="*/ 8053 h 10000"/>
                  <a:gd name="connsiteX59-3719" fmla="*/ 3345 w 10000"/>
                  <a:gd name="connsiteY59-3720" fmla="*/ 7357 h 10000"/>
                  <a:gd name="connsiteX60-3721" fmla="*/ 3586 w 10000"/>
                  <a:gd name="connsiteY60-3722" fmla="*/ 7082 h 10000"/>
                  <a:gd name="connsiteX61-3723" fmla="*/ 3683 w 10000"/>
                  <a:gd name="connsiteY61-3724" fmla="*/ 6880 h 10000"/>
                  <a:gd name="connsiteX62-3725" fmla="*/ 3490 w 10000"/>
                  <a:gd name="connsiteY62-3726" fmla="*/ 6770 h 10000"/>
                  <a:gd name="connsiteX63-3727" fmla="*/ 3072 w 10000"/>
                  <a:gd name="connsiteY63-3728" fmla="*/ 7247 h 10000"/>
                  <a:gd name="connsiteX64-3729" fmla="*/ 3249 w 10000"/>
                  <a:gd name="connsiteY64-3730" fmla="*/ 8255 h 10000"/>
                  <a:gd name="connsiteX65-3731" fmla="*/ 3249 w 10000"/>
                  <a:gd name="connsiteY65-3732" fmla="*/ 8273 h 10000"/>
                  <a:gd name="connsiteX66-3733" fmla="*/ 4680 w 10000"/>
                  <a:gd name="connsiteY66-3734" fmla="*/ 8825 h 10000"/>
                  <a:gd name="connsiteX67-3735" fmla="*/ 5354 w 10000"/>
                  <a:gd name="connsiteY67-3736" fmla="*/ 8677 h 10000"/>
                  <a:gd name="connsiteX68-3737" fmla="*/ 3393 w 10000"/>
                  <a:gd name="connsiteY68-3738" fmla="*/ 9998 h 10000"/>
                  <a:gd name="connsiteX69-3739" fmla="*/ 2253 w 10000"/>
                  <a:gd name="connsiteY69-3740" fmla="*/ 9228 h 10000"/>
                  <a:gd name="connsiteX70-3741" fmla="*/ 1224 w 10000"/>
                  <a:gd name="connsiteY70-3742" fmla="*/ 7137 h 10000"/>
                  <a:gd name="connsiteX71-3743" fmla="*/ 3 w 10000"/>
                  <a:gd name="connsiteY71-3744" fmla="*/ 4954 h 10000"/>
                  <a:gd name="connsiteX0-3745" fmla="*/ 3 w 10000"/>
                  <a:gd name="connsiteY0-3746" fmla="*/ 4954 h 10000"/>
                  <a:gd name="connsiteX1-3747" fmla="*/ 726 w 10000"/>
                  <a:gd name="connsiteY1-3748" fmla="*/ 3028 h 10000"/>
                  <a:gd name="connsiteX2-3749" fmla="*/ 1337 w 10000"/>
                  <a:gd name="connsiteY2-3750" fmla="*/ 1635 h 10000"/>
                  <a:gd name="connsiteX3-3751" fmla="*/ 3233 w 10000"/>
                  <a:gd name="connsiteY3-3752" fmla="*/ 773 h 10000"/>
                  <a:gd name="connsiteX4-3753" fmla="*/ 5997 w 10000"/>
                  <a:gd name="connsiteY4-3754" fmla="*/ 424 h 10000"/>
                  <a:gd name="connsiteX5-3755" fmla="*/ 8488 w 10000"/>
                  <a:gd name="connsiteY5-3756" fmla="*/ 1452 h 10000"/>
                  <a:gd name="connsiteX6-3757" fmla="*/ 9693 w 10000"/>
                  <a:gd name="connsiteY6-3758" fmla="*/ 4661 h 10000"/>
                  <a:gd name="connsiteX7-3759" fmla="*/ 7765 w 10000"/>
                  <a:gd name="connsiteY7-3760" fmla="*/ 5852 h 10000"/>
                  <a:gd name="connsiteX8-3761" fmla="*/ 6752 w 10000"/>
                  <a:gd name="connsiteY8-3762" fmla="*/ 4844 h 10000"/>
                  <a:gd name="connsiteX9-3763" fmla="*/ 7444 w 10000"/>
                  <a:gd name="connsiteY9-3764" fmla="*/ 2845 h 10000"/>
                  <a:gd name="connsiteX10-3765" fmla="*/ 8680 w 10000"/>
                  <a:gd name="connsiteY10-3766" fmla="*/ 2808 h 10000"/>
                  <a:gd name="connsiteX11-3767" fmla="*/ 8873 w 10000"/>
                  <a:gd name="connsiteY11-3768" fmla="*/ 3799 h 10000"/>
                  <a:gd name="connsiteX12-3769" fmla="*/ 8568 w 10000"/>
                  <a:gd name="connsiteY12-3770" fmla="*/ 4203 h 10000"/>
                  <a:gd name="connsiteX13-3771" fmla="*/ 7941 w 10000"/>
                  <a:gd name="connsiteY13-3772" fmla="*/ 4184 h 10000"/>
                  <a:gd name="connsiteX14-3773" fmla="*/ 7748 w 10000"/>
                  <a:gd name="connsiteY14-3774" fmla="*/ 4276 h 10000"/>
                  <a:gd name="connsiteX15-3775" fmla="*/ 7829 w 10000"/>
                  <a:gd name="connsiteY15-3776" fmla="*/ 4496 h 10000"/>
                  <a:gd name="connsiteX16-3777" fmla="*/ 8664 w 10000"/>
                  <a:gd name="connsiteY16-3778" fmla="*/ 4514 h 10000"/>
                  <a:gd name="connsiteX17-3779" fmla="*/ 9163 w 10000"/>
                  <a:gd name="connsiteY17-3780" fmla="*/ 3928 h 10000"/>
                  <a:gd name="connsiteX18-3781" fmla="*/ 8857 w 10000"/>
                  <a:gd name="connsiteY18-3782" fmla="*/ 2533 h 10000"/>
                  <a:gd name="connsiteX19-3783" fmla="*/ 7637 w 10000"/>
                  <a:gd name="connsiteY19-3784" fmla="*/ 2350 h 10000"/>
                  <a:gd name="connsiteX20-3785" fmla="*/ 6720 w 10000"/>
                  <a:gd name="connsiteY20-3786" fmla="*/ 1360 h 10000"/>
                  <a:gd name="connsiteX21-3787" fmla="*/ 5627 w 10000"/>
                  <a:gd name="connsiteY21-3788" fmla="*/ 1470 h 10000"/>
                  <a:gd name="connsiteX22-3789" fmla="*/ 4390 w 10000"/>
                  <a:gd name="connsiteY22-3790" fmla="*/ 902 h 10000"/>
                  <a:gd name="connsiteX23-3791" fmla="*/ 3442 w 10000"/>
                  <a:gd name="connsiteY23-3792" fmla="*/ 1543 h 10000"/>
                  <a:gd name="connsiteX24-3793" fmla="*/ 3201 w 10000"/>
                  <a:gd name="connsiteY24-3794" fmla="*/ 2277 h 10000"/>
                  <a:gd name="connsiteX25-3795" fmla="*/ 1578 w 10000"/>
                  <a:gd name="connsiteY25-3796" fmla="*/ 2771 h 10000"/>
                  <a:gd name="connsiteX26-3797" fmla="*/ 1257 w 10000"/>
                  <a:gd name="connsiteY26-3798" fmla="*/ 4203 h 10000"/>
                  <a:gd name="connsiteX27-3799" fmla="*/ 902 w 10000"/>
                  <a:gd name="connsiteY27-3800" fmla="*/ 5486 h 10000"/>
                  <a:gd name="connsiteX28-3801" fmla="*/ 1417 w 10000"/>
                  <a:gd name="connsiteY28-3802" fmla="*/ 6294 h 10000"/>
                  <a:gd name="connsiteX29-3803" fmla="*/ 2670 w 10000"/>
                  <a:gd name="connsiteY29-3804" fmla="*/ 6129 h 10000"/>
                  <a:gd name="connsiteX30-3805" fmla="*/ 4518 w 10000"/>
                  <a:gd name="connsiteY30-3806" fmla="*/ 6092 h 10000"/>
                  <a:gd name="connsiteX31-3807" fmla="*/ 5531 w 10000"/>
                  <a:gd name="connsiteY31-3808" fmla="*/ 6642 h 10000"/>
                  <a:gd name="connsiteX32-3809" fmla="*/ 5611 w 10000"/>
                  <a:gd name="connsiteY32-3810" fmla="*/ 6642 h 10000"/>
                  <a:gd name="connsiteX33-3811" fmla="*/ 6093 w 10000"/>
                  <a:gd name="connsiteY33-3812" fmla="*/ 6129 h 10000"/>
                  <a:gd name="connsiteX34-3813" fmla="*/ 6013 w 10000"/>
                  <a:gd name="connsiteY34-3814" fmla="*/ 5907 h 10000"/>
                  <a:gd name="connsiteX35-3815" fmla="*/ 5820 w 10000"/>
                  <a:gd name="connsiteY35-3816" fmla="*/ 5981 h 10000"/>
                  <a:gd name="connsiteX36-3817" fmla="*/ 5547 w 10000"/>
                  <a:gd name="connsiteY36-3818" fmla="*/ 6312 h 10000"/>
                  <a:gd name="connsiteX37-3819" fmla="*/ 4695 w 10000"/>
                  <a:gd name="connsiteY37-3820" fmla="*/ 5834 h 10000"/>
                  <a:gd name="connsiteX38-3821" fmla="*/ 2510 w 10000"/>
                  <a:gd name="connsiteY38-3822" fmla="*/ 5852 h 10000"/>
                  <a:gd name="connsiteX39-3823" fmla="*/ 1545 w 10000"/>
                  <a:gd name="connsiteY39-3824" fmla="*/ 5981 h 10000"/>
                  <a:gd name="connsiteX40-3825" fmla="*/ 1208 w 10000"/>
                  <a:gd name="connsiteY40-3826" fmla="*/ 5431 h 10000"/>
                  <a:gd name="connsiteX41-3827" fmla="*/ 1514 w 10000"/>
                  <a:gd name="connsiteY41-3828" fmla="*/ 4386 h 10000"/>
                  <a:gd name="connsiteX42-3829" fmla="*/ 1561 w 10000"/>
                  <a:gd name="connsiteY42-3830" fmla="*/ 4203 h 10000"/>
                  <a:gd name="connsiteX43-3831" fmla="*/ 1787 w 10000"/>
                  <a:gd name="connsiteY43-3832" fmla="*/ 2991 h 10000"/>
                  <a:gd name="connsiteX44-3833" fmla="*/ 3136 w 10000"/>
                  <a:gd name="connsiteY44-3834" fmla="*/ 2606 h 10000"/>
                  <a:gd name="connsiteX45-3835" fmla="*/ 3876 w 10000"/>
                  <a:gd name="connsiteY45-3836" fmla="*/ 3799 h 10000"/>
                  <a:gd name="connsiteX46-3837" fmla="*/ 2703 w 10000"/>
                  <a:gd name="connsiteY46-3838" fmla="*/ 4569 h 10000"/>
                  <a:gd name="connsiteX47-3839" fmla="*/ 2719 w 10000"/>
                  <a:gd name="connsiteY47-3840" fmla="*/ 4808 h 10000"/>
                  <a:gd name="connsiteX48-3841" fmla="*/ 2927 w 10000"/>
                  <a:gd name="connsiteY48-3842" fmla="*/ 4771 h 10000"/>
                  <a:gd name="connsiteX49-3843" fmla="*/ 4744 w 10000"/>
                  <a:gd name="connsiteY49-3844" fmla="*/ 4423 h 10000"/>
                  <a:gd name="connsiteX50-3845" fmla="*/ 4937 w 10000"/>
                  <a:gd name="connsiteY50-3846" fmla="*/ 4423 h 10000"/>
                  <a:gd name="connsiteX51-3847" fmla="*/ 5804 w 10000"/>
                  <a:gd name="connsiteY51-3848" fmla="*/ 4184 h 10000"/>
                  <a:gd name="connsiteX52-3849" fmla="*/ 6383 w 10000"/>
                  <a:gd name="connsiteY52-3850" fmla="*/ 4973 h 10000"/>
                  <a:gd name="connsiteX53-3851" fmla="*/ 6512 w 10000"/>
                  <a:gd name="connsiteY53-3852" fmla="*/ 5119 h 10000"/>
                  <a:gd name="connsiteX54-3853" fmla="*/ 7572 w 10000"/>
                  <a:gd name="connsiteY54-3854" fmla="*/ 6532 h 10000"/>
                  <a:gd name="connsiteX55-3855" fmla="*/ 7093 w 10000"/>
                  <a:gd name="connsiteY55-3856" fmla="*/ 7894 h 10000"/>
                  <a:gd name="connsiteX56-3857" fmla="*/ 5483 w 10000"/>
                  <a:gd name="connsiteY56-3858" fmla="*/ 8218 h 10000"/>
                  <a:gd name="connsiteX57-3859" fmla="*/ 5467 w 10000"/>
                  <a:gd name="connsiteY57-3860" fmla="*/ 8273 h 10000"/>
                  <a:gd name="connsiteX58-3861" fmla="*/ 3490 w 10000"/>
                  <a:gd name="connsiteY58-3862" fmla="*/ 8053 h 10000"/>
                  <a:gd name="connsiteX59-3863" fmla="*/ 3345 w 10000"/>
                  <a:gd name="connsiteY59-3864" fmla="*/ 7357 h 10000"/>
                  <a:gd name="connsiteX60-3865" fmla="*/ 3586 w 10000"/>
                  <a:gd name="connsiteY60-3866" fmla="*/ 7082 h 10000"/>
                  <a:gd name="connsiteX61-3867" fmla="*/ 3683 w 10000"/>
                  <a:gd name="connsiteY61-3868" fmla="*/ 6880 h 10000"/>
                  <a:gd name="connsiteX62-3869" fmla="*/ 3490 w 10000"/>
                  <a:gd name="connsiteY62-3870" fmla="*/ 6770 h 10000"/>
                  <a:gd name="connsiteX63-3871" fmla="*/ 3072 w 10000"/>
                  <a:gd name="connsiteY63-3872" fmla="*/ 7247 h 10000"/>
                  <a:gd name="connsiteX64-3873" fmla="*/ 3249 w 10000"/>
                  <a:gd name="connsiteY64-3874" fmla="*/ 8255 h 10000"/>
                  <a:gd name="connsiteX65-3875" fmla="*/ 3249 w 10000"/>
                  <a:gd name="connsiteY65-3876" fmla="*/ 8273 h 10000"/>
                  <a:gd name="connsiteX66-3877" fmla="*/ 4680 w 10000"/>
                  <a:gd name="connsiteY66-3878" fmla="*/ 8825 h 10000"/>
                  <a:gd name="connsiteX67-3879" fmla="*/ 5354 w 10000"/>
                  <a:gd name="connsiteY67-3880" fmla="*/ 8677 h 10000"/>
                  <a:gd name="connsiteX68-3881" fmla="*/ 3393 w 10000"/>
                  <a:gd name="connsiteY68-3882" fmla="*/ 9998 h 10000"/>
                  <a:gd name="connsiteX69-3883" fmla="*/ 2253 w 10000"/>
                  <a:gd name="connsiteY69-3884" fmla="*/ 9228 h 10000"/>
                  <a:gd name="connsiteX70-3885" fmla="*/ 1224 w 10000"/>
                  <a:gd name="connsiteY70-3886" fmla="*/ 7137 h 10000"/>
                  <a:gd name="connsiteX71-3887" fmla="*/ 3 w 10000"/>
                  <a:gd name="connsiteY71-3888" fmla="*/ 4954 h 10000"/>
                  <a:gd name="connsiteX0-3889" fmla="*/ 3 w 10000"/>
                  <a:gd name="connsiteY0-3890" fmla="*/ 4954 h 10000"/>
                  <a:gd name="connsiteX1-3891" fmla="*/ 726 w 10000"/>
                  <a:gd name="connsiteY1-3892" fmla="*/ 3028 h 10000"/>
                  <a:gd name="connsiteX2-3893" fmla="*/ 1337 w 10000"/>
                  <a:gd name="connsiteY2-3894" fmla="*/ 1635 h 10000"/>
                  <a:gd name="connsiteX3-3895" fmla="*/ 3233 w 10000"/>
                  <a:gd name="connsiteY3-3896" fmla="*/ 773 h 10000"/>
                  <a:gd name="connsiteX4-3897" fmla="*/ 5997 w 10000"/>
                  <a:gd name="connsiteY4-3898" fmla="*/ 424 h 10000"/>
                  <a:gd name="connsiteX5-3899" fmla="*/ 8488 w 10000"/>
                  <a:gd name="connsiteY5-3900" fmla="*/ 1452 h 10000"/>
                  <a:gd name="connsiteX6-3901" fmla="*/ 9693 w 10000"/>
                  <a:gd name="connsiteY6-3902" fmla="*/ 4661 h 10000"/>
                  <a:gd name="connsiteX7-3903" fmla="*/ 7765 w 10000"/>
                  <a:gd name="connsiteY7-3904" fmla="*/ 5852 h 10000"/>
                  <a:gd name="connsiteX8-3905" fmla="*/ 6752 w 10000"/>
                  <a:gd name="connsiteY8-3906" fmla="*/ 4844 h 10000"/>
                  <a:gd name="connsiteX9-3907" fmla="*/ 7444 w 10000"/>
                  <a:gd name="connsiteY9-3908" fmla="*/ 2845 h 10000"/>
                  <a:gd name="connsiteX10-3909" fmla="*/ 8680 w 10000"/>
                  <a:gd name="connsiteY10-3910" fmla="*/ 2808 h 10000"/>
                  <a:gd name="connsiteX11-3911" fmla="*/ 8873 w 10000"/>
                  <a:gd name="connsiteY11-3912" fmla="*/ 3799 h 10000"/>
                  <a:gd name="connsiteX12-3913" fmla="*/ 8568 w 10000"/>
                  <a:gd name="connsiteY12-3914" fmla="*/ 4203 h 10000"/>
                  <a:gd name="connsiteX13-3915" fmla="*/ 7941 w 10000"/>
                  <a:gd name="connsiteY13-3916" fmla="*/ 4184 h 10000"/>
                  <a:gd name="connsiteX14-3917" fmla="*/ 7748 w 10000"/>
                  <a:gd name="connsiteY14-3918" fmla="*/ 4276 h 10000"/>
                  <a:gd name="connsiteX15-3919" fmla="*/ 7829 w 10000"/>
                  <a:gd name="connsiteY15-3920" fmla="*/ 4496 h 10000"/>
                  <a:gd name="connsiteX16-3921" fmla="*/ 8664 w 10000"/>
                  <a:gd name="connsiteY16-3922" fmla="*/ 4514 h 10000"/>
                  <a:gd name="connsiteX17-3923" fmla="*/ 9163 w 10000"/>
                  <a:gd name="connsiteY17-3924" fmla="*/ 3928 h 10000"/>
                  <a:gd name="connsiteX18-3925" fmla="*/ 8857 w 10000"/>
                  <a:gd name="connsiteY18-3926" fmla="*/ 2533 h 10000"/>
                  <a:gd name="connsiteX19-3927" fmla="*/ 7637 w 10000"/>
                  <a:gd name="connsiteY19-3928" fmla="*/ 2350 h 10000"/>
                  <a:gd name="connsiteX20-3929" fmla="*/ 6720 w 10000"/>
                  <a:gd name="connsiteY20-3930" fmla="*/ 1360 h 10000"/>
                  <a:gd name="connsiteX21-3931" fmla="*/ 5627 w 10000"/>
                  <a:gd name="connsiteY21-3932" fmla="*/ 1470 h 10000"/>
                  <a:gd name="connsiteX22-3933" fmla="*/ 4390 w 10000"/>
                  <a:gd name="connsiteY22-3934" fmla="*/ 902 h 10000"/>
                  <a:gd name="connsiteX23-3935" fmla="*/ 3442 w 10000"/>
                  <a:gd name="connsiteY23-3936" fmla="*/ 1543 h 10000"/>
                  <a:gd name="connsiteX24-3937" fmla="*/ 3201 w 10000"/>
                  <a:gd name="connsiteY24-3938" fmla="*/ 2277 h 10000"/>
                  <a:gd name="connsiteX25-3939" fmla="*/ 1578 w 10000"/>
                  <a:gd name="connsiteY25-3940" fmla="*/ 2771 h 10000"/>
                  <a:gd name="connsiteX26-3941" fmla="*/ 1257 w 10000"/>
                  <a:gd name="connsiteY26-3942" fmla="*/ 4203 h 10000"/>
                  <a:gd name="connsiteX27-3943" fmla="*/ 902 w 10000"/>
                  <a:gd name="connsiteY27-3944" fmla="*/ 5486 h 10000"/>
                  <a:gd name="connsiteX28-3945" fmla="*/ 1417 w 10000"/>
                  <a:gd name="connsiteY28-3946" fmla="*/ 6294 h 10000"/>
                  <a:gd name="connsiteX29-3947" fmla="*/ 2670 w 10000"/>
                  <a:gd name="connsiteY29-3948" fmla="*/ 6129 h 10000"/>
                  <a:gd name="connsiteX30-3949" fmla="*/ 4518 w 10000"/>
                  <a:gd name="connsiteY30-3950" fmla="*/ 6092 h 10000"/>
                  <a:gd name="connsiteX31-3951" fmla="*/ 5531 w 10000"/>
                  <a:gd name="connsiteY31-3952" fmla="*/ 6642 h 10000"/>
                  <a:gd name="connsiteX32-3953" fmla="*/ 5611 w 10000"/>
                  <a:gd name="connsiteY32-3954" fmla="*/ 6642 h 10000"/>
                  <a:gd name="connsiteX33-3955" fmla="*/ 6093 w 10000"/>
                  <a:gd name="connsiteY33-3956" fmla="*/ 6129 h 10000"/>
                  <a:gd name="connsiteX34-3957" fmla="*/ 6013 w 10000"/>
                  <a:gd name="connsiteY34-3958" fmla="*/ 5907 h 10000"/>
                  <a:gd name="connsiteX35-3959" fmla="*/ 5820 w 10000"/>
                  <a:gd name="connsiteY35-3960" fmla="*/ 5981 h 10000"/>
                  <a:gd name="connsiteX36-3961" fmla="*/ 5547 w 10000"/>
                  <a:gd name="connsiteY36-3962" fmla="*/ 6312 h 10000"/>
                  <a:gd name="connsiteX37-3963" fmla="*/ 4695 w 10000"/>
                  <a:gd name="connsiteY37-3964" fmla="*/ 5834 h 10000"/>
                  <a:gd name="connsiteX38-3965" fmla="*/ 2510 w 10000"/>
                  <a:gd name="connsiteY38-3966" fmla="*/ 5852 h 10000"/>
                  <a:gd name="connsiteX39-3967" fmla="*/ 1545 w 10000"/>
                  <a:gd name="connsiteY39-3968" fmla="*/ 5981 h 10000"/>
                  <a:gd name="connsiteX40-3969" fmla="*/ 1208 w 10000"/>
                  <a:gd name="connsiteY40-3970" fmla="*/ 5431 h 10000"/>
                  <a:gd name="connsiteX41-3971" fmla="*/ 1514 w 10000"/>
                  <a:gd name="connsiteY41-3972" fmla="*/ 4386 h 10000"/>
                  <a:gd name="connsiteX42-3973" fmla="*/ 1561 w 10000"/>
                  <a:gd name="connsiteY42-3974" fmla="*/ 4203 h 10000"/>
                  <a:gd name="connsiteX43-3975" fmla="*/ 1787 w 10000"/>
                  <a:gd name="connsiteY43-3976" fmla="*/ 2991 h 10000"/>
                  <a:gd name="connsiteX44-3977" fmla="*/ 3136 w 10000"/>
                  <a:gd name="connsiteY44-3978" fmla="*/ 2606 h 10000"/>
                  <a:gd name="connsiteX45-3979" fmla="*/ 3876 w 10000"/>
                  <a:gd name="connsiteY45-3980" fmla="*/ 3799 h 10000"/>
                  <a:gd name="connsiteX46-3981" fmla="*/ 2703 w 10000"/>
                  <a:gd name="connsiteY46-3982" fmla="*/ 4569 h 10000"/>
                  <a:gd name="connsiteX47-3983" fmla="*/ 2719 w 10000"/>
                  <a:gd name="connsiteY47-3984" fmla="*/ 4808 h 10000"/>
                  <a:gd name="connsiteX48-3985" fmla="*/ 2927 w 10000"/>
                  <a:gd name="connsiteY48-3986" fmla="*/ 4771 h 10000"/>
                  <a:gd name="connsiteX49-3987" fmla="*/ 4744 w 10000"/>
                  <a:gd name="connsiteY49-3988" fmla="*/ 4423 h 10000"/>
                  <a:gd name="connsiteX50-3989" fmla="*/ 4937 w 10000"/>
                  <a:gd name="connsiteY50-3990" fmla="*/ 4423 h 10000"/>
                  <a:gd name="connsiteX51-3991" fmla="*/ 5804 w 10000"/>
                  <a:gd name="connsiteY51-3992" fmla="*/ 4184 h 10000"/>
                  <a:gd name="connsiteX52-3993" fmla="*/ 6383 w 10000"/>
                  <a:gd name="connsiteY52-3994" fmla="*/ 4973 h 10000"/>
                  <a:gd name="connsiteX53-3995" fmla="*/ 6512 w 10000"/>
                  <a:gd name="connsiteY53-3996" fmla="*/ 5119 h 10000"/>
                  <a:gd name="connsiteX54-3997" fmla="*/ 7572 w 10000"/>
                  <a:gd name="connsiteY54-3998" fmla="*/ 6532 h 10000"/>
                  <a:gd name="connsiteX55-3999" fmla="*/ 7093 w 10000"/>
                  <a:gd name="connsiteY55-4000" fmla="*/ 7894 h 10000"/>
                  <a:gd name="connsiteX56-4001" fmla="*/ 5483 w 10000"/>
                  <a:gd name="connsiteY56-4002" fmla="*/ 8218 h 10000"/>
                  <a:gd name="connsiteX57-4003" fmla="*/ 5467 w 10000"/>
                  <a:gd name="connsiteY57-4004" fmla="*/ 8273 h 10000"/>
                  <a:gd name="connsiteX58-4005" fmla="*/ 3490 w 10000"/>
                  <a:gd name="connsiteY58-4006" fmla="*/ 8053 h 10000"/>
                  <a:gd name="connsiteX59-4007" fmla="*/ 3345 w 10000"/>
                  <a:gd name="connsiteY59-4008" fmla="*/ 7357 h 10000"/>
                  <a:gd name="connsiteX60-4009" fmla="*/ 3586 w 10000"/>
                  <a:gd name="connsiteY60-4010" fmla="*/ 7082 h 10000"/>
                  <a:gd name="connsiteX61-4011" fmla="*/ 3683 w 10000"/>
                  <a:gd name="connsiteY61-4012" fmla="*/ 6880 h 10000"/>
                  <a:gd name="connsiteX62-4013" fmla="*/ 3490 w 10000"/>
                  <a:gd name="connsiteY62-4014" fmla="*/ 6770 h 10000"/>
                  <a:gd name="connsiteX63-4015" fmla="*/ 3072 w 10000"/>
                  <a:gd name="connsiteY63-4016" fmla="*/ 7247 h 10000"/>
                  <a:gd name="connsiteX64-4017" fmla="*/ 3249 w 10000"/>
                  <a:gd name="connsiteY64-4018" fmla="*/ 8255 h 10000"/>
                  <a:gd name="connsiteX65-4019" fmla="*/ 3249 w 10000"/>
                  <a:gd name="connsiteY65-4020" fmla="*/ 8273 h 10000"/>
                  <a:gd name="connsiteX66-4021" fmla="*/ 4680 w 10000"/>
                  <a:gd name="connsiteY66-4022" fmla="*/ 8825 h 10000"/>
                  <a:gd name="connsiteX67-4023" fmla="*/ 5354 w 10000"/>
                  <a:gd name="connsiteY67-4024" fmla="*/ 8677 h 10000"/>
                  <a:gd name="connsiteX68-4025" fmla="*/ 3393 w 10000"/>
                  <a:gd name="connsiteY68-4026" fmla="*/ 9998 h 10000"/>
                  <a:gd name="connsiteX69-4027" fmla="*/ 2253 w 10000"/>
                  <a:gd name="connsiteY69-4028" fmla="*/ 9228 h 10000"/>
                  <a:gd name="connsiteX70-4029" fmla="*/ 1224 w 10000"/>
                  <a:gd name="connsiteY70-4030" fmla="*/ 7137 h 10000"/>
                  <a:gd name="connsiteX71-4031" fmla="*/ 3 w 10000"/>
                  <a:gd name="connsiteY71-4032" fmla="*/ 4954 h 10000"/>
                  <a:gd name="connsiteX0-4033" fmla="*/ 3 w 10000"/>
                  <a:gd name="connsiteY0-4034" fmla="*/ 4954 h 10000"/>
                  <a:gd name="connsiteX1-4035" fmla="*/ 726 w 10000"/>
                  <a:gd name="connsiteY1-4036" fmla="*/ 3028 h 10000"/>
                  <a:gd name="connsiteX2-4037" fmla="*/ 1337 w 10000"/>
                  <a:gd name="connsiteY2-4038" fmla="*/ 1635 h 10000"/>
                  <a:gd name="connsiteX3-4039" fmla="*/ 3233 w 10000"/>
                  <a:gd name="connsiteY3-4040" fmla="*/ 773 h 10000"/>
                  <a:gd name="connsiteX4-4041" fmla="*/ 5997 w 10000"/>
                  <a:gd name="connsiteY4-4042" fmla="*/ 424 h 10000"/>
                  <a:gd name="connsiteX5-4043" fmla="*/ 8488 w 10000"/>
                  <a:gd name="connsiteY5-4044" fmla="*/ 1452 h 10000"/>
                  <a:gd name="connsiteX6-4045" fmla="*/ 9693 w 10000"/>
                  <a:gd name="connsiteY6-4046" fmla="*/ 4661 h 10000"/>
                  <a:gd name="connsiteX7-4047" fmla="*/ 7765 w 10000"/>
                  <a:gd name="connsiteY7-4048" fmla="*/ 5852 h 10000"/>
                  <a:gd name="connsiteX8-4049" fmla="*/ 6752 w 10000"/>
                  <a:gd name="connsiteY8-4050" fmla="*/ 4844 h 10000"/>
                  <a:gd name="connsiteX9-4051" fmla="*/ 7444 w 10000"/>
                  <a:gd name="connsiteY9-4052" fmla="*/ 2845 h 10000"/>
                  <a:gd name="connsiteX10-4053" fmla="*/ 8680 w 10000"/>
                  <a:gd name="connsiteY10-4054" fmla="*/ 2808 h 10000"/>
                  <a:gd name="connsiteX11-4055" fmla="*/ 8873 w 10000"/>
                  <a:gd name="connsiteY11-4056" fmla="*/ 3799 h 10000"/>
                  <a:gd name="connsiteX12-4057" fmla="*/ 8568 w 10000"/>
                  <a:gd name="connsiteY12-4058" fmla="*/ 4203 h 10000"/>
                  <a:gd name="connsiteX13-4059" fmla="*/ 7941 w 10000"/>
                  <a:gd name="connsiteY13-4060" fmla="*/ 4184 h 10000"/>
                  <a:gd name="connsiteX14-4061" fmla="*/ 7748 w 10000"/>
                  <a:gd name="connsiteY14-4062" fmla="*/ 4276 h 10000"/>
                  <a:gd name="connsiteX15-4063" fmla="*/ 7829 w 10000"/>
                  <a:gd name="connsiteY15-4064" fmla="*/ 4496 h 10000"/>
                  <a:gd name="connsiteX16-4065" fmla="*/ 8664 w 10000"/>
                  <a:gd name="connsiteY16-4066" fmla="*/ 4514 h 10000"/>
                  <a:gd name="connsiteX17-4067" fmla="*/ 9163 w 10000"/>
                  <a:gd name="connsiteY17-4068" fmla="*/ 3928 h 10000"/>
                  <a:gd name="connsiteX18-4069" fmla="*/ 8857 w 10000"/>
                  <a:gd name="connsiteY18-4070" fmla="*/ 2533 h 10000"/>
                  <a:gd name="connsiteX19-4071" fmla="*/ 7637 w 10000"/>
                  <a:gd name="connsiteY19-4072" fmla="*/ 2350 h 10000"/>
                  <a:gd name="connsiteX20-4073" fmla="*/ 6720 w 10000"/>
                  <a:gd name="connsiteY20-4074" fmla="*/ 1360 h 10000"/>
                  <a:gd name="connsiteX21-4075" fmla="*/ 5627 w 10000"/>
                  <a:gd name="connsiteY21-4076" fmla="*/ 1470 h 10000"/>
                  <a:gd name="connsiteX22-4077" fmla="*/ 4390 w 10000"/>
                  <a:gd name="connsiteY22-4078" fmla="*/ 902 h 10000"/>
                  <a:gd name="connsiteX23-4079" fmla="*/ 3442 w 10000"/>
                  <a:gd name="connsiteY23-4080" fmla="*/ 1543 h 10000"/>
                  <a:gd name="connsiteX24-4081" fmla="*/ 3201 w 10000"/>
                  <a:gd name="connsiteY24-4082" fmla="*/ 2277 h 10000"/>
                  <a:gd name="connsiteX25-4083" fmla="*/ 1578 w 10000"/>
                  <a:gd name="connsiteY25-4084" fmla="*/ 2771 h 10000"/>
                  <a:gd name="connsiteX26-4085" fmla="*/ 1257 w 10000"/>
                  <a:gd name="connsiteY26-4086" fmla="*/ 4203 h 10000"/>
                  <a:gd name="connsiteX27-4087" fmla="*/ 902 w 10000"/>
                  <a:gd name="connsiteY27-4088" fmla="*/ 5486 h 10000"/>
                  <a:gd name="connsiteX28-4089" fmla="*/ 1417 w 10000"/>
                  <a:gd name="connsiteY28-4090" fmla="*/ 6294 h 10000"/>
                  <a:gd name="connsiteX29-4091" fmla="*/ 2670 w 10000"/>
                  <a:gd name="connsiteY29-4092" fmla="*/ 6129 h 10000"/>
                  <a:gd name="connsiteX30-4093" fmla="*/ 4518 w 10000"/>
                  <a:gd name="connsiteY30-4094" fmla="*/ 6092 h 10000"/>
                  <a:gd name="connsiteX31-4095" fmla="*/ 5531 w 10000"/>
                  <a:gd name="connsiteY31-4096" fmla="*/ 6642 h 10000"/>
                  <a:gd name="connsiteX32-4097" fmla="*/ 5611 w 10000"/>
                  <a:gd name="connsiteY32-4098" fmla="*/ 6642 h 10000"/>
                  <a:gd name="connsiteX33-4099" fmla="*/ 6093 w 10000"/>
                  <a:gd name="connsiteY33-4100" fmla="*/ 6129 h 10000"/>
                  <a:gd name="connsiteX34-4101" fmla="*/ 6013 w 10000"/>
                  <a:gd name="connsiteY34-4102" fmla="*/ 5907 h 10000"/>
                  <a:gd name="connsiteX35-4103" fmla="*/ 5820 w 10000"/>
                  <a:gd name="connsiteY35-4104" fmla="*/ 5981 h 10000"/>
                  <a:gd name="connsiteX36-4105" fmla="*/ 5547 w 10000"/>
                  <a:gd name="connsiteY36-4106" fmla="*/ 6312 h 10000"/>
                  <a:gd name="connsiteX37-4107" fmla="*/ 4695 w 10000"/>
                  <a:gd name="connsiteY37-4108" fmla="*/ 5834 h 10000"/>
                  <a:gd name="connsiteX38-4109" fmla="*/ 2510 w 10000"/>
                  <a:gd name="connsiteY38-4110" fmla="*/ 5852 h 10000"/>
                  <a:gd name="connsiteX39-4111" fmla="*/ 1545 w 10000"/>
                  <a:gd name="connsiteY39-4112" fmla="*/ 5981 h 10000"/>
                  <a:gd name="connsiteX40-4113" fmla="*/ 1208 w 10000"/>
                  <a:gd name="connsiteY40-4114" fmla="*/ 5431 h 10000"/>
                  <a:gd name="connsiteX41-4115" fmla="*/ 1514 w 10000"/>
                  <a:gd name="connsiteY41-4116" fmla="*/ 4386 h 10000"/>
                  <a:gd name="connsiteX42-4117" fmla="*/ 1561 w 10000"/>
                  <a:gd name="connsiteY42-4118" fmla="*/ 4203 h 10000"/>
                  <a:gd name="connsiteX43-4119" fmla="*/ 1787 w 10000"/>
                  <a:gd name="connsiteY43-4120" fmla="*/ 2991 h 10000"/>
                  <a:gd name="connsiteX44-4121" fmla="*/ 3136 w 10000"/>
                  <a:gd name="connsiteY44-4122" fmla="*/ 2606 h 10000"/>
                  <a:gd name="connsiteX45-4123" fmla="*/ 3876 w 10000"/>
                  <a:gd name="connsiteY45-4124" fmla="*/ 3799 h 10000"/>
                  <a:gd name="connsiteX46-4125" fmla="*/ 2703 w 10000"/>
                  <a:gd name="connsiteY46-4126" fmla="*/ 4569 h 10000"/>
                  <a:gd name="connsiteX47-4127" fmla="*/ 2719 w 10000"/>
                  <a:gd name="connsiteY47-4128" fmla="*/ 4808 h 10000"/>
                  <a:gd name="connsiteX48-4129" fmla="*/ 2927 w 10000"/>
                  <a:gd name="connsiteY48-4130" fmla="*/ 4771 h 10000"/>
                  <a:gd name="connsiteX49-4131" fmla="*/ 4744 w 10000"/>
                  <a:gd name="connsiteY49-4132" fmla="*/ 4423 h 10000"/>
                  <a:gd name="connsiteX50-4133" fmla="*/ 4937 w 10000"/>
                  <a:gd name="connsiteY50-4134" fmla="*/ 4423 h 10000"/>
                  <a:gd name="connsiteX51-4135" fmla="*/ 5804 w 10000"/>
                  <a:gd name="connsiteY51-4136" fmla="*/ 4184 h 10000"/>
                  <a:gd name="connsiteX52-4137" fmla="*/ 6383 w 10000"/>
                  <a:gd name="connsiteY52-4138" fmla="*/ 4973 h 10000"/>
                  <a:gd name="connsiteX53-4139" fmla="*/ 6512 w 10000"/>
                  <a:gd name="connsiteY53-4140" fmla="*/ 5119 h 10000"/>
                  <a:gd name="connsiteX54-4141" fmla="*/ 7572 w 10000"/>
                  <a:gd name="connsiteY54-4142" fmla="*/ 6532 h 10000"/>
                  <a:gd name="connsiteX55-4143" fmla="*/ 7093 w 10000"/>
                  <a:gd name="connsiteY55-4144" fmla="*/ 7953 h 10000"/>
                  <a:gd name="connsiteX56-4145" fmla="*/ 5483 w 10000"/>
                  <a:gd name="connsiteY56-4146" fmla="*/ 8218 h 10000"/>
                  <a:gd name="connsiteX57-4147" fmla="*/ 5467 w 10000"/>
                  <a:gd name="connsiteY57-4148" fmla="*/ 8273 h 10000"/>
                  <a:gd name="connsiteX58-4149" fmla="*/ 3490 w 10000"/>
                  <a:gd name="connsiteY58-4150" fmla="*/ 8053 h 10000"/>
                  <a:gd name="connsiteX59-4151" fmla="*/ 3345 w 10000"/>
                  <a:gd name="connsiteY59-4152" fmla="*/ 7357 h 10000"/>
                  <a:gd name="connsiteX60-4153" fmla="*/ 3586 w 10000"/>
                  <a:gd name="connsiteY60-4154" fmla="*/ 7082 h 10000"/>
                  <a:gd name="connsiteX61-4155" fmla="*/ 3683 w 10000"/>
                  <a:gd name="connsiteY61-4156" fmla="*/ 6880 h 10000"/>
                  <a:gd name="connsiteX62-4157" fmla="*/ 3490 w 10000"/>
                  <a:gd name="connsiteY62-4158" fmla="*/ 6770 h 10000"/>
                  <a:gd name="connsiteX63-4159" fmla="*/ 3072 w 10000"/>
                  <a:gd name="connsiteY63-4160" fmla="*/ 7247 h 10000"/>
                  <a:gd name="connsiteX64-4161" fmla="*/ 3249 w 10000"/>
                  <a:gd name="connsiteY64-4162" fmla="*/ 8255 h 10000"/>
                  <a:gd name="connsiteX65-4163" fmla="*/ 3249 w 10000"/>
                  <a:gd name="connsiteY65-4164" fmla="*/ 8273 h 10000"/>
                  <a:gd name="connsiteX66-4165" fmla="*/ 4680 w 10000"/>
                  <a:gd name="connsiteY66-4166" fmla="*/ 8825 h 10000"/>
                  <a:gd name="connsiteX67-4167" fmla="*/ 5354 w 10000"/>
                  <a:gd name="connsiteY67-4168" fmla="*/ 8677 h 10000"/>
                  <a:gd name="connsiteX68-4169" fmla="*/ 3393 w 10000"/>
                  <a:gd name="connsiteY68-4170" fmla="*/ 9998 h 10000"/>
                  <a:gd name="connsiteX69-4171" fmla="*/ 2253 w 10000"/>
                  <a:gd name="connsiteY69-4172" fmla="*/ 9228 h 10000"/>
                  <a:gd name="connsiteX70-4173" fmla="*/ 1224 w 10000"/>
                  <a:gd name="connsiteY70-4174" fmla="*/ 7137 h 10000"/>
                  <a:gd name="connsiteX71-4175" fmla="*/ 3 w 10000"/>
                  <a:gd name="connsiteY71-4176" fmla="*/ 4954 h 10000"/>
                  <a:gd name="connsiteX0-4177" fmla="*/ 3 w 10000"/>
                  <a:gd name="connsiteY0-4178" fmla="*/ 4954 h 10000"/>
                  <a:gd name="connsiteX1-4179" fmla="*/ 726 w 10000"/>
                  <a:gd name="connsiteY1-4180" fmla="*/ 3028 h 10000"/>
                  <a:gd name="connsiteX2-4181" fmla="*/ 1337 w 10000"/>
                  <a:gd name="connsiteY2-4182" fmla="*/ 1635 h 10000"/>
                  <a:gd name="connsiteX3-4183" fmla="*/ 3233 w 10000"/>
                  <a:gd name="connsiteY3-4184" fmla="*/ 773 h 10000"/>
                  <a:gd name="connsiteX4-4185" fmla="*/ 5997 w 10000"/>
                  <a:gd name="connsiteY4-4186" fmla="*/ 424 h 10000"/>
                  <a:gd name="connsiteX5-4187" fmla="*/ 8488 w 10000"/>
                  <a:gd name="connsiteY5-4188" fmla="*/ 1452 h 10000"/>
                  <a:gd name="connsiteX6-4189" fmla="*/ 9693 w 10000"/>
                  <a:gd name="connsiteY6-4190" fmla="*/ 4661 h 10000"/>
                  <a:gd name="connsiteX7-4191" fmla="*/ 7765 w 10000"/>
                  <a:gd name="connsiteY7-4192" fmla="*/ 5852 h 10000"/>
                  <a:gd name="connsiteX8-4193" fmla="*/ 6752 w 10000"/>
                  <a:gd name="connsiteY8-4194" fmla="*/ 4844 h 10000"/>
                  <a:gd name="connsiteX9-4195" fmla="*/ 7444 w 10000"/>
                  <a:gd name="connsiteY9-4196" fmla="*/ 2845 h 10000"/>
                  <a:gd name="connsiteX10-4197" fmla="*/ 8680 w 10000"/>
                  <a:gd name="connsiteY10-4198" fmla="*/ 2808 h 10000"/>
                  <a:gd name="connsiteX11-4199" fmla="*/ 8873 w 10000"/>
                  <a:gd name="connsiteY11-4200" fmla="*/ 3799 h 10000"/>
                  <a:gd name="connsiteX12-4201" fmla="*/ 8568 w 10000"/>
                  <a:gd name="connsiteY12-4202" fmla="*/ 4203 h 10000"/>
                  <a:gd name="connsiteX13-4203" fmla="*/ 7941 w 10000"/>
                  <a:gd name="connsiteY13-4204" fmla="*/ 4184 h 10000"/>
                  <a:gd name="connsiteX14-4205" fmla="*/ 7748 w 10000"/>
                  <a:gd name="connsiteY14-4206" fmla="*/ 4276 h 10000"/>
                  <a:gd name="connsiteX15-4207" fmla="*/ 7829 w 10000"/>
                  <a:gd name="connsiteY15-4208" fmla="*/ 4496 h 10000"/>
                  <a:gd name="connsiteX16-4209" fmla="*/ 8664 w 10000"/>
                  <a:gd name="connsiteY16-4210" fmla="*/ 4514 h 10000"/>
                  <a:gd name="connsiteX17-4211" fmla="*/ 9163 w 10000"/>
                  <a:gd name="connsiteY17-4212" fmla="*/ 3928 h 10000"/>
                  <a:gd name="connsiteX18-4213" fmla="*/ 8857 w 10000"/>
                  <a:gd name="connsiteY18-4214" fmla="*/ 2533 h 10000"/>
                  <a:gd name="connsiteX19-4215" fmla="*/ 7637 w 10000"/>
                  <a:gd name="connsiteY19-4216" fmla="*/ 2350 h 10000"/>
                  <a:gd name="connsiteX20-4217" fmla="*/ 6720 w 10000"/>
                  <a:gd name="connsiteY20-4218" fmla="*/ 1360 h 10000"/>
                  <a:gd name="connsiteX21-4219" fmla="*/ 5627 w 10000"/>
                  <a:gd name="connsiteY21-4220" fmla="*/ 1470 h 10000"/>
                  <a:gd name="connsiteX22-4221" fmla="*/ 4390 w 10000"/>
                  <a:gd name="connsiteY22-4222" fmla="*/ 902 h 10000"/>
                  <a:gd name="connsiteX23-4223" fmla="*/ 3442 w 10000"/>
                  <a:gd name="connsiteY23-4224" fmla="*/ 1543 h 10000"/>
                  <a:gd name="connsiteX24-4225" fmla="*/ 3201 w 10000"/>
                  <a:gd name="connsiteY24-4226" fmla="*/ 2277 h 10000"/>
                  <a:gd name="connsiteX25-4227" fmla="*/ 1578 w 10000"/>
                  <a:gd name="connsiteY25-4228" fmla="*/ 2771 h 10000"/>
                  <a:gd name="connsiteX26-4229" fmla="*/ 1257 w 10000"/>
                  <a:gd name="connsiteY26-4230" fmla="*/ 4203 h 10000"/>
                  <a:gd name="connsiteX27-4231" fmla="*/ 902 w 10000"/>
                  <a:gd name="connsiteY27-4232" fmla="*/ 5486 h 10000"/>
                  <a:gd name="connsiteX28-4233" fmla="*/ 1417 w 10000"/>
                  <a:gd name="connsiteY28-4234" fmla="*/ 6294 h 10000"/>
                  <a:gd name="connsiteX29-4235" fmla="*/ 2670 w 10000"/>
                  <a:gd name="connsiteY29-4236" fmla="*/ 6129 h 10000"/>
                  <a:gd name="connsiteX30-4237" fmla="*/ 4518 w 10000"/>
                  <a:gd name="connsiteY30-4238" fmla="*/ 6092 h 10000"/>
                  <a:gd name="connsiteX31-4239" fmla="*/ 5531 w 10000"/>
                  <a:gd name="connsiteY31-4240" fmla="*/ 6642 h 10000"/>
                  <a:gd name="connsiteX32-4241" fmla="*/ 5611 w 10000"/>
                  <a:gd name="connsiteY32-4242" fmla="*/ 6642 h 10000"/>
                  <a:gd name="connsiteX33-4243" fmla="*/ 6093 w 10000"/>
                  <a:gd name="connsiteY33-4244" fmla="*/ 6129 h 10000"/>
                  <a:gd name="connsiteX34-4245" fmla="*/ 6013 w 10000"/>
                  <a:gd name="connsiteY34-4246" fmla="*/ 5907 h 10000"/>
                  <a:gd name="connsiteX35-4247" fmla="*/ 5820 w 10000"/>
                  <a:gd name="connsiteY35-4248" fmla="*/ 5981 h 10000"/>
                  <a:gd name="connsiteX36-4249" fmla="*/ 5547 w 10000"/>
                  <a:gd name="connsiteY36-4250" fmla="*/ 6312 h 10000"/>
                  <a:gd name="connsiteX37-4251" fmla="*/ 4695 w 10000"/>
                  <a:gd name="connsiteY37-4252" fmla="*/ 5834 h 10000"/>
                  <a:gd name="connsiteX38-4253" fmla="*/ 2510 w 10000"/>
                  <a:gd name="connsiteY38-4254" fmla="*/ 5852 h 10000"/>
                  <a:gd name="connsiteX39-4255" fmla="*/ 1545 w 10000"/>
                  <a:gd name="connsiteY39-4256" fmla="*/ 5981 h 10000"/>
                  <a:gd name="connsiteX40-4257" fmla="*/ 1208 w 10000"/>
                  <a:gd name="connsiteY40-4258" fmla="*/ 5431 h 10000"/>
                  <a:gd name="connsiteX41-4259" fmla="*/ 1514 w 10000"/>
                  <a:gd name="connsiteY41-4260" fmla="*/ 4386 h 10000"/>
                  <a:gd name="connsiteX42-4261" fmla="*/ 1561 w 10000"/>
                  <a:gd name="connsiteY42-4262" fmla="*/ 4203 h 10000"/>
                  <a:gd name="connsiteX43-4263" fmla="*/ 1787 w 10000"/>
                  <a:gd name="connsiteY43-4264" fmla="*/ 2991 h 10000"/>
                  <a:gd name="connsiteX44-4265" fmla="*/ 3136 w 10000"/>
                  <a:gd name="connsiteY44-4266" fmla="*/ 2606 h 10000"/>
                  <a:gd name="connsiteX45-4267" fmla="*/ 3876 w 10000"/>
                  <a:gd name="connsiteY45-4268" fmla="*/ 3799 h 10000"/>
                  <a:gd name="connsiteX46-4269" fmla="*/ 2703 w 10000"/>
                  <a:gd name="connsiteY46-4270" fmla="*/ 4569 h 10000"/>
                  <a:gd name="connsiteX47-4271" fmla="*/ 2719 w 10000"/>
                  <a:gd name="connsiteY47-4272" fmla="*/ 4808 h 10000"/>
                  <a:gd name="connsiteX48-4273" fmla="*/ 2927 w 10000"/>
                  <a:gd name="connsiteY48-4274" fmla="*/ 4771 h 10000"/>
                  <a:gd name="connsiteX49-4275" fmla="*/ 4744 w 10000"/>
                  <a:gd name="connsiteY49-4276" fmla="*/ 4423 h 10000"/>
                  <a:gd name="connsiteX50-4277" fmla="*/ 4937 w 10000"/>
                  <a:gd name="connsiteY50-4278" fmla="*/ 4423 h 10000"/>
                  <a:gd name="connsiteX51-4279" fmla="*/ 5804 w 10000"/>
                  <a:gd name="connsiteY51-4280" fmla="*/ 4184 h 10000"/>
                  <a:gd name="connsiteX52-4281" fmla="*/ 6383 w 10000"/>
                  <a:gd name="connsiteY52-4282" fmla="*/ 4973 h 10000"/>
                  <a:gd name="connsiteX53-4283" fmla="*/ 6512 w 10000"/>
                  <a:gd name="connsiteY53-4284" fmla="*/ 5119 h 10000"/>
                  <a:gd name="connsiteX54-4285" fmla="*/ 7572 w 10000"/>
                  <a:gd name="connsiteY54-4286" fmla="*/ 6532 h 10000"/>
                  <a:gd name="connsiteX55-4287" fmla="*/ 7093 w 10000"/>
                  <a:gd name="connsiteY55-4288" fmla="*/ 7953 h 10000"/>
                  <a:gd name="connsiteX56-4289" fmla="*/ 5483 w 10000"/>
                  <a:gd name="connsiteY56-4290" fmla="*/ 8218 h 10000"/>
                  <a:gd name="connsiteX57-4291" fmla="*/ 5467 w 10000"/>
                  <a:gd name="connsiteY57-4292" fmla="*/ 8273 h 10000"/>
                  <a:gd name="connsiteX58-4293" fmla="*/ 3490 w 10000"/>
                  <a:gd name="connsiteY58-4294" fmla="*/ 8053 h 10000"/>
                  <a:gd name="connsiteX59-4295" fmla="*/ 3345 w 10000"/>
                  <a:gd name="connsiteY59-4296" fmla="*/ 7357 h 10000"/>
                  <a:gd name="connsiteX60-4297" fmla="*/ 3586 w 10000"/>
                  <a:gd name="connsiteY60-4298" fmla="*/ 7082 h 10000"/>
                  <a:gd name="connsiteX61-4299" fmla="*/ 3683 w 10000"/>
                  <a:gd name="connsiteY61-4300" fmla="*/ 6880 h 10000"/>
                  <a:gd name="connsiteX62-4301" fmla="*/ 3490 w 10000"/>
                  <a:gd name="connsiteY62-4302" fmla="*/ 6770 h 10000"/>
                  <a:gd name="connsiteX63-4303" fmla="*/ 3072 w 10000"/>
                  <a:gd name="connsiteY63-4304" fmla="*/ 7247 h 10000"/>
                  <a:gd name="connsiteX64-4305" fmla="*/ 3249 w 10000"/>
                  <a:gd name="connsiteY64-4306" fmla="*/ 8255 h 10000"/>
                  <a:gd name="connsiteX65-4307" fmla="*/ 3249 w 10000"/>
                  <a:gd name="connsiteY65-4308" fmla="*/ 8273 h 10000"/>
                  <a:gd name="connsiteX66-4309" fmla="*/ 4680 w 10000"/>
                  <a:gd name="connsiteY66-4310" fmla="*/ 8825 h 10000"/>
                  <a:gd name="connsiteX67-4311" fmla="*/ 5354 w 10000"/>
                  <a:gd name="connsiteY67-4312" fmla="*/ 8677 h 10000"/>
                  <a:gd name="connsiteX68-4313" fmla="*/ 3393 w 10000"/>
                  <a:gd name="connsiteY68-4314" fmla="*/ 9998 h 10000"/>
                  <a:gd name="connsiteX69-4315" fmla="*/ 2253 w 10000"/>
                  <a:gd name="connsiteY69-4316" fmla="*/ 9228 h 10000"/>
                  <a:gd name="connsiteX70-4317" fmla="*/ 1224 w 10000"/>
                  <a:gd name="connsiteY70-4318" fmla="*/ 7137 h 10000"/>
                  <a:gd name="connsiteX71-4319" fmla="*/ 3 w 10000"/>
                  <a:gd name="connsiteY71-4320" fmla="*/ 4954 h 10000"/>
                  <a:gd name="connsiteX0-4321" fmla="*/ 3 w 10000"/>
                  <a:gd name="connsiteY0-4322" fmla="*/ 4954 h 10000"/>
                  <a:gd name="connsiteX1-4323" fmla="*/ 726 w 10000"/>
                  <a:gd name="connsiteY1-4324" fmla="*/ 3028 h 10000"/>
                  <a:gd name="connsiteX2-4325" fmla="*/ 1337 w 10000"/>
                  <a:gd name="connsiteY2-4326" fmla="*/ 1635 h 10000"/>
                  <a:gd name="connsiteX3-4327" fmla="*/ 3233 w 10000"/>
                  <a:gd name="connsiteY3-4328" fmla="*/ 773 h 10000"/>
                  <a:gd name="connsiteX4-4329" fmla="*/ 5997 w 10000"/>
                  <a:gd name="connsiteY4-4330" fmla="*/ 424 h 10000"/>
                  <a:gd name="connsiteX5-4331" fmla="*/ 8488 w 10000"/>
                  <a:gd name="connsiteY5-4332" fmla="*/ 1452 h 10000"/>
                  <a:gd name="connsiteX6-4333" fmla="*/ 9693 w 10000"/>
                  <a:gd name="connsiteY6-4334" fmla="*/ 4661 h 10000"/>
                  <a:gd name="connsiteX7-4335" fmla="*/ 7765 w 10000"/>
                  <a:gd name="connsiteY7-4336" fmla="*/ 5852 h 10000"/>
                  <a:gd name="connsiteX8-4337" fmla="*/ 6752 w 10000"/>
                  <a:gd name="connsiteY8-4338" fmla="*/ 4844 h 10000"/>
                  <a:gd name="connsiteX9-4339" fmla="*/ 7444 w 10000"/>
                  <a:gd name="connsiteY9-4340" fmla="*/ 2845 h 10000"/>
                  <a:gd name="connsiteX10-4341" fmla="*/ 8680 w 10000"/>
                  <a:gd name="connsiteY10-4342" fmla="*/ 2808 h 10000"/>
                  <a:gd name="connsiteX11-4343" fmla="*/ 8873 w 10000"/>
                  <a:gd name="connsiteY11-4344" fmla="*/ 3799 h 10000"/>
                  <a:gd name="connsiteX12-4345" fmla="*/ 8568 w 10000"/>
                  <a:gd name="connsiteY12-4346" fmla="*/ 4203 h 10000"/>
                  <a:gd name="connsiteX13-4347" fmla="*/ 7941 w 10000"/>
                  <a:gd name="connsiteY13-4348" fmla="*/ 4184 h 10000"/>
                  <a:gd name="connsiteX14-4349" fmla="*/ 7748 w 10000"/>
                  <a:gd name="connsiteY14-4350" fmla="*/ 4276 h 10000"/>
                  <a:gd name="connsiteX15-4351" fmla="*/ 7829 w 10000"/>
                  <a:gd name="connsiteY15-4352" fmla="*/ 4496 h 10000"/>
                  <a:gd name="connsiteX16-4353" fmla="*/ 8664 w 10000"/>
                  <a:gd name="connsiteY16-4354" fmla="*/ 4514 h 10000"/>
                  <a:gd name="connsiteX17-4355" fmla="*/ 9163 w 10000"/>
                  <a:gd name="connsiteY17-4356" fmla="*/ 3928 h 10000"/>
                  <a:gd name="connsiteX18-4357" fmla="*/ 8857 w 10000"/>
                  <a:gd name="connsiteY18-4358" fmla="*/ 2533 h 10000"/>
                  <a:gd name="connsiteX19-4359" fmla="*/ 7637 w 10000"/>
                  <a:gd name="connsiteY19-4360" fmla="*/ 2350 h 10000"/>
                  <a:gd name="connsiteX20-4361" fmla="*/ 6720 w 10000"/>
                  <a:gd name="connsiteY20-4362" fmla="*/ 1360 h 10000"/>
                  <a:gd name="connsiteX21-4363" fmla="*/ 5627 w 10000"/>
                  <a:gd name="connsiteY21-4364" fmla="*/ 1470 h 10000"/>
                  <a:gd name="connsiteX22-4365" fmla="*/ 4390 w 10000"/>
                  <a:gd name="connsiteY22-4366" fmla="*/ 902 h 10000"/>
                  <a:gd name="connsiteX23-4367" fmla="*/ 3442 w 10000"/>
                  <a:gd name="connsiteY23-4368" fmla="*/ 1543 h 10000"/>
                  <a:gd name="connsiteX24-4369" fmla="*/ 3201 w 10000"/>
                  <a:gd name="connsiteY24-4370" fmla="*/ 2277 h 10000"/>
                  <a:gd name="connsiteX25-4371" fmla="*/ 1578 w 10000"/>
                  <a:gd name="connsiteY25-4372" fmla="*/ 2771 h 10000"/>
                  <a:gd name="connsiteX26-4373" fmla="*/ 1257 w 10000"/>
                  <a:gd name="connsiteY26-4374" fmla="*/ 4203 h 10000"/>
                  <a:gd name="connsiteX27-4375" fmla="*/ 902 w 10000"/>
                  <a:gd name="connsiteY27-4376" fmla="*/ 5486 h 10000"/>
                  <a:gd name="connsiteX28-4377" fmla="*/ 1417 w 10000"/>
                  <a:gd name="connsiteY28-4378" fmla="*/ 6294 h 10000"/>
                  <a:gd name="connsiteX29-4379" fmla="*/ 2670 w 10000"/>
                  <a:gd name="connsiteY29-4380" fmla="*/ 6129 h 10000"/>
                  <a:gd name="connsiteX30-4381" fmla="*/ 4518 w 10000"/>
                  <a:gd name="connsiteY30-4382" fmla="*/ 6092 h 10000"/>
                  <a:gd name="connsiteX31-4383" fmla="*/ 5531 w 10000"/>
                  <a:gd name="connsiteY31-4384" fmla="*/ 6642 h 10000"/>
                  <a:gd name="connsiteX32-4385" fmla="*/ 5611 w 10000"/>
                  <a:gd name="connsiteY32-4386" fmla="*/ 6642 h 10000"/>
                  <a:gd name="connsiteX33-4387" fmla="*/ 6093 w 10000"/>
                  <a:gd name="connsiteY33-4388" fmla="*/ 6129 h 10000"/>
                  <a:gd name="connsiteX34-4389" fmla="*/ 6013 w 10000"/>
                  <a:gd name="connsiteY34-4390" fmla="*/ 5907 h 10000"/>
                  <a:gd name="connsiteX35-4391" fmla="*/ 5820 w 10000"/>
                  <a:gd name="connsiteY35-4392" fmla="*/ 5981 h 10000"/>
                  <a:gd name="connsiteX36-4393" fmla="*/ 5547 w 10000"/>
                  <a:gd name="connsiteY36-4394" fmla="*/ 6312 h 10000"/>
                  <a:gd name="connsiteX37-4395" fmla="*/ 4695 w 10000"/>
                  <a:gd name="connsiteY37-4396" fmla="*/ 5834 h 10000"/>
                  <a:gd name="connsiteX38-4397" fmla="*/ 2510 w 10000"/>
                  <a:gd name="connsiteY38-4398" fmla="*/ 5852 h 10000"/>
                  <a:gd name="connsiteX39-4399" fmla="*/ 1545 w 10000"/>
                  <a:gd name="connsiteY39-4400" fmla="*/ 5981 h 10000"/>
                  <a:gd name="connsiteX40-4401" fmla="*/ 1208 w 10000"/>
                  <a:gd name="connsiteY40-4402" fmla="*/ 5431 h 10000"/>
                  <a:gd name="connsiteX41-4403" fmla="*/ 1514 w 10000"/>
                  <a:gd name="connsiteY41-4404" fmla="*/ 4386 h 10000"/>
                  <a:gd name="connsiteX42-4405" fmla="*/ 1561 w 10000"/>
                  <a:gd name="connsiteY42-4406" fmla="*/ 4203 h 10000"/>
                  <a:gd name="connsiteX43-4407" fmla="*/ 1787 w 10000"/>
                  <a:gd name="connsiteY43-4408" fmla="*/ 2991 h 10000"/>
                  <a:gd name="connsiteX44-4409" fmla="*/ 3136 w 10000"/>
                  <a:gd name="connsiteY44-4410" fmla="*/ 2606 h 10000"/>
                  <a:gd name="connsiteX45-4411" fmla="*/ 3876 w 10000"/>
                  <a:gd name="connsiteY45-4412" fmla="*/ 3799 h 10000"/>
                  <a:gd name="connsiteX46-4413" fmla="*/ 2703 w 10000"/>
                  <a:gd name="connsiteY46-4414" fmla="*/ 4569 h 10000"/>
                  <a:gd name="connsiteX47-4415" fmla="*/ 2719 w 10000"/>
                  <a:gd name="connsiteY47-4416" fmla="*/ 4808 h 10000"/>
                  <a:gd name="connsiteX48-4417" fmla="*/ 2927 w 10000"/>
                  <a:gd name="connsiteY48-4418" fmla="*/ 4771 h 10000"/>
                  <a:gd name="connsiteX49-4419" fmla="*/ 4744 w 10000"/>
                  <a:gd name="connsiteY49-4420" fmla="*/ 4423 h 10000"/>
                  <a:gd name="connsiteX50-4421" fmla="*/ 4937 w 10000"/>
                  <a:gd name="connsiteY50-4422" fmla="*/ 4423 h 10000"/>
                  <a:gd name="connsiteX51-4423" fmla="*/ 5804 w 10000"/>
                  <a:gd name="connsiteY51-4424" fmla="*/ 4184 h 10000"/>
                  <a:gd name="connsiteX52-4425" fmla="*/ 6383 w 10000"/>
                  <a:gd name="connsiteY52-4426" fmla="*/ 4973 h 10000"/>
                  <a:gd name="connsiteX53-4427" fmla="*/ 6512 w 10000"/>
                  <a:gd name="connsiteY53-4428" fmla="*/ 5119 h 10000"/>
                  <a:gd name="connsiteX54-4429" fmla="*/ 7572 w 10000"/>
                  <a:gd name="connsiteY54-4430" fmla="*/ 6532 h 10000"/>
                  <a:gd name="connsiteX55-4431" fmla="*/ 7055 w 10000"/>
                  <a:gd name="connsiteY55-4432" fmla="*/ 7909 h 10000"/>
                  <a:gd name="connsiteX56-4433" fmla="*/ 5483 w 10000"/>
                  <a:gd name="connsiteY56-4434" fmla="*/ 8218 h 10000"/>
                  <a:gd name="connsiteX57-4435" fmla="*/ 5467 w 10000"/>
                  <a:gd name="connsiteY57-4436" fmla="*/ 8273 h 10000"/>
                  <a:gd name="connsiteX58-4437" fmla="*/ 3490 w 10000"/>
                  <a:gd name="connsiteY58-4438" fmla="*/ 8053 h 10000"/>
                  <a:gd name="connsiteX59-4439" fmla="*/ 3345 w 10000"/>
                  <a:gd name="connsiteY59-4440" fmla="*/ 7357 h 10000"/>
                  <a:gd name="connsiteX60-4441" fmla="*/ 3586 w 10000"/>
                  <a:gd name="connsiteY60-4442" fmla="*/ 7082 h 10000"/>
                  <a:gd name="connsiteX61-4443" fmla="*/ 3683 w 10000"/>
                  <a:gd name="connsiteY61-4444" fmla="*/ 6880 h 10000"/>
                  <a:gd name="connsiteX62-4445" fmla="*/ 3490 w 10000"/>
                  <a:gd name="connsiteY62-4446" fmla="*/ 6770 h 10000"/>
                  <a:gd name="connsiteX63-4447" fmla="*/ 3072 w 10000"/>
                  <a:gd name="connsiteY63-4448" fmla="*/ 7247 h 10000"/>
                  <a:gd name="connsiteX64-4449" fmla="*/ 3249 w 10000"/>
                  <a:gd name="connsiteY64-4450" fmla="*/ 8255 h 10000"/>
                  <a:gd name="connsiteX65-4451" fmla="*/ 3249 w 10000"/>
                  <a:gd name="connsiteY65-4452" fmla="*/ 8273 h 10000"/>
                  <a:gd name="connsiteX66-4453" fmla="*/ 4680 w 10000"/>
                  <a:gd name="connsiteY66-4454" fmla="*/ 8825 h 10000"/>
                  <a:gd name="connsiteX67-4455" fmla="*/ 5354 w 10000"/>
                  <a:gd name="connsiteY67-4456" fmla="*/ 8677 h 10000"/>
                  <a:gd name="connsiteX68-4457" fmla="*/ 3393 w 10000"/>
                  <a:gd name="connsiteY68-4458" fmla="*/ 9998 h 10000"/>
                  <a:gd name="connsiteX69-4459" fmla="*/ 2253 w 10000"/>
                  <a:gd name="connsiteY69-4460" fmla="*/ 9228 h 10000"/>
                  <a:gd name="connsiteX70-4461" fmla="*/ 1224 w 10000"/>
                  <a:gd name="connsiteY70-4462" fmla="*/ 7137 h 10000"/>
                  <a:gd name="connsiteX71-4463" fmla="*/ 3 w 10000"/>
                  <a:gd name="connsiteY71-4464" fmla="*/ 4954 h 10000"/>
                  <a:gd name="connsiteX0-4465" fmla="*/ 3 w 10000"/>
                  <a:gd name="connsiteY0-4466" fmla="*/ 4954 h 10000"/>
                  <a:gd name="connsiteX1-4467" fmla="*/ 726 w 10000"/>
                  <a:gd name="connsiteY1-4468" fmla="*/ 3028 h 10000"/>
                  <a:gd name="connsiteX2-4469" fmla="*/ 1337 w 10000"/>
                  <a:gd name="connsiteY2-4470" fmla="*/ 1635 h 10000"/>
                  <a:gd name="connsiteX3-4471" fmla="*/ 3233 w 10000"/>
                  <a:gd name="connsiteY3-4472" fmla="*/ 773 h 10000"/>
                  <a:gd name="connsiteX4-4473" fmla="*/ 5997 w 10000"/>
                  <a:gd name="connsiteY4-4474" fmla="*/ 424 h 10000"/>
                  <a:gd name="connsiteX5-4475" fmla="*/ 8488 w 10000"/>
                  <a:gd name="connsiteY5-4476" fmla="*/ 1452 h 10000"/>
                  <a:gd name="connsiteX6-4477" fmla="*/ 9693 w 10000"/>
                  <a:gd name="connsiteY6-4478" fmla="*/ 4661 h 10000"/>
                  <a:gd name="connsiteX7-4479" fmla="*/ 7765 w 10000"/>
                  <a:gd name="connsiteY7-4480" fmla="*/ 5852 h 10000"/>
                  <a:gd name="connsiteX8-4481" fmla="*/ 6752 w 10000"/>
                  <a:gd name="connsiteY8-4482" fmla="*/ 4844 h 10000"/>
                  <a:gd name="connsiteX9-4483" fmla="*/ 7444 w 10000"/>
                  <a:gd name="connsiteY9-4484" fmla="*/ 2845 h 10000"/>
                  <a:gd name="connsiteX10-4485" fmla="*/ 8680 w 10000"/>
                  <a:gd name="connsiteY10-4486" fmla="*/ 2808 h 10000"/>
                  <a:gd name="connsiteX11-4487" fmla="*/ 8873 w 10000"/>
                  <a:gd name="connsiteY11-4488" fmla="*/ 3799 h 10000"/>
                  <a:gd name="connsiteX12-4489" fmla="*/ 8568 w 10000"/>
                  <a:gd name="connsiteY12-4490" fmla="*/ 4203 h 10000"/>
                  <a:gd name="connsiteX13-4491" fmla="*/ 7941 w 10000"/>
                  <a:gd name="connsiteY13-4492" fmla="*/ 4184 h 10000"/>
                  <a:gd name="connsiteX14-4493" fmla="*/ 7748 w 10000"/>
                  <a:gd name="connsiteY14-4494" fmla="*/ 4276 h 10000"/>
                  <a:gd name="connsiteX15-4495" fmla="*/ 7829 w 10000"/>
                  <a:gd name="connsiteY15-4496" fmla="*/ 4496 h 10000"/>
                  <a:gd name="connsiteX16-4497" fmla="*/ 8664 w 10000"/>
                  <a:gd name="connsiteY16-4498" fmla="*/ 4514 h 10000"/>
                  <a:gd name="connsiteX17-4499" fmla="*/ 9163 w 10000"/>
                  <a:gd name="connsiteY17-4500" fmla="*/ 3928 h 10000"/>
                  <a:gd name="connsiteX18-4501" fmla="*/ 8857 w 10000"/>
                  <a:gd name="connsiteY18-4502" fmla="*/ 2533 h 10000"/>
                  <a:gd name="connsiteX19-4503" fmla="*/ 7637 w 10000"/>
                  <a:gd name="connsiteY19-4504" fmla="*/ 2350 h 10000"/>
                  <a:gd name="connsiteX20-4505" fmla="*/ 6720 w 10000"/>
                  <a:gd name="connsiteY20-4506" fmla="*/ 1360 h 10000"/>
                  <a:gd name="connsiteX21-4507" fmla="*/ 5627 w 10000"/>
                  <a:gd name="connsiteY21-4508" fmla="*/ 1470 h 10000"/>
                  <a:gd name="connsiteX22-4509" fmla="*/ 4390 w 10000"/>
                  <a:gd name="connsiteY22-4510" fmla="*/ 902 h 10000"/>
                  <a:gd name="connsiteX23-4511" fmla="*/ 3442 w 10000"/>
                  <a:gd name="connsiteY23-4512" fmla="*/ 1543 h 10000"/>
                  <a:gd name="connsiteX24-4513" fmla="*/ 3201 w 10000"/>
                  <a:gd name="connsiteY24-4514" fmla="*/ 2277 h 10000"/>
                  <a:gd name="connsiteX25-4515" fmla="*/ 1578 w 10000"/>
                  <a:gd name="connsiteY25-4516" fmla="*/ 2771 h 10000"/>
                  <a:gd name="connsiteX26-4517" fmla="*/ 1257 w 10000"/>
                  <a:gd name="connsiteY26-4518" fmla="*/ 4203 h 10000"/>
                  <a:gd name="connsiteX27-4519" fmla="*/ 902 w 10000"/>
                  <a:gd name="connsiteY27-4520" fmla="*/ 5486 h 10000"/>
                  <a:gd name="connsiteX28-4521" fmla="*/ 1417 w 10000"/>
                  <a:gd name="connsiteY28-4522" fmla="*/ 6294 h 10000"/>
                  <a:gd name="connsiteX29-4523" fmla="*/ 2670 w 10000"/>
                  <a:gd name="connsiteY29-4524" fmla="*/ 6129 h 10000"/>
                  <a:gd name="connsiteX30-4525" fmla="*/ 4518 w 10000"/>
                  <a:gd name="connsiteY30-4526" fmla="*/ 6092 h 10000"/>
                  <a:gd name="connsiteX31-4527" fmla="*/ 5531 w 10000"/>
                  <a:gd name="connsiteY31-4528" fmla="*/ 6642 h 10000"/>
                  <a:gd name="connsiteX32-4529" fmla="*/ 5611 w 10000"/>
                  <a:gd name="connsiteY32-4530" fmla="*/ 6642 h 10000"/>
                  <a:gd name="connsiteX33-4531" fmla="*/ 6093 w 10000"/>
                  <a:gd name="connsiteY33-4532" fmla="*/ 6129 h 10000"/>
                  <a:gd name="connsiteX34-4533" fmla="*/ 6013 w 10000"/>
                  <a:gd name="connsiteY34-4534" fmla="*/ 5907 h 10000"/>
                  <a:gd name="connsiteX35-4535" fmla="*/ 5820 w 10000"/>
                  <a:gd name="connsiteY35-4536" fmla="*/ 5981 h 10000"/>
                  <a:gd name="connsiteX36-4537" fmla="*/ 5547 w 10000"/>
                  <a:gd name="connsiteY36-4538" fmla="*/ 6312 h 10000"/>
                  <a:gd name="connsiteX37-4539" fmla="*/ 4695 w 10000"/>
                  <a:gd name="connsiteY37-4540" fmla="*/ 5834 h 10000"/>
                  <a:gd name="connsiteX38-4541" fmla="*/ 2510 w 10000"/>
                  <a:gd name="connsiteY38-4542" fmla="*/ 5852 h 10000"/>
                  <a:gd name="connsiteX39-4543" fmla="*/ 1545 w 10000"/>
                  <a:gd name="connsiteY39-4544" fmla="*/ 5981 h 10000"/>
                  <a:gd name="connsiteX40-4545" fmla="*/ 1208 w 10000"/>
                  <a:gd name="connsiteY40-4546" fmla="*/ 5431 h 10000"/>
                  <a:gd name="connsiteX41-4547" fmla="*/ 1514 w 10000"/>
                  <a:gd name="connsiteY41-4548" fmla="*/ 4386 h 10000"/>
                  <a:gd name="connsiteX42-4549" fmla="*/ 1561 w 10000"/>
                  <a:gd name="connsiteY42-4550" fmla="*/ 4203 h 10000"/>
                  <a:gd name="connsiteX43-4551" fmla="*/ 1787 w 10000"/>
                  <a:gd name="connsiteY43-4552" fmla="*/ 2991 h 10000"/>
                  <a:gd name="connsiteX44-4553" fmla="*/ 3136 w 10000"/>
                  <a:gd name="connsiteY44-4554" fmla="*/ 2606 h 10000"/>
                  <a:gd name="connsiteX45-4555" fmla="*/ 3876 w 10000"/>
                  <a:gd name="connsiteY45-4556" fmla="*/ 3799 h 10000"/>
                  <a:gd name="connsiteX46-4557" fmla="*/ 2703 w 10000"/>
                  <a:gd name="connsiteY46-4558" fmla="*/ 4569 h 10000"/>
                  <a:gd name="connsiteX47-4559" fmla="*/ 2719 w 10000"/>
                  <a:gd name="connsiteY47-4560" fmla="*/ 4808 h 10000"/>
                  <a:gd name="connsiteX48-4561" fmla="*/ 2927 w 10000"/>
                  <a:gd name="connsiteY48-4562" fmla="*/ 4771 h 10000"/>
                  <a:gd name="connsiteX49-4563" fmla="*/ 4744 w 10000"/>
                  <a:gd name="connsiteY49-4564" fmla="*/ 4423 h 10000"/>
                  <a:gd name="connsiteX50-4565" fmla="*/ 4937 w 10000"/>
                  <a:gd name="connsiteY50-4566" fmla="*/ 4423 h 10000"/>
                  <a:gd name="connsiteX51-4567" fmla="*/ 5804 w 10000"/>
                  <a:gd name="connsiteY51-4568" fmla="*/ 4184 h 10000"/>
                  <a:gd name="connsiteX52-4569" fmla="*/ 6383 w 10000"/>
                  <a:gd name="connsiteY52-4570" fmla="*/ 4973 h 10000"/>
                  <a:gd name="connsiteX53-4571" fmla="*/ 6512 w 10000"/>
                  <a:gd name="connsiteY53-4572" fmla="*/ 5119 h 10000"/>
                  <a:gd name="connsiteX54-4573" fmla="*/ 7572 w 10000"/>
                  <a:gd name="connsiteY54-4574" fmla="*/ 6532 h 10000"/>
                  <a:gd name="connsiteX55-4575" fmla="*/ 7055 w 10000"/>
                  <a:gd name="connsiteY55-4576" fmla="*/ 7909 h 10000"/>
                  <a:gd name="connsiteX56-4577" fmla="*/ 5483 w 10000"/>
                  <a:gd name="connsiteY56-4578" fmla="*/ 8218 h 10000"/>
                  <a:gd name="connsiteX57-4579" fmla="*/ 5467 w 10000"/>
                  <a:gd name="connsiteY57-4580" fmla="*/ 8273 h 10000"/>
                  <a:gd name="connsiteX58-4581" fmla="*/ 3490 w 10000"/>
                  <a:gd name="connsiteY58-4582" fmla="*/ 8053 h 10000"/>
                  <a:gd name="connsiteX59-4583" fmla="*/ 3345 w 10000"/>
                  <a:gd name="connsiteY59-4584" fmla="*/ 7357 h 10000"/>
                  <a:gd name="connsiteX60-4585" fmla="*/ 3586 w 10000"/>
                  <a:gd name="connsiteY60-4586" fmla="*/ 7082 h 10000"/>
                  <a:gd name="connsiteX61-4587" fmla="*/ 3683 w 10000"/>
                  <a:gd name="connsiteY61-4588" fmla="*/ 6880 h 10000"/>
                  <a:gd name="connsiteX62-4589" fmla="*/ 3490 w 10000"/>
                  <a:gd name="connsiteY62-4590" fmla="*/ 6770 h 10000"/>
                  <a:gd name="connsiteX63-4591" fmla="*/ 3072 w 10000"/>
                  <a:gd name="connsiteY63-4592" fmla="*/ 7247 h 10000"/>
                  <a:gd name="connsiteX64-4593" fmla="*/ 3249 w 10000"/>
                  <a:gd name="connsiteY64-4594" fmla="*/ 8255 h 10000"/>
                  <a:gd name="connsiteX65-4595" fmla="*/ 3249 w 10000"/>
                  <a:gd name="connsiteY65-4596" fmla="*/ 8273 h 10000"/>
                  <a:gd name="connsiteX66-4597" fmla="*/ 4680 w 10000"/>
                  <a:gd name="connsiteY66-4598" fmla="*/ 8825 h 10000"/>
                  <a:gd name="connsiteX67-4599" fmla="*/ 5354 w 10000"/>
                  <a:gd name="connsiteY67-4600" fmla="*/ 8677 h 10000"/>
                  <a:gd name="connsiteX68-4601" fmla="*/ 3393 w 10000"/>
                  <a:gd name="connsiteY68-4602" fmla="*/ 9998 h 10000"/>
                  <a:gd name="connsiteX69-4603" fmla="*/ 2253 w 10000"/>
                  <a:gd name="connsiteY69-4604" fmla="*/ 9228 h 10000"/>
                  <a:gd name="connsiteX70-4605" fmla="*/ 1224 w 10000"/>
                  <a:gd name="connsiteY70-4606" fmla="*/ 7137 h 10000"/>
                  <a:gd name="connsiteX71-4607" fmla="*/ 3 w 10000"/>
                  <a:gd name="connsiteY71-4608" fmla="*/ 4954 h 10000"/>
                  <a:gd name="connsiteX0-4609" fmla="*/ 3 w 10000"/>
                  <a:gd name="connsiteY0-4610" fmla="*/ 4954 h 10000"/>
                  <a:gd name="connsiteX1-4611" fmla="*/ 726 w 10000"/>
                  <a:gd name="connsiteY1-4612" fmla="*/ 3028 h 10000"/>
                  <a:gd name="connsiteX2-4613" fmla="*/ 1337 w 10000"/>
                  <a:gd name="connsiteY2-4614" fmla="*/ 1635 h 10000"/>
                  <a:gd name="connsiteX3-4615" fmla="*/ 3233 w 10000"/>
                  <a:gd name="connsiteY3-4616" fmla="*/ 773 h 10000"/>
                  <a:gd name="connsiteX4-4617" fmla="*/ 5997 w 10000"/>
                  <a:gd name="connsiteY4-4618" fmla="*/ 424 h 10000"/>
                  <a:gd name="connsiteX5-4619" fmla="*/ 8488 w 10000"/>
                  <a:gd name="connsiteY5-4620" fmla="*/ 1452 h 10000"/>
                  <a:gd name="connsiteX6-4621" fmla="*/ 9693 w 10000"/>
                  <a:gd name="connsiteY6-4622" fmla="*/ 4661 h 10000"/>
                  <a:gd name="connsiteX7-4623" fmla="*/ 7765 w 10000"/>
                  <a:gd name="connsiteY7-4624" fmla="*/ 5852 h 10000"/>
                  <a:gd name="connsiteX8-4625" fmla="*/ 6752 w 10000"/>
                  <a:gd name="connsiteY8-4626" fmla="*/ 4844 h 10000"/>
                  <a:gd name="connsiteX9-4627" fmla="*/ 7444 w 10000"/>
                  <a:gd name="connsiteY9-4628" fmla="*/ 2845 h 10000"/>
                  <a:gd name="connsiteX10-4629" fmla="*/ 8680 w 10000"/>
                  <a:gd name="connsiteY10-4630" fmla="*/ 2808 h 10000"/>
                  <a:gd name="connsiteX11-4631" fmla="*/ 8873 w 10000"/>
                  <a:gd name="connsiteY11-4632" fmla="*/ 3799 h 10000"/>
                  <a:gd name="connsiteX12-4633" fmla="*/ 8568 w 10000"/>
                  <a:gd name="connsiteY12-4634" fmla="*/ 4203 h 10000"/>
                  <a:gd name="connsiteX13-4635" fmla="*/ 7941 w 10000"/>
                  <a:gd name="connsiteY13-4636" fmla="*/ 4184 h 10000"/>
                  <a:gd name="connsiteX14-4637" fmla="*/ 7748 w 10000"/>
                  <a:gd name="connsiteY14-4638" fmla="*/ 4276 h 10000"/>
                  <a:gd name="connsiteX15-4639" fmla="*/ 7829 w 10000"/>
                  <a:gd name="connsiteY15-4640" fmla="*/ 4496 h 10000"/>
                  <a:gd name="connsiteX16-4641" fmla="*/ 8664 w 10000"/>
                  <a:gd name="connsiteY16-4642" fmla="*/ 4514 h 10000"/>
                  <a:gd name="connsiteX17-4643" fmla="*/ 9163 w 10000"/>
                  <a:gd name="connsiteY17-4644" fmla="*/ 3928 h 10000"/>
                  <a:gd name="connsiteX18-4645" fmla="*/ 8857 w 10000"/>
                  <a:gd name="connsiteY18-4646" fmla="*/ 2533 h 10000"/>
                  <a:gd name="connsiteX19-4647" fmla="*/ 7637 w 10000"/>
                  <a:gd name="connsiteY19-4648" fmla="*/ 2350 h 10000"/>
                  <a:gd name="connsiteX20-4649" fmla="*/ 6720 w 10000"/>
                  <a:gd name="connsiteY20-4650" fmla="*/ 1360 h 10000"/>
                  <a:gd name="connsiteX21-4651" fmla="*/ 5627 w 10000"/>
                  <a:gd name="connsiteY21-4652" fmla="*/ 1470 h 10000"/>
                  <a:gd name="connsiteX22-4653" fmla="*/ 4390 w 10000"/>
                  <a:gd name="connsiteY22-4654" fmla="*/ 902 h 10000"/>
                  <a:gd name="connsiteX23-4655" fmla="*/ 3442 w 10000"/>
                  <a:gd name="connsiteY23-4656" fmla="*/ 1543 h 10000"/>
                  <a:gd name="connsiteX24-4657" fmla="*/ 3201 w 10000"/>
                  <a:gd name="connsiteY24-4658" fmla="*/ 2277 h 10000"/>
                  <a:gd name="connsiteX25-4659" fmla="*/ 1578 w 10000"/>
                  <a:gd name="connsiteY25-4660" fmla="*/ 2771 h 10000"/>
                  <a:gd name="connsiteX26-4661" fmla="*/ 1257 w 10000"/>
                  <a:gd name="connsiteY26-4662" fmla="*/ 4203 h 10000"/>
                  <a:gd name="connsiteX27-4663" fmla="*/ 902 w 10000"/>
                  <a:gd name="connsiteY27-4664" fmla="*/ 5486 h 10000"/>
                  <a:gd name="connsiteX28-4665" fmla="*/ 1417 w 10000"/>
                  <a:gd name="connsiteY28-4666" fmla="*/ 6294 h 10000"/>
                  <a:gd name="connsiteX29-4667" fmla="*/ 2670 w 10000"/>
                  <a:gd name="connsiteY29-4668" fmla="*/ 6129 h 10000"/>
                  <a:gd name="connsiteX30-4669" fmla="*/ 4518 w 10000"/>
                  <a:gd name="connsiteY30-4670" fmla="*/ 6092 h 10000"/>
                  <a:gd name="connsiteX31-4671" fmla="*/ 5531 w 10000"/>
                  <a:gd name="connsiteY31-4672" fmla="*/ 6642 h 10000"/>
                  <a:gd name="connsiteX32-4673" fmla="*/ 5611 w 10000"/>
                  <a:gd name="connsiteY32-4674" fmla="*/ 6642 h 10000"/>
                  <a:gd name="connsiteX33-4675" fmla="*/ 6093 w 10000"/>
                  <a:gd name="connsiteY33-4676" fmla="*/ 6129 h 10000"/>
                  <a:gd name="connsiteX34-4677" fmla="*/ 6013 w 10000"/>
                  <a:gd name="connsiteY34-4678" fmla="*/ 5907 h 10000"/>
                  <a:gd name="connsiteX35-4679" fmla="*/ 5820 w 10000"/>
                  <a:gd name="connsiteY35-4680" fmla="*/ 5981 h 10000"/>
                  <a:gd name="connsiteX36-4681" fmla="*/ 5547 w 10000"/>
                  <a:gd name="connsiteY36-4682" fmla="*/ 6312 h 10000"/>
                  <a:gd name="connsiteX37-4683" fmla="*/ 4695 w 10000"/>
                  <a:gd name="connsiteY37-4684" fmla="*/ 5834 h 10000"/>
                  <a:gd name="connsiteX38-4685" fmla="*/ 2510 w 10000"/>
                  <a:gd name="connsiteY38-4686" fmla="*/ 5852 h 10000"/>
                  <a:gd name="connsiteX39-4687" fmla="*/ 1545 w 10000"/>
                  <a:gd name="connsiteY39-4688" fmla="*/ 5981 h 10000"/>
                  <a:gd name="connsiteX40-4689" fmla="*/ 1208 w 10000"/>
                  <a:gd name="connsiteY40-4690" fmla="*/ 5431 h 10000"/>
                  <a:gd name="connsiteX41-4691" fmla="*/ 1514 w 10000"/>
                  <a:gd name="connsiteY41-4692" fmla="*/ 4386 h 10000"/>
                  <a:gd name="connsiteX42-4693" fmla="*/ 1561 w 10000"/>
                  <a:gd name="connsiteY42-4694" fmla="*/ 4203 h 10000"/>
                  <a:gd name="connsiteX43-4695" fmla="*/ 1787 w 10000"/>
                  <a:gd name="connsiteY43-4696" fmla="*/ 2991 h 10000"/>
                  <a:gd name="connsiteX44-4697" fmla="*/ 3136 w 10000"/>
                  <a:gd name="connsiteY44-4698" fmla="*/ 2606 h 10000"/>
                  <a:gd name="connsiteX45-4699" fmla="*/ 3876 w 10000"/>
                  <a:gd name="connsiteY45-4700" fmla="*/ 3799 h 10000"/>
                  <a:gd name="connsiteX46-4701" fmla="*/ 2703 w 10000"/>
                  <a:gd name="connsiteY46-4702" fmla="*/ 4569 h 10000"/>
                  <a:gd name="connsiteX47-4703" fmla="*/ 2719 w 10000"/>
                  <a:gd name="connsiteY47-4704" fmla="*/ 4808 h 10000"/>
                  <a:gd name="connsiteX48-4705" fmla="*/ 2927 w 10000"/>
                  <a:gd name="connsiteY48-4706" fmla="*/ 4771 h 10000"/>
                  <a:gd name="connsiteX49-4707" fmla="*/ 4744 w 10000"/>
                  <a:gd name="connsiteY49-4708" fmla="*/ 4423 h 10000"/>
                  <a:gd name="connsiteX50-4709" fmla="*/ 4937 w 10000"/>
                  <a:gd name="connsiteY50-4710" fmla="*/ 4423 h 10000"/>
                  <a:gd name="connsiteX51-4711" fmla="*/ 5804 w 10000"/>
                  <a:gd name="connsiteY51-4712" fmla="*/ 4184 h 10000"/>
                  <a:gd name="connsiteX52-4713" fmla="*/ 6383 w 10000"/>
                  <a:gd name="connsiteY52-4714" fmla="*/ 4973 h 10000"/>
                  <a:gd name="connsiteX53-4715" fmla="*/ 6512 w 10000"/>
                  <a:gd name="connsiteY53-4716" fmla="*/ 5119 h 10000"/>
                  <a:gd name="connsiteX54-4717" fmla="*/ 7572 w 10000"/>
                  <a:gd name="connsiteY54-4718" fmla="*/ 6532 h 10000"/>
                  <a:gd name="connsiteX55-4719" fmla="*/ 7055 w 10000"/>
                  <a:gd name="connsiteY55-4720" fmla="*/ 7909 h 10000"/>
                  <a:gd name="connsiteX56-4721" fmla="*/ 5483 w 10000"/>
                  <a:gd name="connsiteY56-4722" fmla="*/ 8218 h 10000"/>
                  <a:gd name="connsiteX57-4723" fmla="*/ 5467 w 10000"/>
                  <a:gd name="connsiteY57-4724" fmla="*/ 8273 h 10000"/>
                  <a:gd name="connsiteX58-4725" fmla="*/ 3490 w 10000"/>
                  <a:gd name="connsiteY58-4726" fmla="*/ 8053 h 10000"/>
                  <a:gd name="connsiteX59-4727" fmla="*/ 3345 w 10000"/>
                  <a:gd name="connsiteY59-4728" fmla="*/ 7357 h 10000"/>
                  <a:gd name="connsiteX60-4729" fmla="*/ 3586 w 10000"/>
                  <a:gd name="connsiteY60-4730" fmla="*/ 7082 h 10000"/>
                  <a:gd name="connsiteX61-4731" fmla="*/ 3683 w 10000"/>
                  <a:gd name="connsiteY61-4732" fmla="*/ 6880 h 10000"/>
                  <a:gd name="connsiteX62-4733" fmla="*/ 3490 w 10000"/>
                  <a:gd name="connsiteY62-4734" fmla="*/ 6770 h 10000"/>
                  <a:gd name="connsiteX63-4735" fmla="*/ 3072 w 10000"/>
                  <a:gd name="connsiteY63-4736" fmla="*/ 7247 h 10000"/>
                  <a:gd name="connsiteX64-4737" fmla="*/ 3249 w 10000"/>
                  <a:gd name="connsiteY64-4738" fmla="*/ 8255 h 10000"/>
                  <a:gd name="connsiteX65-4739" fmla="*/ 3249 w 10000"/>
                  <a:gd name="connsiteY65-4740" fmla="*/ 8273 h 10000"/>
                  <a:gd name="connsiteX66-4741" fmla="*/ 4680 w 10000"/>
                  <a:gd name="connsiteY66-4742" fmla="*/ 8825 h 10000"/>
                  <a:gd name="connsiteX67-4743" fmla="*/ 5354 w 10000"/>
                  <a:gd name="connsiteY67-4744" fmla="*/ 8677 h 10000"/>
                  <a:gd name="connsiteX68-4745" fmla="*/ 3393 w 10000"/>
                  <a:gd name="connsiteY68-4746" fmla="*/ 9998 h 10000"/>
                  <a:gd name="connsiteX69-4747" fmla="*/ 2253 w 10000"/>
                  <a:gd name="connsiteY69-4748" fmla="*/ 9228 h 10000"/>
                  <a:gd name="connsiteX70-4749" fmla="*/ 1224 w 10000"/>
                  <a:gd name="connsiteY70-4750" fmla="*/ 7137 h 10000"/>
                  <a:gd name="connsiteX71-4751" fmla="*/ 3 w 10000"/>
                  <a:gd name="connsiteY71-4752" fmla="*/ 4954 h 10000"/>
                  <a:gd name="connsiteX0-4753" fmla="*/ 3 w 10000"/>
                  <a:gd name="connsiteY0-4754" fmla="*/ 4954 h 10000"/>
                  <a:gd name="connsiteX1-4755" fmla="*/ 726 w 10000"/>
                  <a:gd name="connsiteY1-4756" fmla="*/ 3028 h 10000"/>
                  <a:gd name="connsiteX2-4757" fmla="*/ 1337 w 10000"/>
                  <a:gd name="connsiteY2-4758" fmla="*/ 1635 h 10000"/>
                  <a:gd name="connsiteX3-4759" fmla="*/ 3233 w 10000"/>
                  <a:gd name="connsiteY3-4760" fmla="*/ 773 h 10000"/>
                  <a:gd name="connsiteX4-4761" fmla="*/ 5997 w 10000"/>
                  <a:gd name="connsiteY4-4762" fmla="*/ 424 h 10000"/>
                  <a:gd name="connsiteX5-4763" fmla="*/ 8488 w 10000"/>
                  <a:gd name="connsiteY5-4764" fmla="*/ 1452 h 10000"/>
                  <a:gd name="connsiteX6-4765" fmla="*/ 9693 w 10000"/>
                  <a:gd name="connsiteY6-4766" fmla="*/ 4661 h 10000"/>
                  <a:gd name="connsiteX7-4767" fmla="*/ 7765 w 10000"/>
                  <a:gd name="connsiteY7-4768" fmla="*/ 5852 h 10000"/>
                  <a:gd name="connsiteX8-4769" fmla="*/ 6752 w 10000"/>
                  <a:gd name="connsiteY8-4770" fmla="*/ 4844 h 10000"/>
                  <a:gd name="connsiteX9-4771" fmla="*/ 7444 w 10000"/>
                  <a:gd name="connsiteY9-4772" fmla="*/ 2845 h 10000"/>
                  <a:gd name="connsiteX10-4773" fmla="*/ 8680 w 10000"/>
                  <a:gd name="connsiteY10-4774" fmla="*/ 2808 h 10000"/>
                  <a:gd name="connsiteX11-4775" fmla="*/ 8873 w 10000"/>
                  <a:gd name="connsiteY11-4776" fmla="*/ 3799 h 10000"/>
                  <a:gd name="connsiteX12-4777" fmla="*/ 8568 w 10000"/>
                  <a:gd name="connsiteY12-4778" fmla="*/ 4203 h 10000"/>
                  <a:gd name="connsiteX13-4779" fmla="*/ 7941 w 10000"/>
                  <a:gd name="connsiteY13-4780" fmla="*/ 4184 h 10000"/>
                  <a:gd name="connsiteX14-4781" fmla="*/ 7748 w 10000"/>
                  <a:gd name="connsiteY14-4782" fmla="*/ 4276 h 10000"/>
                  <a:gd name="connsiteX15-4783" fmla="*/ 7829 w 10000"/>
                  <a:gd name="connsiteY15-4784" fmla="*/ 4496 h 10000"/>
                  <a:gd name="connsiteX16-4785" fmla="*/ 8664 w 10000"/>
                  <a:gd name="connsiteY16-4786" fmla="*/ 4514 h 10000"/>
                  <a:gd name="connsiteX17-4787" fmla="*/ 9163 w 10000"/>
                  <a:gd name="connsiteY17-4788" fmla="*/ 3928 h 10000"/>
                  <a:gd name="connsiteX18-4789" fmla="*/ 8857 w 10000"/>
                  <a:gd name="connsiteY18-4790" fmla="*/ 2533 h 10000"/>
                  <a:gd name="connsiteX19-4791" fmla="*/ 7637 w 10000"/>
                  <a:gd name="connsiteY19-4792" fmla="*/ 2350 h 10000"/>
                  <a:gd name="connsiteX20-4793" fmla="*/ 6720 w 10000"/>
                  <a:gd name="connsiteY20-4794" fmla="*/ 1360 h 10000"/>
                  <a:gd name="connsiteX21-4795" fmla="*/ 5627 w 10000"/>
                  <a:gd name="connsiteY21-4796" fmla="*/ 1470 h 10000"/>
                  <a:gd name="connsiteX22-4797" fmla="*/ 4390 w 10000"/>
                  <a:gd name="connsiteY22-4798" fmla="*/ 902 h 10000"/>
                  <a:gd name="connsiteX23-4799" fmla="*/ 3442 w 10000"/>
                  <a:gd name="connsiteY23-4800" fmla="*/ 1543 h 10000"/>
                  <a:gd name="connsiteX24-4801" fmla="*/ 3201 w 10000"/>
                  <a:gd name="connsiteY24-4802" fmla="*/ 2277 h 10000"/>
                  <a:gd name="connsiteX25-4803" fmla="*/ 1578 w 10000"/>
                  <a:gd name="connsiteY25-4804" fmla="*/ 2771 h 10000"/>
                  <a:gd name="connsiteX26-4805" fmla="*/ 1257 w 10000"/>
                  <a:gd name="connsiteY26-4806" fmla="*/ 4203 h 10000"/>
                  <a:gd name="connsiteX27-4807" fmla="*/ 902 w 10000"/>
                  <a:gd name="connsiteY27-4808" fmla="*/ 5486 h 10000"/>
                  <a:gd name="connsiteX28-4809" fmla="*/ 1417 w 10000"/>
                  <a:gd name="connsiteY28-4810" fmla="*/ 6294 h 10000"/>
                  <a:gd name="connsiteX29-4811" fmla="*/ 2670 w 10000"/>
                  <a:gd name="connsiteY29-4812" fmla="*/ 6129 h 10000"/>
                  <a:gd name="connsiteX30-4813" fmla="*/ 4518 w 10000"/>
                  <a:gd name="connsiteY30-4814" fmla="*/ 6092 h 10000"/>
                  <a:gd name="connsiteX31-4815" fmla="*/ 5531 w 10000"/>
                  <a:gd name="connsiteY31-4816" fmla="*/ 6642 h 10000"/>
                  <a:gd name="connsiteX32-4817" fmla="*/ 5611 w 10000"/>
                  <a:gd name="connsiteY32-4818" fmla="*/ 6642 h 10000"/>
                  <a:gd name="connsiteX33-4819" fmla="*/ 6093 w 10000"/>
                  <a:gd name="connsiteY33-4820" fmla="*/ 6129 h 10000"/>
                  <a:gd name="connsiteX34-4821" fmla="*/ 6013 w 10000"/>
                  <a:gd name="connsiteY34-4822" fmla="*/ 5907 h 10000"/>
                  <a:gd name="connsiteX35-4823" fmla="*/ 5820 w 10000"/>
                  <a:gd name="connsiteY35-4824" fmla="*/ 5981 h 10000"/>
                  <a:gd name="connsiteX36-4825" fmla="*/ 5547 w 10000"/>
                  <a:gd name="connsiteY36-4826" fmla="*/ 6312 h 10000"/>
                  <a:gd name="connsiteX37-4827" fmla="*/ 4695 w 10000"/>
                  <a:gd name="connsiteY37-4828" fmla="*/ 5834 h 10000"/>
                  <a:gd name="connsiteX38-4829" fmla="*/ 2510 w 10000"/>
                  <a:gd name="connsiteY38-4830" fmla="*/ 5852 h 10000"/>
                  <a:gd name="connsiteX39-4831" fmla="*/ 1545 w 10000"/>
                  <a:gd name="connsiteY39-4832" fmla="*/ 5981 h 10000"/>
                  <a:gd name="connsiteX40-4833" fmla="*/ 1208 w 10000"/>
                  <a:gd name="connsiteY40-4834" fmla="*/ 5431 h 10000"/>
                  <a:gd name="connsiteX41-4835" fmla="*/ 1514 w 10000"/>
                  <a:gd name="connsiteY41-4836" fmla="*/ 4386 h 10000"/>
                  <a:gd name="connsiteX42-4837" fmla="*/ 1561 w 10000"/>
                  <a:gd name="connsiteY42-4838" fmla="*/ 4203 h 10000"/>
                  <a:gd name="connsiteX43-4839" fmla="*/ 1787 w 10000"/>
                  <a:gd name="connsiteY43-4840" fmla="*/ 2991 h 10000"/>
                  <a:gd name="connsiteX44-4841" fmla="*/ 3136 w 10000"/>
                  <a:gd name="connsiteY44-4842" fmla="*/ 2606 h 10000"/>
                  <a:gd name="connsiteX45-4843" fmla="*/ 3876 w 10000"/>
                  <a:gd name="connsiteY45-4844" fmla="*/ 3799 h 10000"/>
                  <a:gd name="connsiteX46-4845" fmla="*/ 2703 w 10000"/>
                  <a:gd name="connsiteY46-4846" fmla="*/ 4569 h 10000"/>
                  <a:gd name="connsiteX47-4847" fmla="*/ 2719 w 10000"/>
                  <a:gd name="connsiteY47-4848" fmla="*/ 4808 h 10000"/>
                  <a:gd name="connsiteX48-4849" fmla="*/ 2927 w 10000"/>
                  <a:gd name="connsiteY48-4850" fmla="*/ 4771 h 10000"/>
                  <a:gd name="connsiteX49-4851" fmla="*/ 4744 w 10000"/>
                  <a:gd name="connsiteY49-4852" fmla="*/ 4423 h 10000"/>
                  <a:gd name="connsiteX50-4853" fmla="*/ 4937 w 10000"/>
                  <a:gd name="connsiteY50-4854" fmla="*/ 4423 h 10000"/>
                  <a:gd name="connsiteX51-4855" fmla="*/ 5804 w 10000"/>
                  <a:gd name="connsiteY51-4856" fmla="*/ 4184 h 10000"/>
                  <a:gd name="connsiteX52-4857" fmla="*/ 6383 w 10000"/>
                  <a:gd name="connsiteY52-4858" fmla="*/ 4973 h 10000"/>
                  <a:gd name="connsiteX53-4859" fmla="*/ 6512 w 10000"/>
                  <a:gd name="connsiteY53-4860" fmla="*/ 5119 h 10000"/>
                  <a:gd name="connsiteX54-4861" fmla="*/ 7572 w 10000"/>
                  <a:gd name="connsiteY54-4862" fmla="*/ 6532 h 10000"/>
                  <a:gd name="connsiteX55-4863" fmla="*/ 7004 w 10000"/>
                  <a:gd name="connsiteY55-4864" fmla="*/ 7909 h 10000"/>
                  <a:gd name="connsiteX56-4865" fmla="*/ 5483 w 10000"/>
                  <a:gd name="connsiteY56-4866" fmla="*/ 8218 h 10000"/>
                  <a:gd name="connsiteX57-4867" fmla="*/ 5467 w 10000"/>
                  <a:gd name="connsiteY57-4868" fmla="*/ 8273 h 10000"/>
                  <a:gd name="connsiteX58-4869" fmla="*/ 3490 w 10000"/>
                  <a:gd name="connsiteY58-4870" fmla="*/ 8053 h 10000"/>
                  <a:gd name="connsiteX59-4871" fmla="*/ 3345 w 10000"/>
                  <a:gd name="connsiteY59-4872" fmla="*/ 7357 h 10000"/>
                  <a:gd name="connsiteX60-4873" fmla="*/ 3586 w 10000"/>
                  <a:gd name="connsiteY60-4874" fmla="*/ 7082 h 10000"/>
                  <a:gd name="connsiteX61-4875" fmla="*/ 3683 w 10000"/>
                  <a:gd name="connsiteY61-4876" fmla="*/ 6880 h 10000"/>
                  <a:gd name="connsiteX62-4877" fmla="*/ 3490 w 10000"/>
                  <a:gd name="connsiteY62-4878" fmla="*/ 6770 h 10000"/>
                  <a:gd name="connsiteX63-4879" fmla="*/ 3072 w 10000"/>
                  <a:gd name="connsiteY63-4880" fmla="*/ 7247 h 10000"/>
                  <a:gd name="connsiteX64-4881" fmla="*/ 3249 w 10000"/>
                  <a:gd name="connsiteY64-4882" fmla="*/ 8255 h 10000"/>
                  <a:gd name="connsiteX65-4883" fmla="*/ 3249 w 10000"/>
                  <a:gd name="connsiteY65-4884" fmla="*/ 8273 h 10000"/>
                  <a:gd name="connsiteX66-4885" fmla="*/ 4680 w 10000"/>
                  <a:gd name="connsiteY66-4886" fmla="*/ 8825 h 10000"/>
                  <a:gd name="connsiteX67-4887" fmla="*/ 5354 w 10000"/>
                  <a:gd name="connsiteY67-4888" fmla="*/ 8677 h 10000"/>
                  <a:gd name="connsiteX68-4889" fmla="*/ 3393 w 10000"/>
                  <a:gd name="connsiteY68-4890" fmla="*/ 9998 h 10000"/>
                  <a:gd name="connsiteX69-4891" fmla="*/ 2253 w 10000"/>
                  <a:gd name="connsiteY69-4892" fmla="*/ 9228 h 10000"/>
                  <a:gd name="connsiteX70-4893" fmla="*/ 1224 w 10000"/>
                  <a:gd name="connsiteY70-4894" fmla="*/ 7137 h 10000"/>
                  <a:gd name="connsiteX71-4895" fmla="*/ 3 w 10000"/>
                  <a:gd name="connsiteY71-4896" fmla="*/ 4954 h 10000"/>
                  <a:gd name="connsiteX0-4897" fmla="*/ 3 w 10000"/>
                  <a:gd name="connsiteY0-4898" fmla="*/ 4954 h 10000"/>
                  <a:gd name="connsiteX1-4899" fmla="*/ 726 w 10000"/>
                  <a:gd name="connsiteY1-4900" fmla="*/ 3028 h 10000"/>
                  <a:gd name="connsiteX2-4901" fmla="*/ 1337 w 10000"/>
                  <a:gd name="connsiteY2-4902" fmla="*/ 1635 h 10000"/>
                  <a:gd name="connsiteX3-4903" fmla="*/ 3233 w 10000"/>
                  <a:gd name="connsiteY3-4904" fmla="*/ 773 h 10000"/>
                  <a:gd name="connsiteX4-4905" fmla="*/ 5997 w 10000"/>
                  <a:gd name="connsiteY4-4906" fmla="*/ 424 h 10000"/>
                  <a:gd name="connsiteX5-4907" fmla="*/ 8488 w 10000"/>
                  <a:gd name="connsiteY5-4908" fmla="*/ 1452 h 10000"/>
                  <a:gd name="connsiteX6-4909" fmla="*/ 9693 w 10000"/>
                  <a:gd name="connsiteY6-4910" fmla="*/ 4661 h 10000"/>
                  <a:gd name="connsiteX7-4911" fmla="*/ 7765 w 10000"/>
                  <a:gd name="connsiteY7-4912" fmla="*/ 5852 h 10000"/>
                  <a:gd name="connsiteX8-4913" fmla="*/ 6752 w 10000"/>
                  <a:gd name="connsiteY8-4914" fmla="*/ 4844 h 10000"/>
                  <a:gd name="connsiteX9-4915" fmla="*/ 7444 w 10000"/>
                  <a:gd name="connsiteY9-4916" fmla="*/ 2845 h 10000"/>
                  <a:gd name="connsiteX10-4917" fmla="*/ 8680 w 10000"/>
                  <a:gd name="connsiteY10-4918" fmla="*/ 2808 h 10000"/>
                  <a:gd name="connsiteX11-4919" fmla="*/ 8873 w 10000"/>
                  <a:gd name="connsiteY11-4920" fmla="*/ 3799 h 10000"/>
                  <a:gd name="connsiteX12-4921" fmla="*/ 8568 w 10000"/>
                  <a:gd name="connsiteY12-4922" fmla="*/ 4203 h 10000"/>
                  <a:gd name="connsiteX13-4923" fmla="*/ 7941 w 10000"/>
                  <a:gd name="connsiteY13-4924" fmla="*/ 4184 h 10000"/>
                  <a:gd name="connsiteX14-4925" fmla="*/ 7748 w 10000"/>
                  <a:gd name="connsiteY14-4926" fmla="*/ 4276 h 10000"/>
                  <a:gd name="connsiteX15-4927" fmla="*/ 7829 w 10000"/>
                  <a:gd name="connsiteY15-4928" fmla="*/ 4496 h 10000"/>
                  <a:gd name="connsiteX16-4929" fmla="*/ 8664 w 10000"/>
                  <a:gd name="connsiteY16-4930" fmla="*/ 4514 h 10000"/>
                  <a:gd name="connsiteX17-4931" fmla="*/ 9163 w 10000"/>
                  <a:gd name="connsiteY17-4932" fmla="*/ 3928 h 10000"/>
                  <a:gd name="connsiteX18-4933" fmla="*/ 8857 w 10000"/>
                  <a:gd name="connsiteY18-4934" fmla="*/ 2533 h 10000"/>
                  <a:gd name="connsiteX19-4935" fmla="*/ 7637 w 10000"/>
                  <a:gd name="connsiteY19-4936" fmla="*/ 2350 h 10000"/>
                  <a:gd name="connsiteX20-4937" fmla="*/ 6720 w 10000"/>
                  <a:gd name="connsiteY20-4938" fmla="*/ 1360 h 10000"/>
                  <a:gd name="connsiteX21-4939" fmla="*/ 5627 w 10000"/>
                  <a:gd name="connsiteY21-4940" fmla="*/ 1470 h 10000"/>
                  <a:gd name="connsiteX22-4941" fmla="*/ 4390 w 10000"/>
                  <a:gd name="connsiteY22-4942" fmla="*/ 902 h 10000"/>
                  <a:gd name="connsiteX23-4943" fmla="*/ 3442 w 10000"/>
                  <a:gd name="connsiteY23-4944" fmla="*/ 1543 h 10000"/>
                  <a:gd name="connsiteX24-4945" fmla="*/ 3201 w 10000"/>
                  <a:gd name="connsiteY24-4946" fmla="*/ 2277 h 10000"/>
                  <a:gd name="connsiteX25-4947" fmla="*/ 1578 w 10000"/>
                  <a:gd name="connsiteY25-4948" fmla="*/ 2771 h 10000"/>
                  <a:gd name="connsiteX26-4949" fmla="*/ 1257 w 10000"/>
                  <a:gd name="connsiteY26-4950" fmla="*/ 4203 h 10000"/>
                  <a:gd name="connsiteX27-4951" fmla="*/ 902 w 10000"/>
                  <a:gd name="connsiteY27-4952" fmla="*/ 5486 h 10000"/>
                  <a:gd name="connsiteX28-4953" fmla="*/ 1417 w 10000"/>
                  <a:gd name="connsiteY28-4954" fmla="*/ 6294 h 10000"/>
                  <a:gd name="connsiteX29-4955" fmla="*/ 2670 w 10000"/>
                  <a:gd name="connsiteY29-4956" fmla="*/ 6129 h 10000"/>
                  <a:gd name="connsiteX30-4957" fmla="*/ 4518 w 10000"/>
                  <a:gd name="connsiteY30-4958" fmla="*/ 6092 h 10000"/>
                  <a:gd name="connsiteX31-4959" fmla="*/ 5531 w 10000"/>
                  <a:gd name="connsiteY31-4960" fmla="*/ 6642 h 10000"/>
                  <a:gd name="connsiteX32-4961" fmla="*/ 5611 w 10000"/>
                  <a:gd name="connsiteY32-4962" fmla="*/ 6642 h 10000"/>
                  <a:gd name="connsiteX33-4963" fmla="*/ 6093 w 10000"/>
                  <a:gd name="connsiteY33-4964" fmla="*/ 6129 h 10000"/>
                  <a:gd name="connsiteX34-4965" fmla="*/ 6013 w 10000"/>
                  <a:gd name="connsiteY34-4966" fmla="*/ 5907 h 10000"/>
                  <a:gd name="connsiteX35-4967" fmla="*/ 5820 w 10000"/>
                  <a:gd name="connsiteY35-4968" fmla="*/ 5981 h 10000"/>
                  <a:gd name="connsiteX36-4969" fmla="*/ 5547 w 10000"/>
                  <a:gd name="connsiteY36-4970" fmla="*/ 6312 h 10000"/>
                  <a:gd name="connsiteX37-4971" fmla="*/ 4695 w 10000"/>
                  <a:gd name="connsiteY37-4972" fmla="*/ 5834 h 10000"/>
                  <a:gd name="connsiteX38-4973" fmla="*/ 2510 w 10000"/>
                  <a:gd name="connsiteY38-4974" fmla="*/ 5852 h 10000"/>
                  <a:gd name="connsiteX39-4975" fmla="*/ 1545 w 10000"/>
                  <a:gd name="connsiteY39-4976" fmla="*/ 5981 h 10000"/>
                  <a:gd name="connsiteX40-4977" fmla="*/ 1208 w 10000"/>
                  <a:gd name="connsiteY40-4978" fmla="*/ 5431 h 10000"/>
                  <a:gd name="connsiteX41-4979" fmla="*/ 1514 w 10000"/>
                  <a:gd name="connsiteY41-4980" fmla="*/ 4386 h 10000"/>
                  <a:gd name="connsiteX42-4981" fmla="*/ 1561 w 10000"/>
                  <a:gd name="connsiteY42-4982" fmla="*/ 4203 h 10000"/>
                  <a:gd name="connsiteX43-4983" fmla="*/ 1787 w 10000"/>
                  <a:gd name="connsiteY43-4984" fmla="*/ 2991 h 10000"/>
                  <a:gd name="connsiteX44-4985" fmla="*/ 3136 w 10000"/>
                  <a:gd name="connsiteY44-4986" fmla="*/ 2606 h 10000"/>
                  <a:gd name="connsiteX45-4987" fmla="*/ 3876 w 10000"/>
                  <a:gd name="connsiteY45-4988" fmla="*/ 3799 h 10000"/>
                  <a:gd name="connsiteX46-4989" fmla="*/ 2703 w 10000"/>
                  <a:gd name="connsiteY46-4990" fmla="*/ 4569 h 10000"/>
                  <a:gd name="connsiteX47-4991" fmla="*/ 2719 w 10000"/>
                  <a:gd name="connsiteY47-4992" fmla="*/ 4808 h 10000"/>
                  <a:gd name="connsiteX48-4993" fmla="*/ 2927 w 10000"/>
                  <a:gd name="connsiteY48-4994" fmla="*/ 4771 h 10000"/>
                  <a:gd name="connsiteX49-4995" fmla="*/ 4744 w 10000"/>
                  <a:gd name="connsiteY49-4996" fmla="*/ 4423 h 10000"/>
                  <a:gd name="connsiteX50-4997" fmla="*/ 4937 w 10000"/>
                  <a:gd name="connsiteY50-4998" fmla="*/ 4423 h 10000"/>
                  <a:gd name="connsiteX51-4999" fmla="*/ 5804 w 10000"/>
                  <a:gd name="connsiteY51-5000" fmla="*/ 4184 h 10000"/>
                  <a:gd name="connsiteX52-5001" fmla="*/ 6383 w 10000"/>
                  <a:gd name="connsiteY52-5002" fmla="*/ 4973 h 10000"/>
                  <a:gd name="connsiteX53-5003" fmla="*/ 6512 w 10000"/>
                  <a:gd name="connsiteY53-5004" fmla="*/ 5119 h 10000"/>
                  <a:gd name="connsiteX54-5005" fmla="*/ 7572 w 10000"/>
                  <a:gd name="connsiteY54-5006" fmla="*/ 6532 h 10000"/>
                  <a:gd name="connsiteX55-5007" fmla="*/ 7004 w 10000"/>
                  <a:gd name="connsiteY55-5008" fmla="*/ 7909 h 10000"/>
                  <a:gd name="connsiteX56-5009" fmla="*/ 5483 w 10000"/>
                  <a:gd name="connsiteY56-5010" fmla="*/ 8218 h 10000"/>
                  <a:gd name="connsiteX57-5011" fmla="*/ 5467 w 10000"/>
                  <a:gd name="connsiteY57-5012" fmla="*/ 8273 h 10000"/>
                  <a:gd name="connsiteX58-5013" fmla="*/ 3490 w 10000"/>
                  <a:gd name="connsiteY58-5014" fmla="*/ 8053 h 10000"/>
                  <a:gd name="connsiteX59-5015" fmla="*/ 3345 w 10000"/>
                  <a:gd name="connsiteY59-5016" fmla="*/ 7357 h 10000"/>
                  <a:gd name="connsiteX60-5017" fmla="*/ 3586 w 10000"/>
                  <a:gd name="connsiteY60-5018" fmla="*/ 7082 h 10000"/>
                  <a:gd name="connsiteX61-5019" fmla="*/ 3683 w 10000"/>
                  <a:gd name="connsiteY61-5020" fmla="*/ 6880 h 10000"/>
                  <a:gd name="connsiteX62-5021" fmla="*/ 3490 w 10000"/>
                  <a:gd name="connsiteY62-5022" fmla="*/ 6770 h 10000"/>
                  <a:gd name="connsiteX63-5023" fmla="*/ 3072 w 10000"/>
                  <a:gd name="connsiteY63-5024" fmla="*/ 7247 h 10000"/>
                  <a:gd name="connsiteX64-5025" fmla="*/ 3249 w 10000"/>
                  <a:gd name="connsiteY64-5026" fmla="*/ 8255 h 10000"/>
                  <a:gd name="connsiteX65-5027" fmla="*/ 3249 w 10000"/>
                  <a:gd name="connsiteY65-5028" fmla="*/ 8273 h 10000"/>
                  <a:gd name="connsiteX66-5029" fmla="*/ 4680 w 10000"/>
                  <a:gd name="connsiteY66-5030" fmla="*/ 8825 h 10000"/>
                  <a:gd name="connsiteX67-5031" fmla="*/ 5354 w 10000"/>
                  <a:gd name="connsiteY67-5032" fmla="*/ 8677 h 10000"/>
                  <a:gd name="connsiteX68-5033" fmla="*/ 3393 w 10000"/>
                  <a:gd name="connsiteY68-5034" fmla="*/ 9998 h 10000"/>
                  <a:gd name="connsiteX69-5035" fmla="*/ 2253 w 10000"/>
                  <a:gd name="connsiteY69-5036" fmla="*/ 9228 h 10000"/>
                  <a:gd name="connsiteX70-5037" fmla="*/ 1224 w 10000"/>
                  <a:gd name="connsiteY70-5038" fmla="*/ 7137 h 10000"/>
                  <a:gd name="connsiteX71-5039" fmla="*/ 3 w 10000"/>
                  <a:gd name="connsiteY71-5040" fmla="*/ 4954 h 10000"/>
                  <a:gd name="connsiteX0-5041" fmla="*/ 3 w 10000"/>
                  <a:gd name="connsiteY0-5042" fmla="*/ 4954 h 10000"/>
                  <a:gd name="connsiteX1-5043" fmla="*/ 726 w 10000"/>
                  <a:gd name="connsiteY1-5044" fmla="*/ 3028 h 10000"/>
                  <a:gd name="connsiteX2-5045" fmla="*/ 1337 w 10000"/>
                  <a:gd name="connsiteY2-5046" fmla="*/ 1635 h 10000"/>
                  <a:gd name="connsiteX3-5047" fmla="*/ 3233 w 10000"/>
                  <a:gd name="connsiteY3-5048" fmla="*/ 773 h 10000"/>
                  <a:gd name="connsiteX4-5049" fmla="*/ 5997 w 10000"/>
                  <a:gd name="connsiteY4-5050" fmla="*/ 424 h 10000"/>
                  <a:gd name="connsiteX5-5051" fmla="*/ 8488 w 10000"/>
                  <a:gd name="connsiteY5-5052" fmla="*/ 1452 h 10000"/>
                  <a:gd name="connsiteX6-5053" fmla="*/ 9693 w 10000"/>
                  <a:gd name="connsiteY6-5054" fmla="*/ 4661 h 10000"/>
                  <a:gd name="connsiteX7-5055" fmla="*/ 7765 w 10000"/>
                  <a:gd name="connsiteY7-5056" fmla="*/ 5852 h 10000"/>
                  <a:gd name="connsiteX8-5057" fmla="*/ 6752 w 10000"/>
                  <a:gd name="connsiteY8-5058" fmla="*/ 4844 h 10000"/>
                  <a:gd name="connsiteX9-5059" fmla="*/ 7444 w 10000"/>
                  <a:gd name="connsiteY9-5060" fmla="*/ 2845 h 10000"/>
                  <a:gd name="connsiteX10-5061" fmla="*/ 8680 w 10000"/>
                  <a:gd name="connsiteY10-5062" fmla="*/ 2808 h 10000"/>
                  <a:gd name="connsiteX11-5063" fmla="*/ 8873 w 10000"/>
                  <a:gd name="connsiteY11-5064" fmla="*/ 3799 h 10000"/>
                  <a:gd name="connsiteX12-5065" fmla="*/ 8568 w 10000"/>
                  <a:gd name="connsiteY12-5066" fmla="*/ 4203 h 10000"/>
                  <a:gd name="connsiteX13-5067" fmla="*/ 7941 w 10000"/>
                  <a:gd name="connsiteY13-5068" fmla="*/ 4184 h 10000"/>
                  <a:gd name="connsiteX14-5069" fmla="*/ 7748 w 10000"/>
                  <a:gd name="connsiteY14-5070" fmla="*/ 4276 h 10000"/>
                  <a:gd name="connsiteX15-5071" fmla="*/ 7829 w 10000"/>
                  <a:gd name="connsiteY15-5072" fmla="*/ 4496 h 10000"/>
                  <a:gd name="connsiteX16-5073" fmla="*/ 8664 w 10000"/>
                  <a:gd name="connsiteY16-5074" fmla="*/ 4514 h 10000"/>
                  <a:gd name="connsiteX17-5075" fmla="*/ 9163 w 10000"/>
                  <a:gd name="connsiteY17-5076" fmla="*/ 3928 h 10000"/>
                  <a:gd name="connsiteX18-5077" fmla="*/ 8857 w 10000"/>
                  <a:gd name="connsiteY18-5078" fmla="*/ 2533 h 10000"/>
                  <a:gd name="connsiteX19-5079" fmla="*/ 7637 w 10000"/>
                  <a:gd name="connsiteY19-5080" fmla="*/ 2350 h 10000"/>
                  <a:gd name="connsiteX20-5081" fmla="*/ 6720 w 10000"/>
                  <a:gd name="connsiteY20-5082" fmla="*/ 1360 h 10000"/>
                  <a:gd name="connsiteX21-5083" fmla="*/ 5627 w 10000"/>
                  <a:gd name="connsiteY21-5084" fmla="*/ 1470 h 10000"/>
                  <a:gd name="connsiteX22-5085" fmla="*/ 4390 w 10000"/>
                  <a:gd name="connsiteY22-5086" fmla="*/ 902 h 10000"/>
                  <a:gd name="connsiteX23-5087" fmla="*/ 3442 w 10000"/>
                  <a:gd name="connsiteY23-5088" fmla="*/ 1543 h 10000"/>
                  <a:gd name="connsiteX24-5089" fmla="*/ 3201 w 10000"/>
                  <a:gd name="connsiteY24-5090" fmla="*/ 2277 h 10000"/>
                  <a:gd name="connsiteX25-5091" fmla="*/ 1578 w 10000"/>
                  <a:gd name="connsiteY25-5092" fmla="*/ 2771 h 10000"/>
                  <a:gd name="connsiteX26-5093" fmla="*/ 1257 w 10000"/>
                  <a:gd name="connsiteY26-5094" fmla="*/ 4203 h 10000"/>
                  <a:gd name="connsiteX27-5095" fmla="*/ 902 w 10000"/>
                  <a:gd name="connsiteY27-5096" fmla="*/ 5486 h 10000"/>
                  <a:gd name="connsiteX28-5097" fmla="*/ 1417 w 10000"/>
                  <a:gd name="connsiteY28-5098" fmla="*/ 6294 h 10000"/>
                  <a:gd name="connsiteX29-5099" fmla="*/ 2670 w 10000"/>
                  <a:gd name="connsiteY29-5100" fmla="*/ 6129 h 10000"/>
                  <a:gd name="connsiteX30-5101" fmla="*/ 4518 w 10000"/>
                  <a:gd name="connsiteY30-5102" fmla="*/ 6092 h 10000"/>
                  <a:gd name="connsiteX31-5103" fmla="*/ 5531 w 10000"/>
                  <a:gd name="connsiteY31-5104" fmla="*/ 6642 h 10000"/>
                  <a:gd name="connsiteX32-5105" fmla="*/ 5611 w 10000"/>
                  <a:gd name="connsiteY32-5106" fmla="*/ 6642 h 10000"/>
                  <a:gd name="connsiteX33-5107" fmla="*/ 6093 w 10000"/>
                  <a:gd name="connsiteY33-5108" fmla="*/ 6129 h 10000"/>
                  <a:gd name="connsiteX34-5109" fmla="*/ 6013 w 10000"/>
                  <a:gd name="connsiteY34-5110" fmla="*/ 5907 h 10000"/>
                  <a:gd name="connsiteX35-5111" fmla="*/ 5820 w 10000"/>
                  <a:gd name="connsiteY35-5112" fmla="*/ 5981 h 10000"/>
                  <a:gd name="connsiteX36-5113" fmla="*/ 5547 w 10000"/>
                  <a:gd name="connsiteY36-5114" fmla="*/ 6312 h 10000"/>
                  <a:gd name="connsiteX37-5115" fmla="*/ 4695 w 10000"/>
                  <a:gd name="connsiteY37-5116" fmla="*/ 5834 h 10000"/>
                  <a:gd name="connsiteX38-5117" fmla="*/ 2510 w 10000"/>
                  <a:gd name="connsiteY38-5118" fmla="*/ 5852 h 10000"/>
                  <a:gd name="connsiteX39-5119" fmla="*/ 1545 w 10000"/>
                  <a:gd name="connsiteY39-5120" fmla="*/ 5981 h 10000"/>
                  <a:gd name="connsiteX40-5121" fmla="*/ 1208 w 10000"/>
                  <a:gd name="connsiteY40-5122" fmla="*/ 5431 h 10000"/>
                  <a:gd name="connsiteX41-5123" fmla="*/ 1514 w 10000"/>
                  <a:gd name="connsiteY41-5124" fmla="*/ 4386 h 10000"/>
                  <a:gd name="connsiteX42-5125" fmla="*/ 1561 w 10000"/>
                  <a:gd name="connsiteY42-5126" fmla="*/ 4203 h 10000"/>
                  <a:gd name="connsiteX43-5127" fmla="*/ 1787 w 10000"/>
                  <a:gd name="connsiteY43-5128" fmla="*/ 2991 h 10000"/>
                  <a:gd name="connsiteX44-5129" fmla="*/ 3136 w 10000"/>
                  <a:gd name="connsiteY44-5130" fmla="*/ 2606 h 10000"/>
                  <a:gd name="connsiteX45-5131" fmla="*/ 3876 w 10000"/>
                  <a:gd name="connsiteY45-5132" fmla="*/ 3799 h 10000"/>
                  <a:gd name="connsiteX46-5133" fmla="*/ 2703 w 10000"/>
                  <a:gd name="connsiteY46-5134" fmla="*/ 4569 h 10000"/>
                  <a:gd name="connsiteX47-5135" fmla="*/ 2719 w 10000"/>
                  <a:gd name="connsiteY47-5136" fmla="*/ 4808 h 10000"/>
                  <a:gd name="connsiteX48-5137" fmla="*/ 2927 w 10000"/>
                  <a:gd name="connsiteY48-5138" fmla="*/ 4771 h 10000"/>
                  <a:gd name="connsiteX49-5139" fmla="*/ 4744 w 10000"/>
                  <a:gd name="connsiteY49-5140" fmla="*/ 4423 h 10000"/>
                  <a:gd name="connsiteX50-5141" fmla="*/ 4937 w 10000"/>
                  <a:gd name="connsiteY50-5142" fmla="*/ 4423 h 10000"/>
                  <a:gd name="connsiteX51-5143" fmla="*/ 5804 w 10000"/>
                  <a:gd name="connsiteY51-5144" fmla="*/ 4184 h 10000"/>
                  <a:gd name="connsiteX52-5145" fmla="*/ 6383 w 10000"/>
                  <a:gd name="connsiteY52-5146" fmla="*/ 4973 h 10000"/>
                  <a:gd name="connsiteX53-5147" fmla="*/ 6512 w 10000"/>
                  <a:gd name="connsiteY53-5148" fmla="*/ 5119 h 10000"/>
                  <a:gd name="connsiteX54-5149" fmla="*/ 7572 w 10000"/>
                  <a:gd name="connsiteY54-5150" fmla="*/ 6532 h 10000"/>
                  <a:gd name="connsiteX55-5151" fmla="*/ 7004 w 10000"/>
                  <a:gd name="connsiteY55-5152" fmla="*/ 7909 h 10000"/>
                  <a:gd name="connsiteX56-5153" fmla="*/ 5483 w 10000"/>
                  <a:gd name="connsiteY56-5154" fmla="*/ 8218 h 10000"/>
                  <a:gd name="connsiteX57-5155" fmla="*/ 5467 w 10000"/>
                  <a:gd name="connsiteY57-5156" fmla="*/ 8273 h 10000"/>
                  <a:gd name="connsiteX58-5157" fmla="*/ 3490 w 10000"/>
                  <a:gd name="connsiteY58-5158" fmla="*/ 8053 h 10000"/>
                  <a:gd name="connsiteX59-5159" fmla="*/ 3345 w 10000"/>
                  <a:gd name="connsiteY59-5160" fmla="*/ 7357 h 10000"/>
                  <a:gd name="connsiteX60-5161" fmla="*/ 3586 w 10000"/>
                  <a:gd name="connsiteY60-5162" fmla="*/ 7082 h 10000"/>
                  <a:gd name="connsiteX61-5163" fmla="*/ 3683 w 10000"/>
                  <a:gd name="connsiteY61-5164" fmla="*/ 6880 h 10000"/>
                  <a:gd name="connsiteX62-5165" fmla="*/ 3490 w 10000"/>
                  <a:gd name="connsiteY62-5166" fmla="*/ 6770 h 10000"/>
                  <a:gd name="connsiteX63-5167" fmla="*/ 3072 w 10000"/>
                  <a:gd name="connsiteY63-5168" fmla="*/ 7247 h 10000"/>
                  <a:gd name="connsiteX64-5169" fmla="*/ 3249 w 10000"/>
                  <a:gd name="connsiteY64-5170" fmla="*/ 8255 h 10000"/>
                  <a:gd name="connsiteX65-5171" fmla="*/ 3249 w 10000"/>
                  <a:gd name="connsiteY65-5172" fmla="*/ 8273 h 10000"/>
                  <a:gd name="connsiteX66-5173" fmla="*/ 4680 w 10000"/>
                  <a:gd name="connsiteY66-5174" fmla="*/ 8825 h 10000"/>
                  <a:gd name="connsiteX67-5175" fmla="*/ 5354 w 10000"/>
                  <a:gd name="connsiteY67-5176" fmla="*/ 8677 h 10000"/>
                  <a:gd name="connsiteX68-5177" fmla="*/ 3393 w 10000"/>
                  <a:gd name="connsiteY68-5178" fmla="*/ 9998 h 10000"/>
                  <a:gd name="connsiteX69-5179" fmla="*/ 2253 w 10000"/>
                  <a:gd name="connsiteY69-5180" fmla="*/ 9228 h 10000"/>
                  <a:gd name="connsiteX70-5181" fmla="*/ 1224 w 10000"/>
                  <a:gd name="connsiteY70-5182" fmla="*/ 7137 h 10000"/>
                  <a:gd name="connsiteX71-5183" fmla="*/ 3 w 10000"/>
                  <a:gd name="connsiteY71-5184" fmla="*/ 4954 h 10000"/>
                  <a:gd name="connsiteX0-5185" fmla="*/ 3 w 10000"/>
                  <a:gd name="connsiteY0-5186" fmla="*/ 4954 h 10000"/>
                  <a:gd name="connsiteX1-5187" fmla="*/ 726 w 10000"/>
                  <a:gd name="connsiteY1-5188" fmla="*/ 3028 h 10000"/>
                  <a:gd name="connsiteX2-5189" fmla="*/ 1337 w 10000"/>
                  <a:gd name="connsiteY2-5190" fmla="*/ 1635 h 10000"/>
                  <a:gd name="connsiteX3-5191" fmla="*/ 3233 w 10000"/>
                  <a:gd name="connsiteY3-5192" fmla="*/ 773 h 10000"/>
                  <a:gd name="connsiteX4-5193" fmla="*/ 5997 w 10000"/>
                  <a:gd name="connsiteY4-5194" fmla="*/ 424 h 10000"/>
                  <a:gd name="connsiteX5-5195" fmla="*/ 8488 w 10000"/>
                  <a:gd name="connsiteY5-5196" fmla="*/ 1452 h 10000"/>
                  <a:gd name="connsiteX6-5197" fmla="*/ 9693 w 10000"/>
                  <a:gd name="connsiteY6-5198" fmla="*/ 4661 h 10000"/>
                  <a:gd name="connsiteX7-5199" fmla="*/ 7765 w 10000"/>
                  <a:gd name="connsiteY7-5200" fmla="*/ 5852 h 10000"/>
                  <a:gd name="connsiteX8-5201" fmla="*/ 6752 w 10000"/>
                  <a:gd name="connsiteY8-5202" fmla="*/ 4844 h 10000"/>
                  <a:gd name="connsiteX9-5203" fmla="*/ 7444 w 10000"/>
                  <a:gd name="connsiteY9-5204" fmla="*/ 2845 h 10000"/>
                  <a:gd name="connsiteX10-5205" fmla="*/ 8680 w 10000"/>
                  <a:gd name="connsiteY10-5206" fmla="*/ 2808 h 10000"/>
                  <a:gd name="connsiteX11-5207" fmla="*/ 8873 w 10000"/>
                  <a:gd name="connsiteY11-5208" fmla="*/ 3799 h 10000"/>
                  <a:gd name="connsiteX12-5209" fmla="*/ 8568 w 10000"/>
                  <a:gd name="connsiteY12-5210" fmla="*/ 4203 h 10000"/>
                  <a:gd name="connsiteX13-5211" fmla="*/ 7941 w 10000"/>
                  <a:gd name="connsiteY13-5212" fmla="*/ 4184 h 10000"/>
                  <a:gd name="connsiteX14-5213" fmla="*/ 7748 w 10000"/>
                  <a:gd name="connsiteY14-5214" fmla="*/ 4276 h 10000"/>
                  <a:gd name="connsiteX15-5215" fmla="*/ 7829 w 10000"/>
                  <a:gd name="connsiteY15-5216" fmla="*/ 4496 h 10000"/>
                  <a:gd name="connsiteX16-5217" fmla="*/ 8664 w 10000"/>
                  <a:gd name="connsiteY16-5218" fmla="*/ 4514 h 10000"/>
                  <a:gd name="connsiteX17-5219" fmla="*/ 9163 w 10000"/>
                  <a:gd name="connsiteY17-5220" fmla="*/ 3928 h 10000"/>
                  <a:gd name="connsiteX18-5221" fmla="*/ 8857 w 10000"/>
                  <a:gd name="connsiteY18-5222" fmla="*/ 2533 h 10000"/>
                  <a:gd name="connsiteX19-5223" fmla="*/ 7637 w 10000"/>
                  <a:gd name="connsiteY19-5224" fmla="*/ 2350 h 10000"/>
                  <a:gd name="connsiteX20-5225" fmla="*/ 6720 w 10000"/>
                  <a:gd name="connsiteY20-5226" fmla="*/ 1360 h 10000"/>
                  <a:gd name="connsiteX21-5227" fmla="*/ 5627 w 10000"/>
                  <a:gd name="connsiteY21-5228" fmla="*/ 1470 h 10000"/>
                  <a:gd name="connsiteX22-5229" fmla="*/ 4390 w 10000"/>
                  <a:gd name="connsiteY22-5230" fmla="*/ 902 h 10000"/>
                  <a:gd name="connsiteX23-5231" fmla="*/ 3442 w 10000"/>
                  <a:gd name="connsiteY23-5232" fmla="*/ 1543 h 10000"/>
                  <a:gd name="connsiteX24-5233" fmla="*/ 3201 w 10000"/>
                  <a:gd name="connsiteY24-5234" fmla="*/ 2277 h 10000"/>
                  <a:gd name="connsiteX25-5235" fmla="*/ 1578 w 10000"/>
                  <a:gd name="connsiteY25-5236" fmla="*/ 2771 h 10000"/>
                  <a:gd name="connsiteX26-5237" fmla="*/ 1257 w 10000"/>
                  <a:gd name="connsiteY26-5238" fmla="*/ 4203 h 10000"/>
                  <a:gd name="connsiteX27-5239" fmla="*/ 902 w 10000"/>
                  <a:gd name="connsiteY27-5240" fmla="*/ 5486 h 10000"/>
                  <a:gd name="connsiteX28-5241" fmla="*/ 1417 w 10000"/>
                  <a:gd name="connsiteY28-5242" fmla="*/ 6294 h 10000"/>
                  <a:gd name="connsiteX29-5243" fmla="*/ 2670 w 10000"/>
                  <a:gd name="connsiteY29-5244" fmla="*/ 6129 h 10000"/>
                  <a:gd name="connsiteX30-5245" fmla="*/ 4518 w 10000"/>
                  <a:gd name="connsiteY30-5246" fmla="*/ 6092 h 10000"/>
                  <a:gd name="connsiteX31-5247" fmla="*/ 5531 w 10000"/>
                  <a:gd name="connsiteY31-5248" fmla="*/ 6642 h 10000"/>
                  <a:gd name="connsiteX32-5249" fmla="*/ 5611 w 10000"/>
                  <a:gd name="connsiteY32-5250" fmla="*/ 6642 h 10000"/>
                  <a:gd name="connsiteX33-5251" fmla="*/ 6093 w 10000"/>
                  <a:gd name="connsiteY33-5252" fmla="*/ 6129 h 10000"/>
                  <a:gd name="connsiteX34-5253" fmla="*/ 6013 w 10000"/>
                  <a:gd name="connsiteY34-5254" fmla="*/ 5907 h 10000"/>
                  <a:gd name="connsiteX35-5255" fmla="*/ 5820 w 10000"/>
                  <a:gd name="connsiteY35-5256" fmla="*/ 5981 h 10000"/>
                  <a:gd name="connsiteX36-5257" fmla="*/ 5547 w 10000"/>
                  <a:gd name="connsiteY36-5258" fmla="*/ 6312 h 10000"/>
                  <a:gd name="connsiteX37-5259" fmla="*/ 4695 w 10000"/>
                  <a:gd name="connsiteY37-5260" fmla="*/ 5834 h 10000"/>
                  <a:gd name="connsiteX38-5261" fmla="*/ 2510 w 10000"/>
                  <a:gd name="connsiteY38-5262" fmla="*/ 5852 h 10000"/>
                  <a:gd name="connsiteX39-5263" fmla="*/ 1545 w 10000"/>
                  <a:gd name="connsiteY39-5264" fmla="*/ 5981 h 10000"/>
                  <a:gd name="connsiteX40-5265" fmla="*/ 1208 w 10000"/>
                  <a:gd name="connsiteY40-5266" fmla="*/ 5431 h 10000"/>
                  <a:gd name="connsiteX41-5267" fmla="*/ 1514 w 10000"/>
                  <a:gd name="connsiteY41-5268" fmla="*/ 4386 h 10000"/>
                  <a:gd name="connsiteX42-5269" fmla="*/ 1561 w 10000"/>
                  <a:gd name="connsiteY42-5270" fmla="*/ 4203 h 10000"/>
                  <a:gd name="connsiteX43-5271" fmla="*/ 1787 w 10000"/>
                  <a:gd name="connsiteY43-5272" fmla="*/ 2991 h 10000"/>
                  <a:gd name="connsiteX44-5273" fmla="*/ 3136 w 10000"/>
                  <a:gd name="connsiteY44-5274" fmla="*/ 2606 h 10000"/>
                  <a:gd name="connsiteX45-5275" fmla="*/ 3876 w 10000"/>
                  <a:gd name="connsiteY45-5276" fmla="*/ 3799 h 10000"/>
                  <a:gd name="connsiteX46-5277" fmla="*/ 2703 w 10000"/>
                  <a:gd name="connsiteY46-5278" fmla="*/ 4569 h 10000"/>
                  <a:gd name="connsiteX47-5279" fmla="*/ 2719 w 10000"/>
                  <a:gd name="connsiteY47-5280" fmla="*/ 4808 h 10000"/>
                  <a:gd name="connsiteX48-5281" fmla="*/ 2927 w 10000"/>
                  <a:gd name="connsiteY48-5282" fmla="*/ 4771 h 10000"/>
                  <a:gd name="connsiteX49-5283" fmla="*/ 4744 w 10000"/>
                  <a:gd name="connsiteY49-5284" fmla="*/ 4423 h 10000"/>
                  <a:gd name="connsiteX50-5285" fmla="*/ 4937 w 10000"/>
                  <a:gd name="connsiteY50-5286" fmla="*/ 4423 h 10000"/>
                  <a:gd name="connsiteX51-5287" fmla="*/ 5804 w 10000"/>
                  <a:gd name="connsiteY51-5288" fmla="*/ 4184 h 10000"/>
                  <a:gd name="connsiteX52-5289" fmla="*/ 6383 w 10000"/>
                  <a:gd name="connsiteY52-5290" fmla="*/ 4973 h 10000"/>
                  <a:gd name="connsiteX53-5291" fmla="*/ 6512 w 10000"/>
                  <a:gd name="connsiteY53-5292" fmla="*/ 5119 h 10000"/>
                  <a:gd name="connsiteX54-5293" fmla="*/ 7572 w 10000"/>
                  <a:gd name="connsiteY54-5294" fmla="*/ 6532 h 10000"/>
                  <a:gd name="connsiteX55-5295" fmla="*/ 7042 w 10000"/>
                  <a:gd name="connsiteY55-5296" fmla="*/ 7938 h 10000"/>
                  <a:gd name="connsiteX56-5297" fmla="*/ 5483 w 10000"/>
                  <a:gd name="connsiteY56-5298" fmla="*/ 8218 h 10000"/>
                  <a:gd name="connsiteX57-5299" fmla="*/ 5467 w 10000"/>
                  <a:gd name="connsiteY57-5300" fmla="*/ 8273 h 10000"/>
                  <a:gd name="connsiteX58-5301" fmla="*/ 3490 w 10000"/>
                  <a:gd name="connsiteY58-5302" fmla="*/ 8053 h 10000"/>
                  <a:gd name="connsiteX59-5303" fmla="*/ 3345 w 10000"/>
                  <a:gd name="connsiteY59-5304" fmla="*/ 7357 h 10000"/>
                  <a:gd name="connsiteX60-5305" fmla="*/ 3586 w 10000"/>
                  <a:gd name="connsiteY60-5306" fmla="*/ 7082 h 10000"/>
                  <a:gd name="connsiteX61-5307" fmla="*/ 3683 w 10000"/>
                  <a:gd name="connsiteY61-5308" fmla="*/ 6880 h 10000"/>
                  <a:gd name="connsiteX62-5309" fmla="*/ 3490 w 10000"/>
                  <a:gd name="connsiteY62-5310" fmla="*/ 6770 h 10000"/>
                  <a:gd name="connsiteX63-5311" fmla="*/ 3072 w 10000"/>
                  <a:gd name="connsiteY63-5312" fmla="*/ 7247 h 10000"/>
                  <a:gd name="connsiteX64-5313" fmla="*/ 3249 w 10000"/>
                  <a:gd name="connsiteY64-5314" fmla="*/ 8255 h 10000"/>
                  <a:gd name="connsiteX65-5315" fmla="*/ 3249 w 10000"/>
                  <a:gd name="connsiteY65-5316" fmla="*/ 8273 h 10000"/>
                  <a:gd name="connsiteX66-5317" fmla="*/ 4680 w 10000"/>
                  <a:gd name="connsiteY66-5318" fmla="*/ 8825 h 10000"/>
                  <a:gd name="connsiteX67-5319" fmla="*/ 5354 w 10000"/>
                  <a:gd name="connsiteY67-5320" fmla="*/ 8677 h 10000"/>
                  <a:gd name="connsiteX68-5321" fmla="*/ 3393 w 10000"/>
                  <a:gd name="connsiteY68-5322" fmla="*/ 9998 h 10000"/>
                  <a:gd name="connsiteX69-5323" fmla="*/ 2253 w 10000"/>
                  <a:gd name="connsiteY69-5324" fmla="*/ 9228 h 10000"/>
                  <a:gd name="connsiteX70-5325" fmla="*/ 1224 w 10000"/>
                  <a:gd name="connsiteY70-5326" fmla="*/ 7137 h 10000"/>
                  <a:gd name="connsiteX71-5327" fmla="*/ 3 w 10000"/>
                  <a:gd name="connsiteY71-5328" fmla="*/ 4954 h 10000"/>
                  <a:gd name="connsiteX0-5329" fmla="*/ 3 w 10000"/>
                  <a:gd name="connsiteY0-5330" fmla="*/ 4954 h 10000"/>
                  <a:gd name="connsiteX1-5331" fmla="*/ 726 w 10000"/>
                  <a:gd name="connsiteY1-5332" fmla="*/ 3028 h 10000"/>
                  <a:gd name="connsiteX2-5333" fmla="*/ 1337 w 10000"/>
                  <a:gd name="connsiteY2-5334" fmla="*/ 1635 h 10000"/>
                  <a:gd name="connsiteX3-5335" fmla="*/ 3233 w 10000"/>
                  <a:gd name="connsiteY3-5336" fmla="*/ 773 h 10000"/>
                  <a:gd name="connsiteX4-5337" fmla="*/ 5997 w 10000"/>
                  <a:gd name="connsiteY4-5338" fmla="*/ 424 h 10000"/>
                  <a:gd name="connsiteX5-5339" fmla="*/ 8488 w 10000"/>
                  <a:gd name="connsiteY5-5340" fmla="*/ 1452 h 10000"/>
                  <a:gd name="connsiteX6-5341" fmla="*/ 9693 w 10000"/>
                  <a:gd name="connsiteY6-5342" fmla="*/ 4661 h 10000"/>
                  <a:gd name="connsiteX7-5343" fmla="*/ 7765 w 10000"/>
                  <a:gd name="connsiteY7-5344" fmla="*/ 5852 h 10000"/>
                  <a:gd name="connsiteX8-5345" fmla="*/ 6752 w 10000"/>
                  <a:gd name="connsiteY8-5346" fmla="*/ 4844 h 10000"/>
                  <a:gd name="connsiteX9-5347" fmla="*/ 7444 w 10000"/>
                  <a:gd name="connsiteY9-5348" fmla="*/ 2845 h 10000"/>
                  <a:gd name="connsiteX10-5349" fmla="*/ 8680 w 10000"/>
                  <a:gd name="connsiteY10-5350" fmla="*/ 2808 h 10000"/>
                  <a:gd name="connsiteX11-5351" fmla="*/ 8873 w 10000"/>
                  <a:gd name="connsiteY11-5352" fmla="*/ 3799 h 10000"/>
                  <a:gd name="connsiteX12-5353" fmla="*/ 8568 w 10000"/>
                  <a:gd name="connsiteY12-5354" fmla="*/ 4203 h 10000"/>
                  <a:gd name="connsiteX13-5355" fmla="*/ 7941 w 10000"/>
                  <a:gd name="connsiteY13-5356" fmla="*/ 4184 h 10000"/>
                  <a:gd name="connsiteX14-5357" fmla="*/ 7748 w 10000"/>
                  <a:gd name="connsiteY14-5358" fmla="*/ 4276 h 10000"/>
                  <a:gd name="connsiteX15-5359" fmla="*/ 7829 w 10000"/>
                  <a:gd name="connsiteY15-5360" fmla="*/ 4496 h 10000"/>
                  <a:gd name="connsiteX16-5361" fmla="*/ 8664 w 10000"/>
                  <a:gd name="connsiteY16-5362" fmla="*/ 4514 h 10000"/>
                  <a:gd name="connsiteX17-5363" fmla="*/ 9163 w 10000"/>
                  <a:gd name="connsiteY17-5364" fmla="*/ 3928 h 10000"/>
                  <a:gd name="connsiteX18-5365" fmla="*/ 8857 w 10000"/>
                  <a:gd name="connsiteY18-5366" fmla="*/ 2533 h 10000"/>
                  <a:gd name="connsiteX19-5367" fmla="*/ 7637 w 10000"/>
                  <a:gd name="connsiteY19-5368" fmla="*/ 2350 h 10000"/>
                  <a:gd name="connsiteX20-5369" fmla="*/ 6720 w 10000"/>
                  <a:gd name="connsiteY20-5370" fmla="*/ 1360 h 10000"/>
                  <a:gd name="connsiteX21-5371" fmla="*/ 5627 w 10000"/>
                  <a:gd name="connsiteY21-5372" fmla="*/ 1470 h 10000"/>
                  <a:gd name="connsiteX22-5373" fmla="*/ 4390 w 10000"/>
                  <a:gd name="connsiteY22-5374" fmla="*/ 902 h 10000"/>
                  <a:gd name="connsiteX23-5375" fmla="*/ 3442 w 10000"/>
                  <a:gd name="connsiteY23-5376" fmla="*/ 1543 h 10000"/>
                  <a:gd name="connsiteX24-5377" fmla="*/ 3201 w 10000"/>
                  <a:gd name="connsiteY24-5378" fmla="*/ 2277 h 10000"/>
                  <a:gd name="connsiteX25-5379" fmla="*/ 1578 w 10000"/>
                  <a:gd name="connsiteY25-5380" fmla="*/ 2771 h 10000"/>
                  <a:gd name="connsiteX26-5381" fmla="*/ 1257 w 10000"/>
                  <a:gd name="connsiteY26-5382" fmla="*/ 4203 h 10000"/>
                  <a:gd name="connsiteX27-5383" fmla="*/ 902 w 10000"/>
                  <a:gd name="connsiteY27-5384" fmla="*/ 5486 h 10000"/>
                  <a:gd name="connsiteX28-5385" fmla="*/ 1417 w 10000"/>
                  <a:gd name="connsiteY28-5386" fmla="*/ 6294 h 10000"/>
                  <a:gd name="connsiteX29-5387" fmla="*/ 2670 w 10000"/>
                  <a:gd name="connsiteY29-5388" fmla="*/ 6129 h 10000"/>
                  <a:gd name="connsiteX30-5389" fmla="*/ 4518 w 10000"/>
                  <a:gd name="connsiteY30-5390" fmla="*/ 6092 h 10000"/>
                  <a:gd name="connsiteX31-5391" fmla="*/ 5531 w 10000"/>
                  <a:gd name="connsiteY31-5392" fmla="*/ 6642 h 10000"/>
                  <a:gd name="connsiteX32-5393" fmla="*/ 5611 w 10000"/>
                  <a:gd name="connsiteY32-5394" fmla="*/ 6642 h 10000"/>
                  <a:gd name="connsiteX33-5395" fmla="*/ 6093 w 10000"/>
                  <a:gd name="connsiteY33-5396" fmla="*/ 6129 h 10000"/>
                  <a:gd name="connsiteX34-5397" fmla="*/ 6013 w 10000"/>
                  <a:gd name="connsiteY34-5398" fmla="*/ 5907 h 10000"/>
                  <a:gd name="connsiteX35-5399" fmla="*/ 5820 w 10000"/>
                  <a:gd name="connsiteY35-5400" fmla="*/ 5981 h 10000"/>
                  <a:gd name="connsiteX36-5401" fmla="*/ 5547 w 10000"/>
                  <a:gd name="connsiteY36-5402" fmla="*/ 6312 h 10000"/>
                  <a:gd name="connsiteX37-5403" fmla="*/ 4695 w 10000"/>
                  <a:gd name="connsiteY37-5404" fmla="*/ 5834 h 10000"/>
                  <a:gd name="connsiteX38-5405" fmla="*/ 2510 w 10000"/>
                  <a:gd name="connsiteY38-5406" fmla="*/ 5852 h 10000"/>
                  <a:gd name="connsiteX39-5407" fmla="*/ 1545 w 10000"/>
                  <a:gd name="connsiteY39-5408" fmla="*/ 5981 h 10000"/>
                  <a:gd name="connsiteX40-5409" fmla="*/ 1208 w 10000"/>
                  <a:gd name="connsiteY40-5410" fmla="*/ 5431 h 10000"/>
                  <a:gd name="connsiteX41-5411" fmla="*/ 1514 w 10000"/>
                  <a:gd name="connsiteY41-5412" fmla="*/ 4386 h 10000"/>
                  <a:gd name="connsiteX42-5413" fmla="*/ 1561 w 10000"/>
                  <a:gd name="connsiteY42-5414" fmla="*/ 4203 h 10000"/>
                  <a:gd name="connsiteX43-5415" fmla="*/ 1787 w 10000"/>
                  <a:gd name="connsiteY43-5416" fmla="*/ 2991 h 10000"/>
                  <a:gd name="connsiteX44-5417" fmla="*/ 3136 w 10000"/>
                  <a:gd name="connsiteY44-5418" fmla="*/ 2606 h 10000"/>
                  <a:gd name="connsiteX45-5419" fmla="*/ 3876 w 10000"/>
                  <a:gd name="connsiteY45-5420" fmla="*/ 3799 h 10000"/>
                  <a:gd name="connsiteX46-5421" fmla="*/ 2703 w 10000"/>
                  <a:gd name="connsiteY46-5422" fmla="*/ 4569 h 10000"/>
                  <a:gd name="connsiteX47-5423" fmla="*/ 2719 w 10000"/>
                  <a:gd name="connsiteY47-5424" fmla="*/ 4808 h 10000"/>
                  <a:gd name="connsiteX48-5425" fmla="*/ 2927 w 10000"/>
                  <a:gd name="connsiteY48-5426" fmla="*/ 4771 h 10000"/>
                  <a:gd name="connsiteX49-5427" fmla="*/ 4744 w 10000"/>
                  <a:gd name="connsiteY49-5428" fmla="*/ 4423 h 10000"/>
                  <a:gd name="connsiteX50-5429" fmla="*/ 4937 w 10000"/>
                  <a:gd name="connsiteY50-5430" fmla="*/ 4423 h 10000"/>
                  <a:gd name="connsiteX51-5431" fmla="*/ 5804 w 10000"/>
                  <a:gd name="connsiteY51-5432" fmla="*/ 4184 h 10000"/>
                  <a:gd name="connsiteX52-5433" fmla="*/ 6383 w 10000"/>
                  <a:gd name="connsiteY52-5434" fmla="*/ 4973 h 10000"/>
                  <a:gd name="connsiteX53-5435" fmla="*/ 6512 w 10000"/>
                  <a:gd name="connsiteY53-5436" fmla="*/ 5119 h 10000"/>
                  <a:gd name="connsiteX54-5437" fmla="*/ 7572 w 10000"/>
                  <a:gd name="connsiteY54-5438" fmla="*/ 6532 h 10000"/>
                  <a:gd name="connsiteX55-5439" fmla="*/ 7042 w 10000"/>
                  <a:gd name="connsiteY55-5440" fmla="*/ 7938 h 10000"/>
                  <a:gd name="connsiteX56-5441" fmla="*/ 5483 w 10000"/>
                  <a:gd name="connsiteY56-5442" fmla="*/ 8218 h 10000"/>
                  <a:gd name="connsiteX57-5443" fmla="*/ 3490 w 10000"/>
                  <a:gd name="connsiteY57-5444" fmla="*/ 8053 h 10000"/>
                  <a:gd name="connsiteX58-5445" fmla="*/ 3345 w 10000"/>
                  <a:gd name="connsiteY58-5446" fmla="*/ 7357 h 10000"/>
                  <a:gd name="connsiteX59-5447" fmla="*/ 3586 w 10000"/>
                  <a:gd name="connsiteY59-5448" fmla="*/ 7082 h 10000"/>
                  <a:gd name="connsiteX60-5449" fmla="*/ 3683 w 10000"/>
                  <a:gd name="connsiteY60-5450" fmla="*/ 6880 h 10000"/>
                  <a:gd name="connsiteX61-5451" fmla="*/ 3490 w 10000"/>
                  <a:gd name="connsiteY61-5452" fmla="*/ 6770 h 10000"/>
                  <a:gd name="connsiteX62-5453" fmla="*/ 3072 w 10000"/>
                  <a:gd name="connsiteY62-5454" fmla="*/ 7247 h 10000"/>
                  <a:gd name="connsiteX63-5455" fmla="*/ 3249 w 10000"/>
                  <a:gd name="connsiteY63-5456" fmla="*/ 8255 h 10000"/>
                  <a:gd name="connsiteX64-5457" fmla="*/ 3249 w 10000"/>
                  <a:gd name="connsiteY64-5458" fmla="*/ 8273 h 10000"/>
                  <a:gd name="connsiteX65-5459" fmla="*/ 4680 w 10000"/>
                  <a:gd name="connsiteY65-5460" fmla="*/ 8825 h 10000"/>
                  <a:gd name="connsiteX66-5461" fmla="*/ 5354 w 10000"/>
                  <a:gd name="connsiteY66-5462" fmla="*/ 8677 h 10000"/>
                  <a:gd name="connsiteX67-5463" fmla="*/ 3393 w 10000"/>
                  <a:gd name="connsiteY67-5464" fmla="*/ 9998 h 10000"/>
                  <a:gd name="connsiteX68-5465" fmla="*/ 2253 w 10000"/>
                  <a:gd name="connsiteY68-5466" fmla="*/ 9228 h 10000"/>
                  <a:gd name="connsiteX69-5467" fmla="*/ 1224 w 10000"/>
                  <a:gd name="connsiteY69-5468" fmla="*/ 7137 h 10000"/>
                  <a:gd name="connsiteX70-5469" fmla="*/ 3 w 10000"/>
                  <a:gd name="connsiteY70-5470" fmla="*/ 4954 h 10000"/>
                  <a:gd name="connsiteX0-5471" fmla="*/ 3 w 10000"/>
                  <a:gd name="connsiteY0-5472" fmla="*/ 4954 h 10000"/>
                  <a:gd name="connsiteX1-5473" fmla="*/ 726 w 10000"/>
                  <a:gd name="connsiteY1-5474" fmla="*/ 3028 h 10000"/>
                  <a:gd name="connsiteX2-5475" fmla="*/ 1337 w 10000"/>
                  <a:gd name="connsiteY2-5476" fmla="*/ 1635 h 10000"/>
                  <a:gd name="connsiteX3-5477" fmla="*/ 3233 w 10000"/>
                  <a:gd name="connsiteY3-5478" fmla="*/ 773 h 10000"/>
                  <a:gd name="connsiteX4-5479" fmla="*/ 5997 w 10000"/>
                  <a:gd name="connsiteY4-5480" fmla="*/ 424 h 10000"/>
                  <a:gd name="connsiteX5-5481" fmla="*/ 8488 w 10000"/>
                  <a:gd name="connsiteY5-5482" fmla="*/ 1452 h 10000"/>
                  <a:gd name="connsiteX6-5483" fmla="*/ 9693 w 10000"/>
                  <a:gd name="connsiteY6-5484" fmla="*/ 4661 h 10000"/>
                  <a:gd name="connsiteX7-5485" fmla="*/ 7765 w 10000"/>
                  <a:gd name="connsiteY7-5486" fmla="*/ 5852 h 10000"/>
                  <a:gd name="connsiteX8-5487" fmla="*/ 6752 w 10000"/>
                  <a:gd name="connsiteY8-5488" fmla="*/ 4844 h 10000"/>
                  <a:gd name="connsiteX9-5489" fmla="*/ 7444 w 10000"/>
                  <a:gd name="connsiteY9-5490" fmla="*/ 2845 h 10000"/>
                  <a:gd name="connsiteX10-5491" fmla="*/ 8680 w 10000"/>
                  <a:gd name="connsiteY10-5492" fmla="*/ 2808 h 10000"/>
                  <a:gd name="connsiteX11-5493" fmla="*/ 8873 w 10000"/>
                  <a:gd name="connsiteY11-5494" fmla="*/ 3799 h 10000"/>
                  <a:gd name="connsiteX12-5495" fmla="*/ 8568 w 10000"/>
                  <a:gd name="connsiteY12-5496" fmla="*/ 4203 h 10000"/>
                  <a:gd name="connsiteX13-5497" fmla="*/ 7941 w 10000"/>
                  <a:gd name="connsiteY13-5498" fmla="*/ 4184 h 10000"/>
                  <a:gd name="connsiteX14-5499" fmla="*/ 7748 w 10000"/>
                  <a:gd name="connsiteY14-5500" fmla="*/ 4276 h 10000"/>
                  <a:gd name="connsiteX15-5501" fmla="*/ 7829 w 10000"/>
                  <a:gd name="connsiteY15-5502" fmla="*/ 4496 h 10000"/>
                  <a:gd name="connsiteX16-5503" fmla="*/ 8664 w 10000"/>
                  <a:gd name="connsiteY16-5504" fmla="*/ 4514 h 10000"/>
                  <a:gd name="connsiteX17-5505" fmla="*/ 9163 w 10000"/>
                  <a:gd name="connsiteY17-5506" fmla="*/ 3928 h 10000"/>
                  <a:gd name="connsiteX18-5507" fmla="*/ 8857 w 10000"/>
                  <a:gd name="connsiteY18-5508" fmla="*/ 2533 h 10000"/>
                  <a:gd name="connsiteX19-5509" fmla="*/ 7637 w 10000"/>
                  <a:gd name="connsiteY19-5510" fmla="*/ 2350 h 10000"/>
                  <a:gd name="connsiteX20-5511" fmla="*/ 6720 w 10000"/>
                  <a:gd name="connsiteY20-5512" fmla="*/ 1360 h 10000"/>
                  <a:gd name="connsiteX21-5513" fmla="*/ 5627 w 10000"/>
                  <a:gd name="connsiteY21-5514" fmla="*/ 1470 h 10000"/>
                  <a:gd name="connsiteX22-5515" fmla="*/ 4390 w 10000"/>
                  <a:gd name="connsiteY22-5516" fmla="*/ 902 h 10000"/>
                  <a:gd name="connsiteX23-5517" fmla="*/ 3442 w 10000"/>
                  <a:gd name="connsiteY23-5518" fmla="*/ 1543 h 10000"/>
                  <a:gd name="connsiteX24-5519" fmla="*/ 3201 w 10000"/>
                  <a:gd name="connsiteY24-5520" fmla="*/ 2277 h 10000"/>
                  <a:gd name="connsiteX25-5521" fmla="*/ 1578 w 10000"/>
                  <a:gd name="connsiteY25-5522" fmla="*/ 2771 h 10000"/>
                  <a:gd name="connsiteX26-5523" fmla="*/ 1257 w 10000"/>
                  <a:gd name="connsiteY26-5524" fmla="*/ 4203 h 10000"/>
                  <a:gd name="connsiteX27-5525" fmla="*/ 902 w 10000"/>
                  <a:gd name="connsiteY27-5526" fmla="*/ 5486 h 10000"/>
                  <a:gd name="connsiteX28-5527" fmla="*/ 1417 w 10000"/>
                  <a:gd name="connsiteY28-5528" fmla="*/ 6294 h 10000"/>
                  <a:gd name="connsiteX29-5529" fmla="*/ 2670 w 10000"/>
                  <a:gd name="connsiteY29-5530" fmla="*/ 6129 h 10000"/>
                  <a:gd name="connsiteX30-5531" fmla="*/ 4518 w 10000"/>
                  <a:gd name="connsiteY30-5532" fmla="*/ 6092 h 10000"/>
                  <a:gd name="connsiteX31-5533" fmla="*/ 5531 w 10000"/>
                  <a:gd name="connsiteY31-5534" fmla="*/ 6642 h 10000"/>
                  <a:gd name="connsiteX32-5535" fmla="*/ 5611 w 10000"/>
                  <a:gd name="connsiteY32-5536" fmla="*/ 6642 h 10000"/>
                  <a:gd name="connsiteX33-5537" fmla="*/ 6093 w 10000"/>
                  <a:gd name="connsiteY33-5538" fmla="*/ 6129 h 10000"/>
                  <a:gd name="connsiteX34-5539" fmla="*/ 6013 w 10000"/>
                  <a:gd name="connsiteY34-5540" fmla="*/ 5907 h 10000"/>
                  <a:gd name="connsiteX35-5541" fmla="*/ 5820 w 10000"/>
                  <a:gd name="connsiteY35-5542" fmla="*/ 5981 h 10000"/>
                  <a:gd name="connsiteX36-5543" fmla="*/ 5547 w 10000"/>
                  <a:gd name="connsiteY36-5544" fmla="*/ 6312 h 10000"/>
                  <a:gd name="connsiteX37-5545" fmla="*/ 4695 w 10000"/>
                  <a:gd name="connsiteY37-5546" fmla="*/ 5834 h 10000"/>
                  <a:gd name="connsiteX38-5547" fmla="*/ 2510 w 10000"/>
                  <a:gd name="connsiteY38-5548" fmla="*/ 5852 h 10000"/>
                  <a:gd name="connsiteX39-5549" fmla="*/ 1545 w 10000"/>
                  <a:gd name="connsiteY39-5550" fmla="*/ 5981 h 10000"/>
                  <a:gd name="connsiteX40-5551" fmla="*/ 1208 w 10000"/>
                  <a:gd name="connsiteY40-5552" fmla="*/ 5431 h 10000"/>
                  <a:gd name="connsiteX41-5553" fmla="*/ 1514 w 10000"/>
                  <a:gd name="connsiteY41-5554" fmla="*/ 4386 h 10000"/>
                  <a:gd name="connsiteX42-5555" fmla="*/ 1561 w 10000"/>
                  <a:gd name="connsiteY42-5556" fmla="*/ 4203 h 10000"/>
                  <a:gd name="connsiteX43-5557" fmla="*/ 1787 w 10000"/>
                  <a:gd name="connsiteY43-5558" fmla="*/ 2991 h 10000"/>
                  <a:gd name="connsiteX44-5559" fmla="*/ 3136 w 10000"/>
                  <a:gd name="connsiteY44-5560" fmla="*/ 2606 h 10000"/>
                  <a:gd name="connsiteX45-5561" fmla="*/ 3876 w 10000"/>
                  <a:gd name="connsiteY45-5562" fmla="*/ 3799 h 10000"/>
                  <a:gd name="connsiteX46-5563" fmla="*/ 2703 w 10000"/>
                  <a:gd name="connsiteY46-5564" fmla="*/ 4569 h 10000"/>
                  <a:gd name="connsiteX47-5565" fmla="*/ 2719 w 10000"/>
                  <a:gd name="connsiteY47-5566" fmla="*/ 4808 h 10000"/>
                  <a:gd name="connsiteX48-5567" fmla="*/ 2927 w 10000"/>
                  <a:gd name="connsiteY48-5568" fmla="*/ 4771 h 10000"/>
                  <a:gd name="connsiteX49-5569" fmla="*/ 4744 w 10000"/>
                  <a:gd name="connsiteY49-5570" fmla="*/ 4423 h 10000"/>
                  <a:gd name="connsiteX50-5571" fmla="*/ 4937 w 10000"/>
                  <a:gd name="connsiteY50-5572" fmla="*/ 4423 h 10000"/>
                  <a:gd name="connsiteX51-5573" fmla="*/ 5804 w 10000"/>
                  <a:gd name="connsiteY51-5574" fmla="*/ 4184 h 10000"/>
                  <a:gd name="connsiteX52-5575" fmla="*/ 6383 w 10000"/>
                  <a:gd name="connsiteY52-5576" fmla="*/ 4973 h 10000"/>
                  <a:gd name="connsiteX53-5577" fmla="*/ 6512 w 10000"/>
                  <a:gd name="connsiteY53-5578" fmla="*/ 5119 h 10000"/>
                  <a:gd name="connsiteX54-5579" fmla="*/ 7572 w 10000"/>
                  <a:gd name="connsiteY54-5580" fmla="*/ 6532 h 10000"/>
                  <a:gd name="connsiteX55-5581" fmla="*/ 7042 w 10000"/>
                  <a:gd name="connsiteY55-5582" fmla="*/ 7938 h 10000"/>
                  <a:gd name="connsiteX56-5583" fmla="*/ 5483 w 10000"/>
                  <a:gd name="connsiteY56-5584" fmla="*/ 8218 h 10000"/>
                  <a:gd name="connsiteX57-5585" fmla="*/ 3490 w 10000"/>
                  <a:gd name="connsiteY57-5586" fmla="*/ 8053 h 10000"/>
                  <a:gd name="connsiteX58-5587" fmla="*/ 3345 w 10000"/>
                  <a:gd name="connsiteY58-5588" fmla="*/ 7357 h 10000"/>
                  <a:gd name="connsiteX59-5589" fmla="*/ 3586 w 10000"/>
                  <a:gd name="connsiteY59-5590" fmla="*/ 7082 h 10000"/>
                  <a:gd name="connsiteX60-5591" fmla="*/ 3683 w 10000"/>
                  <a:gd name="connsiteY60-5592" fmla="*/ 6880 h 10000"/>
                  <a:gd name="connsiteX61-5593" fmla="*/ 3490 w 10000"/>
                  <a:gd name="connsiteY61-5594" fmla="*/ 6770 h 10000"/>
                  <a:gd name="connsiteX62-5595" fmla="*/ 3072 w 10000"/>
                  <a:gd name="connsiteY62-5596" fmla="*/ 7247 h 10000"/>
                  <a:gd name="connsiteX63-5597" fmla="*/ 3249 w 10000"/>
                  <a:gd name="connsiteY63-5598" fmla="*/ 8255 h 10000"/>
                  <a:gd name="connsiteX64-5599" fmla="*/ 3249 w 10000"/>
                  <a:gd name="connsiteY64-5600" fmla="*/ 8273 h 10000"/>
                  <a:gd name="connsiteX65-5601" fmla="*/ 4680 w 10000"/>
                  <a:gd name="connsiteY65-5602" fmla="*/ 8825 h 10000"/>
                  <a:gd name="connsiteX66-5603" fmla="*/ 5354 w 10000"/>
                  <a:gd name="connsiteY66-5604" fmla="*/ 8677 h 10000"/>
                  <a:gd name="connsiteX67-5605" fmla="*/ 3393 w 10000"/>
                  <a:gd name="connsiteY67-5606" fmla="*/ 9998 h 10000"/>
                  <a:gd name="connsiteX68-5607" fmla="*/ 2253 w 10000"/>
                  <a:gd name="connsiteY68-5608" fmla="*/ 9228 h 10000"/>
                  <a:gd name="connsiteX69-5609" fmla="*/ 1224 w 10000"/>
                  <a:gd name="connsiteY69-5610" fmla="*/ 7137 h 10000"/>
                  <a:gd name="connsiteX70-5611" fmla="*/ 3 w 10000"/>
                  <a:gd name="connsiteY70-5612" fmla="*/ 4954 h 10000"/>
                  <a:gd name="connsiteX0-5613" fmla="*/ 3 w 10000"/>
                  <a:gd name="connsiteY0-5614" fmla="*/ 4954 h 10000"/>
                  <a:gd name="connsiteX1-5615" fmla="*/ 726 w 10000"/>
                  <a:gd name="connsiteY1-5616" fmla="*/ 3028 h 10000"/>
                  <a:gd name="connsiteX2-5617" fmla="*/ 1337 w 10000"/>
                  <a:gd name="connsiteY2-5618" fmla="*/ 1635 h 10000"/>
                  <a:gd name="connsiteX3-5619" fmla="*/ 3233 w 10000"/>
                  <a:gd name="connsiteY3-5620" fmla="*/ 773 h 10000"/>
                  <a:gd name="connsiteX4-5621" fmla="*/ 5997 w 10000"/>
                  <a:gd name="connsiteY4-5622" fmla="*/ 424 h 10000"/>
                  <a:gd name="connsiteX5-5623" fmla="*/ 8488 w 10000"/>
                  <a:gd name="connsiteY5-5624" fmla="*/ 1452 h 10000"/>
                  <a:gd name="connsiteX6-5625" fmla="*/ 9693 w 10000"/>
                  <a:gd name="connsiteY6-5626" fmla="*/ 4661 h 10000"/>
                  <a:gd name="connsiteX7-5627" fmla="*/ 7765 w 10000"/>
                  <a:gd name="connsiteY7-5628" fmla="*/ 5852 h 10000"/>
                  <a:gd name="connsiteX8-5629" fmla="*/ 6752 w 10000"/>
                  <a:gd name="connsiteY8-5630" fmla="*/ 4844 h 10000"/>
                  <a:gd name="connsiteX9-5631" fmla="*/ 7444 w 10000"/>
                  <a:gd name="connsiteY9-5632" fmla="*/ 2845 h 10000"/>
                  <a:gd name="connsiteX10-5633" fmla="*/ 8680 w 10000"/>
                  <a:gd name="connsiteY10-5634" fmla="*/ 2808 h 10000"/>
                  <a:gd name="connsiteX11-5635" fmla="*/ 8873 w 10000"/>
                  <a:gd name="connsiteY11-5636" fmla="*/ 3799 h 10000"/>
                  <a:gd name="connsiteX12-5637" fmla="*/ 8568 w 10000"/>
                  <a:gd name="connsiteY12-5638" fmla="*/ 4203 h 10000"/>
                  <a:gd name="connsiteX13-5639" fmla="*/ 7941 w 10000"/>
                  <a:gd name="connsiteY13-5640" fmla="*/ 4184 h 10000"/>
                  <a:gd name="connsiteX14-5641" fmla="*/ 7748 w 10000"/>
                  <a:gd name="connsiteY14-5642" fmla="*/ 4276 h 10000"/>
                  <a:gd name="connsiteX15-5643" fmla="*/ 7829 w 10000"/>
                  <a:gd name="connsiteY15-5644" fmla="*/ 4496 h 10000"/>
                  <a:gd name="connsiteX16-5645" fmla="*/ 8664 w 10000"/>
                  <a:gd name="connsiteY16-5646" fmla="*/ 4514 h 10000"/>
                  <a:gd name="connsiteX17-5647" fmla="*/ 9163 w 10000"/>
                  <a:gd name="connsiteY17-5648" fmla="*/ 3928 h 10000"/>
                  <a:gd name="connsiteX18-5649" fmla="*/ 8857 w 10000"/>
                  <a:gd name="connsiteY18-5650" fmla="*/ 2533 h 10000"/>
                  <a:gd name="connsiteX19-5651" fmla="*/ 7637 w 10000"/>
                  <a:gd name="connsiteY19-5652" fmla="*/ 2350 h 10000"/>
                  <a:gd name="connsiteX20-5653" fmla="*/ 6720 w 10000"/>
                  <a:gd name="connsiteY20-5654" fmla="*/ 1360 h 10000"/>
                  <a:gd name="connsiteX21-5655" fmla="*/ 5627 w 10000"/>
                  <a:gd name="connsiteY21-5656" fmla="*/ 1470 h 10000"/>
                  <a:gd name="connsiteX22-5657" fmla="*/ 4390 w 10000"/>
                  <a:gd name="connsiteY22-5658" fmla="*/ 902 h 10000"/>
                  <a:gd name="connsiteX23-5659" fmla="*/ 3442 w 10000"/>
                  <a:gd name="connsiteY23-5660" fmla="*/ 1543 h 10000"/>
                  <a:gd name="connsiteX24-5661" fmla="*/ 3201 w 10000"/>
                  <a:gd name="connsiteY24-5662" fmla="*/ 2277 h 10000"/>
                  <a:gd name="connsiteX25-5663" fmla="*/ 1578 w 10000"/>
                  <a:gd name="connsiteY25-5664" fmla="*/ 2771 h 10000"/>
                  <a:gd name="connsiteX26-5665" fmla="*/ 1257 w 10000"/>
                  <a:gd name="connsiteY26-5666" fmla="*/ 4203 h 10000"/>
                  <a:gd name="connsiteX27-5667" fmla="*/ 902 w 10000"/>
                  <a:gd name="connsiteY27-5668" fmla="*/ 5486 h 10000"/>
                  <a:gd name="connsiteX28-5669" fmla="*/ 1417 w 10000"/>
                  <a:gd name="connsiteY28-5670" fmla="*/ 6294 h 10000"/>
                  <a:gd name="connsiteX29-5671" fmla="*/ 2670 w 10000"/>
                  <a:gd name="connsiteY29-5672" fmla="*/ 6129 h 10000"/>
                  <a:gd name="connsiteX30-5673" fmla="*/ 4518 w 10000"/>
                  <a:gd name="connsiteY30-5674" fmla="*/ 6092 h 10000"/>
                  <a:gd name="connsiteX31-5675" fmla="*/ 5531 w 10000"/>
                  <a:gd name="connsiteY31-5676" fmla="*/ 6642 h 10000"/>
                  <a:gd name="connsiteX32-5677" fmla="*/ 5611 w 10000"/>
                  <a:gd name="connsiteY32-5678" fmla="*/ 6642 h 10000"/>
                  <a:gd name="connsiteX33-5679" fmla="*/ 6093 w 10000"/>
                  <a:gd name="connsiteY33-5680" fmla="*/ 6129 h 10000"/>
                  <a:gd name="connsiteX34-5681" fmla="*/ 6013 w 10000"/>
                  <a:gd name="connsiteY34-5682" fmla="*/ 5907 h 10000"/>
                  <a:gd name="connsiteX35-5683" fmla="*/ 5820 w 10000"/>
                  <a:gd name="connsiteY35-5684" fmla="*/ 5981 h 10000"/>
                  <a:gd name="connsiteX36-5685" fmla="*/ 5547 w 10000"/>
                  <a:gd name="connsiteY36-5686" fmla="*/ 6312 h 10000"/>
                  <a:gd name="connsiteX37-5687" fmla="*/ 4695 w 10000"/>
                  <a:gd name="connsiteY37-5688" fmla="*/ 5834 h 10000"/>
                  <a:gd name="connsiteX38-5689" fmla="*/ 2510 w 10000"/>
                  <a:gd name="connsiteY38-5690" fmla="*/ 5852 h 10000"/>
                  <a:gd name="connsiteX39-5691" fmla="*/ 1545 w 10000"/>
                  <a:gd name="connsiteY39-5692" fmla="*/ 5981 h 10000"/>
                  <a:gd name="connsiteX40-5693" fmla="*/ 1208 w 10000"/>
                  <a:gd name="connsiteY40-5694" fmla="*/ 5431 h 10000"/>
                  <a:gd name="connsiteX41-5695" fmla="*/ 1514 w 10000"/>
                  <a:gd name="connsiteY41-5696" fmla="*/ 4386 h 10000"/>
                  <a:gd name="connsiteX42-5697" fmla="*/ 1561 w 10000"/>
                  <a:gd name="connsiteY42-5698" fmla="*/ 4203 h 10000"/>
                  <a:gd name="connsiteX43-5699" fmla="*/ 1787 w 10000"/>
                  <a:gd name="connsiteY43-5700" fmla="*/ 2991 h 10000"/>
                  <a:gd name="connsiteX44-5701" fmla="*/ 3136 w 10000"/>
                  <a:gd name="connsiteY44-5702" fmla="*/ 2606 h 10000"/>
                  <a:gd name="connsiteX45-5703" fmla="*/ 3876 w 10000"/>
                  <a:gd name="connsiteY45-5704" fmla="*/ 3799 h 10000"/>
                  <a:gd name="connsiteX46-5705" fmla="*/ 2703 w 10000"/>
                  <a:gd name="connsiteY46-5706" fmla="*/ 4569 h 10000"/>
                  <a:gd name="connsiteX47-5707" fmla="*/ 2719 w 10000"/>
                  <a:gd name="connsiteY47-5708" fmla="*/ 4808 h 10000"/>
                  <a:gd name="connsiteX48-5709" fmla="*/ 2927 w 10000"/>
                  <a:gd name="connsiteY48-5710" fmla="*/ 4771 h 10000"/>
                  <a:gd name="connsiteX49-5711" fmla="*/ 4744 w 10000"/>
                  <a:gd name="connsiteY49-5712" fmla="*/ 4423 h 10000"/>
                  <a:gd name="connsiteX50-5713" fmla="*/ 4937 w 10000"/>
                  <a:gd name="connsiteY50-5714" fmla="*/ 4423 h 10000"/>
                  <a:gd name="connsiteX51-5715" fmla="*/ 5804 w 10000"/>
                  <a:gd name="connsiteY51-5716" fmla="*/ 4184 h 10000"/>
                  <a:gd name="connsiteX52-5717" fmla="*/ 6383 w 10000"/>
                  <a:gd name="connsiteY52-5718" fmla="*/ 4973 h 10000"/>
                  <a:gd name="connsiteX53-5719" fmla="*/ 6512 w 10000"/>
                  <a:gd name="connsiteY53-5720" fmla="*/ 5119 h 10000"/>
                  <a:gd name="connsiteX54-5721" fmla="*/ 7572 w 10000"/>
                  <a:gd name="connsiteY54-5722" fmla="*/ 6532 h 10000"/>
                  <a:gd name="connsiteX55-5723" fmla="*/ 7042 w 10000"/>
                  <a:gd name="connsiteY55-5724" fmla="*/ 7938 h 10000"/>
                  <a:gd name="connsiteX56-5725" fmla="*/ 5483 w 10000"/>
                  <a:gd name="connsiteY56-5726" fmla="*/ 8218 h 10000"/>
                  <a:gd name="connsiteX57-5727" fmla="*/ 3490 w 10000"/>
                  <a:gd name="connsiteY57-5728" fmla="*/ 8053 h 10000"/>
                  <a:gd name="connsiteX58-5729" fmla="*/ 3345 w 10000"/>
                  <a:gd name="connsiteY58-5730" fmla="*/ 7357 h 10000"/>
                  <a:gd name="connsiteX59-5731" fmla="*/ 3586 w 10000"/>
                  <a:gd name="connsiteY59-5732" fmla="*/ 7082 h 10000"/>
                  <a:gd name="connsiteX60-5733" fmla="*/ 3683 w 10000"/>
                  <a:gd name="connsiteY60-5734" fmla="*/ 6880 h 10000"/>
                  <a:gd name="connsiteX61-5735" fmla="*/ 3490 w 10000"/>
                  <a:gd name="connsiteY61-5736" fmla="*/ 6770 h 10000"/>
                  <a:gd name="connsiteX62-5737" fmla="*/ 3072 w 10000"/>
                  <a:gd name="connsiteY62-5738" fmla="*/ 7247 h 10000"/>
                  <a:gd name="connsiteX63-5739" fmla="*/ 3249 w 10000"/>
                  <a:gd name="connsiteY63-5740" fmla="*/ 8255 h 10000"/>
                  <a:gd name="connsiteX64-5741" fmla="*/ 3249 w 10000"/>
                  <a:gd name="connsiteY64-5742" fmla="*/ 8273 h 10000"/>
                  <a:gd name="connsiteX65-5743" fmla="*/ 4680 w 10000"/>
                  <a:gd name="connsiteY65-5744" fmla="*/ 8825 h 10000"/>
                  <a:gd name="connsiteX66-5745" fmla="*/ 5354 w 10000"/>
                  <a:gd name="connsiteY66-5746" fmla="*/ 8677 h 10000"/>
                  <a:gd name="connsiteX67-5747" fmla="*/ 3393 w 10000"/>
                  <a:gd name="connsiteY67-5748" fmla="*/ 9998 h 10000"/>
                  <a:gd name="connsiteX68-5749" fmla="*/ 2253 w 10000"/>
                  <a:gd name="connsiteY68-5750" fmla="*/ 9228 h 10000"/>
                  <a:gd name="connsiteX69-5751" fmla="*/ 1224 w 10000"/>
                  <a:gd name="connsiteY69-5752" fmla="*/ 7137 h 10000"/>
                  <a:gd name="connsiteX70-5753" fmla="*/ 3 w 10000"/>
                  <a:gd name="connsiteY70-5754" fmla="*/ 4954 h 10000"/>
                  <a:gd name="connsiteX0-5755" fmla="*/ 3 w 10000"/>
                  <a:gd name="connsiteY0-5756" fmla="*/ 4954 h 10000"/>
                  <a:gd name="connsiteX1-5757" fmla="*/ 726 w 10000"/>
                  <a:gd name="connsiteY1-5758" fmla="*/ 3028 h 10000"/>
                  <a:gd name="connsiteX2-5759" fmla="*/ 1337 w 10000"/>
                  <a:gd name="connsiteY2-5760" fmla="*/ 1635 h 10000"/>
                  <a:gd name="connsiteX3-5761" fmla="*/ 3233 w 10000"/>
                  <a:gd name="connsiteY3-5762" fmla="*/ 773 h 10000"/>
                  <a:gd name="connsiteX4-5763" fmla="*/ 5997 w 10000"/>
                  <a:gd name="connsiteY4-5764" fmla="*/ 424 h 10000"/>
                  <a:gd name="connsiteX5-5765" fmla="*/ 8488 w 10000"/>
                  <a:gd name="connsiteY5-5766" fmla="*/ 1452 h 10000"/>
                  <a:gd name="connsiteX6-5767" fmla="*/ 9693 w 10000"/>
                  <a:gd name="connsiteY6-5768" fmla="*/ 4661 h 10000"/>
                  <a:gd name="connsiteX7-5769" fmla="*/ 7765 w 10000"/>
                  <a:gd name="connsiteY7-5770" fmla="*/ 5852 h 10000"/>
                  <a:gd name="connsiteX8-5771" fmla="*/ 6752 w 10000"/>
                  <a:gd name="connsiteY8-5772" fmla="*/ 4844 h 10000"/>
                  <a:gd name="connsiteX9-5773" fmla="*/ 7444 w 10000"/>
                  <a:gd name="connsiteY9-5774" fmla="*/ 2845 h 10000"/>
                  <a:gd name="connsiteX10-5775" fmla="*/ 8680 w 10000"/>
                  <a:gd name="connsiteY10-5776" fmla="*/ 2808 h 10000"/>
                  <a:gd name="connsiteX11-5777" fmla="*/ 8873 w 10000"/>
                  <a:gd name="connsiteY11-5778" fmla="*/ 3799 h 10000"/>
                  <a:gd name="connsiteX12-5779" fmla="*/ 8568 w 10000"/>
                  <a:gd name="connsiteY12-5780" fmla="*/ 4203 h 10000"/>
                  <a:gd name="connsiteX13-5781" fmla="*/ 7941 w 10000"/>
                  <a:gd name="connsiteY13-5782" fmla="*/ 4184 h 10000"/>
                  <a:gd name="connsiteX14-5783" fmla="*/ 7748 w 10000"/>
                  <a:gd name="connsiteY14-5784" fmla="*/ 4276 h 10000"/>
                  <a:gd name="connsiteX15-5785" fmla="*/ 7829 w 10000"/>
                  <a:gd name="connsiteY15-5786" fmla="*/ 4496 h 10000"/>
                  <a:gd name="connsiteX16-5787" fmla="*/ 8664 w 10000"/>
                  <a:gd name="connsiteY16-5788" fmla="*/ 4514 h 10000"/>
                  <a:gd name="connsiteX17-5789" fmla="*/ 9163 w 10000"/>
                  <a:gd name="connsiteY17-5790" fmla="*/ 3928 h 10000"/>
                  <a:gd name="connsiteX18-5791" fmla="*/ 8857 w 10000"/>
                  <a:gd name="connsiteY18-5792" fmla="*/ 2533 h 10000"/>
                  <a:gd name="connsiteX19-5793" fmla="*/ 7637 w 10000"/>
                  <a:gd name="connsiteY19-5794" fmla="*/ 2350 h 10000"/>
                  <a:gd name="connsiteX20-5795" fmla="*/ 6720 w 10000"/>
                  <a:gd name="connsiteY20-5796" fmla="*/ 1360 h 10000"/>
                  <a:gd name="connsiteX21-5797" fmla="*/ 5627 w 10000"/>
                  <a:gd name="connsiteY21-5798" fmla="*/ 1470 h 10000"/>
                  <a:gd name="connsiteX22-5799" fmla="*/ 4390 w 10000"/>
                  <a:gd name="connsiteY22-5800" fmla="*/ 902 h 10000"/>
                  <a:gd name="connsiteX23-5801" fmla="*/ 3442 w 10000"/>
                  <a:gd name="connsiteY23-5802" fmla="*/ 1543 h 10000"/>
                  <a:gd name="connsiteX24-5803" fmla="*/ 3201 w 10000"/>
                  <a:gd name="connsiteY24-5804" fmla="*/ 2277 h 10000"/>
                  <a:gd name="connsiteX25-5805" fmla="*/ 1578 w 10000"/>
                  <a:gd name="connsiteY25-5806" fmla="*/ 2771 h 10000"/>
                  <a:gd name="connsiteX26-5807" fmla="*/ 1257 w 10000"/>
                  <a:gd name="connsiteY26-5808" fmla="*/ 4203 h 10000"/>
                  <a:gd name="connsiteX27-5809" fmla="*/ 902 w 10000"/>
                  <a:gd name="connsiteY27-5810" fmla="*/ 5486 h 10000"/>
                  <a:gd name="connsiteX28-5811" fmla="*/ 1417 w 10000"/>
                  <a:gd name="connsiteY28-5812" fmla="*/ 6294 h 10000"/>
                  <a:gd name="connsiteX29-5813" fmla="*/ 2670 w 10000"/>
                  <a:gd name="connsiteY29-5814" fmla="*/ 6129 h 10000"/>
                  <a:gd name="connsiteX30-5815" fmla="*/ 4518 w 10000"/>
                  <a:gd name="connsiteY30-5816" fmla="*/ 6092 h 10000"/>
                  <a:gd name="connsiteX31-5817" fmla="*/ 5531 w 10000"/>
                  <a:gd name="connsiteY31-5818" fmla="*/ 6642 h 10000"/>
                  <a:gd name="connsiteX32-5819" fmla="*/ 5611 w 10000"/>
                  <a:gd name="connsiteY32-5820" fmla="*/ 6642 h 10000"/>
                  <a:gd name="connsiteX33-5821" fmla="*/ 6093 w 10000"/>
                  <a:gd name="connsiteY33-5822" fmla="*/ 6129 h 10000"/>
                  <a:gd name="connsiteX34-5823" fmla="*/ 6013 w 10000"/>
                  <a:gd name="connsiteY34-5824" fmla="*/ 5907 h 10000"/>
                  <a:gd name="connsiteX35-5825" fmla="*/ 5820 w 10000"/>
                  <a:gd name="connsiteY35-5826" fmla="*/ 5981 h 10000"/>
                  <a:gd name="connsiteX36-5827" fmla="*/ 5547 w 10000"/>
                  <a:gd name="connsiteY36-5828" fmla="*/ 6312 h 10000"/>
                  <a:gd name="connsiteX37-5829" fmla="*/ 4695 w 10000"/>
                  <a:gd name="connsiteY37-5830" fmla="*/ 5834 h 10000"/>
                  <a:gd name="connsiteX38-5831" fmla="*/ 2510 w 10000"/>
                  <a:gd name="connsiteY38-5832" fmla="*/ 5852 h 10000"/>
                  <a:gd name="connsiteX39-5833" fmla="*/ 1545 w 10000"/>
                  <a:gd name="connsiteY39-5834" fmla="*/ 5981 h 10000"/>
                  <a:gd name="connsiteX40-5835" fmla="*/ 1208 w 10000"/>
                  <a:gd name="connsiteY40-5836" fmla="*/ 5431 h 10000"/>
                  <a:gd name="connsiteX41-5837" fmla="*/ 1514 w 10000"/>
                  <a:gd name="connsiteY41-5838" fmla="*/ 4386 h 10000"/>
                  <a:gd name="connsiteX42-5839" fmla="*/ 1561 w 10000"/>
                  <a:gd name="connsiteY42-5840" fmla="*/ 4203 h 10000"/>
                  <a:gd name="connsiteX43-5841" fmla="*/ 1787 w 10000"/>
                  <a:gd name="connsiteY43-5842" fmla="*/ 2991 h 10000"/>
                  <a:gd name="connsiteX44-5843" fmla="*/ 3136 w 10000"/>
                  <a:gd name="connsiteY44-5844" fmla="*/ 2606 h 10000"/>
                  <a:gd name="connsiteX45-5845" fmla="*/ 3876 w 10000"/>
                  <a:gd name="connsiteY45-5846" fmla="*/ 3799 h 10000"/>
                  <a:gd name="connsiteX46-5847" fmla="*/ 2703 w 10000"/>
                  <a:gd name="connsiteY46-5848" fmla="*/ 4569 h 10000"/>
                  <a:gd name="connsiteX47-5849" fmla="*/ 2719 w 10000"/>
                  <a:gd name="connsiteY47-5850" fmla="*/ 4808 h 10000"/>
                  <a:gd name="connsiteX48-5851" fmla="*/ 2927 w 10000"/>
                  <a:gd name="connsiteY48-5852" fmla="*/ 4771 h 10000"/>
                  <a:gd name="connsiteX49-5853" fmla="*/ 4744 w 10000"/>
                  <a:gd name="connsiteY49-5854" fmla="*/ 4423 h 10000"/>
                  <a:gd name="connsiteX50-5855" fmla="*/ 4937 w 10000"/>
                  <a:gd name="connsiteY50-5856" fmla="*/ 4423 h 10000"/>
                  <a:gd name="connsiteX51-5857" fmla="*/ 5804 w 10000"/>
                  <a:gd name="connsiteY51-5858" fmla="*/ 4184 h 10000"/>
                  <a:gd name="connsiteX52-5859" fmla="*/ 6383 w 10000"/>
                  <a:gd name="connsiteY52-5860" fmla="*/ 4973 h 10000"/>
                  <a:gd name="connsiteX53-5861" fmla="*/ 6512 w 10000"/>
                  <a:gd name="connsiteY53-5862" fmla="*/ 5119 h 10000"/>
                  <a:gd name="connsiteX54-5863" fmla="*/ 7572 w 10000"/>
                  <a:gd name="connsiteY54-5864" fmla="*/ 6532 h 10000"/>
                  <a:gd name="connsiteX55-5865" fmla="*/ 7042 w 10000"/>
                  <a:gd name="connsiteY55-5866" fmla="*/ 7938 h 10000"/>
                  <a:gd name="connsiteX56-5867" fmla="*/ 5483 w 10000"/>
                  <a:gd name="connsiteY56-5868" fmla="*/ 8218 h 10000"/>
                  <a:gd name="connsiteX57-5869" fmla="*/ 3490 w 10000"/>
                  <a:gd name="connsiteY57-5870" fmla="*/ 8053 h 10000"/>
                  <a:gd name="connsiteX58-5871" fmla="*/ 3345 w 10000"/>
                  <a:gd name="connsiteY58-5872" fmla="*/ 7357 h 10000"/>
                  <a:gd name="connsiteX59-5873" fmla="*/ 3586 w 10000"/>
                  <a:gd name="connsiteY59-5874" fmla="*/ 7082 h 10000"/>
                  <a:gd name="connsiteX60-5875" fmla="*/ 3683 w 10000"/>
                  <a:gd name="connsiteY60-5876" fmla="*/ 6880 h 10000"/>
                  <a:gd name="connsiteX61-5877" fmla="*/ 3490 w 10000"/>
                  <a:gd name="connsiteY61-5878" fmla="*/ 6770 h 10000"/>
                  <a:gd name="connsiteX62-5879" fmla="*/ 3072 w 10000"/>
                  <a:gd name="connsiteY62-5880" fmla="*/ 7247 h 10000"/>
                  <a:gd name="connsiteX63-5881" fmla="*/ 3249 w 10000"/>
                  <a:gd name="connsiteY63-5882" fmla="*/ 8255 h 10000"/>
                  <a:gd name="connsiteX64-5883" fmla="*/ 3249 w 10000"/>
                  <a:gd name="connsiteY64-5884" fmla="*/ 8273 h 10000"/>
                  <a:gd name="connsiteX65-5885" fmla="*/ 4680 w 10000"/>
                  <a:gd name="connsiteY65-5886" fmla="*/ 8825 h 10000"/>
                  <a:gd name="connsiteX66-5887" fmla="*/ 5354 w 10000"/>
                  <a:gd name="connsiteY66-5888" fmla="*/ 8677 h 10000"/>
                  <a:gd name="connsiteX67-5889" fmla="*/ 3393 w 10000"/>
                  <a:gd name="connsiteY67-5890" fmla="*/ 9998 h 10000"/>
                  <a:gd name="connsiteX68-5891" fmla="*/ 2253 w 10000"/>
                  <a:gd name="connsiteY68-5892" fmla="*/ 9228 h 10000"/>
                  <a:gd name="connsiteX69-5893" fmla="*/ 1224 w 10000"/>
                  <a:gd name="connsiteY69-5894" fmla="*/ 7137 h 10000"/>
                  <a:gd name="connsiteX70-5895" fmla="*/ 3 w 10000"/>
                  <a:gd name="connsiteY70-5896" fmla="*/ 4954 h 10000"/>
                  <a:gd name="connsiteX0-5897" fmla="*/ 3 w 10000"/>
                  <a:gd name="connsiteY0-5898" fmla="*/ 4954 h 10000"/>
                  <a:gd name="connsiteX1-5899" fmla="*/ 726 w 10000"/>
                  <a:gd name="connsiteY1-5900" fmla="*/ 3028 h 10000"/>
                  <a:gd name="connsiteX2-5901" fmla="*/ 1337 w 10000"/>
                  <a:gd name="connsiteY2-5902" fmla="*/ 1635 h 10000"/>
                  <a:gd name="connsiteX3-5903" fmla="*/ 3233 w 10000"/>
                  <a:gd name="connsiteY3-5904" fmla="*/ 773 h 10000"/>
                  <a:gd name="connsiteX4-5905" fmla="*/ 5997 w 10000"/>
                  <a:gd name="connsiteY4-5906" fmla="*/ 424 h 10000"/>
                  <a:gd name="connsiteX5-5907" fmla="*/ 8488 w 10000"/>
                  <a:gd name="connsiteY5-5908" fmla="*/ 1452 h 10000"/>
                  <a:gd name="connsiteX6-5909" fmla="*/ 9693 w 10000"/>
                  <a:gd name="connsiteY6-5910" fmla="*/ 4661 h 10000"/>
                  <a:gd name="connsiteX7-5911" fmla="*/ 7765 w 10000"/>
                  <a:gd name="connsiteY7-5912" fmla="*/ 5852 h 10000"/>
                  <a:gd name="connsiteX8-5913" fmla="*/ 6752 w 10000"/>
                  <a:gd name="connsiteY8-5914" fmla="*/ 4844 h 10000"/>
                  <a:gd name="connsiteX9-5915" fmla="*/ 7444 w 10000"/>
                  <a:gd name="connsiteY9-5916" fmla="*/ 2845 h 10000"/>
                  <a:gd name="connsiteX10-5917" fmla="*/ 8680 w 10000"/>
                  <a:gd name="connsiteY10-5918" fmla="*/ 2808 h 10000"/>
                  <a:gd name="connsiteX11-5919" fmla="*/ 8873 w 10000"/>
                  <a:gd name="connsiteY11-5920" fmla="*/ 3799 h 10000"/>
                  <a:gd name="connsiteX12-5921" fmla="*/ 8568 w 10000"/>
                  <a:gd name="connsiteY12-5922" fmla="*/ 4203 h 10000"/>
                  <a:gd name="connsiteX13-5923" fmla="*/ 7941 w 10000"/>
                  <a:gd name="connsiteY13-5924" fmla="*/ 4184 h 10000"/>
                  <a:gd name="connsiteX14-5925" fmla="*/ 7748 w 10000"/>
                  <a:gd name="connsiteY14-5926" fmla="*/ 4276 h 10000"/>
                  <a:gd name="connsiteX15-5927" fmla="*/ 7829 w 10000"/>
                  <a:gd name="connsiteY15-5928" fmla="*/ 4496 h 10000"/>
                  <a:gd name="connsiteX16-5929" fmla="*/ 8664 w 10000"/>
                  <a:gd name="connsiteY16-5930" fmla="*/ 4514 h 10000"/>
                  <a:gd name="connsiteX17-5931" fmla="*/ 9163 w 10000"/>
                  <a:gd name="connsiteY17-5932" fmla="*/ 3928 h 10000"/>
                  <a:gd name="connsiteX18-5933" fmla="*/ 8857 w 10000"/>
                  <a:gd name="connsiteY18-5934" fmla="*/ 2533 h 10000"/>
                  <a:gd name="connsiteX19-5935" fmla="*/ 7637 w 10000"/>
                  <a:gd name="connsiteY19-5936" fmla="*/ 2350 h 10000"/>
                  <a:gd name="connsiteX20-5937" fmla="*/ 6720 w 10000"/>
                  <a:gd name="connsiteY20-5938" fmla="*/ 1360 h 10000"/>
                  <a:gd name="connsiteX21-5939" fmla="*/ 5627 w 10000"/>
                  <a:gd name="connsiteY21-5940" fmla="*/ 1470 h 10000"/>
                  <a:gd name="connsiteX22-5941" fmla="*/ 4390 w 10000"/>
                  <a:gd name="connsiteY22-5942" fmla="*/ 902 h 10000"/>
                  <a:gd name="connsiteX23-5943" fmla="*/ 3442 w 10000"/>
                  <a:gd name="connsiteY23-5944" fmla="*/ 1543 h 10000"/>
                  <a:gd name="connsiteX24-5945" fmla="*/ 3201 w 10000"/>
                  <a:gd name="connsiteY24-5946" fmla="*/ 2277 h 10000"/>
                  <a:gd name="connsiteX25-5947" fmla="*/ 1578 w 10000"/>
                  <a:gd name="connsiteY25-5948" fmla="*/ 2771 h 10000"/>
                  <a:gd name="connsiteX26-5949" fmla="*/ 1257 w 10000"/>
                  <a:gd name="connsiteY26-5950" fmla="*/ 4203 h 10000"/>
                  <a:gd name="connsiteX27-5951" fmla="*/ 902 w 10000"/>
                  <a:gd name="connsiteY27-5952" fmla="*/ 5486 h 10000"/>
                  <a:gd name="connsiteX28-5953" fmla="*/ 1417 w 10000"/>
                  <a:gd name="connsiteY28-5954" fmla="*/ 6294 h 10000"/>
                  <a:gd name="connsiteX29-5955" fmla="*/ 2670 w 10000"/>
                  <a:gd name="connsiteY29-5956" fmla="*/ 6129 h 10000"/>
                  <a:gd name="connsiteX30-5957" fmla="*/ 4518 w 10000"/>
                  <a:gd name="connsiteY30-5958" fmla="*/ 6092 h 10000"/>
                  <a:gd name="connsiteX31-5959" fmla="*/ 5531 w 10000"/>
                  <a:gd name="connsiteY31-5960" fmla="*/ 6642 h 10000"/>
                  <a:gd name="connsiteX32-5961" fmla="*/ 5611 w 10000"/>
                  <a:gd name="connsiteY32-5962" fmla="*/ 6642 h 10000"/>
                  <a:gd name="connsiteX33-5963" fmla="*/ 6093 w 10000"/>
                  <a:gd name="connsiteY33-5964" fmla="*/ 6129 h 10000"/>
                  <a:gd name="connsiteX34-5965" fmla="*/ 6013 w 10000"/>
                  <a:gd name="connsiteY34-5966" fmla="*/ 5907 h 10000"/>
                  <a:gd name="connsiteX35-5967" fmla="*/ 5820 w 10000"/>
                  <a:gd name="connsiteY35-5968" fmla="*/ 5981 h 10000"/>
                  <a:gd name="connsiteX36-5969" fmla="*/ 5547 w 10000"/>
                  <a:gd name="connsiteY36-5970" fmla="*/ 6312 h 10000"/>
                  <a:gd name="connsiteX37-5971" fmla="*/ 4695 w 10000"/>
                  <a:gd name="connsiteY37-5972" fmla="*/ 5834 h 10000"/>
                  <a:gd name="connsiteX38-5973" fmla="*/ 2510 w 10000"/>
                  <a:gd name="connsiteY38-5974" fmla="*/ 5852 h 10000"/>
                  <a:gd name="connsiteX39-5975" fmla="*/ 1545 w 10000"/>
                  <a:gd name="connsiteY39-5976" fmla="*/ 5981 h 10000"/>
                  <a:gd name="connsiteX40-5977" fmla="*/ 1208 w 10000"/>
                  <a:gd name="connsiteY40-5978" fmla="*/ 5431 h 10000"/>
                  <a:gd name="connsiteX41-5979" fmla="*/ 1514 w 10000"/>
                  <a:gd name="connsiteY41-5980" fmla="*/ 4386 h 10000"/>
                  <a:gd name="connsiteX42-5981" fmla="*/ 1561 w 10000"/>
                  <a:gd name="connsiteY42-5982" fmla="*/ 4203 h 10000"/>
                  <a:gd name="connsiteX43-5983" fmla="*/ 1787 w 10000"/>
                  <a:gd name="connsiteY43-5984" fmla="*/ 2991 h 10000"/>
                  <a:gd name="connsiteX44-5985" fmla="*/ 3136 w 10000"/>
                  <a:gd name="connsiteY44-5986" fmla="*/ 2606 h 10000"/>
                  <a:gd name="connsiteX45-5987" fmla="*/ 3876 w 10000"/>
                  <a:gd name="connsiteY45-5988" fmla="*/ 3799 h 10000"/>
                  <a:gd name="connsiteX46-5989" fmla="*/ 2703 w 10000"/>
                  <a:gd name="connsiteY46-5990" fmla="*/ 4569 h 10000"/>
                  <a:gd name="connsiteX47-5991" fmla="*/ 2719 w 10000"/>
                  <a:gd name="connsiteY47-5992" fmla="*/ 4808 h 10000"/>
                  <a:gd name="connsiteX48-5993" fmla="*/ 2927 w 10000"/>
                  <a:gd name="connsiteY48-5994" fmla="*/ 4771 h 10000"/>
                  <a:gd name="connsiteX49-5995" fmla="*/ 4744 w 10000"/>
                  <a:gd name="connsiteY49-5996" fmla="*/ 4423 h 10000"/>
                  <a:gd name="connsiteX50-5997" fmla="*/ 4937 w 10000"/>
                  <a:gd name="connsiteY50-5998" fmla="*/ 4423 h 10000"/>
                  <a:gd name="connsiteX51-5999" fmla="*/ 5804 w 10000"/>
                  <a:gd name="connsiteY51-6000" fmla="*/ 4184 h 10000"/>
                  <a:gd name="connsiteX52-6001" fmla="*/ 6383 w 10000"/>
                  <a:gd name="connsiteY52-6002" fmla="*/ 4973 h 10000"/>
                  <a:gd name="connsiteX53-6003" fmla="*/ 6512 w 10000"/>
                  <a:gd name="connsiteY53-6004" fmla="*/ 5119 h 10000"/>
                  <a:gd name="connsiteX54-6005" fmla="*/ 7572 w 10000"/>
                  <a:gd name="connsiteY54-6006" fmla="*/ 6532 h 10000"/>
                  <a:gd name="connsiteX55-6007" fmla="*/ 6991 w 10000"/>
                  <a:gd name="connsiteY55-6008" fmla="*/ 7909 h 10000"/>
                  <a:gd name="connsiteX56-6009" fmla="*/ 5483 w 10000"/>
                  <a:gd name="connsiteY56-6010" fmla="*/ 8218 h 10000"/>
                  <a:gd name="connsiteX57-6011" fmla="*/ 3490 w 10000"/>
                  <a:gd name="connsiteY57-6012" fmla="*/ 8053 h 10000"/>
                  <a:gd name="connsiteX58-6013" fmla="*/ 3345 w 10000"/>
                  <a:gd name="connsiteY58-6014" fmla="*/ 7357 h 10000"/>
                  <a:gd name="connsiteX59-6015" fmla="*/ 3586 w 10000"/>
                  <a:gd name="connsiteY59-6016" fmla="*/ 7082 h 10000"/>
                  <a:gd name="connsiteX60-6017" fmla="*/ 3683 w 10000"/>
                  <a:gd name="connsiteY60-6018" fmla="*/ 6880 h 10000"/>
                  <a:gd name="connsiteX61-6019" fmla="*/ 3490 w 10000"/>
                  <a:gd name="connsiteY61-6020" fmla="*/ 6770 h 10000"/>
                  <a:gd name="connsiteX62-6021" fmla="*/ 3072 w 10000"/>
                  <a:gd name="connsiteY62-6022" fmla="*/ 7247 h 10000"/>
                  <a:gd name="connsiteX63-6023" fmla="*/ 3249 w 10000"/>
                  <a:gd name="connsiteY63-6024" fmla="*/ 8255 h 10000"/>
                  <a:gd name="connsiteX64-6025" fmla="*/ 3249 w 10000"/>
                  <a:gd name="connsiteY64-6026" fmla="*/ 8273 h 10000"/>
                  <a:gd name="connsiteX65-6027" fmla="*/ 4680 w 10000"/>
                  <a:gd name="connsiteY65-6028" fmla="*/ 8825 h 10000"/>
                  <a:gd name="connsiteX66-6029" fmla="*/ 5354 w 10000"/>
                  <a:gd name="connsiteY66-6030" fmla="*/ 8677 h 10000"/>
                  <a:gd name="connsiteX67-6031" fmla="*/ 3393 w 10000"/>
                  <a:gd name="connsiteY67-6032" fmla="*/ 9998 h 10000"/>
                  <a:gd name="connsiteX68-6033" fmla="*/ 2253 w 10000"/>
                  <a:gd name="connsiteY68-6034" fmla="*/ 9228 h 10000"/>
                  <a:gd name="connsiteX69-6035" fmla="*/ 1224 w 10000"/>
                  <a:gd name="connsiteY69-6036" fmla="*/ 7137 h 10000"/>
                  <a:gd name="connsiteX70-6037" fmla="*/ 3 w 10000"/>
                  <a:gd name="connsiteY70-6038" fmla="*/ 4954 h 10000"/>
                  <a:gd name="connsiteX0-6039" fmla="*/ 3 w 10000"/>
                  <a:gd name="connsiteY0-6040" fmla="*/ 4954 h 10000"/>
                  <a:gd name="connsiteX1-6041" fmla="*/ 726 w 10000"/>
                  <a:gd name="connsiteY1-6042" fmla="*/ 3028 h 10000"/>
                  <a:gd name="connsiteX2-6043" fmla="*/ 1337 w 10000"/>
                  <a:gd name="connsiteY2-6044" fmla="*/ 1635 h 10000"/>
                  <a:gd name="connsiteX3-6045" fmla="*/ 3233 w 10000"/>
                  <a:gd name="connsiteY3-6046" fmla="*/ 773 h 10000"/>
                  <a:gd name="connsiteX4-6047" fmla="*/ 5997 w 10000"/>
                  <a:gd name="connsiteY4-6048" fmla="*/ 424 h 10000"/>
                  <a:gd name="connsiteX5-6049" fmla="*/ 8488 w 10000"/>
                  <a:gd name="connsiteY5-6050" fmla="*/ 1452 h 10000"/>
                  <a:gd name="connsiteX6-6051" fmla="*/ 9693 w 10000"/>
                  <a:gd name="connsiteY6-6052" fmla="*/ 4661 h 10000"/>
                  <a:gd name="connsiteX7-6053" fmla="*/ 7765 w 10000"/>
                  <a:gd name="connsiteY7-6054" fmla="*/ 5852 h 10000"/>
                  <a:gd name="connsiteX8-6055" fmla="*/ 6752 w 10000"/>
                  <a:gd name="connsiteY8-6056" fmla="*/ 4844 h 10000"/>
                  <a:gd name="connsiteX9-6057" fmla="*/ 7444 w 10000"/>
                  <a:gd name="connsiteY9-6058" fmla="*/ 2845 h 10000"/>
                  <a:gd name="connsiteX10-6059" fmla="*/ 8680 w 10000"/>
                  <a:gd name="connsiteY10-6060" fmla="*/ 2808 h 10000"/>
                  <a:gd name="connsiteX11-6061" fmla="*/ 8873 w 10000"/>
                  <a:gd name="connsiteY11-6062" fmla="*/ 3799 h 10000"/>
                  <a:gd name="connsiteX12-6063" fmla="*/ 8568 w 10000"/>
                  <a:gd name="connsiteY12-6064" fmla="*/ 4203 h 10000"/>
                  <a:gd name="connsiteX13-6065" fmla="*/ 7941 w 10000"/>
                  <a:gd name="connsiteY13-6066" fmla="*/ 4184 h 10000"/>
                  <a:gd name="connsiteX14-6067" fmla="*/ 7748 w 10000"/>
                  <a:gd name="connsiteY14-6068" fmla="*/ 4276 h 10000"/>
                  <a:gd name="connsiteX15-6069" fmla="*/ 7829 w 10000"/>
                  <a:gd name="connsiteY15-6070" fmla="*/ 4496 h 10000"/>
                  <a:gd name="connsiteX16-6071" fmla="*/ 8664 w 10000"/>
                  <a:gd name="connsiteY16-6072" fmla="*/ 4514 h 10000"/>
                  <a:gd name="connsiteX17-6073" fmla="*/ 9163 w 10000"/>
                  <a:gd name="connsiteY17-6074" fmla="*/ 3928 h 10000"/>
                  <a:gd name="connsiteX18-6075" fmla="*/ 8857 w 10000"/>
                  <a:gd name="connsiteY18-6076" fmla="*/ 2533 h 10000"/>
                  <a:gd name="connsiteX19-6077" fmla="*/ 7637 w 10000"/>
                  <a:gd name="connsiteY19-6078" fmla="*/ 2350 h 10000"/>
                  <a:gd name="connsiteX20-6079" fmla="*/ 6720 w 10000"/>
                  <a:gd name="connsiteY20-6080" fmla="*/ 1360 h 10000"/>
                  <a:gd name="connsiteX21-6081" fmla="*/ 5627 w 10000"/>
                  <a:gd name="connsiteY21-6082" fmla="*/ 1470 h 10000"/>
                  <a:gd name="connsiteX22-6083" fmla="*/ 4390 w 10000"/>
                  <a:gd name="connsiteY22-6084" fmla="*/ 902 h 10000"/>
                  <a:gd name="connsiteX23-6085" fmla="*/ 3442 w 10000"/>
                  <a:gd name="connsiteY23-6086" fmla="*/ 1543 h 10000"/>
                  <a:gd name="connsiteX24-6087" fmla="*/ 3201 w 10000"/>
                  <a:gd name="connsiteY24-6088" fmla="*/ 2277 h 10000"/>
                  <a:gd name="connsiteX25-6089" fmla="*/ 1578 w 10000"/>
                  <a:gd name="connsiteY25-6090" fmla="*/ 2771 h 10000"/>
                  <a:gd name="connsiteX26-6091" fmla="*/ 1257 w 10000"/>
                  <a:gd name="connsiteY26-6092" fmla="*/ 4203 h 10000"/>
                  <a:gd name="connsiteX27-6093" fmla="*/ 902 w 10000"/>
                  <a:gd name="connsiteY27-6094" fmla="*/ 5486 h 10000"/>
                  <a:gd name="connsiteX28-6095" fmla="*/ 1417 w 10000"/>
                  <a:gd name="connsiteY28-6096" fmla="*/ 6294 h 10000"/>
                  <a:gd name="connsiteX29-6097" fmla="*/ 2670 w 10000"/>
                  <a:gd name="connsiteY29-6098" fmla="*/ 6129 h 10000"/>
                  <a:gd name="connsiteX30-6099" fmla="*/ 4518 w 10000"/>
                  <a:gd name="connsiteY30-6100" fmla="*/ 6092 h 10000"/>
                  <a:gd name="connsiteX31-6101" fmla="*/ 5531 w 10000"/>
                  <a:gd name="connsiteY31-6102" fmla="*/ 6642 h 10000"/>
                  <a:gd name="connsiteX32-6103" fmla="*/ 5611 w 10000"/>
                  <a:gd name="connsiteY32-6104" fmla="*/ 6642 h 10000"/>
                  <a:gd name="connsiteX33-6105" fmla="*/ 6093 w 10000"/>
                  <a:gd name="connsiteY33-6106" fmla="*/ 6129 h 10000"/>
                  <a:gd name="connsiteX34-6107" fmla="*/ 6013 w 10000"/>
                  <a:gd name="connsiteY34-6108" fmla="*/ 5907 h 10000"/>
                  <a:gd name="connsiteX35-6109" fmla="*/ 5820 w 10000"/>
                  <a:gd name="connsiteY35-6110" fmla="*/ 5981 h 10000"/>
                  <a:gd name="connsiteX36-6111" fmla="*/ 5547 w 10000"/>
                  <a:gd name="connsiteY36-6112" fmla="*/ 6312 h 10000"/>
                  <a:gd name="connsiteX37-6113" fmla="*/ 4695 w 10000"/>
                  <a:gd name="connsiteY37-6114" fmla="*/ 5834 h 10000"/>
                  <a:gd name="connsiteX38-6115" fmla="*/ 2510 w 10000"/>
                  <a:gd name="connsiteY38-6116" fmla="*/ 5852 h 10000"/>
                  <a:gd name="connsiteX39-6117" fmla="*/ 1545 w 10000"/>
                  <a:gd name="connsiteY39-6118" fmla="*/ 5981 h 10000"/>
                  <a:gd name="connsiteX40-6119" fmla="*/ 1208 w 10000"/>
                  <a:gd name="connsiteY40-6120" fmla="*/ 5431 h 10000"/>
                  <a:gd name="connsiteX41-6121" fmla="*/ 1514 w 10000"/>
                  <a:gd name="connsiteY41-6122" fmla="*/ 4386 h 10000"/>
                  <a:gd name="connsiteX42-6123" fmla="*/ 1561 w 10000"/>
                  <a:gd name="connsiteY42-6124" fmla="*/ 4203 h 10000"/>
                  <a:gd name="connsiteX43-6125" fmla="*/ 1787 w 10000"/>
                  <a:gd name="connsiteY43-6126" fmla="*/ 2991 h 10000"/>
                  <a:gd name="connsiteX44-6127" fmla="*/ 3136 w 10000"/>
                  <a:gd name="connsiteY44-6128" fmla="*/ 2606 h 10000"/>
                  <a:gd name="connsiteX45-6129" fmla="*/ 3876 w 10000"/>
                  <a:gd name="connsiteY45-6130" fmla="*/ 3799 h 10000"/>
                  <a:gd name="connsiteX46-6131" fmla="*/ 2703 w 10000"/>
                  <a:gd name="connsiteY46-6132" fmla="*/ 4569 h 10000"/>
                  <a:gd name="connsiteX47-6133" fmla="*/ 2719 w 10000"/>
                  <a:gd name="connsiteY47-6134" fmla="*/ 4808 h 10000"/>
                  <a:gd name="connsiteX48-6135" fmla="*/ 2927 w 10000"/>
                  <a:gd name="connsiteY48-6136" fmla="*/ 4771 h 10000"/>
                  <a:gd name="connsiteX49-6137" fmla="*/ 4744 w 10000"/>
                  <a:gd name="connsiteY49-6138" fmla="*/ 4423 h 10000"/>
                  <a:gd name="connsiteX50-6139" fmla="*/ 4937 w 10000"/>
                  <a:gd name="connsiteY50-6140" fmla="*/ 4423 h 10000"/>
                  <a:gd name="connsiteX51-6141" fmla="*/ 5804 w 10000"/>
                  <a:gd name="connsiteY51-6142" fmla="*/ 4184 h 10000"/>
                  <a:gd name="connsiteX52-6143" fmla="*/ 6383 w 10000"/>
                  <a:gd name="connsiteY52-6144" fmla="*/ 4973 h 10000"/>
                  <a:gd name="connsiteX53-6145" fmla="*/ 6512 w 10000"/>
                  <a:gd name="connsiteY53-6146" fmla="*/ 5119 h 10000"/>
                  <a:gd name="connsiteX54-6147" fmla="*/ 7572 w 10000"/>
                  <a:gd name="connsiteY54-6148" fmla="*/ 6532 h 10000"/>
                  <a:gd name="connsiteX55-6149" fmla="*/ 6991 w 10000"/>
                  <a:gd name="connsiteY55-6150" fmla="*/ 7909 h 10000"/>
                  <a:gd name="connsiteX56-6151" fmla="*/ 5483 w 10000"/>
                  <a:gd name="connsiteY56-6152" fmla="*/ 8218 h 10000"/>
                  <a:gd name="connsiteX57-6153" fmla="*/ 3490 w 10000"/>
                  <a:gd name="connsiteY57-6154" fmla="*/ 8053 h 10000"/>
                  <a:gd name="connsiteX58-6155" fmla="*/ 3345 w 10000"/>
                  <a:gd name="connsiteY58-6156" fmla="*/ 7357 h 10000"/>
                  <a:gd name="connsiteX59-6157" fmla="*/ 3586 w 10000"/>
                  <a:gd name="connsiteY59-6158" fmla="*/ 7082 h 10000"/>
                  <a:gd name="connsiteX60-6159" fmla="*/ 3683 w 10000"/>
                  <a:gd name="connsiteY60-6160" fmla="*/ 6880 h 10000"/>
                  <a:gd name="connsiteX61-6161" fmla="*/ 3490 w 10000"/>
                  <a:gd name="connsiteY61-6162" fmla="*/ 6770 h 10000"/>
                  <a:gd name="connsiteX62-6163" fmla="*/ 3072 w 10000"/>
                  <a:gd name="connsiteY62-6164" fmla="*/ 7247 h 10000"/>
                  <a:gd name="connsiteX63-6165" fmla="*/ 3249 w 10000"/>
                  <a:gd name="connsiteY63-6166" fmla="*/ 8255 h 10000"/>
                  <a:gd name="connsiteX64-6167" fmla="*/ 3249 w 10000"/>
                  <a:gd name="connsiteY64-6168" fmla="*/ 8273 h 10000"/>
                  <a:gd name="connsiteX65-6169" fmla="*/ 4680 w 10000"/>
                  <a:gd name="connsiteY65-6170" fmla="*/ 8825 h 10000"/>
                  <a:gd name="connsiteX66-6171" fmla="*/ 5354 w 10000"/>
                  <a:gd name="connsiteY66-6172" fmla="*/ 8677 h 10000"/>
                  <a:gd name="connsiteX67-6173" fmla="*/ 3393 w 10000"/>
                  <a:gd name="connsiteY67-6174" fmla="*/ 9998 h 10000"/>
                  <a:gd name="connsiteX68-6175" fmla="*/ 2253 w 10000"/>
                  <a:gd name="connsiteY68-6176" fmla="*/ 9228 h 10000"/>
                  <a:gd name="connsiteX69-6177" fmla="*/ 1224 w 10000"/>
                  <a:gd name="connsiteY69-6178" fmla="*/ 7137 h 10000"/>
                  <a:gd name="connsiteX70-6179" fmla="*/ 3 w 10000"/>
                  <a:gd name="connsiteY70-6180" fmla="*/ 4954 h 10000"/>
                  <a:gd name="connsiteX0-6181" fmla="*/ 3 w 10000"/>
                  <a:gd name="connsiteY0-6182" fmla="*/ 4954 h 10000"/>
                  <a:gd name="connsiteX1-6183" fmla="*/ 726 w 10000"/>
                  <a:gd name="connsiteY1-6184" fmla="*/ 3028 h 10000"/>
                  <a:gd name="connsiteX2-6185" fmla="*/ 1337 w 10000"/>
                  <a:gd name="connsiteY2-6186" fmla="*/ 1635 h 10000"/>
                  <a:gd name="connsiteX3-6187" fmla="*/ 3233 w 10000"/>
                  <a:gd name="connsiteY3-6188" fmla="*/ 773 h 10000"/>
                  <a:gd name="connsiteX4-6189" fmla="*/ 5997 w 10000"/>
                  <a:gd name="connsiteY4-6190" fmla="*/ 424 h 10000"/>
                  <a:gd name="connsiteX5-6191" fmla="*/ 8488 w 10000"/>
                  <a:gd name="connsiteY5-6192" fmla="*/ 1452 h 10000"/>
                  <a:gd name="connsiteX6-6193" fmla="*/ 9693 w 10000"/>
                  <a:gd name="connsiteY6-6194" fmla="*/ 4661 h 10000"/>
                  <a:gd name="connsiteX7-6195" fmla="*/ 7765 w 10000"/>
                  <a:gd name="connsiteY7-6196" fmla="*/ 5852 h 10000"/>
                  <a:gd name="connsiteX8-6197" fmla="*/ 6752 w 10000"/>
                  <a:gd name="connsiteY8-6198" fmla="*/ 4844 h 10000"/>
                  <a:gd name="connsiteX9-6199" fmla="*/ 7444 w 10000"/>
                  <a:gd name="connsiteY9-6200" fmla="*/ 2845 h 10000"/>
                  <a:gd name="connsiteX10-6201" fmla="*/ 8680 w 10000"/>
                  <a:gd name="connsiteY10-6202" fmla="*/ 2808 h 10000"/>
                  <a:gd name="connsiteX11-6203" fmla="*/ 8873 w 10000"/>
                  <a:gd name="connsiteY11-6204" fmla="*/ 3799 h 10000"/>
                  <a:gd name="connsiteX12-6205" fmla="*/ 8568 w 10000"/>
                  <a:gd name="connsiteY12-6206" fmla="*/ 4203 h 10000"/>
                  <a:gd name="connsiteX13-6207" fmla="*/ 7941 w 10000"/>
                  <a:gd name="connsiteY13-6208" fmla="*/ 4184 h 10000"/>
                  <a:gd name="connsiteX14-6209" fmla="*/ 7748 w 10000"/>
                  <a:gd name="connsiteY14-6210" fmla="*/ 4276 h 10000"/>
                  <a:gd name="connsiteX15-6211" fmla="*/ 7829 w 10000"/>
                  <a:gd name="connsiteY15-6212" fmla="*/ 4496 h 10000"/>
                  <a:gd name="connsiteX16-6213" fmla="*/ 8664 w 10000"/>
                  <a:gd name="connsiteY16-6214" fmla="*/ 4514 h 10000"/>
                  <a:gd name="connsiteX17-6215" fmla="*/ 9163 w 10000"/>
                  <a:gd name="connsiteY17-6216" fmla="*/ 3928 h 10000"/>
                  <a:gd name="connsiteX18-6217" fmla="*/ 8857 w 10000"/>
                  <a:gd name="connsiteY18-6218" fmla="*/ 2533 h 10000"/>
                  <a:gd name="connsiteX19-6219" fmla="*/ 7637 w 10000"/>
                  <a:gd name="connsiteY19-6220" fmla="*/ 2350 h 10000"/>
                  <a:gd name="connsiteX20-6221" fmla="*/ 6720 w 10000"/>
                  <a:gd name="connsiteY20-6222" fmla="*/ 1360 h 10000"/>
                  <a:gd name="connsiteX21-6223" fmla="*/ 5627 w 10000"/>
                  <a:gd name="connsiteY21-6224" fmla="*/ 1470 h 10000"/>
                  <a:gd name="connsiteX22-6225" fmla="*/ 4390 w 10000"/>
                  <a:gd name="connsiteY22-6226" fmla="*/ 902 h 10000"/>
                  <a:gd name="connsiteX23-6227" fmla="*/ 3442 w 10000"/>
                  <a:gd name="connsiteY23-6228" fmla="*/ 1543 h 10000"/>
                  <a:gd name="connsiteX24-6229" fmla="*/ 3201 w 10000"/>
                  <a:gd name="connsiteY24-6230" fmla="*/ 2277 h 10000"/>
                  <a:gd name="connsiteX25-6231" fmla="*/ 1578 w 10000"/>
                  <a:gd name="connsiteY25-6232" fmla="*/ 2771 h 10000"/>
                  <a:gd name="connsiteX26-6233" fmla="*/ 1257 w 10000"/>
                  <a:gd name="connsiteY26-6234" fmla="*/ 4203 h 10000"/>
                  <a:gd name="connsiteX27-6235" fmla="*/ 902 w 10000"/>
                  <a:gd name="connsiteY27-6236" fmla="*/ 5486 h 10000"/>
                  <a:gd name="connsiteX28-6237" fmla="*/ 1417 w 10000"/>
                  <a:gd name="connsiteY28-6238" fmla="*/ 6294 h 10000"/>
                  <a:gd name="connsiteX29-6239" fmla="*/ 2670 w 10000"/>
                  <a:gd name="connsiteY29-6240" fmla="*/ 6129 h 10000"/>
                  <a:gd name="connsiteX30-6241" fmla="*/ 4518 w 10000"/>
                  <a:gd name="connsiteY30-6242" fmla="*/ 6092 h 10000"/>
                  <a:gd name="connsiteX31-6243" fmla="*/ 5531 w 10000"/>
                  <a:gd name="connsiteY31-6244" fmla="*/ 6642 h 10000"/>
                  <a:gd name="connsiteX32-6245" fmla="*/ 5611 w 10000"/>
                  <a:gd name="connsiteY32-6246" fmla="*/ 6642 h 10000"/>
                  <a:gd name="connsiteX33-6247" fmla="*/ 6093 w 10000"/>
                  <a:gd name="connsiteY33-6248" fmla="*/ 6129 h 10000"/>
                  <a:gd name="connsiteX34-6249" fmla="*/ 6013 w 10000"/>
                  <a:gd name="connsiteY34-6250" fmla="*/ 5907 h 10000"/>
                  <a:gd name="connsiteX35-6251" fmla="*/ 5820 w 10000"/>
                  <a:gd name="connsiteY35-6252" fmla="*/ 5981 h 10000"/>
                  <a:gd name="connsiteX36-6253" fmla="*/ 5547 w 10000"/>
                  <a:gd name="connsiteY36-6254" fmla="*/ 6312 h 10000"/>
                  <a:gd name="connsiteX37-6255" fmla="*/ 4695 w 10000"/>
                  <a:gd name="connsiteY37-6256" fmla="*/ 5834 h 10000"/>
                  <a:gd name="connsiteX38-6257" fmla="*/ 2510 w 10000"/>
                  <a:gd name="connsiteY38-6258" fmla="*/ 5852 h 10000"/>
                  <a:gd name="connsiteX39-6259" fmla="*/ 1545 w 10000"/>
                  <a:gd name="connsiteY39-6260" fmla="*/ 5981 h 10000"/>
                  <a:gd name="connsiteX40-6261" fmla="*/ 1208 w 10000"/>
                  <a:gd name="connsiteY40-6262" fmla="*/ 5431 h 10000"/>
                  <a:gd name="connsiteX41-6263" fmla="*/ 1514 w 10000"/>
                  <a:gd name="connsiteY41-6264" fmla="*/ 4386 h 10000"/>
                  <a:gd name="connsiteX42-6265" fmla="*/ 1561 w 10000"/>
                  <a:gd name="connsiteY42-6266" fmla="*/ 4203 h 10000"/>
                  <a:gd name="connsiteX43-6267" fmla="*/ 1787 w 10000"/>
                  <a:gd name="connsiteY43-6268" fmla="*/ 2991 h 10000"/>
                  <a:gd name="connsiteX44-6269" fmla="*/ 3136 w 10000"/>
                  <a:gd name="connsiteY44-6270" fmla="*/ 2606 h 10000"/>
                  <a:gd name="connsiteX45-6271" fmla="*/ 3876 w 10000"/>
                  <a:gd name="connsiteY45-6272" fmla="*/ 3799 h 10000"/>
                  <a:gd name="connsiteX46-6273" fmla="*/ 2703 w 10000"/>
                  <a:gd name="connsiteY46-6274" fmla="*/ 4569 h 10000"/>
                  <a:gd name="connsiteX47-6275" fmla="*/ 2719 w 10000"/>
                  <a:gd name="connsiteY47-6276" fmla="*/ 4808 h 10000"/>
                  <a:gd name="connsiteX48-6277" fmla="*/ 2927 w 10000"/>
                  <a:gd name="connsiteY48-6278" fmla="*/ 4771 h 10000"/>
                  <a:gd name="connsiteX49-6279" fmla="*/ 4744 w 10000"/>
                  <a:gd name="connsiteY49-6280" fmla="*/ 4423 h 10000"/>
                  <a:gd name="connsiteX50-6281" fmla="*/ 4937 w 10000"/>
                  <a:gd name="connsiteY50-6282" fmla="*/ 4423 h 10000"/>
                  <a:gd name="connsiteX51-6283" fmla="*/ 5804 w 10000"/>
                  <a:gd name="connsiteY51-6284" fmla="*/ 4184 h 10000"/>
                  <a:gd name="connsiteX52-6285" fmla="*/ 6383 w 10000"/>
                  <a:gd name="connsiteY52-6286" fmla="*/ 4973 h 10000"/>
                  <a:gd name="connsiteX53-6287" fmla="*/ 6512 w 10000"/>
                  <a:gd name="connsiteY53-6288" fmla="*/ 5119 h 10000"/>
                  <a:gd name="connsiteX54-6289" fmla="*/ 7572 w 10000"/>
                  <a:gd name="connsiteY54-6290" fmla="*/ 6532 h 10000"/>
                  <a:gd name="connsiteX55-6291" fmla="*/ 6991 w 10000"/>
                  <a:gd name="connsiteY55-6292" fmla="*/ 7909 h 10000"/>
                  <a:gd name="connsiteX56-6293" fmla="*/ 5483 w 10000"/>
                  <a:gd name="connsiteY56-6294" fmla="*/ 8218 h 10000"/>
                  <a:gd name="connsiteX57-6295" fmla="*/ 3490 w 10000"/>
                  <a:gd name="connsiteY57-6296" fmla="*/ 8053 h 10000"/>
                  <a:gd name="connsiteX58-6297" fmla="*/ 3345 w 10000"/>
                  <a:gd name="connsiteY58-6298" fmla="*/ 7357 h 10000"/>
                  <a:gd name="connsiteX59-6299" fmla="*/ 3586 w 10000"/>
                  <a:gd name="connsiteY59-6300" fmla="*/ 7082 h 10000"/>
                  <a:gd name="connsiteX60-6301" fmla="*/ 3683 w 10000"/>
                  <a:gd name="connsiteY60-6302" fmla="*/ 6880 h 10000"/>
                  <a:gd name="connsiteX61-6303" fmla="*/ 3490 w 10000"/>
                  <a:gd name="connsiteY61-6304" fmla="*/ 6770 h 10000"/>
                  <a:gd name="connsiteX62-6305" fmla="*/ 3072 w 10000"/>
                  <a:gd name="connsiteY62-6306" fmla="*/ 7247 h 10000"/>
                  <a:gd name="connsiteX63-6307" fmla="*/ 3249 w 10000"/>
                  <a:gd name="connsiteY63-6308" fmla="*/ 8255 h 10000"/>
                  <a:gd name="connsiteX64-6309" fmla="*/ 3249 w 10000"/>
                  <a:gd name="connsiteY64-6310" fmla="*/ 8273 h 10000"/>
                  <a:gd name="connsiteX65-6311" fmla="*/ 4680 w 10000"/>
                  <a:gd name="connsiteY65-6312" fmla="*/ 8825 h 10000"/>
                  <a:gd name="connsiteX66-6313" fmla="*/ 5354 w 10000"/>
                  <a:gd name="connsiteY66-6314" fmla="*/ 8677 h 10000"/>
                  <a:gd name="connsiteX67-6315" fmla="*/ 3393 w 10000"/>
                  <a:gd name="connsiteY67-6316" fmla="*/ 9998 h 10000"/>
                  <a:gd name="connsiteX68-6317" fmla="*/ 2253 w 10000"/>
                  <a:gd name="connsiteY68-6318" fmla="*/ 9228 h 10000"/>
                  <a:gd name="connsiteX69-6319" fmla="*/ 1224 w 10000"/>
                  <a:gd name="connsiteY69-6320" fmla="*/ 7137 h 10000"/>
                  <a:gd name="connsiteX70-6321" fmla="*/ 3 w 10000"/>
                  <a:gd name="connsiteY70-6322" fmla="*/ 4954 h 10000"/>
                  <a:gd name="connsiteX0-6323" fmla="*/ 3 w 10000"/>
                  <a:gd name="connsiteY0-6324" fmla="*/ 4954 h 10000"/>
                  <a:gd name="connsiteX1-6325" fmla="*/ 726 w 10000"/>
                  <a:gd name="connsiteY1-6326" fmla="*/ 3028 h 10000"/>
                  <a:gd name="connsiteX2-6327" fmla="*/ 1337 w 10000"/>
                  <a:gd name="connsiteY2-6328" fmla="*/ 1635 h 10000"/>
                  <a:gd name="connsiteX3-6329" fmla="*/ 3233 w 10000"/>
                  <a:gd name="connsiteY3-6330" fmla="*/ 773 h 10000"/>
                  <a:gd name="connsiteX4-6331" fmla="*/ 5997 w 10000"/>
                  <a:gd name="connsiteY4-6332" fmla="*/ 424 h 10000"/>
                  <a:gd name="connsiteX5-6333" fmla="*/ 8488 w 10000"/>
                  <a:gd name="connsiteY5-6334" fmla="*/ 1452 h 10000"/>
                  <a:gd name="connsiteX6-6335" fmla="*/ 9693 w 10000"/>
                  <a:gd name="connsiteY6-6336" fmla="*/ 4661 h 10000"/>
                  <a:gd name="connsiteX7-6337" fmla="*/ 7765 w 10000"/>
                  <a:gd name="connsiteY7-6338" fmla="*/ 5852 h 10000"/>
                  <a:gd name="connsiteX8-6339" fmla="*/ 6752 w 10000"/>
                  <a:gd name="connsiteY8-6340" fmla="*/ 4844 h 10000"/>
                  <a:gd name="connsiteX9-6341" fmla="*/ 7444 w 10000"/>
                  <a:gd name="connsiteY9-6342" fmla="*/ 2845 h 10000"/>
                  <a:gd name="connsiteX10-6343" fmla="*/ 8680 w 10000"/>
                  <a:gd name="connsiteY10-6344" fmla="*/ 2808 h 10000"/>
                  <a:gd name="connsiteX11-6345" fmla="*/ 8873 w 10000"/>
                  <a:gd name="connsiteY11-6346" fmla="*/ 3799 h 10000"/>
                  <a:gd name="connsiteX12-6347" fmla="*/ 8568 w 10000"/>
                  <a:gd name="connsiteY12-6348" fmla="*/ 4203 h 10000"/>
                  <a:gd name="connsiteX13-6349" fmla="*/ 7941 w 10000"/>
                  <a:gd name="connsiteY13-6350" fmla="*/ 4184 h 10000"/>
                  <a:gd name="connsiteX14-6351" fmla="*/ 7748 w 10000"/>
                  <a:gd name="connsiteY14-6352" fmla="*/ 4276 h 10000"/>
                  <a:gd name="connsiteX15-6353" fmla="*/ 7829 w 10000"/>
                  <a:gd name="connsiteY15-6354" fmla="*/ 4496 h 10000"/>
                  <a:gd name="connsiteX16-6355" fmla="*/ 8664 w 10000"/>
                  <a:gd name="connsiteY16-6356" fmla="*/ 4514 h 10000"/>
                  <a:gd name="connsiteX17-6357" fmla="*/ 9163 w 10000"/>
                  <a:gd name="connsiteY17-6358" fmla="*/ 3928 h 10000"/>
                  <a:gd name="connsiteX18-6359" fmla="*/ 8857 w 10000"/>
                  <a:gd name="connsiteY18-6360" fmla="*/ 2533 h 10000"/>
                  <a:gd name="connsiteX19-6361" fmla="*/ 7637 w 10000"/>
                  <a:gd name="connsiteY19-6362" fmla="*/ 2350 h 10000"/>
                  <a:gd name="connsiteX20-6363" fmla="*/ 6720 w 10000"/>
                  <a:gd name="connsiteY20-6364" fmla="*/ 1360 h 10000"/>
                  <a:gd name="connsiteX21-6365" fmla="*/ 5627 w 10000"/>
                  <a:gd name="connsiteY21-6366" fmla="*/ 1470 h 10000"/>
                  <a:gd name="connsiteX22-6367" fmla="*/ 4390 w 10000"/>
                  <a:gd name="connsiteY22-6368" fmla="*/ 902 h 10000"/>
                  <a:gd name="connsiteX23-6369" fmla="*/ 3442 w 10000"/>
                  <a:gd name="connsiteY23-6370" fmla="*/ 1543 h 10000"/>
                  <a:gd name="connsiteX24-6371" fmla="*/ 3201 w 10000"/>
                  <a:gd name="connsiteY24-6372" fmla="*/ 2277 h 10000"/>
                  <a:gd name="connsiteX25-6373" fmla="*/ 1578 w 10000"/>
                  <a:gd name="connsiteY25-6374" fmla="*/ 2771 h 10000"/>
                  <a:gd name="connsiteX26-6375" fmla="*/ 1257 w 10000"/>
                  <a:gd name="connsiteY26-6376" fmla="*/ 4203 h 10000"/>
                  <a:gd name="connsiteX27-6377" fmla="*/ 902 w 10000"/>
                  <a:gd name="connsiteY27-6378" fmla="*/ 5486 h 10000"/>
                  <a:gd name="connsiteX28-6379" fmla="*/ 1417 w 10000"/>
                  <a:gd name="connsiteY28-6380" fmla="*/ 6294 h 10000"/>
                  <a:gd name="connsiteX29-6381" fmla="*/ 2670 w 10000"/>
                  <a:gd name="connsiteY29-6382" fmla="*/ 6129 h 10000"/>
                  <a:gd name="connsiteX30-6383" fmla="*/ 4518 w 10000"/>
                  <a:gd name="connsiteY30-6384" fmla="*/ 6092 h 10000"/>
                  <a:gd name="connsiteX31-6385" fmla="*/ 5531 w 10000"/>
                  <a:gd name="connsiteY31-6386" fmla="*/ 6642 h 10000"/>
                  <a:gd name="connsiteX32-6387" fmla="*/ 5611 w 10000"/>
                  <a:gd name="connsiteY32-6388" fmla="*/ 6642 h 10000"/>
                  <a:gd name="connsiteX33-6389" fmla="*/ 6093 w 10000"/>
                  <a:gd name="connsiteY33-6390" fmla="*/ 6129 h 10000"/>
                  <a:gd name="connsiteX34-6391" fmla="*/ 6013 w 10000"/>
                  <a:gd name="connsiteY34-6392" fmla="*/ 5907 h 10000"/>
                  <a:gd name="connsiteX35-6393" fmla="*/ 5820 w 10000"/>
                  <a:gd name="connsiteY35-6394" fmla="*/ 5981 h 10000"/>
                  <a:gd name="connsiteX36-6395" fmla="*/ 5547 w 10000"/>
                  <a:gd name="connsiteY36-6396" fmla="*/ 6312 h 10000"/>
                  <a:gd name="connsiteX37-6397" fmla="*/ 4695 w 10000"/>
                  <a:gd name="connsiteY37-6398" fmla="*/ 5834 h 10000"/>
                  <a:gd name="connsiteX38-6399" fmla="*/ 2510 w 10000"/>
                  <a:gd name="connsiteY38-6400" fmla="*/ 5852 h 10000"/>
                  <a:gd name="connsiteX39-6401" fmla="*/ 1545 w 10000"/>
                  <a:gd name="connsiteY39-6402" fmla="*/ 5981 h 10000"/>
                  <a:gd name="connsiteX40-6403" fmla="*/ 1208 w 10000"/>
                  <a:gd name="connsiteY40-6404" fmla="*/ 5431 h 10000"/>
                  <a:gd name="connsiteX41-6405" fmla="*/ 1514 w 10000"/>
                  <a:gd name="connsiteY41-6406" fmla="*/ 4386 h 10000"/>
                  <a:gd name="connsiteX42-6407" fmla="*/ 1561 w 10000"/>
                  <a:gd name="connsiteY42-6408" fmla="*/ 4203 h 10000"/>
                  <a:gd name="connsiteX43-6409" fmla="*/ 1787 w 10000"/>
                  <a:gd name="connsiteY43-6410" fmla="*/ 2991 h 10000"/>
                  <a:gd name="connsiteX44-6411" fmla="*/ 3136 w 10000"/>
                  <a:gd name="connsiteY44-6412" fmla="*/ 2606 h 10000"/>
                  <a:gd name="connsiteX45-6413" fmla="*/ 3876 w 10000"/>
                  <a:gd name="connsiteY45-6414" fmla="*/ 3799 h 10000"/>
                  <a:gd name="connsiteX46-6415" fmla="*/ 2703 w 10000"/>
                  <a:gd name="connsiteY46-6416" fmla="*/ 4569 h 10000"/>
                  <a:gd name="connsiteX47-6417" fmla="*/ 2719 w 10000"/>
                  <a:gd name="connsiteY47-6418" fmla="*/ 4808 h 10000"/>
                  <a:gd name="connsiteX48-6419" fmla="*/ 2927 w 10000"/>
                  <a:gd name="connsiteY48-6420" fmla="*/ 4771 h 10000"/>
                  <a:gd name="connsiteX49-6421" fmla="*/ 4744 w 10000"/>
                  <a:gd name="connsiteY49-6422" fmla="*/ 4423 h 10000"/>
                  <a:gd name="connsiteX50-6423" fmla="*/ 4937 w 10000"/>
                  <a:gd name="connsiteY50-6424" fmla="*/ 4423 h 10000"/>
                  <a:gd name="connsiteX51-6425" fmla="*/ 5804 w 10000"/>
                  <a:gd name="connsiteY51-6426" fmla="*/ 4184 h 10000"/>
                  <a:gd name="connsiteX52-6427" fmla="*/ 6383 w 10000"/>
                  <a:gd name="connsiteY52-6428" fmla="*/ 4973 h 10000"/>
                  <a:gd name="connsiteX53-6429" fmla="*/ 6512 w 10000"/>
                  <a:gd name="connsiteY53-6430" fmla="*/ 5119 h 10000"/>
                  <a:gd name="connsiteX54-6431" fmla="*/ 7572 w 10000"/>
                  <a:gd name="connsiteY54-6432" fmla="*/ 6532 h 10000"/>
                  <a:gd name="connsiteX55-6433" fmla="*/ 6991 w 10000"/>
                  <a:gd name="connsiteY55-6434" fmla="*/ 7909 h 10000"/>
                  <a:gd name="connsiteX56-6435" fmla="*/ 5483 w 10000"/>
                  <a:gd name="connsiteY56-6436" fmla="*/ 8218 h 10000"/>
                  <a:gd name="connsiteX57-6437" fmla="*/ 3490 w 10000"/>
                  <a:gd name="connsiteY57-6438" fmla="*/ 8053 h 10000"/>
                  <a:gd name="connsiteX58-6439" fmla="*/ 3345 w 10000"/>
                  <a:gd name="connsiteY58-6440" fmla="*/ 7357 h 10000"/>
                  <a:gd name="connsiteX59-6441" fmla="*/ 3586 w 10000"/>
                  <a:gd name="connsiteY59-6442" fmla="*/ 7082 h 10000"/>
                  <a:gd name="connsiteX60-6443" fmla="*/ 3683 w 10000"/>
                  <a:gd name="connsiteY60-6444" fmla="*/ 6880 h 10000"/>
                  <a:gd name="connsiteX61-6445" fmla="*/ 3490 w 10000"/>
                  <a:gd name="connsiteY61-6446" fmla="*/ 6770 h 10000"/>
                  <a:gd name="connsiteX62-6447" fmla="*/ 3072 w 10000"/>
                  <a:gd name="connsiteY62-6448" fmla="*/ 7247 h 10000"/>
                  <a:gd name="connsiteX63-6449" fmla="*/ 3249 w 10000"/>
                  <a:gd name="connsiteY63-6450" fmla="*/ 8255 h 10000"/>
                  <a:gd name="connsiteX64-6451" fmla="*/ 3249 w 10000"/>
                  <a:gd name="connsiteY64-6452" fmla="*/ 8273 h 10000"/>
                  <a:gd name="connsiteX65-6453" fmla="*/ 4680 w 10000"/>
                  <a:gd name="connsiteY65-6454" fmla="*/ 8825 h 10000"/>
                  <a:gd name="connsiteX66-6455" fmla="*/ 5354 w 10000"/>
                  <a:gd name="connsiteY66-6456" fmla="*/ 8677 h 10000"/>
                  <a:gd name="connsiteX67-6457" fmla="*/ 3393 w 10000"/>
                  <a:gd name="connsiteY67-6458" fmla="*/ 9998 h 10000"/>
                  <a:gd name="connsiteX68-6459" fmla="*/ 2253 w 10000"/>
                  <a:gd name="connsiteY68-6460" fmla="*/ 9228 h 10000"/>
                  <a:gd name="connsiteX69-6461" fmla="*/ 1224 w 10000"/>
                  <a:gd name="connsiteY69-6462" fmla="*/ 7137 h 10000"/>
                  <a:gd name="connsiteX70-6463" fmla="*/ 3 w 10000"/>
                  <a:gd name="connsiteY70-6464" fmla="*/ 4954 h 10000"/>
                  <a:gd name="connsiteX0-6465" fmla="*/ 3 w 10000"/>
                  <a:gd name="connsiteY0-6466" fmla="*/ 4954 h 10000"/>
                  <a:gd name="connsiteX1-6467" fmla="*/ 726 w 10000"/>
                  <a:gd name="connsiteY1-6468" fmla="*/ 3028 h 10000"/>
                  <a:gd name="connsiteX2-6469" fmla="*/ 1337 w 10000"/>
                  <a:gd name="connsiteY2-6470" fmla="*/ 1635 h 10000"/>
                  <a:gd name="connsiteX3-6471" fmla="*/ 3233 w 10000"/>
                  <a:gd name="connsiteY3-6472" fmla="*/ 773 h 10000"/>
                  <a:gd name="connsiteX4-6473" fmla="*/ 5997 w 10000"/>
                  <a:gd name="connsiteY4-6474" fmla="*/ 424 h 10000"/>
                  <a:gd name="connsiteX5-6475" fmla="*/ 8488 w 10000"/>
                  <a:gd name="connsiteY5-6476" fmla="*/ 1452 h 10000"/>
                  <a:gd name="connsiteX6-6477" fmla="*/ 9693 w 10000"/>
                  <a:gd name="connsiteY6-6478" fmla="*/ 4661 h 10000"/>
                  <a:gd name="connsiteX7-6479" fmla="*/ 7765 w 10000"/>
                  <a:gd name="connsiteY7-6480" fmla="*/ 5852 h 10000"/>
                  <a:gd name="connsiteX8-6481" fmla="*/ 6752 w 10000"/>
                  <a:gd name="connsiteY8-6482" fmla="*/ 4844 h 10000"/>
                  <a:gd name="connsiteX9-6483" fmla="*/ 7444 w 10000"/>
                  <a:gd name="connsiteY9-6484" fmla="*/ 2845 h 10000"/>
                  <a:gd name="connsiteX10-6485" fmla="*/ 8680 w 10000"/>
                  <a:gd name="connsiteY10-6486" fmla="*/ 2808 h 10000"/>
                  <a:gd name="connsiteX11-6487" fmla="*/ 8873 w 10000"/>
                  <a:gd name="connsiteY11-6488" fmla="*/ 3799 h 10000"/>
                  <a:gd name="connsiteX12-6489" fmla="*/ 8568 w 10000"/>
                  <a:gd name="connsiteY12-6490" fmla="*/ 4203 h 10000"/>
                  <a:gd name="connsiteX13-6491" fmla="*/ 7941 w 10000"/>
                  <a:gd name="connsiteY13-6492" fmla="*/ 4184 h 10000"/>
                  <a:gd name="connsiteX14-6493" fmla="*/ 7748 w 10000"/>
                  <a:gd name="connsiteY14-6494" fmla="*/ 4276 h 10000"/>
                  <a:gd name="connsiteX15-6495" fmla="*/ 7829 w 10000"/>
                  <a:gd name="connsiteY15-6496" fmla="*/ 4496 h 10000"/>
                  <a:gd name="connsiteX16-6497" fmla="*/ 8664 w 10000"/>
                  <a:gd name="connsiteY16-6498" fmla="*/ 4514 h 10000"/>
                  <a:gd name="connsiteX17-6499" fmla="*/ 9163 w 10000"/>
                  <a:gd name="connsiteY17-6500" fmla="*/ 3928 h 10000"/>
                  <a:gd name="connsiteX18-6501" fmla="*/ 8857 w 10000"/>
                  <a:gd name="connsiteY18-6502" fmla="*/ 2533 h 10000"/>
                  <a:gd name="connsiteX19-6503" fmla="*/ 7637 w 10000"/>
                  <a:gd name="connsiteY19-6504" fmla="*/ 2350 h 10000"/>
                  <a:gd name="connsiteX20-6505" fmla="*/ 6720 w 10000"/>
                  <a:gd name="connsiteY20-6506" fmla="*/ 1360 h 10000"/>
                  <a:gd name="connsiteX21-6507" fmla="*/ 5627 w 10000"/>
                  <a:gd name="connsiteY21-6508" fmla="*/ 1470 h 10000"/>
                  <a:gd name="connsiteX22-6509" fmla="*/ 4390 w 10000"/>
                  <a:gd name="connsiteY22-6510" fmla="*/ 902 h 10000"/>
                  <a:gd name="connsiteX23-6511" fmla="*/ 3442 w 10000"/>
                  <a:gd name="connsiteY23-6512" fmla="*/ 1543 h 10000"/>
                  <a:gd name="connsiteX24-6513" fmla="*/ 3201 w 10000"/>
                  <a:gd name="connsiteY24-6514" fmla="*/ 2277 h 10000"/>
                  <a:gd name="connsiteX25-6515" fmla="*/ 1578 w 10000"/>
                  <a:gd name="connsiteY25-6516" fmla="*/ 2771 h 10000"/>
                  <a:gd name="connsiteX26-6517" fmla="*/ 1257 w 10000"/>
                  <a:gd name="connsiteY26-6518" fmla="*/ 4203 h 10000"/>
                  <a:gd name="connsiteX27-6519" fmla="*/ 902 w 10000"/>
                  <a:gd name="connsiteY27-6520" fmla="*/ 5486 h 10000"/>
                  <a:gd name="connsiteX28-6521" fmla="*/ 1417 w 10000"/>
                  <a:gd name="connsiteY28-6522" fmla="*/ 6294 h 10000"/>
                  <a:gd name="connsiteX29-6523" fmla="*/ 2670 w 10000"/>
                  <a:gd name="connsiteY29-6524" fmla="*/ 6129 h 10000"/>
                  <a:gd name="connsiteX30-6525" fmla="*/ 4518 w 10000"/>
                  <a:gd name="connsiteY30-6526" fmla="*/ 6092 h 10000"/>
                  <a:gd name="connsiteX31-6527" fmla="*/ 5531 w 10000"/>
                  <a:gd name="connsiteY31-6528" fmla="*/ 6642 h 10000"/>
                  <a:gd name="connsiteX32-6529" fmla="*/ 5611 w 10000"/>
                  <a:gd name="connsiteY32-6530" fmla="*/ 6642 h 10000"/>
                  <a:gd name="connsiteX33-6531" fmla="*/ 6093 w 10000"/>
                  <a:gd name="connsiteY33-6532" fmla="*/ 6129 h 10000"/>
                  <a:gd name="connsiteX34-6533" fmla="*/ 6013 w 10000"/>
                  <a:gd name="connsiteY34-6534" fmla="*/ 5907 h 10000"/>
                  <a:gd name="connsiteX35-6535" fmla="*/ 5820 w 10000"/>
                  <a:gd name="connsiteY35-6536" fmla="*/ 5981 h 10000"/>
                  <a:gd name="connsiteX36-6537" fmla="*/ 5547 w 10000"/>
                  <a:gd name="connsiteY36-6538" fmla="*/ 6312 h 10000"/>
                  <a:gd name="connsiteX37-6539" fmla="*/ 4695 w 10000"/>
                  <a:gd name="connsiteY37-6540" fmla="*/ 5834 h 10000"/>
                  <a:gd name="connsiteX38-6541" fmla="*/ 2510 w 10000"/>
                  <a:gd name="connsiteY38-6542" fmla="*/ 5852 h 10000"/>
                  <a:gd name="connsiteX39-6543" fmla="*/ 1545 w 10000"/>
                  <a:gd name="connsiteY39-6544" fmla="*/ 5981 h 10000"/>
                  <a:gd name="connsiteX40-6545" fmla="*/ 1208 w 10000"/>
                  <a:gd name="connsiteY40-6546" fmla="*/ 5431 h 10000"/>
                  <a:gd name="connsiteX41-6547" fmla="*/ 1514 w 10000"/>
                  <a:gd name="connsiteY41-6548" fmla="*/ 4386 h 10000"/>
                  <a:gd name="connsiteX42-6549" fmla="*/ 1561 w 10000"/>
                  <a:gd name="connsiteY42-6550" fmla="*/ 4203 h 10000"/>
                  <a:gd name="connsiteX43-6551" fmla="*/ 1787 w 10000"/>
                  <a:gd name="connsiteY43-6552" fmla="*/ 2991 h 10000"/>
                  <a:gd name="connsiteX44-6553" fmla="*/ 3136 w 10000"/>
                  <a:gd name="connsiteY44-6554" fmla="*/ 2606 h 10000"/>
                  <a:gd name="connsiteX45-6555" fmla="*/ 3876 w 10000"/>
                  <a:gd name="connsiteY45-6556" fmla="*/ 3799 h 10000"/>
                  <a:gd name="connsiteX46-6557" fmla="*/ 2703 w 10000"/>
                  <a:gd name="connsiteY46-6558" fmla="*/ 4569 h 10000"/>
                  <a:gd name="connsiteX47-6559" fmla="*/ 2719 w 10000"/>
                  <a:gd name="connsiteY47-6560" fmla="*/ 4808 h 10000"/>
                  <a:gd name="connsiteX48-6561" fmla="*/ 2927 w 10000"/>
                  <a:gd name="connsiteY48-6562" fmla="*/ 4771 h 10000"/>
                  <a:gd name="connsiteX49-6563" fmla="*/ 4744 w 10000"/>
                  <a:gd name="connsiteY49-6564" fmla="*/ 4423 h 10000"/>
                  <a:gd name="connsiteX50-6565" fmla="*/ 4937 w 10000"/>
                  <a:gd name="connsiteY50-6566" fmla="*/ 4423 h 10000"/>
                  <a:gd name="connsiteX51-6567" fmla="*/ 5804 w 10000"/>
                  <a:gd name="connsiteY51-6568" fmla="*/ 4184 h 10000"/>
                  <a:gd name="connsiteX52-6569" fmla="*/ 6383 w 10000"/>
                  <a:gd name="connsiteY52-6570" fmla="*/ 4973 h 10000"/>
                  <a:gd name="connsiteX53-6571" fmla="*/ 6512 w 10000"/>
                  <a:gd name="connsiteY53-6572" fmla="*/ 5119 h 10000"/>
                  <a:gd name="connsiteX54-6573" fmla="*/ 7572 w 10000"/>
                  <a:gd name="connsiteY54-6574" fmla="*/ 6532 h 10000"/>
                  <a:gd name="connsiteX55-6575" fmla="*/ 6991 w 10000"/>
                  <a:gd name="connsiteY55-6576" fmla="*/ 7909 h 10000"/>
                  <a:gd name="connsiteX56-6577" fmla="*/ 5483 w 10000"/>
                  <a:gd name="connsiteY56-6578" fmla="*/ 8218 h 10000"/>
                  <a:gd name="connsiteX57-6579" fmla="*/ 3490 w 10000"/>
                  <a:gd name="connsiteY57-6580" fmla="*/ 8053 h 10000"/>
                  <a:gd name="connsiteX58-6581" fmla="*/ 3345 w 10000"/>
                  <a:gd name="connsiteY58-6582" fmla="*/ 7357 h 10000"/>
                  <a:gd name="connsiteX59-6583" fmla="*/ 3586 w 10000"/>
                  <a:gd name="connsiteY59-6584" fmla="*/ 7082 h 10000"/>
                  <a:gd name="connsiteX60-6585" fmla="*/ 3683 w 10000"/>
                  <a:gd name="connsiteY60-6586" fmla="*/ 6880 h 10000"/>
                  <a:gd name="connsiteX61-6587" fmla="*/ 3490 w 10000"/>
                  <a:gd name="connsiteY61-6588" fmla="*/ 6770 h 10000"/>
                  <a:gd name="connsiteX62-6589" fmla="*/ 3072 w 10000"/>
                  <a:gd name="connsiteY62-6590" fmla="*/ 7247 h 10000"/>
                  <a:gd name="connsiteX63-6591" fmla="*/ 3249 w 10000"/>
                  <a:gd name="connsiteY63-6592" fmla="*/ 8255 h 10000"/>
                  <a:gd name="connsiteX64-6593" fmla="*/ 3249 w 10000"/>
                  <a:gd name="connsiteY64-6594" fmla="*/ 8273 h 10000"/>
                  <a:gd name="connsiteX65-6595" fmla="*/ 4680 w 10000"/>
                  <a:gd name="connsiteY65-6596" fmla="*/ 8825 h 10000"/>
                  <a:gd name="connsiteX66-6597" fmla="*/ 5354 w 10000"/>
                  <a:gd name="connsiteY66-6598" fmla="*/ 8677 h 10000"/>
                  <a:gd name="connsiteX67-6599" fmla="*/ 3393 w 10000"/>
                  <a:gd name="connsiteY67-6600" fmla="*/ 9998 h 10000"/>
                  <a:gd name="connsiteX68-6601" fmla="*/ 2253 w 10000"/>
                  <a:gd name="connsiteY68-6602" fmla="*/ 9228 h 10000"/>
                  <a:gd name="connsiteX69-6603" fmla="*/ 1224 w 10000"/>
                  <a:gd name="connsiteY69-6604" fmla="*/ 7137 h 10000"/>
                  <a:gd name="connsiteX70-6605" fmla="*/ 3 w 10000"/>
                  <a:gd name="connsiteY70-6606" fmla="*/ 4954 h 10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45" y="connsiteY22-46"/>
                  </a:cxn>
                  <a:cxn ang="0">
                    <a:pos x="connsiteX23-47" y="connsiteY23-48"/>
                  </a:cxn>
                  <a:cxn ang="0">
                    <a:pos x="connsiteX24-49" y="connsiteY24-50"/>
                  </a:cxn>
                  <a:cxn ang="0">
                    <a:pos x="connsiteX25-51" y="connsiteY25-52"/>
                  </a:cxn>
                  <a:cxn ang="0">
                    <a:pos x="connsiteX26-53" y="connsiteY26-54"/>
                  </a:cxn>
                  <a:cxn ang="0">
                    <a:pos x="connsiteX27-55" y="connsiteY27-56"/>
                  </a:cxn>
                  <a:cxn ang="0">
                    <a:pos x="connsiteX28-57" y="connsiteY28-58"/>
                  </a:cxn>
                  <a:cxn ang="0">
                    <a:pos x="connsiteX29-59" y="connsiteY29-60"/>
                  </a:cxn>
                  <a:cxn ang="0">
                    <a:pos x="connsiteX30-61" y="connsiteY30-62"/>
                  </a:cxn>
                  <a:cxn ang="0">
                    <a:pos x="connsiteX31-63" y="connsiteY31-64"/>
                  </a:cxn>
                  <a:cxn ang="0">
                    <a:pos x="connsiteX32-65" y="connsiteY32-66"/>
                  </a:cxn>
                  <a:cxn ang="0">
                    <a:pos x="connsiteX33-67" y="connsiteY33-68"/>
                  </a:cxn>
                  <a:cxn ang="0">
                    <a:pos x="connsiteX34-69" y="connsiteY34-70"/>
                  </a:cxn>
                  <a:cxn ang="0">
                    <a:pos x="connsiteX35-71" y="connsiteY35-72"/>
                  </a:cxn>
                  <a:cxn ang="0">
                    <a:pos x="connsiteX36-73" y="connsiteY36-74"/>
                  </a:cxn>
                  <a:cxn ang="0">
                    <a:pos x="connsiteX37-75" y="connsiteY37-76"/>
                  </a:cxn>
                  <a:cxn ang="0">
                    <a:pos x="connsiteX38-77" y="connsiteY38-78"/>
                  </a:cxn>
                  <a:cxn ang="0">
                    <a:pos x="connsiteX39-79" y="connsiteY39-80"/>
                  </a:cxn>
                  <a:cxn ang="0">
                    <a:pos x="connsiteX40-81" y="connsiteY40-82"/>
                  </a:cxn>
                  <a:cxn ang="0">
                    <a:pos x="connsiteX41-83" y="connsiteY41-84"/>
                  </a:cxn>
                  <a:cxn ang="0">
                    <a:pos x="connsiteX42-85" y="connsiteY42-86"/>
                  </a:cxn>
                  <a:cxn ang="0">
                    <a:pos x="connsiteX43-87" y="connsiteY43-88"/>
                  </a:cxn>
                  <a:cxn ang="0">
                    <a:pos x="connsiteX44-89" y="connsiteY44-90"/>
                  </a:cxn>
                  <a:cxn ang="0">
                    <a:pos x="connsiteX45-91" y="connsiteY45-92"/>
                  </a:cxn>
                  <a:cxn ang="0">
                    <a:pos x="connsiteX46-93" y="connsiteY46-94"/>
                  </a:cxn>
                  <a:cxn ang="0">
                    <a:pos x="connsiteX47-95" y="connsiteY47-96"/>
                  </a:cxn>
                  <a:cxn ang="0">
                    <a:pos x="connsiteX48-97" y="connsiteY48-98"/>
                  </a:cxn>
                  <a:cxn ang="0">
                    <a:pos x="connsiteX49-99" y="connsiteY49-100"/>
                  </a:cxn>
                  <a:cxn ang="0">
                    <a:pos x="connsiteX50-101" y="connsiteY50-102"/>
                  </a:cxn>
                  <a:cxn ang="0">
                    <a:pos x="connsiteX51-103" y="connsiteY51-104"/>
                  </a:cxn>
                  <a:cxn ang="0">
                    <a:pos x="connsiteX52-105" y="connsiteY52-106"/>
                  </a:cxn>
                  <a:cxn ang="0">
                    <a:pos x="connsiteX53-107" y="connsiteY53-108"/>
                  </a:cxn>
                  <a:cxn ang="0">
                    <a:pos x="connsiteX54-109" y="connsiteY54-110"/>
                  </a:cxn>
                  <a:cxn ang="0">
                    <a:pos x="connsiteX55-111" y="connsiteY55-112"/>
                  </a:cxn>
                  <a:cxn ang="0">
                    <a:pos x="connsiteX56-113" y="connsiteY56-114"/>
                  </a:cxn>
                  <a:cxn ang="0">
                    <a:pos x="connsiteX57-115" y="connsiteY57-116"/>
                  </a:cxn>
                  <a:cxn ang="0">
                    <a:pos x="connsiteX58-117" y="connsiteY58-118"/>
                  </a:cxn>
                  <a:cxn ang="0">
                    <a:pos x="connsiteX59-119" y="connsiteY59-120"/>
                  </a:cxn>
                  <a:cxn ang="0">
                    <a:pos x="connsiteX60-121" y="connsiteY60-122"/>
                  </a:cxn>
                  <a:cxn ang="0">
                    <a:pos x="connsiteX61-123" y="connsiteY61-124"/>
                  </a:cxn>
                  <a:cxn ang="0">
                    <a:pos x="connsiteX62-125" y="connsiteY62-126"/>
                  </a:cxn>
                  <a:cxn ang="0">
                    <a:pos x="connsiteX63-127" y="connsiteY63-128"/>
                  </a:cxn>
                  <a:cxn ang="0">
                    <a:pos x="connsiteX64-129" y="connsiteY64-130"/>
                  </a:cxn>
                  <a:cxn ang="0">
                    <a:pos x="connsiteX65-131" y="connsiteY65-132"/>
                  </a:cxn>
                  <a:cxn ang="0">
                    <a:pos x="connsiteX66-133" y="connsiteY66-134"/>
                  </a:cxn>
                  <a:cxn ang="0">
                    <a:pos x="connsiteX67-135" y="connsiteY67-136"/>
                  </a:cxn>
                  <a:cxn ang="0">
                    <a:pos x="connsiteX68-137" y="connsiteY68-138"/>
                  </a:cxn>
                  <a:cxn ang="0">
                    <a:pos x="connsiteX69-139" y="connsiteY69-140"/>
                  </a:cxn>
                  <a:cxn ang="0">
                    <a:pos x="connsiteX70-141" y="connsiteY70-142"/>
                  </a:cxn>
                </a:cxnLst>
                <a:rect l="l" t="t" r="r" b="b"/>
                <a:pathLst>
                  <a:path w="10000" h="10000">
                    <a:moveTo>
                      <a:pt x="3" y="4954"/>
                    </a:moveTo>
                    <a:cubicBezTo>
                      <a:pt x="35" y="3561"/>
                      <a:pt x="726" y="3028"/>
                      <a:pt x="726" y="3028"/>
                    </a:cubicBezTo>
                    <a:cubicBezTo>
                      <a:pt x="726" y="3028"/>
                      <a:pt x="806" y="2350"/>
                      <a:pt x="1337" y="1635"/>
                    </a:cubicBezTo>
                    <a:cubicBezTo>
                      <a:pt x="2173" y="589"/>
                      <a:pt x="3233" y="773"/>
                      <a:pt x="3233" y="773"/>
                    </a:cubicBezTo>
                    <a:cubicBezTo>
                      <a:pt x="4598" y="-731"/>
                      <a:pt x="5997" y="424"/>
                      <a:pt x="5997" y="424"/>
                    </a:cubicBezTo>
                    <a:cubicBezTo>
                      <a:pt x="7941" y="-291"/>
                      <a:pt x="8488" y="1452"/>
                      <a:pt x="8488" y="1452"/>
                    </a:cubicBezTo>
                    <a:cubicBezTo>
                      <a:pt x="9596" y="1580"/>
                      <a:pt x="10497" y="3065"/>
                      <a:pt x="9693" y="4661"/>
                    </a:cubicBezTo>
                    <a:cubicBezTo>
                      <a:pt x="9066" y="5889"/>
                      <a:pt x="8150" y="5907"/>
                      <a:pt x="7765" y="5852"/>
                    </a:cubicBezTo>
                    <a:cubicBezTo>
                      <a:pt x="7637" y="5467"/>
                      <a:pt x="7347" y="5027"/>
                      <a:pt x="6752" y="4844"/>
                    </a:cubicBezTo>
                    <a:cubicBezTo>
                      <a:pt x="6752" y="4771"/>
                      <a:pt x="6672" y="3469"/>
                      <a:pt x="7444" y="2845"/>
                    </a:cubicBezTo>
                    <a:cubicBezTo>
                      <a:pt x="7893" y="2478"/>
                      <a:pt x="8391" y="2570"/>
                      <a:pt x="8680" y="2808"/>
                    </a:cubicBezTo>
                    <a:cubicBezTo>
                      <a:pt x="8937" y="3046"/>
                      <a:pt x="9019" y="3396"/>
                      <a:pt x="8873" y="3799"/>
                    </a:cubicBezTo>
                    <a:cubicBezTo>
                      <a:pt x="8809" y="4001"/>
                      <a:pt x="8697" y="4129"/>
                      <a:pt x="8568" y="4203"/>
                    </a:cubicBezTo>
                    <a:cubicBezTo>
                      <a:pt x="8279" y="4331"/>
                      <a:pt x="7957" y="4184"/>
                      <a:pt x="7941" y="4184"/>
                    </a:cubicBezTo>
                    <a:cubicBezTo>
                      <a:pt x="7877" y="4148"/>
                      <a:pt x="7781" y="4184"/>
                      <a:pt x="7748" y="4276"/>
                    </a:cubicBezTo>
                    <a:cubicBezTo>
                      <a:pt x="7717" y="4349"/>
                      <a:pt x="7748" y="4459"/>
                      <a:pt x="7829" y="4496"/>
                    </a:cubicBezTo>
                    <a:cubicBezTo>
                      <a:pt x="7845" y="4496"/>
                      <a:pt x="8279" y="4698"/>
                      <a:pt x="8664" y="4514"/>
                    </a:cubicBezTo>
                    <a:cubicBezTo>
                      <a:pt x="8890" y="4404"/>
                      <a:pt x="9050" y="4203"/>
                      <a:pt x="9163" y="3928"/>
                    </a:cubicBezTo>
                    <a:cubicBezTo>
                      <a:pt x="9339" y="3378"/>
                      <a:pt x="9227" y="2863"/>
                      <a:pt x="8857" y="2533"/>
                    </a:cubicBezTo>
                    <a:cubicBezTo>
                      <a:pt x="8520" y="2240"/>
                      <a:pt x="8054" y="2185"/>
                      <a:pt x="7637" y="2350"/>
                    </a:cubicBezTo>
                    <a:cubicBezTo>
                      <a:pt x="7555" y="2002"/>
                      <a:pt x="7315" y="1507"/>
                      <a:pt x="6720" y="1360"/>
                    </a:cubicBezTo>
                    <a:cubicBezTo>
                      <a:pt x="6142" y="1195"/>
                      <a:pt x="5804" y="1342"/>
                      <a:pt x="5627" y="1470"/>
                    </a:cubicBezTo>
                    <a:cubicBezTo>
                      <a:pt x="5419" y="1158"/>
                      <a:pt x="5001" y="792"/>
                      <a:pt x="4390" y="902"/>
                    </a:cubicBezTo>
                    <a:cubicBezTo>
                      <a:pt x="3892" y="993"/>
                      <a:pt x="3602" y="1305"/>
                      <a:pt x="3442" y="1543"/>
                    </a:cubicBezTo>
                    <a:cubicBezTo>
                      <a:pt x="3297" y="1763"/>
                      <a:pt x="3217" y="2020"/>
                      <a:pt x="3201" y="2277"/>
                    </a:cubicBezTo>
                    <a:cubicBezTo>
                      <a:pt x="2622" y="2112"/>
                      <a:pt x="1963" y="2313"/>
                      <a:pt x="1578" y="2771"/>
                    </a:cubicBezTo>
                    <a:cubicBezTo>
                      <a:pt x="1257" y="3138"/>
                      <a:pt x="1144" y="3634"/>
                      <a:pt x="1257" y="4203"/>
                    </a:cubicBezTo>
                    <a:cubicBezTo>
                      <a:pt x="1112" y="4368"/>
                      <a:pt x="822" y="4771"/>
                      <a:pt x="902" y="5486"/>
                    </a:cubicBezTo>
                    <a:cubicBezTo>
                      <a:pt x="951" y="5852"/>
                      <a:pt x="1144" y="6147"/>
                      <a:pt x="1417" y="6294"/>
                    </a:cubicBezTo>
                    <a:cubicBezTo>
                      <a:pt x="1787" y="6477"/>
                      <a:pt x="2269" y="6422"/>
                      <a:pt x="2670" y="6129"/>
                    </a:cubicBezTo>
                    <a:cubicBezTo>
                      <a:pt x="3233" y="5724"/>
                      <a:pt x="4101" y="5706"/>
                      <a:pt x="4518" y="6092"/>
                    </a:cubicBezTo>
                    <a:cubicBezTo>
                      <a:pt x="4824" y="6385"/>
                      <a:pt x="5194" y="6679"/>
                      <a:pt x="5531" y="6642"/>
                    </a:cubicBezTo>
                    <a:lnTo>
                      <a:pt x="5611" y="6642"/>
                    </a:lnTo>
                    <a:cubicBezTo>
                      <a:pt x="5804" y="6587"/>
                      <a:pt x="5965" y="6422"/>
                      <a:pt x="6093" y="6129"/>
                    </a:cubicBezTo>
                    <a:cubicBezTo>
                      <a:pt x="6126" y="6055"/>
                      <a:pt x="6093" y="5944"/>
                      <a:pt x="6013" y="5907"/>
                    </a:cubicBezTo>
                    <a:cubicBezTo>
                      <a:pt x="5949" y="5871"/>
                      <a:pt x="5853" y="5907"/>
                      <a:pt x="5820" y="5981"/>
                    </a:cubicBezTo>
                    <a:cubicBezTo>
                      <a:pt x="5740" y="6165"/>
                      <a:pt x="5660" y="6275"/>
                      <a:pt x="5547" y="6312"/>
                    </a:cubicBezTo>
                    <a:cubicBezTo>
                      <a:pt x="5306" y="6367"/>
                      <a:pt x="4953" y="6055"/>
                      <a:pt x="4695" y="5834"/>
                    </a:cubicBezTo>
                    <a:cubicBezTo>
                      <a:pt x="4197" y="5339"/>
                      <a:pt x="3185" y="5357"/>
                      <a:pt x="2510" y="5852"/>
                    </a:cubicBezTo>
                    <a:cubicBezTo>
                      <a:pt x="2188" y="6074"/>
                      <a:pt x="1818" y="6129"/>
                      <a:pt x="1545" y="5981"/>
                    </a:cubicBezTo>
                    <a:cubicBezTo>
                      <a:pt x="1353" y="5889"/>
                      <a:pt x="1241" y="5687"/>
                      <a:pt x="1208" y="5431"/>
                    </a:cubicBezTo>
                    <a:cubicBezTo>
                      <a:pt x="1112" y="4716"/>
                      <a:pt x="1497" y="4386"/>
                      <a:pt x="1514" y="4386"/>
                    </a:cubicBezTo>
                    <a:cubicBezTo>
                      <a:pt x="1561" y="4349"/>
                      <a:pt x="1578" y="4276"/>
                      <a:pt x="1561" y="4203"/>
                    </a:cubicBezTo>
                    <a:cubicBezTo>
                      <a:pt x="1450" y="3726"/>
                      <a:pt x="1514" y="3303"/>
                      <a:pt x="1787" y="2991"/>
                    </a:cubicBezTo>
                    <a:cubicBezTo>
                      <a:pt x="2108" y="2625"/>
                      <a:pt x="2654" y="2460"/>
                      <a:pt x="3136" y="2606"/>
                    </a:cubicBezTo>
                    <a:cubicBezTo>
                      <a:pt x="3763" y="2790"/>
                      <a:pt x="3859" y="3561"/>
                      <a:pt x="3876" y="3799"/>
                    </a:cubicBezTo>
                    <a:cubicBezTo>
                      <a:pt x="3506" y="3836"/>
                      <a:pt x="3089" y="4019"/>
                      <a:pt x="2703" y="4569"/>
                    </a:cubicBezTo>
                    <a:cubicBezTo>
                      <a:pt x="2639" y="4643"/>
                      <a:pt x="2654" y="4734"/>
                      <a:pt x="2719" y="4808"/>
                    </a:cubicBezTo>
                    <a:cubicBezTo>
                      <a:pt x="2783" y="4863"/>
                      <a:pt x="2879" y="4844"/>
                      <a:pt x="2927" y="4771"/>
                    </a:cubicBezTo>
                    <a:cubicBezTo>
                      <a:pt x="3763" y="3616"/>
                      <a:pt x="4711" y="4404"/>
                      <a:pt x="4744" y="4423"/>
                    </a:cubicBezTo>
                    <a:cubicBezTo>
                      <a:pt x="4808" y="4478"/>
                      <a:pt x="4888" y="4478"/>
                      <a:pt x="4937" y="4423"/>
                    </a:cubicBezTo>
                    <a:cubicBezTo>
                      <a:pt x="4953" y="4404"/>
                      <a:pt x="5290" y="4074"/>
                      <a:pt x="5804" y="4184"/>
                    </a:cubicBezTo>
                    <a:cubicBezTo>
                      <a:pt x="6302" y="4294"/>
                      <a:pt x="6383" y="4973"/>
                      <a:pt x="6383" y="4973"/>
                    </a:cubicBezTo>
                    <a:cubicBezTo>
                      <a:pt x="6399" y="5046"/>
                      <a:pt x="6447" y="5101"/>
                      <a:pt x="6512" y="5119"/>
                    </a:cubicBezTo>
                    <a:cubicBezTo>
                      <a:pt x="7637" y="5357"/>
                      <a:pt x="7650" y="6240"/>
                      <a:pt x="7572" y="6532"/>
                    </a:cubicBezTo>
                    <a:cubicBezTo>
                      <a:pt x="7725" y="7073"/>
                      <a:pt x="7245" y="7742"/>
                      <a:pt x="6991" y="7909"/>
                    </a:cubicBezTo>
                    <a:cubicBezTo>
                      <a:pt x="6359" y="8325"/>
                      <a:pt x="6075" y="8199"/>
                      <a:pt x="5483" y="8218"/>
                    </a:cubicBezTo>
                    <a:cubicBezTo>
                      <a:pt x="4314" y="8808"/>
                      <a:pt x="3635" y="8328"/>
                      <a:pt x="3490" y="8053"/>
                    </a:cubicBezTo>
                    <a:cubicBezTo>
                      <a:pt x="3345" y="7778"/>
                      <a:pt x="3297" y="7540"/>
                      <a:pt x="3345" y="7357"/>
                    </a:cubicBezTo>
                    <a:cubicBezTo>
                      <a:pt x="3409" y="7155"/>
                      <a:pt x="3586" y="7082"/>
                      <a:pt x="3586" y="7082"/>
                    </a:cubicBezTo>
                    <a:cubicBezTo>
                      <a:pt x="3666" y="7064"/>
                      <a:pt x="3715" y="6954"/>
                      <a:pt x="3683" y="6880"/>
                    </a:cubicBezTo>
                    <a:cubicBezTo>
                      <a:pt x="3651" y="6789"/>
                      <a:pt x="3571" y="6734"/>
                      <a:pt x="3490" y="6770"/>
                    </a:cubicBezTo>
                    <a:cubicBezTo>
                      <a:pt x="3474" y="6770"/>
                      <a:pt x="3185" y="6899"/>
                      <a:pt x="3072" y="7247"/>
                    </a:cubicBezTo>
                    <a:cubicBezTo>
                      <a:pt x="2976" y="7522"/>
                      <a:pt x="3040" y="7870"/>
                      <a:pt x="3249" y="8255"/>
                    </a:cubicBezTo>
                    <a:lnTo>
                      <a:pt x="3249" y="8273"/>
                    </a:lnTo>
                    <a:cubicBezTo>
                      <a:pt x="3635" y="8788"/>
                      <a:pt x="4197" y="8880"/>
                      <a:pt x="4680" y="8825"/>
                    </a:cubicBezTo>
                    <a:cubicBezTo>
                      <a:pt x="4937" y="8806"/>
                      <a:pt x="5177" y="8733"/>
                      <a:pt x="5354" y="8677"/>
                    </a:cubicBezTo>
                    <a:cubicBezTo>
                      <a:pt x="5001" y="9558"/>
                      <a:pt x="4229" y="9961"/>
                      <a:pt x="3393" y="9998"/>
                    </a:cubicBezTo>
                    <a:cubicBezTo>
                      <a:pt x="2430" y="10053"/>
                      <a:pt x="2253" y="9228"/>
                      <a:pt x="2253" y="9228"/>
                    </a:cubicBezTo>
                    <a:cubicBezTo>
                      <a:pt x="935" y="8640"/>
                      <a:pt x="1224" y="7137"/>
                      <a:pt x="1224" y="7137"/>
                    </a:cubicBezTo>
                    <a:cubicBezTo>
                      <a:pt x="678" y="7045"/>
                      <a:pt x="-45" y="6349"/>
                      <a:pt x="3" y="49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5" name="Rectangle 66"/>
          <p:cNvSpPr>
            <a:spLocks noChangeArrowheads="1"/>
          </p:cNvSpPr>
          <p:nvPr/>
        </p:nvSpPr>
        <p:spPr bwMode="auto">
          <a:xfrm>
            <a:off x="4934197" y="1594016"/>
            <a:ext cx="2952328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b="1" dirty="0">
                <a:latin typeface="Arial" panose="020B0604020202020204" pitchFamily="34" charset="0"/>
                <a:ea typeface="Microsoft YaHei" panose="020B0503020204020204" pitchFamily="34" charset="-122"/>
              </a:rPr>
              <a:t>Both the inflation rate and GDP used for this were obtained from www,kaggle,com</a:t>
            </a:r>
          </a:p>
        </p:txBody>
      </p:sp>
      <p:sp>
        <p:nvSpPr>
          <p:cNvPr id="106" name="圆角矩形 105"/>
          <p:cNvSpPr/>
          <p:nvPr/>
        </p:nvSpPr>
        <p:spPr>
          <a:xfrm>
            <a:off x="4934198" y="1263593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Data source</a:t>
            </a:r>
          </a:p>
        </p:txBody>
      </p:sp>
      <p:sp>
        <p:nvSpPr>
          <p:cNvPr id="107" name="Rectangle 66"/>
          <p:cNvSpPr>
            <a:spLocks noChangeArrowheads="1"/>
          </p:cNvSpPr>
          <p:nvPr/>
        </p:nvSpPr>
        <p:spPr bwMode="auto">
          <a:xfrm>
            <a:off x="4651375" y="2439670"/>
            <a:ext cx="445325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Lucida Bright" panose="02040602050505020304" pitchFamily="18" charset="0"/>
                <a:ea typeface="Microsoft YaHei" panose="020B0503020204020204" pitchFamily="34" charset="-122"/>
              </a:rPr>
              <a:t>Import the necessary libraries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Lucida Bright" panose="02040602050505020304" pitchFamily="18" charset="0"/>
                <a:ea typeface="Microsoft YaHei" panose="020B0503020204020204" pitchFamily="34" charset="-122"/>
              </a:rPr>
              <a:t>Read the files using pandas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Lucida Bright" panose="02040602050505020304" pitchFamily="18" charset="0"/>
                <a:ea typeface="Microsoft YaHei" panose="020B0503020204020204" pitchFamily="34" charset="-122"/>
              </a:rPr>
              <a:t>Drop the columns that are irrelevant to the analysis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Lucida Bright" panose="02040602050505020304" pitchFamily="18" charset="0"/>
                <a:ea typeface="Microsoft YaHei" panose="020B0503020204020204" pitchFamily="34" charset="-122"/>
              </a:rPr>
              <a:t>Rename ‘Country Name’ column as Country' 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600" dirty="0">
                <a:latin typeface="Lucida Bright" panose="02040602050505020304" pitchFamily="18" charset="0"/>
                <a:ea typeface="Microsoft YaHei" panose="020B0503020204020204" pitchFamily="34" charset="-122"/>
              </a:rPr>
              <a:t>Check that the remaining columns are useful for the analysis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08" name="圆角矩形 107"/>
          <p:cNvSpPr/>
          <p:nvPr/>
        </p:nvSpPr>
        <p:spPr>
          <a:xfrm>
            <a:off x="4934198" y="2029520"/>
            <a:ext cx="1293986" cy="326144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n w="6350">
                  <a:noFill/>
                </a:ln>
                <a:solidFill>
                  <a:srgbClr val="EA5514"/>
                </a:solidFill>
                <a:latin typeface="Lucida Sans Typewriter" panose="020B0509030504030204" pitchFamily="49" charset="0"/>
                <a:ea typeface="Microsoft YaHei" panose="020B0503020204020204" pitchFamily="34" charset="-122"/>
              </a:rPr>
              <a:t>Data Cleaning</a:t>
            </a:r>
          </a:p>
        </p:txBody>
      </p:sp>
      <p:sp>
        <p:nvSpPr>
          <p:cNvPr id="2114" name="任意多边形 2113"/>
          <p:cNvSpPr/>
          <p:nvPr/>
        </p:nvSpPr>
        <p:spPr>
          <a:xfrm>
            <a:off x="1894211" y="1386706"/>
            <a:ext cx="2823964" cy="1384564"/>
          </a:xfrm>
          <a:custGeom>
            <a:avLst/>
            <a:gdLst>
              <a:gd name="connsiteX0" fmla="*/ 0 w 2667000"/>
              <a:gd name="connsiteY0" fmla="*/ 1466850 h 1466850"/>
              <a:gd name="connsiteX1" fmla="*/ 0 w 2667000"/>
              <a:gd name="connsiteY1" fmla="*/ 0 h 1466850"/>
              <a:gd name="connsiteX2" fmla="*/ 2667000 w 2667000"/>
              <a:gd name="connsiteY2" fmla="*/ 0 h 146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1466850">
                <a:moveTo>
                  <a:pt x="0" y="1466850"/>
                </a:moveTo>
                <a:lnTo>
                  <a:pt x="0" y="0"/>
                </a:lnTo>
                <a:lnTo>
                  <a:pt x="266700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16" name="任意多边形 2115"/>
          <p:cNvSpPr/>
          <p:nvPr/>
        </p:nvSpPr>
        <p:spPr>
          <a:xfrm>
            <a:off x="2453010" y="2232549"/>
            <a:ext cx="2254868" cy="753255"/>
          </a:xfrm>
          <a:custGeom>
            <a:avLst/>
            <a:gdLst>
              <a:gd name="connsiteX0" fmla="*/ 0 w 2114550"/>
              <a:gd name="connsiteY0" fmla="*/ 904875 h 904875"/>
              <a:gd name="connsiteX1" fmla="*/ 0 w 2114550"/>
              <a:gd name="connsiteY1" fmla="*/ 0 h 904875"/>
              <a:gd name="connsiteX2" fmla="*/ 2114550 w 2114550"/>
              <a:gd name="connsiteY2" fmla="*/ 0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904875">
                <a:moveTo>
                  <a:pt x="0" y="904875"/>
                </a:moveTo>
                <a:lnTo>
                  <a:pt x="0" y="0"/>
                </a:lnTo>
                <a:lnTo>
                  <a:pt x="211455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9" name="任意多边形 2118"/>
          <p:cNvSpPr/>
          <p:nvPr/>
        </p:nvSpPr>
        <p:spPr>
          <a:xfrm>
            <a:off x="2872111" y="3102611"/>
            <a:ext cx="1835767" cy="45719"/>
          </a:xfrm>
          <a:custGeom>
            <a:avLst/>
            <a:gdLst>
              <a:gd name="connsiteX0" fmla="*/ 1428750 w 1428750"/>
              <a:gd name="connsiteY0" fmla="*/ 0 h 0"/>
              <a:gd name="connsiteX1" fmla="*/ 0 w 14287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8750">
                <a:moveTo>
                  <a:pt x="1428750" y="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20" name="任意多边形 2119"/>
          <p:cNvSpPr/>
          <p:nvPr/>
        </p:nvSpPr>
        <p:spPr>
          <a:xfrm>
            <a:off x="2453011" y="3326131"/>
            <a:ext cx="2254868" cy="659020"/>
          </a:xfrm>
          <a:custGeom>
            <a:avLst/>
            <a:gdLst>
              <a:gd name="connsiteX0" fmla="*/ 1590675 w 1590675"/>
              <a:gd name="connsiteY0" fmla="*/ 542925 h 542925"/>
              <a:gd name="connsiteX1" fmla="*/ 0 w 1590675"/>
              <a:gd name="connsiteY1" fmla="*/ 542925 h 542925"/>
              <a:gd name="connsiteX2" fmla="*/ 0 w 1590675"/>
              <a:gd name="connsiteY2" fmla="*/ 0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0675" h="542925">
                <a:moveTo>
                  <a:pt x="1590675" y="542925"/>
                </a:moveTo>
                <a:lnTo>
                  <a:pt x="0" y="542925"/>
                </a:lnTo>
                <a:lnTo>
                  <a:pt x="0" y="0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2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2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YOUR TITLE</a:t>
            </a: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 p14:presetBounceEnd="6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5" grpId="0"/>
          <p:bldP spid="106" grpId="0" animBg="1"/>
          <p:bldP spid="107" grpId="0"/>
          <p:bldP spid="108" grpId="0" animBg="1"/>
          <p:bldP spid="2114" grpId="0" animBg="1"/>
          <p:bldP spid="2116" grpId="0" animBg="1"/>
          <p:bldP spid="2119" grpId="0" animBg="1"/>
          <p:bldP spid="212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5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21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1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21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1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21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0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0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55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0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5" grpId="0"/>
          <p:bldP spid="106" grpId="0" animBg="1"/>
          <p:bldP spid="107" grpId="0"/>
          <p:bldP spid="108" grpId="0" animBg="1"/>
          <p:bldP spid="2114" grpId="0" animBg="1"/>
          <p:bldP spid="2116" grpId="0" animBg="1"/>
          <p:bldP spid="2119" grpId="0" animBg="1"/>
          <p:bldP spid="2120" grpId="0" animBg="1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Freeform 103"/>
          <p:cNvSpPr>
            <a:spLocks noEditPoints="1"/>
          </p:cNvSpPr>
          <p:nvPr/>
        </p:nvSpPr>
        <p:spPr bwMode="auto">
          <a:xfrm>
            <a:off x="5341950" y="1417849"/>
            <a:ext cx="440670" cy="361120"/>
          </a:xfrm>
          <a:custGeom>
            <a:avLst/>
            <a:gdLst>
              <a:gd name="T0" fmla="*/ 317 w 332"/>
              <a:gd name="T1" fmla="*/ 227 h 272"/>
              <a:gd name="T2" fmla="*/ 198 w 332"/>
              <a:gd name="T3" fmla="*/ 227 h 272"/>
              <a:gd name="T4" fmla="*/ 294 w 332"/>
              <a:gd name="T5" fmla="*/ 212 h 272"/>
              <a:gd name="T6" fmla="*/ 302 w 332"/>
              <a:gd name="T7" fmla="*/ 204 h 272"/>
              <a:gd name="T8" fmla="*/ 302 w 332"/>
              <a:gd name="T9" fmla="*/ 53 h 272"/>
              <a:gd name="T10" fmla="*/ 317 w 332"/>
              <a:gd name="T11" fmla="*/ 53 h 272"/>
              <a:gd name="T12" fmla="*/ 317 w 332"/>
              <a:gd name="T13" fmla="*/ 227 h 272"/>
              <a:gd name="T14" fmla="*/ 174 w 332"/>
              <a:gd name="T15" fmla="*/ 224 h 272"/>
              <a:gd name="T16" fmla="*/ 174 w 332"/>
              <a:gd name="T17" fmla="*/ 48 h 272"/>
              <a:gd name="T18" fmla="*/ 287 w 332"/>
              <a:gd name="T19" fmla="*/ 15 h 272"/>
              <a:gd name="T20" fmla="*/ 287 w 332"/>
              <a:gd name="T21" fmla="*/ 197 h 272"/>
              <a:gd name="T22" fmla="*/ 174 w 332"/>
              <a:gd name="T23" fmla="*/ 224 h 272"/>
              <a:gd name="T24" fmla="*/ 158 w 332"/>
              <a:gd name="T25" fmla="*/ 224 h 272"/>
              <a:gd name="T26" fmla="*/ 45 w 332"/>
              <a:gd name="T27" fmla="*/ 197 h 272"/>
              <a:gd name="T28" fmla="*/ 45 w 332"/>
              <a:gd name="T29" fmla="*/ 15 h 272"/>
              <a:gd name="T30" fmla="*/ 158 w 332"/>
              <a:gd name="T31" fmla="*/ 48 h 272"/>
              <a:gd name="T32" fmla="*/ 158 w 332"/>
              <a:gd name="T33" fmla="*/ 224 h 272"/>
              <a:gd name="T34" fmla="*/ 15 w 332"/>
              <a:gd name="T35" fmla="*/ 227 h 272"/>
              <a:gd name="T36" fmla="*/ 15 w 332"/>
              <a:gd name="T37" fmla="*/ 53 h 272"/>
              <a:gd name="T38" fmla="*/ 30 w 332"/>
              <a:gd name="T39" fmla="*/ 53 h 272"/>
              <a:gd name="T40" fmla="*/ 30 w 332"/>
              <a:gd name="T41" fmla="*/ 204 h 272"/>
              <a:gd name="T42" fmla="*/ 37 w 332"/>
              <a:gd name="T43" fmla="*/ 212 h 272"/>
              <a:gd name="T44" fmla="*/ 134 w 332"/>
              <a:gd name="T45" fmla="*/ 227 h 272"/>
              <a:gd name="T46" fmla="*/ 15 w 332"/>
              <a:gd name="T47" fmla="*/ 227 h 272"/>
              <a:gd name="T48" fmla="*/ 317 w 332"/>
              <a:gd name="T49" fmla="*/ 38 h 272"/>
              <a:gd name="T50" fmla="*/ 302 w 332"/>
              <a:gd name="T51" fmla="*/ 38 h 272"/>
              <a:gd name="T52" fmla="*/ 302 w 332"/>
              <a:gd name="T53" fmla="*/ 7 h 272"/>
              <a:gd name="T54" fmla="*/ 294 w 332"/>
              <a:gd name="T55" fmla="*/ 0 h 272"/>
              <a:gd name="T56" fmla="*/ 166 w 332"/>
              <a:gd name="T57" fmla="*/ 34 h 272"/>
              <a:gd name="T58" fmla="*/ 37 w 332"/>
              <a:gd name="T59" fmla="*/ 0 h 272"/>
              <a:gd name="T60" fmla="*/ 30 w 332"/>
              <a:gd name="T61" fmla="*/ 7 h 272"/>
              <a:gd name="T62" fmla="*/ 30 w 332"/>
              <a:gd name="T63" fmla="*/ 38 h 272"/>
              <a:gd name="T64" fmla="*/ 15 w 332"/>
              <a:gd name="T65" fmla="*/ 38 h 272"/>
              <a:gd name="T66" fmla="*/ 0 w 332"/>
              <a:gd name="T67" fmla="*/ 53 h 272"/>
              <a:gd name="T68" fmla="*/ 0 w 332"/>
              <a:gd name="T69" fmla="*/ 242 h 272"/>
              <a:gd name="T70" fmla="*/ 15 w 332"/>
              <a:gd name="T71" fmla="*/ 257 h 272"/>
              <a:gd name="T72" fmla="*/ 143 w 332"/>
              <a:gd name="T73" fmla="*/ 257 h 272"/>
              <a:gd name="T74" fmla="*/ 158 w 332"/>
              <a:gd name="T75" fmla="*/ 272 h 272"/>
              <a:gd name="T76" fmla="*/ 174 w 332"/>
              <a:gd name="T77" fmla="*/ 272 h 272"/>
              <a:gd name="T78" fmla="*/ 189 w 332"/>
              <a:gd name="T79" fmla="*/ 257 h 272"/>
              <a:gd name="T80" fmla="*/ 317 w 332"/>
              <a:gd name="T81" fmla="*/ 257 h 272"/>
              <a:gd name="T82" fmla="*/ 332 w 332"/>
              <a:gd name="T83" fmla="*/ 242 h 272"/>
              <a:gd name="T84" fmla="*/ 332 w 332"/>
              <a:gd name="T85" fmla="*/ 53 h 272"/>
              <a:gd name="T86" fmla="*/ 317 w 332"/>
              <a:gd name="T87" fmla="*/ 38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32" h="272">
                <a:moveTo>
                  <a:pt x="317" y="227"/>
                </a:moveTo>
                <a:cubicBezTo>
                  <a:pt x="198" y="227"/>
                  <a:pt x="198" y="227"/>
                  <a:pt x="198" y="227"/>
                </a:cubicBezTo>
                <a:cubicBezTo>
                  <a:pt x="230" y="212"/>
                  <a:pt x="273" y="212"/>
                  <a:pt x="294" y="212"/>
                </a:cubicBezTo>
                <a:cubicBezTo>
                  <a:pt x="299" y="212"/>
                  <a:pt x="302" y="208"/>
                  <a:pt x="302" y="204"/>
                </a:cubicBezTo>
                <a:cubicBezTo>
                  <a:pt x="302" y="53"/>
                  <a:pt x="302" y="53"/>
                  <a:pt x="302" y="53"/>
                </a:cubicBezTo>
                <a:cubicBezTo>
                  <a:pt x="317" y="53"/>
                  <a:pt x="317" y="53"/>
                  <a:pt x="317" y="53"/>
                </a:cubicBezTo>
                <a:cubicBezTo>
                  <a:pt x="317" y="227"/>
                  <a:pt x="317" y="227"/>
                  <a:pt x="317" y="227"/>
                </a:cubicBezTo>
                <a:close/>
                <a:moveTo>
                  <a:pt x="174" y="224"/>
                </a:moveTo>
                <a:cubicBezTo>
                  <a:pt x="174" y="48"/>
                  <a:pt x="174" y="48"/>
                  <a:pt x="174" y="48"/>
                </a:cubicBezTo>
                <a:cubicBezTo>
                  <a:pt x="200" y="18"/>
                  <a:pt x="256" y="15"/>
                  <a:pt x="287" y="15"/>
                </a:cubicBezTo>
                <a:cubicBezTo>
                  <a:pt x="287" y="197"/>
                  <a:pt x="287" y="197"/>
                  <a:pt x="287" y="197"/>
                </a:cubicBezTo>
                <a:cubicBezTo>
                  <a:pt x="258" y="197"/>
                  <a:pt x="206" y="199"/>
                  <a:pt x="174" y="224"/>
                </a:cubicBezTo>
                <a:close/>
                <a:moveTo>
                  <a:pt x="158" y="224"/>
                </a:moveTo>
                <a:cubicBezTo>
                  <a:pt x="126" y="199"/>
                  <a:pt x="74" y="197"/>
                  <a:pt x="45" y="197"/>
                </a:cubicBezTo>
                <a:cubicBezTo>
                  <a:pt x="45" y="15"/>
                  <a:pt x="45" y="15"/>
                  <a:pt x="45" y="15"/>
                </a:cubicBezTo>
                <a:cubicBezTo>
                  <a:pt x="76" y="15"/>
                  <a:pt x="132" y="18"/>
                  <a:pt x="158" y="48"/>
                </a:cubicBezTo>
                <a:cubicBezTo>
                  <a:pt x="158" y="224"/>
                  <a:pt x="158" y="224"/>
                  <a:pt x="158" y="224"/>
                </a:cubicBezTo>
                <a:close/>
                <a:moveTo>
                  <a:pt x="15" y="227"/>
                </a:moveTo>
                <a:cubicBezTo>
                  <a:pt x="15" y="53"/>
                  <a:pt x="15" y="53"/>
                  <a:pt x="15" y="53"/>
                </a:cubicBezTo>
                <a:cubicBezTo>
                  <a:pt x="30" y="53"/>
                  <a:pt x="30" y="53"/>
                  <a:pt x="30" y="53"/>
                </a:cubicBezTo>
                <a:cubicBezTo>
                  <a:pt x="30" y="204"/>
                  <a:pt x="30" y="204"/>
                  <a:pt x="30" y="204"/>
                </a:cubicBezTo>
                <a:cubicBezTo>
                  <a:pt x="30" y="208"/>
                  <a:pt x="33" y="212"/>
                  <a:pt x="37" y="212"/>
                </a:cubicBezTo>
                <a:cubicBezTo>
                  <a:pt x="59" y="212"/>
                  <a:pt x="102" y="212"/>
                  <a:pt x="134" y="227"/>
                </a:cubicBezTo>
                <a:cubicBezTo>
                  <a:pt x="15" y="227"/>
                  <a:pt x="15" y="227"/>
                  <a:pt x="15" y="227"/>
                </a:cubicBezTo>
                <a:close/>
                <a:moveTo>
                  <a:pt x="317" y="38"/>
                </a:moveTo>
                <a:cubicBezTo>
                  <a:pt x="302" y="38"/>
                  <a:pt x="302" y="38"/>
                  <a:pt x="302" y="38"/>
                </a:cubicBezTo>
                <a:cubicBezTo>
                  <a:pt x="302" y="7"/>
                  <a:pt x="302" y="7"/>
                  <a:pt x="302" y="7"/>
                </a:cubicBezTo>
                <a:cubicBezTo>
                  <a:pt x="302" y="3"/>
                  <a:pt x="299" y="0"/>
                  <a:pt x="294" y="0"/>
                </a:cubicBezTo>
                <a:cubicBezTo>
                  <a:pt x="266" y="0"/>
                  <a:pt x="201" y="0"/>
                  <a:pt x="166" y="34"/>
                </a:cubicBezTo>
                <a:cubicBezTo>
                  <a:pt x="131" y="0"/>
                  <a:pt x="66" y="0"/>
                  <a:pt x="37" y="0"/>
                </a:cubicBezTo>
                <a:cubicBezTo>
                  <a:pt x="33" y="0"/>
                  <a:pt x="30" y="3"/>
                  <a:pt x="30" y="7"/>
                </a:cubicBezTo>
                <a:cubicBezTo>
                  <a:pt x="30" y="38"/>
                  <a:pt x="30" y="38"/>
                  <a:pt x="30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6" y="38"/>
                  <a:pt x="0" y="44"/>
                  <a:pt x="0" y="53"/>
                </a:cubicBezTo>
                <a:cubicBezTo>
                  <a:pt x="0" y="242"/>
                  <a:pt x="0" y="242"/>
                  <a:pt x="0" y="242"/>
                </a:cubicBezTo>
                <a:cubicBezTo>
                  <a:pt x="0" y="250"/>
                  <a:pt x="6" y="257"/>
                  <a:pt x="15" y="257"/>
                </a:cubicBezTo>
                <a:cubicBezTo>
                  <a:pt x="143" y="257"/>
                  <a:pt x="143" y="257"/>
                  <a:pt x="143" y="257"/>
                </a:cubicBezTo>
                <a:cubicBezTo>
                  <a:pt x="143" y="265"/>
                  <a:pt x="150" y="272"/>
                  <a:pt x="158" y="272"/>
                </a:cubicBezTo>
                <a:cubicBezTo>
                  <a:pt x="174" y="272"/>
                  <a:pt x="174" y="272"/>
                  <a:pt x="174" y="272"/>
                </a:cubicBezTo>
                <a:cubicBezTo>
                  <a:pt x="182" y="272"/>
                  <a:pt x="189" y="265"/>
                  <a:pt x="189" y="257"/>
                </a:cubicBezTo>
                <a:cubicBezTo>
                  <a:pt x="317" y="257"/>
                  <a:pt x="317" y="257"/>
                  <a:pt x="317" y="257"/>
                </a:cubicBezTo>
                <a:cubicBezTo>
                  <a:pt x="326" y="257"/>
                  <a:pt x="332" y="250"/>
                  <a:pt x="332" y="242"/>
                </a:cubicBezTo>
                <a:cubicBezTo>
                  <a:pt x="332" y="53"/>
                  <a:pt x="332" y="53"/>
                  <a:pt x="332" y="53"/>
                </a:cubicBezTo>
                <a:cubicBezTo>
                  <a:pt x="332" y="44"/>
                  <a:pt x="326" y="38"/>
                  <a:pt x="317" y="38"/>
                </a:cubicBezTo>
                <a:close/>
              </a:path>
            </a:pathLst>
          </a:cu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33" name="Freeform 104"/>
          <p:cNvSpPr/>
          <p:nvPr/>
        </p:nvSpPr>
        <p:spPr bwMode="auto">
          <a:xfrm>
            <a:off x="3574735" y="1932732"/>
            <a:ext cx="911225" cy="2804369"/>
          </a:xfrm>
          <a:custGeom>
            <a:avLst/>
            <a:gdLst>
              <a:gd name="T0" fmla="*/ 0 w 574"/>
              <a:gd name="T1" fmla="*/ 0 h 1616"/>
              <a:gd name="T2" fmla="*/ 0 w 574"/>
              <a:gd name="T3" fmla="*/ 1616 h 1616"/>
              <a:gd name="T4" fmla="*/ 574 w 574"/>
              <a:gd name="T5" fmla="*/ 1616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4" h="1616">
                <a:moveTo>
                  <a:pt x="0" y="0"/>
                </a:moveTo>
                <a:lnTo>
                  <a:pt x="0" y="1616"/>
                </a:lnTo>
                <a:lnTo>
                  <a:pt x="574" y="1616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34" name="Freeform 105"/>
          <p:cNvSpPr/>
          <p:nvPr/>
        </p:nvSpPr>
        <p:spPr bwMode="auto">
          <a:xfrm>
            <a:off x="3241358" y="3732212"/>
            <a:ext cx="1344613" cy="906464"/>
          </a:xfrm>
          <a:custGeom>
            <a:avLst/>
            <a:gdLst>
              <a:gd name="T0" fmla="*/ 0 w 970"/>
              <a:gd name="T1" fmla="*/ 0 h 438"/>
              <a:gd name="T2" fmla="*/ 0 w 970"/>
              <a:gd name="T3" fmla="*/ 438 h 438"/>
              <a:gd name="T4" fmla="*/ 970 w 970"/>
              <a:gd name="T5" fmla="*/ 43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0" h="438">
                <a:moveTo>
                  <a:pt x="0" y="0"/>
                </a:moveTo>
                <a:lnTo>
                  <a:pt x="0" y="438"/>
                </a:lnTo>
                <a:lnTo>
                  <a:pt x="970" y="438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35" name="Freeform 106"/>
          <p:cNvSpPr/>
          <p:nvPr/>
        </p:nvSpPr>
        <p:spPr bwMode="auto">
          <a:xfrm>
            <a:off x="4649472" y="1935906"/>
            <a:ext cx="912813" cy="2804369"/>
          </a:xfrm>
          <a:custGeom>
            <a:avLst/>
            <a:gdLst>
              <a:gd name="T0" fmla="*/ 575 w 575"/>
              <a:gd name="T1" fmla="*/ 0 h 1616"/>
              <a:gd name="T2" fmla="*/ 575 w 575"/>
              <a:gd name="T3" fmla="*/ 1616 h 1616"/>
              <a:gd name="T4" fmla="*/ 0 w 575"/>
              <a:gd name="T5" fmla="*/ 1616 h 1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5" h="1616">
                <a:moveTo>
                  <a:pt x="575" y="0"/>
                </a:moveTo>
                <a:lnTo>
                  <a:pt x="575" y="1616"/>
                </a:lnTo>
                <a:lnTo>
                  <a:pt x="0" y="1616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36" name="Freeform 107"/>
          <p:cNvSpPr/>
          <p:nvPr/>
        </p:nvSpPr>
        <p:spPr bwMode="auto">
          <a:xfrm>
            <a:off x="4700272" y="3732212"/>
            <a:ext cx="1358741" cy="906464"/>
          </a:xfrm>
          <a:custGeom>
            <a:avLst/>
            <a:gdLst>
              <a:gd name="T0" fmla="*/ 753 w 753"/>
              <a:gd name="T1" fmla="*/ 0 h 438"/>
              <a:gd name="T2" fmla="*/ 753 w 753"/>
              <a:gd name="T3" fmla="*/ 438 h 438"/>
              <a:gd name="T4" fmla="*/ 0 w 753"/>
              <a:gd name="T5" fmla="*/ 438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3" h="438">
                <a:moveTo>
                  <a:pt x="753" y="0"/>
                </a:moveTo>
                <a:lnTo>
                  <a:pt x="753" y="438"/>
                </a:lnTo>
                <a:lnTo>
                  <a:pt x="0" y="438"/>
                </a:lnTo>
              </a:path>
            </a:pathLst>
          </a:custGeom>
          <a:ln w="6350">
            <a:solidFill>
              <a:schemeClr val="bg1">
                <a:lumMod val="6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37" name="Freeform 108"/>
          <p:cNvSpPr>
            <a:spLocks noEditPoints="1"/>
          </p:cNvSpPr>
          <p:nvPr/>
        </p:nvSpPr>
        <p:spPr bwMode="auto">
          <a:xfrm rot="20105526">
            <a:off x="5899608" y="3225794"/>
            <a:ext cx="266424" cy="397740"/>
          </a:xfrm>
          <a:custGeom>
            <a:avLst/>
            <a:gdLst>
              <a:gd name="T0" fmla="*/ 196 w 201"/>
              <a:gd name="T1" fmla="*/ 271 h 299"/>
              <a:gd name="T2" fmla="*/ 164 w 201"/>
              <a:gd name="T3" fmla="*/ 199 h 299"/>
              <a:gd name="T4" fmla="*/ 152 w 201"/>
              <a:gd name="T5" fmla="*/ 189 h 299"/>
              <a:gd name="T6" fmla="*/ 143 w 201"/>
              <a:gd name="T7" fmla="*/ 169 h 299"/>
              <a:gd name="T8" fmla="*/ 175 w 201"/>
              <a:gd name="T9" fmla="*/ 62 h 299"/>
              <a:gd name="T10" fmla="*/ 62 w 201"/>
              <a:gd name="T11" fmla="*/ 20 h 299"/>
              <a:gd name="T12" fmla="*/ 20 w 201"/>
              <a:gd name="T13" fmla="*/ 133 h 299"/>
              <a:gd name="T14" fmla="*/ 122 w 201"/>
              <a:gd name="T15" fmla="*/ 179 h 299"/>
              <a:gd name="T16" fmla="*/ 131 w 201"/>
              <a:gd name="T17" fmla="*/ 199 h 299"/>
              <a:gd name="T18" fmla="*/ 131 w 201"/>
              <a:gd name="T19" fmla="*/ 215 h 299"/>
              <a:gd name="T20" fmla="*/ 163 w 201"/>
              <a:gd name="T21" fmla="*/ 286 h 299"/>
              <a:gd name="T22" fmla="*/ 187 w 201"/>
              <a:gd name="T23" fmla="*/ 295 h 299"/>
              <a:gd name="T24" fmla="*/ 196 w 201"/>
              <a:gd name="T25" fmla="*/ 271 h 299"/>
              <a:gd name="T26" fmla="*/ 126 w 201"/>
              <a:gd name="T27" fmla="*/ 160 h 299"/>
              <a:gd name="T28" fmla="*/ 34 w 201"/>
              <a:gd name="T29" fmla="*/ 126 h 299"/>
              <a:gd name="T30" fmla="*/ 69 w 201"/>
              <a:gd name="T31" fmla="*/ 34 h 299"/>
              <a:gd name="T32" fmla="*/ 160 w 201"/>
              <a:gd name="T33" fmla="*/ 69 h 299"/>
              <a:gd name="T34" fmla="*/ 126 w 201"/>
              <a:gd name="T35" fmla="*/ 16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1" h="299">
                <a:moveTo>
                  <a:pt x="196" y="271"/>
                </a:moveTo>
                <a:cubicBezTo>
                  <a:pt x="164" y="199"/>
                  <a:pt x="164" y="199"/>
                  <a:pt x="164" y="199"/>
                </a:cubicBezTo>
                <a:cubicBezTo>
                  <a:pt x="162" y="194"/>
                  <a:pt x="157" y="191"/>
                  <a:pt x="152" y="189"/>
                </a:cubicBezTo>
                <a:cubicBezTo>
                  <a:pt x="143" y="169"/>
                  <a:pt x="143" y="169"/>
                  <a:pt x="143" y="169"/>
                </a:cubicBezTo>
                <a:cubicBezTo>
                  <a:pt x="178" y="147"/>
                  <a:pt x="193" y="101"/>
                  <a:pt x="175" y="62"/>
                </a:cubicBezTo>
                <a:cubicBezTo>
                  <a:pt x="155" y="19"/>
                  <a:pt x="105" y="0"/>
                  <a:pt x="62" y="20"/>
                </a:cubicBezTo>
                <a:cubicBezTo>
                  <a:pt x="19" y="39"/>
                  <a:pt x="0" y="90"/>
                  <a:pt x="20" y="133"/>
                </a:cubicBezTo>
                <a:cubicBezTo>
                  <a:pt x="38" y="172"/>
                  <a:pt x="82" y="191"/>
                  <a:pt x="122" y="179"/>
                </a:cubicBezTo>
                <a:cubicBezTo>
                  <a:pt x="131" y="199"/>
                  <a:pt x="131" y="199"/>
                  <a:pt x="131" y="199"/>
                </a:cubicBezTo>
                <a:cubicBezTo>
                  <a:pt x="128" y="204"/>
                  <a:pt x="128" y="209"/>
                  <a:pt x="131" y="215"/>
                </a:cubicBezTo>
                <a:cubicBezTo>
                  <a:pt x="163" y="286"/>
                  <a:pt x="163" y="286"/>
                  <a:pt x="163" y="286"/>
                </a:cubicBezTo>
                <a:cubicBezTo>
                  <a:pt x="167" y="295"/>
                  <a:pt x="178" y="299"/>
                  <a:pt x="187" y="295"/>
                </a:cubicBezTo>
                <a:cubicBezTo>
                  <a:pt x="197" y="291"/>
                  <a:pt x="201" y="280"/>
                  <a:pt x="196" y="271"/>
                </a:cubicBezTo>
                <a:close/>
                <a:moveTo>
                  <a:pt x="126" y="160"/>
                </a:moveTo>
                <a:cubicBezTo>
                  <a:pt x="91" y="176"/>
                  <a:pt x="50" y="161"/>
                  <a:pt x="34" y="126"/>
                </a:cubicBezTo>
                <a:cubicBezTo>
                  <a:pt x="19" y="91"/>
                  <a:pt x="34" y="50"/>
                  <a:pt x="69" y="34"/>
                </a:cubicBezTo>
                <a:cubicBezTo>
                  <a:pt x="104" y="18"/>
                  <a:pt x="145" y="34"/>
                  <a:pt x="160" y="69"/>
                </a:cubicBezTo>
                <a:cubicBezTo>
                  <a:pt x="176" y="103"/>
                  <a:pt x="161" y="145"/>
                  <a:pt x="126" y="160"/>
                </a:cubicBezTo>
                <a:close/>
              </a:path>
            </a:pathLst>
          </a:cu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1" name="组合 100"/>
          <p:cNvGrpSpPr/>
          <p:nvPr/>
        </p:nvGrpSpPr>
        <p:grpSpPr>
          <a:xfrm>
            <a:off x="3371445" y="1410505"/>
            <a:ext cx="406580" cy="407842"/>
            <a:chOff x="3020219" y="1344612"/>
            <a:chExt cx="511175" cy="512763"/>
          </a:xfrm>
          <a:solidFill>
            <a:srgbClr val="EA5514"/>
          </a:solidFill>
        </p:grpSpPr>
        <p:sp>
          <p:nvSpPr>
            <p:cNvPr id="2138" name="Freeform 109"/>
            <p:cNvSpPr>
              <a:spLocks noEditPoints="1"/>
            </p:cNvSpPr>
            <p:nvPr/>
          </p:nvSpPr>
          <p:spPr bwMode="auto">
            <a:xfrm>
              <a:off x="3182144" y="1344612"/>
              <a:ext cx="187325" cy="512763"/>
            </a:xfrm>
            <a:custGeom>
              <a:avLst/>
              <a:gdLst>
                <a:gd name="T0" fmla="*/ 57 w 113"/>
                <a:gd name="T1" fmla="*/ 0 h 307"/>
                <a:gd name="T2" fmla="*/ 0 w 113"/>
                <a:gd name="T3" fmla="*/ 153 h 307"/>
                <a:gd name="T4" fmla="*/ 57 w 113"/>
                <a:gd name="T5" fmla="*/ 307 h 307"/>
                <a:gd name="T6" fmla="*/ 113 w 113"/>
                <a:gd name="T7" fmla="*/ 153 h 307"/>
                <a:gd name="T8" fmla="*/ 57 w 113"/>
                <a:gd name="T9" fmla="*/ 0 h 307"/>
                <a:gd name="T10" fmla="*/ 57 w 113"/>
                <a:gd name="T11" fmla="*/ 282 h 307"/>
                <a:gd name="T12" fmla="*/ 9 w 113"/>
                <a:gd name="T13" fmla="*/ 153 h 307"/>
                <a:gd name="T14" fmla="*/ 57 w 113"/>
                <a:gd name="T15" fmla="*/ 25 h 307"/>
                <a:gd name="T16" fmla="*/ 104 w 113"/>
                <a:gd name="T17" fmla="*/ 153 h 307"/>
                <a:gd name="T18" fmla="*/ 57 w 113"/>
                <a:gd name="T19" fmla="*/ 282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307">
                  <a:moveTo>
                    <a:pt x="57" y="0"/>
                  </a:moveTo>
                  <a:cubicBezTo>
                    <a:pt x="25" y="0"/>
                    <a:pt x="0" y="69"/>
                    <a:pt x="0" y="153"/>
                  </a:cubicBezTo>
                  <a:cubicBezTo>
                    <a:pt x="0" y="238"/>
                    <a:pt x="25" y="307"/>
                    <a:pt x="57" y="307"/>
                  </a:cubicBezTo>
                  <a:cubicBezTo>
                    <a:pt x="88" y="307"/>
                    <a:pt x="113" y="238"/>
                    <a:pt x="113" y="153"/>
                  </a:cubicBezTo>
                  <a:cubicBezTo>
                    <a:pt x="113" y="69"/>
                    <a:pt x="88" y="0"/>
                    <a:pt x="57" y="0"/>
                  </a:cubicBezTo>
                  <a:close/>
                  <a:moveTo>
                    <a:pt x="57" y="282"/>
                  </a:moveTo>
                  <a:cubicBezTo>
                    <a:pt x="30" y="282"/>
                    <a:pt x="9" y="224"/>
                    <a:pt x="9" y="153"/>
                  </a:cubicBezTo>
                  <a:cubicBezTo>
                    <a:pt x="9" y="82"/>
                    <a:pt x="30" y="25"/>
                    <a:pt x="57" y="25"/>
                  </a:cubicBezTo>
                  <a:cubicBezTo>
                    <a:pt x="83" y="25"/>
                    <a:pt x="104" y="82"/>
                    <a:pt x="104" y="153"/>
                  </a:cubicBezTo>
                  <a:cubicBezTo>
                    <a:pt x="104" y="224"/>
                    <a:pt x="83" y="282"/>
                    <a:pt x="5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9" name="Freeform 110"/>
            <p:cNvSpPr>
              <a:spLocks noEditPoints="1"/>
            </p:cNvSpPr>
            <p:nvPr/>
          </p:nvSpPr>
          <p:spPr bwMode="auto">
            <a:xfrm>
              <a:off x="3020219" y="1506538"/>
              <a:ext cx="511175" cy="188913"/>
            </a:xfrm>
            <a:custGeom>
              <a:avLst/>
              <a:gdLst>
                <a:gd name="T0" fmla="*/ 307 w 307"/>
                <a:gd name="T1" fmla="*/ 56 h 113"/>
                <a:gd name="T2" fmla="*/ 154 w 307"/>
                <a:gd name="T3" fmla="*/ 0 h 113"/>
                <a:gd name="T4" fmla="*/ 0 w 307"/>
                <a:gd name="T5" fmla="*/ 56 h 113"/>
                <a:gd name="T6" fmla="*/ 154 w 307"/>
                <a:gd name="T7" fmla="*/ 113 h 113"/>
                <a:gd name="T8" fmla="*/ 307 w 307"/>
                <a:gd name="T9" fmla="*/ 56 h 113"/>
                <a:gd name="T10" fmla="*/ 25 w 307"/>
                <a:gd name="T11" fmla="*/ 56 h 113"/>
                <a:gd name="T12" fmla="*/ 154 w 307"/>
                <a:gd name="T13" fmla="*/ 9 h 113"/>
                <a:gd name="T14" fmla="*/ 282 w 307"/>
                <a:gd name="T15" fmla="*/ 56 h 113"/>
                <a:gd name="T16" fmla="*/ 154 w 307"/>
                <a:gd name="T17" fmla="*/ 104 h 113"/>
                <a:gd name="T18" fmla="*/ 25 w 307"/>
                <a:gd name="T19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7" h="113">
                  <a:moveTo>
                    <a:pt x="307" y="56"/>
                  </a:moveTo>
                  <a:cubicBezTo>
                    <a:pt x="307" y="25"/>
                    <a:pt x="238" y="0"/>
                    <a:pt x="154" y="0"/>
                  </a:cubicBezTo>
                  <a:cubicBezTo>
                    <a:pt x="69" y="0"/>
                    <a:pt x="0" y="25"/>
                    <a:pt x="0" y="56"/>
                  </a:cubicBezTo>
                  <a:cubicBezTo>
                    <a:pt x="0" y="88"/>
                    <a:pt x="69" y="113"/>
                    <a:pt x="154" y="113"/>
                  </a:cubicBezTo>
                  <a:cubicBezTo>
                    <a:pt x="238" y="113"/>
                    <a:pt x="307" y="88"/>
                    <a:pt x="307" y="56"/>
                  </a:cubicBezTo>
                  <a:close/>
                  <a:moveTo>
                    <a:pt x="25" y="56"/>
                  </a:moveTo>
                  <a:cubicBezTo>
                    <a:pt x="25" y="30"/>
                    <a:pt x="83" y="9"/>
                    <a:pt x="154" y="9"/>
                  </a:cubicBezTo>
                  <a:cubicBezTo>
                    <a:pt x="225" y="9"/>
                    <a:pt x="282" y="30"/>
                    <a:pt x="282" y="56"/>
                  </a:cubicBezTo>
                  <a:cubicBezTo>
                    <a:pt x="282" y="82"/>
                    <a:pt x="225" y="104"/>
                    <a:pt x="154" y="104"/>
                  </a:cubicBezTo>
                  <a:cubicBezTo>
                    <a:pt x="83" y="104"/>
                    <a:pt x="25" y="82"/>
                    <a:pt x="2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1" name="Freeform 111"/>
            <p:cNvSpPr>
              <a:spLocks noEditPoints="1"/>
            </p:cNvSpPr>
            <p:nvPr/>
          </p:nvSpPr>
          <p:spPr bwMode="auto">
            <a:xfrm>
              <a:off x="3058319" y="1382713"/>
              <a:ext cx="434975" cy="436563"/>
            </a:xfrm>
            <a:custGeom>
              <a:avLst/>
              <a:gdLst>
                <a:gd name="T0" fmla="*/ 239 w 261"/>
                <a:gd name="T1" fmla="*/ 22 h 261"/>
                <a:gd name="T2" fmla="*/ 91 w 261"/>
                <a:gd name="T3" fmla="*/ 90 h 261"/>
                <a:gd name="T4" fmla="*/ 22 w 261"/>
                <a:gd name="T5" fmla="*/ 239 h 261"/>
                <a:gd name="T6" fmla="*/ 171 w 261"/>
                <a:gd name="T7" fmla="*/ 170 h 261"/>
                <a:gd name="T8" fmla="*/ 239 w 261"/>
                <a:gd name="T9" fmla="*/ 22 h 261"/>
                <a:gd name="T10" fmla="*/ 40 w 261"/>
                <a:gd name="T11" fmla="*/ 221 h 261"/>
                <a:gd name="T12" fmla="*/ 97 w 261"/>
                <a:gd name="T13" fmla="*/ 97 h 261"/>
                <a:gd name="T14" fmla="*/ 221 w 261"/>
                <a:gd name="T15" fmla="*/ 39 h 261"/>
                <a:gd name="T16" fmla="*/ 164 w 261"/>
                <a:gd name="T17" fmla="*/ 164 h 261"/>
                <a:gd name="T18" fmla="*/ 40 w 261"/>
                <a:gd name="T19" fmla="*/ 22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239" y="22"/>
                  </a:moveTo>
                  <a:cubicBezTo>
                    <a:pt x="217" y="0"/>
                    <a:pt x="150" y="30"/>
                    <a:pt x="91" y="90"/>
                  </a:cubicBezTo>
                  <a:cubicBezTo>
                    <a:pt x="31" y="150"/>
                    <a:pt x="0" y="217"/>
                    <a:pt x="22" y="239"/>
                  </a:cubicBezTo>
                  <a:cubicBezTo>
                    <a:pt x="44" y="261"/>
                    <a:pt x="111" y="230"/>
                    <a:pt x="171" y="170"/>
                  </a:cubicBezTo>
                  <a:cubicBezTo>
                    <a:pt x="230" y="110"/>
                    <a:pt x="261" y="44"/>
                    <a:pt x="239" y="22"/>
                  </a:cubicBezTo>
                  <a:close/>
                  <a:moveTo>
                    <a:pt x="40" y="221"/>
                  </a:moveTo>
                  <a:cubicBezTo>
                    <a:pt x="21" y="203"/>
                    <a:pt x="47" y="147"/>
                    <a:pt x="97" y="97"/>
                  </a:cubicBezTo>
                  <a:cubicBezTo>
                    <a:pt x="147" y="47"/>
                    <a:pt x="203" y="21"/>
                    <a:pt x="221" y="39"/>
                  </a:cubicBezTo>
                  <a:cubicBezTo>
                    <a:pt x="240" y="58"/>
                    <a:pt x="214" y="114"/>
                    <a:pt x="164" y="164"/>
                  </a:cubicBezTo>
                  <a:cubicBezTo>
                    <a:pt x="114" y="214"/>
                    <a:pt x="58" y="240"/>
                    <a:pt x="40" y="2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2" name="Freeform 112"/>
            <p:cNvSpPr>
              <a:spLocks noEditPoints="1"/>
            </p:cNvSpPr>
            <p:nvPr/>
          </p:nvSpPr>
          <p:spPr bwMode="auto">
            <a:xfrm>
              <a:off x="3058319" y="1382713"/>
              <a:ext cx="434975" cy="436563"/>
            </a:xfrm>
            <a:custGeom>
              <a:avLst/>
              <a:gdLst>
                <a:gd name="T0" fmla="*/ 239 w 261"/>
                <a:gd name="T1" fmla="*/ 239 h 261"/>
                <a:gd name="T2" fmla="*/ 171 w 261"/>
                <a:gd name="T3" fmla="*/ 90 h 261"/>
                <a:gd name="T4" fmla="*/ 22 w 261"/>
                <a:gd name="T5" fmla="*/ 22 h 261"/>
                <a:gd name="T6" fmla="*/ 91 w 261"/>
                <a:gd name="T7" fmla="*/ 170 h 261"/>
                <a:gd name="T8" fmla="*/ 239 w 261"/>
                <a:gd name="T9" fmla="*/ 239 h 261"/>
                <a:gd name="T10" fmla="*/ 40 w 261"/>
                <a:gd name="T11" fmla="*/ 39 h 261"/>
                <a:gd name="T12" fmla="*/ 164 w 261"/>
                <a:gd name="T13" fmla="*/ 97 h 261"/>
                <a:gd name="T14" fmla="*/ 221 w 261"/>
                <a:gd name="T15" fmla="*/ 221 h 261"/>
                <a:gd name="T16" fmla="*/ 97 w 261"/>
                <a:gd name="T17" fmla="*/ 164 h 261"/>
                <a:gd name="T18" fmla="*/ 40 w 261"/>
                <a:gd name="T19" fmla="*/ 39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61">
                  <a:moveTo>
                    <a:pt x="239" y="239"/>
                  </a:moveTo>
                  <a:cubicBezTo>
                    <a:pt x="261" y="217"/>
                    <a:pt x="230" y="150"/>
                    <a:pt x="171" y="90"/>
                  </a:cubicBezTo>
                  <a:cubicBezTo>
                    <a:pt x="111" y="30"/>
                    <a:pt x="44" y="0"/>
                    <a:pt x="22" y="22"/>
                  </a:cubicBezTo>
                  <a:cubicBezTo>
                    <a:pt x="0" y="44"/>
                    <a:pt x="31" y="110"/>
                    <a:pt x="91" y="170"/>
                  </a:cubicBezTo>
                  <a:cubicBezTo>
                    <a:pt x="150" y="230"/>
                    <a:pt x="217" y="261"/>
                    <a:pt x="239" y="239"/>
                  </a:cubicBezTo>
                  <a:close/>
                  <a:moveTo>
                    <a:pt x="40" y="39"/>
                  </a:moveTo>
                  <a:cubicBezTo>
                    <a:pt x="58" y="21"/>
                    <a:pt x="114" y="47"/>
                    <a:pt x="164" y="97"/>
                  </a:cubicBezTo>
                  <a:cubicBezTo>
                    <a:pt x="214" y="147"/>
                    <a:pt x="240" y="203"/>
                    <a:pt x="221" y="221"/>
                  </a:cubicBezTo>
                  <a:cubicBezTo>
                    <a:pt x="203" y="240"/>
                    <a:pt x="147" y="214"/>
                    <a:pt x="97" y="164"/>
                  </a:cubicBezTo>
                  <a:cubicBezTo>
                    <a:pt x="47" y="114"/>
                    <a:pt x="21" y="58"/>
                    <a:pt x="40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3" name="Oval 113"/>
            <p:cNvSpPr>
              <a:spLocks noChangeArrowheads="1"/>
            </p:cNvSpPr>
            <p:nvPr/>
          </p:nvSpPr>
          <p:spPr bwMode="auto">
            <a:xfrm>
              <a:off x="3236119" y="1562100"/>
              <a:ext cx="79375" cy="77788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8" name="Freeform 80"/>
          <p:cNvSpPr>
            <a:spLocks noEditPoints="1"/>
          </p:cNvSpPr>
          <p:nvPr/>
        </p:nvSpPr>
        <p:spPr bwMode="auto">
          <a:xfrm flipH="1">
            <a:off x="2902904" y="3271947"/>
            <a:ext cx="390525" cy="320675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EA551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Rectangle 66"/>
          <p:cNvSpPr>
            <a:spLocks noChangeArrowheads="1"/>
          </p:cNvSpPr>
          <p:nvPr/>
        </p:nvSpPr>
        <p:spPr bwMode="auto">
          <a:xfrm>
            <a:off x="5940152" y="1790801"/>
            <a:ext cx="2880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1.Calculate the max,min, and mean of both inflation rate and GDP of the five countries</a:t>
            </a:r>
          </a:p>
        </p:txBody>
      </p:sp>
      <p:sp>
        <p:nvSpPr>
          <p:cNvPr id="155" name="圆角矩形 154"/>
          <p:cNvSpPr/>
          <p:nvPr/>
        </p:nvSpPr>
        <p:spPr>
          <a:xfrm>
            <a:off x="5940152" y="146037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Analysis</a:t>
            </a:r>
          </a:p>
        </p:txBody>
      </p:sp>
      <p:sp>
        <p:nvSpPr>
          <p:cNvPr id="156" name="Rectangle 66"/>
          <p:cNvSpPr>
            <a:spLocks noChangeArrowheads="1"/>
          </p:cNvSpPr>
          <p:nvPr/>
        </p:nvSpPr>
        <p:spPr bwMode="auto">
          <a:xfrm>
            <a:off x="6272892" y="3188436"/>
            <a:ext cx="2088232" cy="123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C</a:t>
            </a:r>
            <a:r>
              <a:rPr lang="zh-CN" altLang="en-US" sz="2000" dirty="0">
                <a:latin typeface="Arial" panose="020B0604020202020204" pitchFamily="34" charset="0"/>
                <a:ea typeface="Microsoft YaHei" panose="020B0503020204020204" pitchFamily="34" charset="-122"/>
              </a:rPr>
              <a:t>omparison of the inflation rate and GDP growth in different countries</a:t>
            </a:r>
          </a:p>
        </p:txBody>
      </p:sp>
      <p:sp>
        <p:nvSpPr>
          <p:cNvPr id="157" name="圆角矩形 156"/>
          <p:cNvSpPr/>
          <p:nvPr/>
        </p:nvSpPr>
        <p:spPr>
          <a:xfrm>
            <a:off x="6389732" y="2941833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Analysis</a:t>
            </a:r>
          </a:p>
        </p:txBody>
      </p:sp>
      <p:sp>
        <p:nvSpPr>
          <p:cNvPr id="158" name="Rectangle 66"/>
          <p:cNvSpPr>
            <a:spLocks noChangeArrowheads="1"/>
          </p:cNvSpPr>
          <p:nvPr/>
        </p:nvSpPr>
        <p:spPr bwMode="auto">
          <a:xfrm>
            <a:off x="107504" y="1790801"/>
            <a:ext cx="3171140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28600" lvl="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000" dirty="0"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Create a dataframe of just the Sub-Sahara African countries</a:t>
            </a:r>
            <a:endParaRPr lang="zh-CN" altLang="en-US" sz="1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28600" lvl="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000" dirty="0"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transpose the Sub_Saharan_Africa_GDP dataframe to have the countries as columns. This will help us plot a bar graph of the average GDP.</a:t>
            </a:r>
            <a:endParaRPr lang="zh-CN" altLang="en-US" sz="1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28600" lvl="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000" dirty="0"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The series extraction of the Average GDP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of the Countries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2148206" y="146037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Data cleaning</a:t>
            </a:r>
          </a:p>
        </p:txBody>
      </p:sp>
      <p:sp>
        <p:nvSpPr>
          <p:cNvPr id="160" name="Rectangle 66"/>
          <p:cNvSpPr>
            <a:spLocks noChangeArrowheads="1"/>
          </p:cNvSpPr>
          <p:nvPr/>
        </p:nvSpPr>
        <p:spPr bwMode="auto">
          <a:xfrm>
            <a:off x="0" y="3661140"/>
            <a:ext cx="301911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228600" lvl="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000" dirty="0"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Plot a graph of GDP of all the countries in Sub-Saharan Africa </a:t>
            </a:r>
            <a:endParaRPr lang="zh-CN" altLang="en-US" sz="1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28600" lvl="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1000" dirty="0"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Create a dataframe of just the five largest Sub-Saharan African economies using the Inflation rate.</a:t>
            </a:r>
            <a:endParaRPr lang="zh-CN" altLang="en-US" sz="1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228600" lvl="0" indent="-228600" algn="just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000" dirty="0"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Transpose</a:t>
            </a:r>
            <a:r>
              <a:rPr lang="zh-CN" altLang="en-US" sz="1000" dirty="0">
                <a:latin typeface="Arial" panose="020B0604020202020204" pitchFamily="34" charset="0"/>
                <a:ea typeface="Microsoft YaHei" panose="020B0503020204020204" pitchFamily="34" charset="-122"/>
                <a:sym typeface="+mn-ea"/>
              </a:rPr>
              <a:t> the Sub_Saharan_Africa_Inflation rate dataframe to have the countries as columns.</a:t>
            </a:r>
            <a:endParaRPr lang="zh-CN" altLang="en-US" sz="1000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61" name="圆角矩形 160"/>
          <p:cNvSpPr/>
          <p:nvPr/>
        </p:nvSpPr>
        <p:spPr>
          <a:xfrm>
            <a:off x="1649629" y="328663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Data cleaning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60547" y="1601788"/>
            <a:ext cx="417513" cy="3160713"/>
            <a:chOff x="4360547" y="1601788"/>
            <a:chExt cx="417513" cy="3160713"/>
          </a:xfrm>
        </p:grpSpPr>
        <p:sp>
          <p:nvSpPr>
            <p:cNvPr id="2125" name="Freeform 96"/>
            <p:cNvSpPr/>
            <p:nvPr/>
          </p:nvSpPr>
          <p:spPr bwMode="auto">
            <a:xfrm>
              <a:off x="4373247" y="1601788"/>
              <a:ext cx="392113" cy="682625"/>
            </a:xfrm>
            <a:custGeom>
              <a:avLst/>
              <a:gdLst>
                <a:gd name="T0" fmla="*/ 235 w 235"/>
                <a:gd name="T1" fmla="*/ 360 h 408"/>
                <a:gd name="T2" fmla="*/ 187 w 235"/>
                <a:gd name="T3" fmla="*/ 408 h 408"/>
                <a:gd name="T4" fmla="*/ 48 w 235"/>
                <a:gd name="T5" fmla="*/ 408 h 408"/>
                <a:gd name="T6" fmla="*/ 0 w 235"/>
                <a:gd name="T7" fmla="*/ 360 h 408"/>
                <a:gd name="T8" fmla="*/ 0 w 235"/>
                <a:gd name="T9" fmla="*/ 48 h 408"/>
                <a:gd name="T10" fmla="*/ 48 w 235"/>
                <a:gd name="T11" fmla="*/ 0 h 408"/>
                <a:gd name="T12" fmla="*/ 187 w 235"/>
                <a:gd name="T13" fmla="*/ 0 h 408"/>
                <a:gd name="T14" fmla="*/ 235 w 235"/>
                <a:gd name="T15" fmla="*/ 48 h 408"/>
                <a:gd name="T16" fmla="*/ 235 w 235"/>
                <a:gd name="T17" fmla="*/ 36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5" h="408">
                  <a:moveTo>
                    <a:pt x="235" y="360"/>
                  </a:moveTo>
                  <a:cubicBezTo>
                    <a:pt x="235" y="387"/>
                    <a:pt x="214" y="408"/>
                    <a:pt x="187" y="408"/>
                  </a:cubicBezTo>
                  <a:cubicBezTo>
                    <a:pt x="48" y="408"/>
                    <a:pt x="48" y="408"/>
                    <a:pt x="48" y="408"/>
                  </a:cubicBezTo>
                  <a:cubicBezTo>
                    <a:pt x="21" y="408"/>
                    <a:pt x="0" y="387"/>
                    <a:pt x="0" y="36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214" y="0"/>
                    <a:pt x="235" y="21"/>
                    <a:pt x="235" y="48"/>
                  </a:cubicBezTo>
                  <a:lnTo>
                    <a:pt x="235" y="36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6" name="Rectangle 97"/>
            <p:cNvSpPr>
              <a:spLocks noChangeArrowheads="1"/>
            </p:cNvSpPr>
            <p:nvPr/>
          </p:nvSpPr>
          <p:spPr bwMode="auto">
            <a:xfrm>
              <a:off x="4360547" y="1824038"/>
              <a:ext cx="417513" cy="23939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7" name="Rectangle 98"/>
            <p:cNvSpPr>
              <a:spLocks noChangeArrowheads="1"/>
            </p:cNvSpPr>
            <p:nvPr/>
          </p:nvSpPr>
          <p:spPr bwMode="auto">
            <a:xfrm>
              <a:off x="4385947" y="1824038"/>
              <a:ext cx="120650" cy="2393950"/>
            </a:xfrm>
            <a:prstGeom prst="rect">
              <a:avLst/>
            </a:prstGeom>
            <a:solidFill>
              <a:srgbClr val="FCFB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8" name="Rectangle 99"/>
            <p:cNvSpPr>
              <a:spLocks noChangeArrowheads="1"/>
            </p:cNvSpPr>
            <p:nvPr/>
          </p:nvSpPr>
          <p:spPr bwMode="auto">
            <a:xfrm>
              <a:off x="4628834" y="1824038"/>
              <a:ext cx="119063" cy="2393950"/>
            </a:xfrm>
            <a:prstGeom prst="rect">
              <a:avLst/>
            </a:prstGeom>
            <a:solidFill>
              <a:srgbClr val="FCFB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9" name="Rectangle 100"/>
            <p:cNvSpPr>
              <a:spLocks noChangeArrowheads="1"/>
            </p:cNvSpPr>
            <p:nvPr/>
          </p:nvSpPr>
          <p:spPr bwMode="auto">
            <a:xfrm>
              <a:off x="4502627" y="1824038"/>
              <a:ext cx="127795" cy="2393950"/>
            </a:xfrm>
            <a:prstGeom prst="rect">
              <a:avLst/>
            </a:pr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0" name="Freeform 101"/>
            <p:cNvSpPr/>
            <p:nvPr/>
          </p:nvSpPr>
          <p:spPr bwMode="auto">
            <a:xfrm>
              <a:off x="4360547" y="4217988"/>
              <a:ext cx="417513" cy="333375"/>
            </a:xfrm>
            <a:custGeom>
              <a:avLst/>
              <a:gdLst>
                <a:gd name="T0" fmla="*/ 0 w 263"/>
                <a:gd name="T1" fmla="*/ 0 h 210"/>
                <a:gd name="T2" fmla="*/ 54 w 263"/>
                <a:gd name="T3" fmla="*/ 210 h 210"/>
                <a:gd name="T4" fmla="*/ 207 w 263"/>
                <a:gd name="T5" fmla="*/ 210 h 210"/>
                <a:gd name="T6" fmla="*/ 263 w 263"/>
                <a:gd name="T7" fmla="*/ 0 h 210"/>
                <a:gd name="T8" fmla="*/ 0 w 263"/>
                <a:gd name="T9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210">
                  <a:moveTo>
                    <a:pt x="0" y="0"/>
                  </a:moveTo>
                  <a:lnTo>
                    <a:pt x="54" y="210"/>
                  </a:lnTo>
                  <a:lnTo>
                    <a:pt x="207" y="210"/>
                  </a:lnTo>
                  <a:lnTo>
                    <a:pt x="2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1" name="Freeform 102"/>
            <p:cNvSpPr/>
            <p:nvPr/>
          </p:nvSpPr>
          <p:spPr bwMode="auto">
            <a:xfrm>
              <a:off x="4446272" y="4551363"/>
              <a:ext cx="242888" cy="211138"/>
            </a:xfrm>
            <a:custGeom>
              <a:avLst/>
              <a:gdLst>
                <a:gd name="T0" fmla="*/ 145 w 145"/>
                <a:gd name="T1" fmla="*/ 0 h 126"/>
                <a:gd name="T2" fmla="*/ 0 w 145"/>
                <a:gd name="T3" fmla="*/ 0 h 126"/>
                <a:gd name="T4" fmla="*/ 35 w 145"/>
                <a:gd name="T5" fmla="*/ 89 h 126"/>
                <a:gd name="T6" fmla="*/ 74 w 145"/>
                <a:gd name="T7" fmla="*/ 126 h 126"/>
                <a:gd name="T8" fmla="*/ 112 w 145"/>
                <a:gd name="T9" fmla="*/ 89 h 126"/>
                <a:gd name="T10" fmla="*/ 145 w 145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26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5" y="89"/>
                    <a:pt x="35" y="89"/>
                    <a:pt x="35" y="89"/>
                  </a:cubicBezTo>
                  <a:cubicBezTo>
                    <a:pt x="36" y="110"/>
                    <a:pt x="53" y="126"/>
                    <a:pt x="74" y="126"/>
                  </a:cubicBezTo>
                  <a:cubicBezTo>
                    <a:pt x="94" y="126"/>
                    <a:pt x="111" y="109"/>
                    <a:pt x="112" y="89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EA551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2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3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utoRev="1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50" fill="hold"/>
                                            <p:tgtEl>
                                              <p:spTgt spid="10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60000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2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2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21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 p14:presetBounceEnd="6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5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2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autoRev="1" fill="hold" grpId="1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150" fill="hold"/>
                                            <p:tgtEl>
                                              <p:spTgt spid="1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 p14:presetBounceEnd="60000">
                                      <p:stCondLst>
                                        <p:cond delay="4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55" presetClass="entr" presetSubtype="0" fill="hold" grpId="0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8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2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2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2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utoRev="1" fill="hold" grpId="1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50" fill="hold"/>
                                            <p:tgtEl>
                                              <p:spTgt spid="21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 p14:presetBounceEnd="60000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55" presetClass="entr" presetSubtype="0" fill="hold" grpId="0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32" grpId="0" animBg="1"/>
          <p:bldP spid="2132" grpId="1" animBg="1"/>
          <p:bldP spid="2133" grpId="0" animBg="1"/>
          <p:bldP spid="2134" grpId="0" animBg="1"/>
          <p:bldP spid="2135" grpId="0" animBg="1"/>
          <p:bldP spid="2136" grpId="0" animBg="1"/>
          <p:bldP spid="2137" grpId="0" animBg="1"/>
          <p:bldP spid="2137" grpId="1" animBg="1"/>
          <p:bldP spid="148" grpId="0" animBg="1"/>
          <p:bldP spid="148" grpId="1" animBg="1"/>
          <p:bldP spid="154" grpId="0"/>
          <p:bldP spid="155" grpId="0" animBg="1"/>
          <p:bldP spid="156" grpId="0"/>
          <p:bldP spid="157" grpId="0" bldLvl="0" animBg="1"/>
          <p:bldP spid="158" grpId="0"/>
          <p:bldP spid="159" grpId="0" animBg="1"/>
          <p:bldP spid="160" grpId="0"/>
          <p:bldP spid="161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21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12" dur="500"/>
                                            <p:tgtEl>
                                              <p:spTgt spid="2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3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3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3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6" presetClass="emph" presetSubtype="0" autoRev="1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Scale>
                                          <p:cBhvr>
                                            <p:cTn id="19" dur="150" fill="hold"/>
                                            <p:tgtEl>
                                              <p:spTgt spid="101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2" presetClass="entr" presetSubtype="8" fill="hold" grpId="0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21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2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53" presetClass="entr" presetSubtype="16" fill="hold" grpId="0" nodeType="withEffect">
                                      <p:stCondLst>
                                        <p:cond delay="27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5" dur="300" fill="hold"/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6" dur="300" fill="hold"/>
                                            <p:tgtEl>
                                              <p:spTgt spid="21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7" dur="300"/>
                                            <p:tgtEl>
                                              <p:spTgt spid="21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6" presetClass="emph" presetSubtype="0" autoRev="1" fill="hold" grpId="1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animScale>
                                          <p:cBhvr>
                                            <p:cTn id="39" dur="150" fill="hold"/>
                                            <p:tgtEl>
                                              <p:spTgt spid="2132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55" presetClass="entr" presetSubtype="0" fill="hold" grpId="0" nodeType="withEffect">
                                      <p:stCondLst>
                                        <p:cond delay="34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2" presetClass="entr" presetSubtype="2" fill="hold" grpId="0" nodeType="withEffect">
                                      <p:stCondLst>
                                        <p:cond delay="39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2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21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53" presetClass="entr" presetSubtype="16" fill="hold" grpId="0" nodeType="withEffect">
                                      <p:stCondLst>
                                        <p:cond delay="4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1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1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6" presetClass="emph" presetSubtype="0" autoRev="1" fill="hold" grpId="1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animScale>
                                          <p:cBhvr>
                                            <p:cTn id="59" dur="150" fill="hold"/>
                                            <p:tgtEl>
                                              <p:spTgt spid="148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0" presetID="2" presetClass="entr" presetSubtype="8" fill="hold" grpId="0" nodeType="withEffect">
                                      <p:stCondLst>
                                        <p:cond delay="47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55" presetClass="entr" presetSubtype="0" fill="hold" grpId="0" nodeType="withEffect">
                                      <p:stCondLst>
                                        <p:cond delay="51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8" fill="hold" grpId="0" nodeType="withEffect">
                                      <p:stCondLst>
                                        <p:cond delay="56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/>
                                            <p:tgtEl>
                                              <p:spTgt spid="2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21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grpId="0" nodeType="withEffect">
                                      <p:stCondLst>
                                        <p:cond delay="61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300" fill="hold"/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300" fill="hold"/>
                                            <p:tgtEl>
                                              <p:spTgt spid="21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300"/>
                                            <p:tgtEl>
                                              <p:spTgt spid="21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6" presetClass="emph" presetSubtype="0" autoRev="1" fill="hold" grpId="1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animScale>
                                          <p:cBhvr>
                                            <p:cTn id="79" dur="150" fill="hold"/>
                                            <p:tgtEl>
                                              <p:spTgt spid="2137"/>
                                            </p:tgtEl>
                                          </p:cBhvr>
                                          <p:by x="110000" y="11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0" presetID="2" presetClass="entr" presetSubtype="2" fill="hold" grpId="0" nodeType="withEffect">
                                      <p:stCondLst>
                                        <p:cond delay="64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2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3" dur="500" fill="hold"/>
                                            <p:tgtEl>
                                              <p:spTgt spid="1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4" presetID="55" presetClass="entr" presetSubtype="0" fill="hold" grpId="0" nodeType="withEffect">
                                      <p:stCondLst>
                                        <p:cond delay="680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1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1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32" grpId="0" animBg="1"/>
          <p:bldP spid="2132" grpId="1" animBg="1"/>
          <p:bldP spid="2133" grpId="0" animBg="1"/>
          <p:bldP spid="2134" grpId="0" animBg="1"/>
          <p:bldP spid="2135" grpId="0" animBg="1"/>
          <p:bldP spid="2136" grpId="0" animBg="1"/>
          <p:bldP spid="2137" grpId="0" animBg="1"/>
          <p:bldP spid="2137" grpId="1" animBg="1"/>
          <p:bldP spid="148" grpId="0" animBg="1"/>
          <p:bldP spid="148" grpId="1" animBg="1"/>
          <p:bldP spid="154" grpId="0"/>
          <p:bldP spid="155" grpId="0" animBg="1"/>
          <p:bldP spid="156" grpId="0"/>
          <p:bldP spid="157" grpId="0" bldLvl="0" animBg="1"/>
          <p:bldP spid="158" grpId="0"/>
          <p:bldP spid="159" grpId="0" animBg="1"/>
          <p:bldP spid="160" grpId="0"/>
          <p:bldP spid="161" grpId="0" bldLvl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 6"/>
          <p:cNvSpPr/>
          <p:nvPr/>
        </p:nvSpPr>
        <p:spPr bwMode="auto">
          <a:xfrm>
            <a:off x="5337175" y="2639060"/>
            <a:ext cx="1014095" cy="1489075"/>
          </a:xfrm>
          <a:custGeom>
            <a:avLst/>
            <a:gdLst>
              <a:gd name="T0" fmla="*/ 189 w 194"/>
              <a:gd name="T1" fmla="*/ 8 h 285"/>
              <a:gd name="T2" fmla="*/ 137 w 194"/>
              <a:gd name="T3" fmla="*/ 0 h 285"/>
              <a:gd name="T4" fmla="*/ 133 w 194"/>
              <a:gd name="T5" fmla="*/ 1 h 285"/>
              <a:gd name="T6" fmla="*/ 149 w 194"/>
              <a:gd name="T7" fmla="*/ 22 h 285"/>
              <a:gd name="T8" fmla="*/ 86 w 194"/>
              <a:gd name="T9" fmla="*/ 68 h 285"/>
              <a:gd name="T10" fmla="*/ 68 w 194"/>
              <a:gd name="T11" fmla="*/ 68 h 285"/>
              <a:gd name="T12" fmla="*/ 52 w 194"/>
              <a:gd name="T13" fmla="*/ 85 h 285"/>
              <a:gd name="T14" fmla="*/ 35 w 194"/>
              <a:gd name="T15" fmla="*/ 68 h 285"/>
              <a:gd name="T16" fmla="*/ 16 w 194"/>
              <a:gd name="T17" fmla="*/ 68 h 285"/>
              <a:gd name="T18" fmla="*/ 0 w 194"/>
              <a:gd name="T19" fmla="*/ 76 h 285"/>
              <a:gd name="T20" fmla="*/ 0 w 194"/>
              <a:gd name="T21" fmla="*/ 173 h 285"/>
              <a:gd name="T22" fmla="*/ 6 w 194"/>
              <a:gd name="T23" fmla="*/ 186 h 285"/>
              <a:gd name="T24" fmla="*/ 17 w 194"/>
              <a:gd name="T25" fmla="*/ 186 h 285"/>
              <a:gd name="T26" fmla="*/ 17 w 194"/>
              <a:gd name="T27" fmla="*/ 271 h 285"/>
              <a:gd name="T28" fmla="*/ 38 w 194"/>
              <a:gd name="T29" fmla="*/ 285 h 285"/>
              <a:gd name="T30" fmla="*/ 52 w 194"/>
              <a:gd name="T31" fmla="*/ 273 h 285"/>
              <a:gd name="T32" fmla="*/ 69 w 194"/>
              <a:gd name="T33" fmla="*/ 284 h 285"/>
              <a:gd name="T34" fmla="*/ 87 w 194"/>
              <a:gd name="T35" fmla="*/ 274 h 285"/>
              <a:gd name="T36" fmla="*/ 87 w 194"/>
              <a:gd name="T37" fmla="*/ 220 h 285"/>
              <a:gd name="T38" fmla="*/ 87 w 194"/>
              <a:gd name="T39" fmla="*/ 185 h 285"/>
              <a:gd name="T40" fmla="*/ 87 w 194"/>
              <a:gd name="T41" fmla="*/ 106 h 285"/>
              <a:gd name="T42" fmla="*/ 167 w 194"/>
              <a:gd name="T43" fmla="*/ 47 h 285"/>
              <a:gd name="T44" fmla="*/ 183 w 194"/>
              <a:gd name="T45" fmla="*/ 69 h 285"/>
              <a:gd name="T46" fmla="*/ 186 w 194"/>
              <a:gd name="T47" fmla="*/ 65 h 285"/>
              <a:gd name="T48" fmla="*/ 194 w 194"/>
              <a:gd name="T49" fmla="*/ 14 h 285"/>
              <a:gd name="T50" fmla="*/ 189 w 194"/>
              <a:gd name="T51" fmla="*/ 8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4" h="285">
                <a:moveTo>
                  <a:pt x="189" y="8"/>
                </a:moveTo>
                <a:cubicBezTo>
                  <a:pt x="137" y="0"/>
                  <a:pt x="137" y="0"/>
                  <a:pt x="137" y="0"/>
                </a:cubicBezTo>
                <a:cubicBezTo>
                  <a:pt x="136" y="0"/>
                  <a:pt x="134" y="0"/>
                  <a:pt x="133" y="1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86" y="68"/>
                  <a:pt x="86" y="68"/>
                  <a:pt x="86" y="68"/>
                </a:cubicBezTo>
                <a:cubicBezTo>
                  <a:pt x="77" y="68"/>
                  <a:pt x="68" y="68"/>
                  <a:pt x="68" y="68"/>
                </a:cubicBezTo>
                <a:cubicBezTo>
                  <a:pt x="52" y="85"/>
                  <a:pt x="52" y="85"/>
                  <a:pt x="52" y="85"/>
                </a:cubicBezTo>
                <a:cubicBezTo>
                  <a:pt x="35" y="68"/>
                  <a:pt x="35" y="68"/>
                  <a:pt x="35" y="68"/>
                </a:cubicBezTo>
                <a:cubicBezTo>
                  <a:pt x="35" y="68"/>
                  <a:pt x="26" y="68"/>
                  <a:pt x="16" y="68"/>
                </a:cubicBezTo>
                <a:cubicBezTo>
                  <a:pt x="5" y="68"/>
                  <a:pt x="0" y="67"/>
                  <a:pt x="0" y="76"/>
                </a:cubicBezTo>
                <a:cubicBezTo>
                  <a:pt x="0" y="85"/>
                  <a:pt x="0" y="166"/>
                  <a:pt x="0" y="173"/>
                </a:cubicBezTo>
                <a:cubicBezTo>
                  <a:pt x="0" y="183"/>
                  <a:pt x="0" y="186"/>
                  <a:pt x="6" y="186"/>
                </a:cubicBezTo>
                <a:cubicBezTo>
                  <a:pt x="10" y="186"/>
                  <a:pt x="17" y="186"/>
                  <a:pt x="17" y="186"/>
                </a:cubicBezTo>
                <a:cubicBezTo>
                  <a:pt x="17" y="186"/>
                  <a:pt x="17" y="262"/>
                  <a:pt x="17" y="271"/>
                </a:cubicBezTo>
                <a:cubicBezTo>
                  <a:pt x="17" y="282"/>
                  <a:pt x="19" y="285"/>
                  <a:pt x="38" y="285"/>
                </a:cubicBezTo>
                <a:cubicBezTo>
                  <a:pt x="50" y="285"/>
                  <a:pt x="52" y="277"/>
                  <a:pt x="52" y="273"/>
                </a:cubicBezTo>
                <a:cubicBezTo>
                  <a:pt x="53" y="283"/>
                  <a:pt x="57" y="284"/>
                  <a:pt x="69" y="284"/>
                </a:cubicBezTo>
                <a:cubicBezTo>
                  <a:pt x="80" y="284"/>
                  <a:pt x="87" y="285"/>
                  <a:pt x="87" y="274"/>
                </a:cubicBezTo>
                <a:cubicBezTo>
                  <a:pt x="87" y="267"/>
                  <a:pt x="87" y="242"/>
                  <a:pt x="87" y="220"/>
                </a:cubicBezTo>
                <a:cubicBezTo>
                  <a:pt x="87" y="201"/>
                  <a:pt x="87" y="185"/>
                  <a:pt x="87" y="185"/>
                </a:cubicBezTo>
                <a:cubicBezTo>
                  <a:pt x="87" y="106"/>
                  <a:pt x="87" y="106"/>
                  <a:pt x="87" y="106"/>
                </a:cubicBezTo>
                <a:cubicBezTo>
                  <a:pt x="167" y="47"/>
                  <a:pt x="167" y="47"/>
                  <a:pt x="167" y="47"/>
                </a:cubicBezTo>
                <a:cubicBezTo>
                  <a:pt x="183" y="69"/>
                  <a:pt x="183" y="69"/>
                  <a:pt x="183" y="69"/>
                </a:cubicBezTo>
                <a:cubicBezTo>
                  <a:pt x="185" y="68"/>
                  <a:pt x="186" y="67"/>
                  <a:pt x="186" y="65"/>
                </a:cubicBezTo>
                <a:cubicBezTo>
                  <a:pt x="194" y="14"/>
                  <a:pt x="194" y="14"/>
                  <a:pt x="194" y="14"/>
                </a:cubicBezTo>
                <a:cubicBezTo>
                  <a:pt x="194" y="11"/>
                  <a:pt x="192" y="8"/>
                  <a:pt x="189" y="8"/>
                </a:cubicBezTo>
                <a:close/>
              </a:path>
            </a:pathLst>
          </a:custGeom>
          <a:solidFill>
            <a:srgbClr val="FCFBF7"/>
          </a:solidFill>
          <a:ln w="12700" cap="flat">
            <a:solidFill>
              <a:srgbClr val="EA5514"/>
            </a:solidFill>
            <a:prstDash val="solid"/>
            <a:miter lim="800000"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Freeform 9"/>
          <p:cNvSpPr/>
          <p:nvPr/>
        </p:nvSpPr>
        <p:spPr bwMode="auto">
          <a:xfrm>
            <a:off x="2809875" y="2639060"/>
            <a:ext cx="1014730" cy="1489075"/>
          </a:xfrm>
          <a:custGeom>
            <a:avLst/>
            <a:gdLst>
              <a:gd name="T0" fmla="*/ 5 w 194"/>
              <a:gd name="T1" fmla="*/ 8 h 285"/>
              <a:gd name="T2" fmla="*/ 57 w 194"/>
              <a:gd name="T3" fmla="*/ 0 h 285"/>
              <a:gd name="T4" fmla="*/ 61 w 194"/>
              <a:gd name="T5" fmla="*/ 1 h 285"/>
              <a:gd name="T6" fmla="*/ 46 w 194"/>
              <a:gd name="T7" fmla="*/ 22 h 285"/>
              <a:gd name="T8" fmla="*/ 108 w 194"/>
              <a:gd name="T9" fmla="*/ 68 h 285"/>
              <a:gd name="T10" fmla="*/ 126 w 194"/>
              <a:gd name="T11" fmla="*/ 68 h 285"/>
              <a:gd name="T12" fmla="*/ 142 w 194"/>
              <a:gd name="T13" fmla="*/ 85 h 285"/>
              <a:gd name="T14" fmla="*/ 159 w 194"/>
              <a:gd name="T15" fmla="*/ 68 h 285"/>
              <a:gd name="T16" fmla="*/ 179 w 194"/>
              <a:gd name="T17" fmla="*/ 68 h 285"/>
              <a:gd name="T18" fmla="*/ 194 w 194"/>
              <a:gd name="T19" fmla="*/ 76 h 285"/>
              <a:gd name="T20" fmla="*/ 194 w 194"/>
              <a:gd name="T21" fmla="*/ 173 h 285"/>
              <a:gd name="T22" fmla="*/ 189 w 194"/>
              <a:gd name="T23" fmla="*/ 186 h 285"/>
              <a:gd name="T24" fmla="*/ 177 w 194"/>
              <a:gd name="T25" fmla="*/ 186 h 285"/>
              <a:gd name="T26" fmla="*/ 177 w 194"/>
              <a:gd name="T27" fmla="*/ 271 h 285"/>
              <a:gd name="T28" fmla="*/ 156 w 194"/>
              <a:gd name="T29" fmla="*/ 285 h 285"/>
              <a:gd name="T30" fmla="*/ 142 w 194"/>
              <a:gd name="T31" fmla="*/ 273 h 285"/>
              <a:gd name="T32" fmla="*/ 125 w 194"/>
              <a:gd name="T33" fmla="*/ 284 h 285"/>
              <a:gd name="T34" fmla="*/ 108 w 194"/>
              <a:gd name="T35" fmla="*/ 274 h 285"/>
              <a:gd name="T36" fmla="*/ 108 w 194"/>
              <a:gd name="T37" fmla="*/ 220 h 285"/>
              <a:gd name="T38" fmla="*/ 108 w 194"/>
              <a:gd name="T39" fmla="*/ 185 h 285"/>
              <a:gd name="T40" fmla="*/ 108 w 194"/>
              <a:gd name="T41" fmla="*/ 106 h 285"/>
              <a:gd name="T42" fmla="*/ 27 w 194"/>
              <a:gd name="T43" fmla="*/ 47 h 285"/>
              <a:gd name="T44" fmla="*/ 11 w 194"/>
              <a:gd name="T45" fmla="*/ 69 h 285"/>
              <a:gd name="T46" fmla="*/ 8 w 194"/>
              <a:gd name="T47" fmla="*/ 65 h 285"/>
              <a:gd name="T48" fmla="*/ 1 w 194"/>
              <a:gd name="T49" fmla="*/ 14 h 285"/>
              <a:gd name="T50" fmla="*/ 5 w 194"/>
              <a:gd name="T51" fmla="*/ 8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94" h="285">
                <a:moveTo>
                  <a:pt x="5" y="8"/>
                </a:moveTo>
                <a:cubicBezTo>
                  <a:pt x="57" y="0"/>
                  <a:pt x="57" y="0"/>
                  <a:pt x="57" y="0"/>
                </a:cubicBezTo>
                <a:cubicBezTo>
                  <a:pt x="59" y="0"/>
                  <a:pt x="60" y="0"/>
                  <a:pt x="61" y="1"/>
                </a:cubicBezTo>
                <a:cubicBezTo>
                  <a:pt x="46" y="22"/>
                  <a:pt x="46" y="22"/>
                  <a:pt x="46" y="22"/>
                </a:cubicBezTo>
                <a:cubicBezTo>
                  <a:pt x="108" y="68"/>
                  <a:pt x="108" y="68"/>
                  <a:pt x="108" y="68"/>
                </a:cubicBezTo>
                <a:cubicBezTo>
                  <a:pt x="117" y="68"/>
                  <a:pt x="126" y="68"/>
                  <a:pt x="126" y="68"/>
                </a:cubicBezTo>
                <a:cubicBezTo>
                  <a:pt x="142" y="85"/>
                  <a:pt x="142" y="85"/>
                  <a:pt x="142" y="85"/>
                </a:cubicBezTo>
                <a:cubicBezTo>
                  <a:pt x="159" y="68"/>
                  <a:pt x="159" y="68"/>
                  <a:pt x="159" y="68"/>
                </a:cubicBezTo>
                <a:cubicBezTo>
                  <a:pt x="159" y="68"/>
                  <a:pt x="169" y="68"/>
                  <a:pt x="179" y="68"/>
                </a:cubicBezTo>
                <a:cubicBezTo>
                  <a:pt x="189" y="68"/>
                  <a:pt x="194" y="67"/>
                  <a:pt x="194" y="76"/>
                </a:cubicBezTo>
                <a:cubicBezTo>
                  <a:pt x="194" y="85"/>
                  <a:pt x="194" y="166"/>
                  <a:pt x="194" y="173"/>
                </a:cubicBezTo>
                <a:cubicBezTo>
                  <a:pt x="194" y="183"/>
                  <a:pt x="194" y="186"/>
                  <a:pt x="189" y="186"/>
                </a:cubicBezTo>
                <a:cubicBezTo>
                  <a:pt x="185" y="186"/>
                  <a:pt x="177" y="186"/>
                  <a:pt x="177" y="186"/>
                </a:cubicBezTo>
                <a:cubicBezTo>
                  <a:pt x="177" y="186"/>
                  <a:pt x="177" y="262"/>
                  <a:pt x="177" y="271"/>
                </a:cubicBezTo>
                <a:cubicBezTo>
                  <a:pt x="177" y="282"/>
                  <a:pt x="175" y="285"/>
                  <a:pt x="156" y="285"/>
                </a:cubicBezTo>
                <a:cubicBezTo>
                  <a:pt x="145" y="285"/>
                  <a:pt x="143" y="277"/>
                  <a:pt x="142" y="273"/>
                </a:cubicBezTo>
                <a:cubicBezTo>
                  <a:pt x="142" y="283"/>
                  <a:pt x="137" y="284"/>
                  <a:pt x="125" y="284"/>
                </a:cubicBezTo>
                <a:cubicBezTo>
                  <a:pt x="115" y="284"/>
                  <a:pt x="108" y="285"/>
                  <a:pt x="108" y="274"/>
                </a:cubicBezTo>
                <a:cubicBezTo>
                  <a:pt x="108" y="267"/>
                  <a:pt x="108" y="242"/>
                  <a:pt x="108" y="220"/>
                </a:cubicBezTo>
                <a:cubicBezTo>
                  <a:pt x="108" y="201"/>
                  <a:pt x="108" y="185"/>
                  <a:pt x="108" y="185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27" y="47"/>
                  <a:pt x="27" y="47"/>
                  <a:pt x="27" y="47"/>
                </a:cubicBezTo>
                <a:cubicBezTo>
                  <a:pt x="11" y="69"/>
                  <a:pt x="11" y="69"/>
                  <a:pt x="11" y="69"/>
                </a:cubicBezTo>
                <a:cubicBezTo>
                  <a:pt x="10" y="68"/>
                  <a:pt x="9" y="67"/>
                  <a:pt x="8" y="65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1"/>
                  <a:pt x="2" y="8"/>
                  <a:pt x="5" y="8"/>
                </a:cubicBezTo>
                <a:close/>
              </a:path>
            </a:pathLst>
          </a:custGeom>
          <a:solidFill>
            <a:srgbClr val="FCFBF7"/>
          </a:solidFill>
          <a:ln w="12700" cap="flat">
            <a:solidFill>
              <a:srgbClr val="EA5514"/>
            </a:solidFill>
            <a:prstDash val="solid"/>
            <a:miter lim="800000"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Freeform 13"/>
          <p:cNvSpPr/>
          <p:nvPr/>
        </p:nvSpPr>
        <p:spPr bwMode="auto">
          <a:xfrm>
            <a:off x="3227705" y="2999740"/>
            <a:ext cx="1073150" cy="1301750"/>
          </a:xfrm>
          <a:custGeom>
            <a:avLst/>
            <a:gdLst>
              <a:gd name="T0" fmla="*/ 2 w 205"/>
              <a:gd name="T1" fmla="*/ 40 h 249"/>
              <a:gd name="T2" fmla="*/ 41 w 205"/>
              <a:gd name="T3" fmla="*/ 2 h 249"/>
              <a:gd name="T4" fmla="*/ 44 w 205"/>
              <a:gd name="T5" fmla="*/ 0 h 249"/>
              <a:gd name="T6" fmla="*/ 44 w 205"/>
              <a:gd name="T7" fmla="*/ 27 h 249"/>
              <a:gd name="T8" fmla="*/ 116 w 205"/>
              <a:gd name="T9" fmla="*/ 27 h 249"/>
              <a:gd name="T10" fmla="*/ 117 w 205"/>
              <a:gd name="T11" fmla="*/ 27 h 249"/>
              <a:gd name="T12" fmla="*/ 135 w 205"/>
              <a:gd name="T13" fmla="*/ 27 h 249"/>
              <a:gd name="T14" fmla="*/ 151 w 205"/>
              <a:gd name="T15" fmla="*/ 44 h 249"/>
              <a:gd name="T16" fmla="*/ 168 w 205"/>
              <a:gd name="T17" fmla="*/ 27 h 249"/>
              <a:gd name="T18" fmla="*/ 189 w 205"/>
              <a:gd name="T19" fmla="*/ 27 h 249"/>
              <a:gd name="T20" fmla="*/ 205 w 205"/>
              <a:gd name="T21" fmla="*/ 35 h 249"/>
              <a:gd name="T22" fmla="*/ 205 w 205"/>
              <a:gd name="T23" fmla="*/ 135 h 249"/>
              <a:gd name="T24" fmla="*/ 199 w 205"/>
              <a:gd name="T25" fmla="*/ 148 h 249"/>
              <a:gd name="T26" fmla="*/ 187 w 205"/>
              <a:gd name="T27" fmla="*/ 148 h 249"/>
              <a:gd name="T28" fmla="*/ 187 w 205"/>
              <a:gd name="T29" fmla="*/ 234 h 249"/>
              <a:gd name="T30" fmla="*/ 166 w 205"/>
              <a:gd name="T31" fmla="*/ 249 h 249"/>
              <a:gd name="T32" fmla="*/ 151 w 205"/>
              <a:gd name="T33" fmla="*/ 237 h 249"/>
              <a:gd name="T34" fmla="*/ 134 w 205"/>
              <a:gd name="T35" fmla="*/ 248 h 249"/>
              <a:gd name="T36" fmla="*/ 116 w 205"/>
              <a:gd name="T37" fmla="*/ 238 h 249"/>
              <a:gd name="T38" fmla="*/ 116 w 205"/>
              <a:gd name="T39" fmla="*/ 176 h 249"/>
              <a:gd name="T40" fmla="*/ 116 w 205"/>
              <a:gd name="T41" fmla="*/ 147 h 249"/>
              <a:gd name="T42" fmla="*/ 116 w 205"/>
              <a:gd name="T43" fmla="*/ 59 h 249"/>
              <a:gd name="T44" fmla="*/ 44 w 205"/>
              <a:gd name="T45" fmla="*/ 59 h 249"/>
              <a:gd name="T46" fmla="*/ 44 w 205"/>
              <a:gd name="T47" fmla="*/ 87 h 249"/>
              <a:gd name="T48" fmla="*/ 40 w 205"/>
              <a:gd name="T49" fmla="*/ 85 h 249"/>
              <a:gd name="T50" fmla="*/ 3 w 205"/>
              <a:gd name="T51" fmla="*/ 48 h 249"/>
              <a:gd name="T52" fmla="*/ 2 w 205"/>
              <a:gd name="T53" fmla="*/ 4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5" h="249">
                <a:moveTo>
                  <a:pt x="2" y="40"/>
                </a:moveTo>
                <a:cubicBezTo>
                  <a:pt x="41" y="2"/>
                  <a:pt x="41" y="2"/>
                  <a:pt x="41" y="2"/>
                </a:cubicBezTo>
                <a:cubicBezTo>
                  <a:pt x="42" y="1"/>
                  <a:pt x="43" y="0"/>
                  <a:pt x="44" y="0"/>
                </a:cubicBezTo>
                <a:cubicBezTo>
                  <a:pt x="44" y="27"/>
                  <a:pt x="44" y="27"/>
                  <a:pt x="44" y="27"/>
                </a:cubicBezTo>
                <a:cubicBezTo>
                  <a:pt x="116" y="27"/>
                  <a:pt x="116" y="27"/>
                  <a:pt x="116" y="27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26" y="27"/>
                  <a:pt x="135" y="27"/>
                  <a:pt x="135" y="27"/>
                </a:cubicBezTo>
                <a:cubicBezTo>
                  <a:pt x="151" y="44"/>
                  <a:pt x="151" y="44"/>
                  <a:pt x="151" y="44"/>
                </a:cubicBezTo>
                <a:cubicBezTo>
                  <a:pt x="168" y="27"/>
                  <a:pt x="168" y="27"/>
                  <a:pt x="168" y="27"/>
                </a:cubicBezTo>
                <a:cubicBezTo>
                  <a:pt x="168" y="27"/>
                  <a:pt x="178" y="27"/>
                  <a:pt x="189" y="27"/>
                </a:cubicBezTo>
                <a:cubicBezTo>
                  <a:pt x="199" y="27"/>
                  <a:pt x="205" y="26"/>
                  <a:pt x="205" y="35"/>
                </a:cubicBezTo>
                <a:cubicBezTo>
                  <a:pt x="205" y="44"/>
                  <a:pt x="205" y="127"/>
                  <a:pt x="205" y="135"/>
                </a:cubicBezTo>
                <a:cubicBezTo>
                  <a:pt x="205" y="144"/>
                  <a:pt x="205" y="148"/>
                  <a:pt x="199" y="148"/>
                </a:cubicBezTo>
                <a:cubicBezTo>
                  <a:pt x="195" y="148"/>
                  <a:pt x="187" y="148"/>
                  <a:pt x="187" y="148"/>
                </a:cubicBezTo>
                <a:cubicBezTo>
                  <a:pt x="187" y="148"/>
                  <a:pt x="187" y="226"/>
                  <a:pt x="187" y="234"/>
                </a:cubicBezTo>
                <a:cubicBezTo>
                  <a:pt x="187" y="246"/>
                  <a:pt x="185" y="249"/>
                  <a:pt x="166" y="249"/>
                </a:cubicBezTo>
                <a:cubicBezTo>
                  <a:pt x="154" y="249"/>
                  <a:pt x="151" y="241"/>
                  <a:pt x="151" y="237"/>
                </a:cubicBezTo>
                <a:cubicBezTo>
                  <a:pt x="151" y="247"/>
                  <a:pt x="146" y="248"/>
                  <a:pt x="134" y="248"/>
                </a:cubicBezTo>
                <a:cubicBezTo>
                  <a:pt x="123" y="248"/>
                  <a:pt x="116" y="249"/>
                  <a:pt x="116" y="238"/>
                </a:cubicBezTo>
                <a:cubicBezTo>
                  <a:pt x="116" y="230"/>
                  <a:pt x="116" y="199"/>
                  <a:pt x="116" y="176"/>
                </a:cubicBezTo>
                <a:cubicBezTo>
                  <a:pt x="116" y="160"/>
                  <a:pt x="116" y="147"/>
                  <a:pt x="116" y="147"/>
                </a:cubicBezTo>
                <a:cubicBezTo>
                  <a:pt x="116" y="59"/>
                  <a:pt x="116" y="59"/>
                  <a:pt x="116" y="59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87"/>
                  <a:pt x="44" y="87"/>
                  <a:pt x="44" y="87"/>
                </a:cubicBezTo>
                <a:cubicBezTo>
                  <a:pt x="43" y="87"/>
                  <a:pt x="41" y="87"/>
                  <a:pt x="40" y="85"/>
                </a:cubicBezTo>
                <a:cubicBezTo>
                  <a:pt x="3" y="48"/>
                  <a:pt x="3" y="48"/>
                  <a:pt x="3" y="48"/>
                </a:cubicBezTo>
                <a:cubicBezTo>
                  <a:pt x="0" y="46"/>
                  <a:pt x="0" y="42"/>
                  <a:pt x="2" y="40"/>
                </a:cubicBezTo>
                <a:close/>
              </a:path>
            </a:pathLst>
          </a:custGeom>
          <a:solidFill>
            <a:srgbClr val="FCFBF7"/>
          </a:solidFill>
          <a:ln w="12700" cap="flat">
            <a:solidFill>
              <a:srgbClr val="EA5514"/>
            </a:solidFill>
            <a:prstDash val="solid"/>
            <a:miter lim="800000"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Freeform 16"/>
          <p:cNvSpPr/>
          <p:nvPr/>
        </p:nvSpPr>
        <p:spPr bwMode="auto">
          <a:xfrm>
            <a:off x="4834255" y="2972435"/>
            <a:ext cx="1066800" cy="1301750"/>
          </a:xfrm>
          <a:custGeom>
            <a:avLst/>
            <a:gdLst>
              <a:gd name="T0" fmla="*/ 202 w 204"/>
              <a:gd name="T1" fmla="*/ 40 h 249"/>
              <a:gd name="T2" fmla="*/ 164 w 204"/>
              <a:gd name="T3" fmla="*/ 2 h 249"/>
              <a:gd name="T4" fmla="*/ 160 w 204"/>
              <a:gd name="T5" fmla="*/ 0 h 249"/>
              <a:gd name="T6" fmla="*/ 160 w 204"/>
              <a:gd name="T7" fmla="*/ 27 h 249"/>
              <a:gd name="T8" fmla="*/ 89 w 204"/>
              <a:gd name="T9" fmla="*/ 27 h 249"/>
              <a:gd name="T10" fmla="*/ 87 w 204"/>
              <a:gd name="T11" fmla="*/ 27 h 249"/>
              <a:gd name="T12" fmla="*/ 69 w 204"/>
              <a:gd name="T13" fmla="*/ 27 h 249"/>
              <a:gd name="T14" fmla="*/ 53 w 204"/>
              <a:gd name="T15" fmla="*/ 44 h 249"/>
              <a:gd name="T16" fmla="*/ 36 w 204"/>
              <a:gd name="T17" fmla="*/ 27 h 249"/>
              <a:gd name="T18" fmla="*/ 16 w 204"/>
              <a:gd name="T19" fmla="*/ 27 h 249"/>
              <a:gd name="T20" fmla="*/ 0 w 204"/>
              <a:gd name="T21" fmla="*/ 35 h 249"/>
              <a:gd name="T22" fmla="*/ 0 w 204"/>
              <a:gd name="T23" fmla="*/ 135 h 249"/>
              <a:gd name="T24" fmla="*/ 5 w 204"/>
              <a:gd name="T25" fmla="*/ 148 h 249"/>
              <a:gd name="T26" fmla="*/ 17 w 204"/>
              <a:gd name="T27" fmla="*/ 148 h 249"/>
              <a:gd name="T28" fmla="*/ 17 w 204"/>
              <a:gd name="T29" fmla="*/ 234 h 249"/>
              <a:gd name="T30" fmla="*/ 39 w 204"/>
              <a:gd name="T31" fmla="*/ 249 h 249"/>
              <a:gd name="T32" fmla="*/ 53 w 204"/>
              <a:gd name="T33" fmla="*/ 237 h 249"/>
              <a:gd name="T34" fmla="*/ 71 w 204"/>
              <a:gd name="T35" fmla="*/ 248 h 249"/>
              <a:gd name="T36" fmla="*/ 89 w 204"/>
              <a:gd name="T37" fmla="*/ 238 h 249"/>
              <a:gd name="T38" fmla="*/ 89 w 204"/>
              <a:gd name="T39" fmla="*/ 176 h 249"/>
              <a:gd name="T40" fmla="*/ 89 w 204"/>
              <a:gd name="T41" fmla="*/ 147 h 249"/>
              <a:gd name="T42" fmla="*/ 89 w 204"/>
              <a:gd name="T43" fmla="*/ 59 h 249"/>
              <a:gd name="T44" fmla="*/ 160 w 204"/>
              <a:gd name="T45" fmla="*/ 59 h 249"/>
              <a:gd name="T46" fmla="*/ 160 w 204"/>
              <a:gd name="T47" fmla="*/ 87 h 249"/>
              <a:gd name="T48" fmla="*/ 164 w 204"/>
              <a:gd name="T49" fmla="*/ 85 h 249"/>
              <a:gd name="T50" fmla="*/ 202 w 204"/>
              <a:gd name="T51" fmla="*/ 48 h 249"/>
              <a:gd name="T52" fmla="*/ 202 w 204"/>
              <a:gd name="T53" fmla="*/ 40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04" h="249">
                <a:moveTo>
                  <a:pt x="202" y="40"/>
                </a:moveTo>
                <a:cubicBezTo>
                  <a:pt x="164" y="2"/>
                  <a:pt x="164" y="2"/>
                  <a:pt x="164" y="2"/>
                </a:cubicBezTo>
                <a:cubicBezTo>
                  <a:pt x="163" y="1"/>
                  <a:pt x="161" y="0"/>
                  <a:pt x="160" y="0"/>
                </a:cubicBezTo>
                <a:cubicBezTo>
                  <a:pt x="160" y="27"/>
                  <a:pt x="160" y="27"/>
                  <a:pt x="160" y="27"/>
                </a:cubicBezTo>
                <a:cubicBezTo>
                  <a:pt x="89" y="27"/>
                  <a:pt x="89" y="27"/>
                  <a:pt x="89" y="27"/>
                </a:cubicBezTo>
                <a:cubicBezTo>
                  <a:pt x="87" y="27"/>
                  <a:pt x="87" y="27"/>
                  <a:pt x="87" y="27"/>
                </a:cubicBezTo>
                <a:cubicBezTo>
                  <a:pt x="78" y="27"/>
                  <a:pt x="69" y="27"/>
                  <a:pt x="69" y="27"/>
                </a:cubicBezTo>
                <a:cubicBezTo>
                  <a:pt x="53" y="44"/>
                  <a:pt x="53" y="44"/>
                  <a:pt x="53" y="44"/>
                </a:cubicBezTo>
                <a:cubicBezTo>
                  <a:pt x="36" y="27"/>
                  <a:pt x="36" y="27"/>
                  <a:pt x="36" y="27"/>
                </a:cubicBezTo>
                <a:cubicBezTo>
                  <a:pt x="36" y="27"/>
                  <a:pt x="26" y="27"/>
                  <a:pt x="16" y="27"/>
                </a:cubicBezTo>
                <a:cubicBezTo>
                  <a:pt x="5" y="27"/>
                  <a:pt x="0" y="26"/>
                  <a:pt x="0" y="35"/>
                </a:cubicBezTo>
                <a:cubicBezTo>
                  <a:pt x="0" y="44"/>
                  <a:pt x="0" y="127"/>
                  <a:pt x="0" y="135"/>
                </a:cubicBezTo>
                <a:cubicBezTo>
                  <a:pt x="0" y="144"/>
                  <a:pt x="0" y="148"/>
                  <a:pt x="5" y="148"/>
                </a:cubicBezTo>
                <a:cubicBezTo>
                  <a:pt x="10" y="148"/>
                  <a:pt x="17" y="148"/>
                  <a:pt x="17" y="148"/>
                </a:cubicBezTo>
                <a:cubicBezTo>
                  <a:pt x="17" y="148"/>
                  <a:pt x="17" y="226"/>
                  <a:pt x="17" y="234"/>
                </a:cubicBezTo>
                <a:cubicBezTo>
                  <a:pt x="17" y="246"/>
                  <a:pt x="19" y="249"/>
                  <a:pt x="39" y="249"/>
                </a:cubicBezTo>
                <a:cubicBezTo>
                  <a:pt x="51" y="249"/>
                  <a:pt x="53" y="241"/>
                  <a:pt x="53" y="237"/>
                </a:cubicBezTo>
                <a:cubicBezTo>
                  <a:pt x="54" y="247"/>
                  <a:pt x="58" y="248"/>
                  <a:pt x="71" y="248"/>
                </a:cubicBezTo>
                <a:cubicBezTo>
                  <a:pt x="81" y="248"/>
                  <a:pt x="89" y="249"/>
                  <a:pt x="89" y="238"/>
                </a:cubicBezTo>
                <a:cubicBezTo>
                  <a:pt x="89" y="230"/>
                  <a:pt x="89" y="199"/>
                  <a:pt x="89" y="176"/>
                </a:cubicBezTo>
                <a:cubicBezTo>
                  <a:pt x="89" y="160"/>
                  <a:pt x="89" y="147"/>
                  <a:pt x="89" y="147"/>
                </a:cubicBezTo>
                <a:cubicBezTo>
                  <a:pt x="89" y="59"/>
                  <a:pt x="89" y="59"/>
                  <a:pt x="89" y="59"/>
                </a:cubicBezTo>
                <a:cubicBezTo>
                  <a:pt x="160" y="59"/>
                  <a:pt x="160" y="59"/>
                  <a:pt x="160" y="59"/>
                </a:cubicBezTo>
                <a:cubicBezTo>
                  <a:pt x="160" y="87"/>
                  <a:pt x="160" y="87"/>
                  <a:pt x="160" y="87"/>
                </a:cubicBezTo>
                <a:cubicBezTo>
                  <a:pt x="162" y="87"/>
                  <a:pt x="163" y="87"/>
                  <a:pt x="164" y="85"/>
                </a:cubicBezTo>
                <a:cubicBezTo>
                  <a:pt x="202" y="48"/>
                  <a:pt x="202" y="48"/>
                  <a:pt x="202" y="48"/>
                </a:cubicBezTo>
                <a:cubicBezTo>
                  <a:pt x="204" y="46"/>
                  <a:pt x="204" y="42"/>
                  <a:pt x="202" y="40"/>
                </a:cubicBezTo>
                <a:close/>
              </a:path>
            </a:pathLst>
          </a:custGeom>
          <a:solidFill>
            <a:srgbClr val="FCFBF7"/>
          </a:solidFill>
          <a:ln w="12700" cap="flat">
            <a:solidFill>
              <a:srgbClr val="EA5514"/>
            </a:solidFill>
            <a:prstDash val="solid"/>
            <a:miter lim="800000"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Freeform 19"/>
          <p:cNvSpPr/>
          <p:nvPr/>
        </p:nvSpPr>
        <p:spPr bwMode="auto">
          <a:xfrm>
            <a:off x="4248150" y="3172460"/>
            <a:ext cx="647700" cy="1348105"/>
          </a:xfrm>
          <a:custGeom>
            <a:avLst/>
            <a:gdLst>
              <a:gd name="T0" fmla="*/ 62 w 124"/>
              <a:gd name="T1" fmla="*/ 21 h 258"/>
              <a:gd name="T2" fmla="*/ 81 w 124"/>
              <a:gd name="T3" fmla="*/ 1 h 258"/>
              <a:gd name="T4" fmla="*/ 112 w 124"/>
              <a:gd name="T5" fmla="*/ 1 h 258"/>
              <a:gd name="T6" fmla="*/ 124 w 124"/>
              <a:gd name="T7" fmla="*/ 25 h 258"/>
              <a:gd name="T8" fmla="*/ 124 w 124"/>
              <a:gd name="T9" fmla="*/ 130 h 258"/>
              <a:gd name="T10" fmla="*/ 103 w 124"/>
              <a:gd name="T11" fmla="*/ 140 h 258"/>
              <a:gd name="T12" fmla="*/ 103 w 124"/>
              <a:gd name="T13" fmla="*/ 246 h 258"/>
              <a:gd name="T14" fmla="*/ 82 w 124"/>
              <a:gd name="T15" fmla="*/ 257 h 258"/>
              <a:gd name="T16" fmla="*/ 62 w 124"/>
              <a:gd name="T17" fmla="*/ 240 h 258"/>
              <a:gd name="T18" fmla="*/ 45 w 124"/>
              <a:gd name="T19" fmla="*/ 258 h 258"/>
              <a:gd name="T20" fmla="*/ 20 w 124"/>
              <a:gd name="T21" fmla="*/ 241 h 258"/>
              <a:gd name="T22" fmla="*/ 20 w 124"/>
              <a:gd name="T23" fmla="*/ 141 h 258"/>
              <a:gd name="T24" fmla="*/ 7 w 124"/>
              <a:gd name="T25" fmla="*/ 141 h 258"/>
              <a:gd name="T26" fmla="*/ 0 w 124"/>
              <a:gd name="T27" fmla="*/ 126 h 258"/>
              <a:gd name="T28" fmla="*/ 0 w 124"/>
              <a:gd name="T29" fmla="*/ 11 h 258"/>
              <a:gd name="T30" fmla="*/ 19 w 124"/>
              <a:gd name="T31" fmla="*/ 1 h 258"/>
              <a:gd name="T32" fmla="*/ 42 w 124"/>
              <a:gd name="T33" fmla="*/ 1 h 258"/>
              <a:gd name="T34" fmla="*/ 62 w 124"/>
              <a:gd name="T35" fmla="*/ 21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24" h="258">
                <a:moveTo>
                  <a:pt x="62" y="21"/>
                </a:moveTo>
                <a:cubicBezTo>
                  <a:pt x="81" y="1"/>
                  <a:pt x="81" y="1"/>
                  <a:pt x="81" y="1"/>
                </a:cubicBezTo>
                <a:cubicBezTo>
                  <a:pt x="81" y="1"/>
                  <a:pt x="101" y="1"/>
                  <a:pt x="112" y="1"/>
                </a:cubicBezTo>
                <a:cubicBezTo>
                  <a:pt x="124" y="1"/>
                  <a:pt x="124" y="2"/>
                  <a:pt x="124" y="25"/>
                </a:cubicBezTo>
                <a:cubicBezTo>
                  <a:pt x="124" y="48"/>
                  <a:pt x="124" y="120"/>
                  <a:pt x="124" y="130"/>
                </a:cubicBezTo>
                <a:cubicBezTo>
                  <a:pt x="124" y="141"/>
                  <a:pt x="119" y="140"/>
                  <a:pt x="103" y="140"/>
                </a:cubicBezTo>
                <a:cubicBezTo>
                  <a:pt x="103" y="140"/>
                  <a:pt x="103" y="230"/>
                  <a:pt x="103" y="246"/>
                </a:cubicBezTo>
                <a:cubicBezTo>
                  <a:pt x="103" y="258"/>
                  <a:pt x="95" y="257"/>
                  <a:pt x="82" y="257"/>
                </a:cubicBezTo>
                <a:cubicBezTo>
                  <a:pt x="67" y="257"/>
                  <a:pt x="62" y="256"/>
                  <a:pt x="62" y="240"/>
                </a:cubicBezTo>
                <a:cubicBezTo>
                  <a:pt x="62" y="240"/>
                  <a:pt x="65" y="258"/>
                  <a:pt x="45" y="258"/>
                </a:cubicBezTo>
                <a:cubicBezTo>
                  <a:pt x="23" y="258"/>
                  <a:pt x="20" y="255"/>
                  <a:pt x="20" y="241"/>
                </a:cubicBezTo>
                <a:cubicBezTo>
                  <a:pt x="20" y="231"/>
                  <a:pt x="20" y="141"/>
                  <a:pt x="20" y="141"/>
                </a:cubicBezTo>
                <a:cubicBezTo>
                  <a:pt x="20" y="141"/>
                  <a:pt x="12" y="141"/>
                  <a:pt x="7" y="141"/>
                </a:cubicBezTo>
                <a:cubicBezTo>
                  <a:pt x="0" y="141"/>
                  <a:pt x="0" y="137"/>
                  <a:pt x="0" y="126"/>
                </a:cubicBezTo>
                <a:cubicBezTo>
                  <a:pt x="0" y="117"/>
                  <a:pt x="0" y="21"/>
                  <a:pt x="0" y="11"/>
                </a:cubicBezTo>
                <a:cubicBezTo>
                  <a:pt x="0" y="0"/>
                  <a:pt x="7" y="1"/>
                  <a:pt x="19" y="1"/>
                </a:cubicBezTo>
                <a:cubicBezTo>
                  <a:pt x="31" y="1"/>
                  <a:pt x="42" y="1"/>
                  <a:pt x="42" y="1"/>
                </a:cubicBezTo>
                <a:lnTo>
                  <a:pt x="62" y="21"/>
                </a:lnTo>
                <a:close/>
              </a:path>
            </a:pathLst>
          </a:custGeom>
          <a:solidFill>
            <a:srgbClr val="EA551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ln w="6350">
                <a:noFill/>
              </a:ln>
              <a:solidFill>
                <a:schemeClr val="bg1"/>
              </a:solidFill>
              <a:latin typeface="Impact" panose="020B080603090205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25" name="Rectangle 66"/>
          <p:cNvSpPr>
            <a:spLocks noChangeArrowheads="1"/>
          </p:cNvSpPr>
          <p:nvPr/>
        </p:nvSpPr>
        <p:spPr bwMode="auto">
          <a:xfrm>
            <a:off x="6456821" y="2052826"/>
            <a:ext cx="2088232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4</a:t>
            </a:r>
            <a:r>
              <a:rPr lang="zh-CN" altLang="en-US" sz="1600" dirty="0">
                <a:latin typeface="Arial" panose="020B0604020202020204" pitchFamily="34" charset="0"/>
                <a:ea typeface="Microsoft YaHei" panose="020B0503020204020204" pitchFamily="34" charset="-122"/>
              </a:rPr>
              <a:t>.PACF and ACF plots</a:t>
            </a:r>
          </a:p>
        </p:txBody>
      </p:sp>
      <p:sp>
        <p:nvSpPr>
          <p:cNvPr id="126" name="圆角矩形 125"/>
          <p:cNvSpPr/>
          <p:nvPr/>
        </p:nvSpPr>
        <p:spPr>
          <a:xfrm>
            <a:off x="6974750" y="1722403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Model</a:t>
            </a:r>
          </a:p>
        </p:txBody>
      </p:sp>
      <p:sp>
        <p:nvSpPr>
          <p:cNvPr id="127" name="Rectangle 66"/>
          <p:cNvSpPr>
            <a:spLocks noChangeArrowheads="1"/>
          </p:cNvSpPr>
          <p:nvPr/>
        </p:nvSpPr>
        <p:spPr bwMode="auto">
          <a:xfrm>
            <a:off x="6456821" y="3395851"/>
            <a:ext cx="2088232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5. </a:t>
            </a:r>
            <a:r>
              <a:rPr lang="zh-CN" altLang="en-US" sz="1600" dirty="0">
                <a:latin typeface="Arial" panose="020B0604020202020204" pitchFamily="34" charset="0"/>
                <a:ea typeface="Microsoft YaHei" panose="020B0503020204020204" pitchFamily="34" charset="-122"/>
              </a:rPr>
              <a:t>Building of the model</a:t>
            </a:r>
            <a:r>
              <a:rPr lang="en-US" altLang="zh-CN" sz="1600" dirty="0">
                <a:latin typeface="Arial" panose="020B0604020202020204" pitchFamily="34" charset="0"/>
                <a:ea typeface="Microsoft YaHei" panose="020B0503020204020204" pitchFamily="34" charset="-122"/>
              </a:rPr>
              <a:t> and model accuracy</a:t>
            </a:r>
          </a:p>
        </p:txBody>
      </p:sp>
      <p:sp>
        <p:nvSpPr>
          <p:cNvPr id="128" name="圆角矩形 127"/>
          <p:cNvSpPr/>
          <p:nvPr/>
        </p:nvSpPr>
        <p:spPr>
          <a:xfrm>
            <a:off x="6974750" y="306542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Model</a:t>
            </a:r>
          </a:p>
        </p:txBody>
      </p:sp>
      <p:sp>
        <p:nvSpPr>
          <p:cNvPr id="131" name="Rectangle 66"/>
          <p:cNvSpPr>
            <a:spLocks noChangeArrowheads="1"/>
          </p:cNvSpPr>
          <p:nvPr/>
        </p:nvSpPr>
        <p:spPr bwMode="auto">
          <a:xfrm>
            <a:off x="570371" y="2052826"/>
            <a:ext cx="2088232" cy="64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2.</a:t>
            </a:r>
            <a:r>
              <a: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T</a:t>
            </a: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</a:rPr>
              <a:t>ranspose the dataframe to have the country as column.</a:t>
            </a:r>
          </a:p>
        </p:txBody>
      </p:sp>
      <p:sp>
        <p:nvSpPr>
          <p:cNvPr id="132" name="圆角矩形 131"/>
          <p:cNvSpPr/>
          <p:nvPr/>
        </p:nvSpPr>
        <p:spPr>
          <a:xfrm>
            <a:off x="1088300" y="1722403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Model</a:t>
            </a:r>
          </a:p>
        </p:txBody>
      </p:sp>
      <p:sp>
        <p:nvSpPr>
          <p:cNvPr id="133" name="Rectangle 66"/>
          <p:cNvSpPr>
            <a:spLocks noChangeArrowheads="1"/>
          </p:cNvSpPr>
          <p:nvPr/>
        </p:nvSpPr>
        <p:spPr bwMode="auto">
          <a:xfrm>
            <a:off x="570371" y="3395851"/>
            <a:ext cx="2088232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3</a:t>
            </a:r>
            <a:r>
              <a:rPr lang="zh-CN" altLang="en-US" sz="1600" dirty="0">
                <a:latin typeface="Arial" panose="020B0604020202020204" pitchFamily="34" charset="0"/>
                <a:ea typeface="Microsoft YaHei" panose="020B0503020204020204" pitchFamily="34" charset="-122"/>
              </a:rPr>
              <a:t>.Test the stationarity of the series using ADF statisti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c</a:t>
            </a:r>
          </a:p>
        </p:txBody>
      </p:sp>
      <p:sp>
        <p:nvSpPr>
          <p:cNvPr id="134" name="圆角矩形 133"/>
          <p:cNvSpPr/>
          <p:nvPr/>
        </p:nvSpPr>
        <p:spPr>
          <a:xfrm>
            <a:off x="1088300" y="3065428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FCFBF7"/>
          </a:solidFill>
          <a:ln w="6350">
            <a:solidFill>
              <a:srgbClr val="E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rgbClr val="EA5514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Model</a:t>
            </a:r>
          </a:p>
        </p:txBody>
      </p:sp>
      <p:sp>
        <p:nvSpPr>
          <p:cNvPr id="135" name="Rectangle 66"/>
          <p:cNvSpPr>
            <a:spLocks noChangeArrowheads="1"/>
          </p:cNvSpPr>
          <p:nvPr/>
        </p:nvSpPr>
        <p:spPr bwMode="auto">
          <a:xfrm>
            <a:off x="3527882" y="1562975"/>
            <a:ext cx="2700301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latin typeface="Arial" panose="020B0604020202020204" pitchFamily="34" charset="0"/>
                <a:ea typeface="Microsoft YaHei" panose="020B0503020204020204" pitchFamily="34" charset="-122"/>
              </a:rPr>
              <a:t>1.Create a dataframe of one of largest Sub-Saharan African economies using the Inflation rate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.</a:t>
            </a:r>
          </a:p>
        </p:txBody>
      </p:sp>
      <p:sp>
        <p:nvSpPr>
          <p:cNvPr id="136" name="圆角矩形 135"/>
          <p:cNvSpPr/>
          <p:nvPr/>
        </p:nvSpPr>
        <p:spPr>
          <a:xfrm>
            <a:off x="4045812" y="1232552"/>
            <a:ext cx="1052375" cy="246226"/>
          </a:xfrm>
          <a:prstGeom prst="roundRect">
            <a:avLst>
              <a:gd name="adj" fmla="val 50000"/>
            </a:avLst>
          </a:prstGeom>
          <a:solidFill>
            <a:srgbClr val="EA551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635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  <a:ea typeface="Microsoft YaHei" panose="020B0503020204020204" pitchFamily="34" charset="-122"/>
              </a:rPr>
              <a:t>Model</a:t>
            </a:r>
          </a:p>
        </p:txBody>
      </p:sp>
      <p:sp>
        <p:nvSpPr>
          <p:cNvPr id="37" name="Oval 6"/>
          <p:cNvSpPr>
            <a:spLocks noChangeArrowheads="1"/>
          </p:cNvSpPr>
          <p:nvPr/>
        </p:nvSpPr>
        <p:spPr bwMode="auto">
          <a:xfrm>
            <a:off x="858344" y="103942"/>
            <a:ext cx="185264" cy="182642"/>
          </a:xfrm>
          <a:prstGeom prst="ellipse">
            <a:avLst/>
          </a:prstGeom>
          <a:solidFill>
            <a:srgbClr val="FBE22D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-106265" y="242684"/>
            <a:ext cx="263828" cy="260897"/>
          </a:xfrm>
          <a:prstGeom prst="ellipse">
            <a:avLst/>
          </a:prstGeom>
          <a:solidFill>
            <a:srgbClr val="A9D25A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Oval 4"/>
          <p:cNvSpPr>
            <a:spLocks noChangeArrowheads="1"/>
          </p:cNvSpPr>
          <p:nvPr/>
        </p:nvSpPr>
        <p:spPr bwMode="auto">
          <a:xfrm>
            <a:off x="157563" y="414164"/>
            <a:ext cx="263828" cy="260897"/>
          </a:xfrm>
          <a:prstGeom prst="ellipse">
            <a:avLst/>
          </a:prstGeom>
          <a:solidFill>
            <a:srgbClr val="98D2E3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336285" y="225555"/>
            <a:ext cx="458394" cy="450850"/>
          </a:xfrm>
          <a:prstGeom prst="ellipse">
            <a:avLst/>
          </a:prstGeom>
          <a:solidFill>
            <a:srgbClr val="EA5514">
              <a:alpha val="80000"/>
            </a:srgbClr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401920" y="327870"/>
            <a:ext cx="3308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mpact" panose="020B080603090205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02</a:t>
            </a:r>
            <a:endParaRPr kumimoji="0" lang="zh-CN" altLang="zh-CN" sz="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915987" y="343258"/>
            <a:ext cx="2778059" cy="215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</a:p>
        </p:txBody>
      </p:sp>
    </p:spTree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 p14:presetBounceEnd="60000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5" grpId="0"/>
          <p:bldP spid="126" grpId="0" animBg="1"/>
          <p:bldP spid="127" grpId="0"/>
          <p:bldP spid="128" grpId="0" animBg="1"/>
          <p:bldP spid="131" grpId="0"/>
          <p:bldP spid="132" grpId="0" animBg="1"/>
          <p:bldP spid="133" grpId="0"/>
          <p:bldP spid="134" grpId="0" animBg="1"/>
          <p:bldP spid="135" grpId="0"/>
          <p:bldP spid="13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1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8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1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1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55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*0.7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5" grpId="0"/>
          <p:bldP spid="126" grpId="0" animBg="1"/>
          <p:bldP spid="127" grpId="0"/>
          <p:bldP spid="128" grpId="0" animBg="1"/>
          <p:bldP spid="131" grpId="0"/>
          <p:bldP spid="132" grpId="0" animBg="1"/>
          <p:bldP spid="133" grpId="0"/>
          <p:bldP spid="134" grpId="0" animBg="1"/>
          <p:bldP spid="135" grpId="0"/>
          <p:bldP spid="136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2274</Words>
  <Application>Microsoft Office PowerPoint</Application>
  <PresentationFormat>Custom</PresentationFormat>
  <Paragraphs>133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Microsoft YaHei</vt:lpstr>
      <vt:lpstr>宋体</vt:lpstr>
      <vt:lpstr>宋体</vt:lpstr>
      <vt:lpstr>Arial</vt:lpstr>
      <vt:lpstr>Arial Black</vt:lpstr>
      <vt:lpstr>Calibri</vt:lpstr>
      <vt:lpstr>Courier New</vt:lpstr>
      <vt:lpstr>Impact</vt:lpstr>
      <vt:lpstr>Lucida Bright</vt:lpstr>
      <vt:lpstr>Lucida Calligraphy</vt:lpstr>
      <vt:lpstr>Lucida Sans</vt:lpstr>
      <vt:lpstr>Lucida Sans Typewriter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Inflation Rate and GDP growth in five larger Economies of Sub-Saharan Africa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徐威方</dc:creator>
  <cp:lastModifiedBy>Aminat Odedeyi</cp:lastModifiedBy>
  <cp:revision>76</cp:revision>
  <dcterms:created xsi:type="dcterms:W3CDTF">2015-10-14T02:35:00Z</dcterms:created>
  <dcterms:modified xsi:type="dcterms:W3CDTF">2023-02-19T11:58:48Z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1033-11.2.0.11214</vt:lpwstr>
  </property>
  <property fmtid="{D5CDD505-2E9C-101B-9397-08002B2CF9AE}" pid="3" name="ICV">
    <vt:lpwstr>532AAE2F36EE4952940410764601520F</vt:lpwstr>
  </property>
</Properties>
</file>