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Week2 Exercise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Suppose x is defined as follows: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x = [10, [3.141, 20, [30, '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', 2.718]], 'foo’]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expression returns the list [‘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’, 2.718]?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a is defined as follows: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a = [‘a’, ‘b’, ‘c’]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 of the following statements adds ‘d’ and ‘e’ to the end of a, so that it can equals [‘a’, ‘b’, ‘c’, ‘d’, ‘e’]: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+= [‘d’, ‘e’]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a.append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([‘d’, ‘e’])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a[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(a):] = [‘d’, ‘e’]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+= ‘de’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a.extend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([‘d’, ‘e’])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a[-1:] = [‘d’, ‘e’]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 of the following define the set {'a', 'b', 'c’}: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set(‘a’, ‘b’, ‘c’)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set([‘a’, ‘b’, ‘c’])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{(‘a’, ‘b’, ‘c’)}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set(‘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 {‘a’, ‘b’, ‘c’}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8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the result of the following statement?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{1, 2, 3, 4, 5} - {3, 4} ^ {5, 6, 7}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2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Suppose you have a dictionary d1. Which of the following effectively creates a variable d2 which contains a copy of d1: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(d1.values())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(d1)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{}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d2.update(d1)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(d1.items())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(d1.keys())</a:t>
            </a:r>
          </a:p>
          <a:p>
            <a:pPr marL="914400" lvl="1" indent="-457200">
              <a:buFont typeface="+mj-lt"/>
              <a:buAutoNum type="alphaLcParenR" startAt="4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 = d1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0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334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109-2 python程式設計 Week2 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69</cp:revision>
  <dcterms:created xsi:type="dcterms:W3CDTF">2020-03-10T13:23:19Z</dcterms:created>
  <dcterms:modified xsi:type="dcterms:W3CDTF">2021-03-03T09:10:24Z</dcterms:modified>
</cp:coreProperties>
</file>