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9" r:id="rId3"/>
    <p:sldId id="285" r:id="rId4"/>
    <p:sldId id="286" r:id="rId5"/>
    <p:sldId id="288" r:id="rId6"/>
    <p:sldId id="289" r:id="rId7"/>
    <p:sldId id="290" r:id="rId8"/>
    <p:sldId id="28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2948B-F6B0-473E-B08B-8EE5BA755A0D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53F1C-9C1F-44BA-A85E-C6332F56D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834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13F57-B01E-4E79-9D3B-641363B5F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AF072D-C2E1-46FD-B40C-B38D4B4EF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CBF800-F112-4790-BD7A-CA2C956E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5DC8-2309-45DB-A932-02493EEA3290}" type="datetime1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89AD6F-8780-4F61-B15D-728606D8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C8BA7E-49CB-4947-8C0D-C4A56188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56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14F9F-06EC-4F6E-B971-FAED1C47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F688A7-5CD5-4BA8-9C16-3CD774023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1BE55A-9E17-4D00-9763-1F9D1DB8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DDBA-7F73-41AA-B83C-7A8F127C8002}" type="datetime1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CD3D18-E7CE-4D70-A2BB-9B4B7519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12EB3F-54BA-4F65-9156-586D2872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74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0FB1256-1873-44B3-9B0F-C8D9E2128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867F9E-2651-4DF0-A502-D85B4CC4D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0EB872-0871-4F55-ADAC-A740D7CF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77E5-E48C-4BB0-B1AD-400B97C97393}" type="datetime1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B5E67D-A283-4680-939D-DAF2E29F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A11119-323E-4162-B502-88A747A5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23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12274-AA8F-4CD3-B6DC-03FB17CD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824194-2CD6-463E-802A-410F1EFA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50B768-8652-4F0B-A4A6-2D7CCE16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8E4E-70B4-471F-BD26-D4E130CC4337}" type="datetime1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DE39C-18BA-4139-BE62-1543B28B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37B864-8040-4319-B2E8-A79E50F1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52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1DEC3-B79B-421F-92C0-D04EAA7C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40EC44-8E8E-4298-B4BF-1015D0AA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E6FB6F-00D8-4485-AF46-3DD9BF16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EF62-984C-4D06-A800-1BB236847619}" type="datetime1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9EA1B0-36E6-43C8-8B54-FE639BC2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CD3A7B-5269-4EA6-9BC0-B81AC125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07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44333-D641-4CC1-9CEE-6C3E5D89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E1A632-E633-495F-9962-95BDF005A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721A78-6D3F-40DC-900E-4543C2E83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3DC4EF-03CF-4E22-820F-32FD5D14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51DC-3D1F-43B2-BA25-F84C36479CA6}" type="datetime1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0F075C-4F39-4A1B-8AC0-A510ABBC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DEC4C9-3D12-4499-BA91-E9F05E10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86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212F3-DCDD-47BA-8469-0AB3CC75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300FC0-FDF5-4201-BEDA-0C0925455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AE4683-940B-4C37-BA2D-0AC7475EF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EC5A9D-B847-438C-9568-63FA19867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22FA54-1570-4229-8A09-32E717B14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BE19C92-8C8E-4185-A5D8-FB594F0C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419D-91C4-4C3B-8B5F-B36C110898C2}" type="datetime1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049FF64-0E79-44B3-9EA6-6D5228EE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2ECE265-1FF0-4076-AAD3-35D5FB10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93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7AA95-0C45-4AB1-A12A-234C0DF1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374593-AA1E-4CD4-AA57-081C10FA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AECE-B528-4697-AD93-84F0FC7D0F27}" type="datetime1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89BC2FC-62E8-4BA0-A5C6-3CEE5975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67B5FB-65EA-44FC-9210-77F05D91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50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DA7802-1A87-4CDF-8BA5-74D2B74A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0C47-1E54-465B-83A2-5CD390FD6D1F}" type="datetime1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470C77A-3F03-4FF7-9820-25639FA6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70D474-F694-4E14-9865-7A8AB02F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65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49A9F-12C7-496D-9C74-AC00D215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D1477E-C053-4326-A5FC-47C85713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64A51C-CBEF-4365-BE1D-86F429DB4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854858-2702-4FA6-A2B1-D003CFAD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FA2F-A9BA-4DD6-BAC0-5EB49512D8E1}" type="datetime1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96F9DE-9E77-4DA9-84F2-1F44F81F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B71F35-611F-493E-AB9D-983D6CE1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3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6025F-2519-4E9C-8523-A6F3AC71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6EC7AF7-6901-45C1-9BFB-9776BC75D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BF5E63-32F4-428C-9A63-2C4F51509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A858A9-DB60-4143-81B0-32C16F15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9550-4864-409B-9BB1-E5FC3D7DD092}" type="datetime1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66429A-C874-4EA4-A7A4-E9B6D41D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32727F-F1D4-491A-8CE6-DFB7390F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95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DCFDF2-CA7C-4188-98B2-9C30DB1B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E0CC96-743C-4CC3-9026-C1A31FB1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ABBF08-3B2B-4326-874C-BF94577B4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BE24B-A934-4BF9-B6D4-A1D5471A44F9}" type="datetime1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A4502C-3678-4132-92CC-C107B1A18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DE4662-D25E-4D03-A2FB-776FB2BAA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22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63AA4E-561E-401B-ABA0-91DC47A29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109-2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程式設計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Week7 Exercise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6AAAB4-D56F-43C1-A5BD-8AE92E56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02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猜數字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猜數字是一種兩人玩的益智遊戲。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一個人設定一組四碼的數字作為謎底，另一方猜。每猜一個數，出數者就要根據這個數字給出提示，提示以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XAYB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形式呈現，直到猜中為止。其中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表示位置正確的數的個數，而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表示數字正確而位置不對的數的個數。</a:t>
            </a:r>
          </a:p>
          <a:p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例如，當謎底為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8123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，而猜謎者猜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1052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時，出題者必須提示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0A2B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例如，當謎底為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5637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，而猜謎者猜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4931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時，出題者必須提示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1A0B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45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猜數字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本週練習讓你以程式設計猜數字的遊戲，由電腦隨機產生一組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位數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(n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1~10)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的密碼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各位數可為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0~9)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，隨著玩家的輸入回應玩家的輸入是幾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幾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需要注意的事項如下：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可以作為密碼的開頭，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0123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可以為正常的輸入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可以判斷玩家的輸入是否全為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0~9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的數字，否的話要印出錯誤訊息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可以判斷玩家的輸入是否符合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位數的密碼，否的話要印出錯誤訊息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每回合印出目前的回合數和玩家猜的密碼是幾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幾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B01D502-EF39-41F8-BEF0-9B6C87589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976" y="4863427"/>
            <a:ext cx="3786047" cy="150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2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猜數字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E2134D2-0987-4C4E-8E0F-37FCA8420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77" y="2867487"/>
            <a:ext cx="9649445" cy="219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猜數字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請你將猜數字這個遊戲包裝成一個物件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(class)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，參考提供的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sample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，妳會需要實作一個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C_guess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，其中包含了：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digit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為密碼的位數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password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儲存這次遊戲的密碼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儲存這次遊戲到目前為止的回合數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 play()</a:t>
            </a:r>
          </a:p>
          <a:p>
            <a:pPr lvl="2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整個遊戲的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flow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chart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流程圖，這個部分已由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sample code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提供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checkValid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會是一個玩家輸入的字串，你需要判斷他的輸入是否合法，即：只包含數字且位數正確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 guess(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你已經知道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是合法的字串，判斷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是幾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幾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65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猜數字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804A0C3-119B-4946-9593-63C2F2EBD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89100"/>
            <a:ext cx="4356099" cy="4667250"/>
          </a:xfrm>
        </p:spPr>
      </p:pic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B7F9BAD-FA3C-4679-B8ED-F9EE8E4D9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332" y="2262815"/>
            <a:ext cx="6344535" cy="349616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E69F07F-4D0F-41F6-A116-070FCB188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331" y="2785815"/>
            <a:ext cx="6344535" cy="247540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367EDA3-58D1-457A-9608-F626A1DAD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8330" y="3429000"/>
            <a:ext cx="6300638" cy="102339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8027C09-79D9-459C-96B8-E22F63A1C616}"/>
              </a:ext>
            </a:extLst>
          </p:cNvPr>
          <p:cNvSpPr/>
          <p:nvPr/>
        </p:nvSpPr>
        <p:spPr>
          <a:xfrm>
            <a:off x="1058779" y="2021305"/>
            <a:ext cx="4135520" cy="22619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AF5BF38-669D-4545-BB64-EBD8A9BE3EB4}"/>
              </a:ext>
            </a:extLst>
          </p:cNvPr>
          <p:cNvSpPr/>
          <p:nvPr/>
        </p:nvSpPr>
        <p:spPr>
          <a:xfrm>
            <a:off x="1248614" y="4360244"/>
            <a:ext cx="3755850" cy="14726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14B2A75-51C2-4069-AA33-CB7E04E9CF8F}"/>
              </a:ext>
            </a:extLst>
          </p:cNvPr>
          <p:cNvSpPr/>
          <p:nvPr/>
        </p:nvSpPr>
        <p:spPr>
          <a:xfrm>
            <a:off x="1053506" y="5881737"/>
            <a:ext cx="3123858" cy="474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92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4" grpId="1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猜數字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Hint:</a:t>
            </a: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str.isdigit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	#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假如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為全數字的字串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return True else False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54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猜數字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Note:</a:t>
            </a:r>
          </a:p>
          <a:p>
            <a:pPr marL="457200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import random</a:t>
            </a:r>
          </a:p>
          <a:p>
            <a:pPr marL="457200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digit = 6       # 1~10</a:t>
            </a:r>
          </a:p>
          <a:p>
            <a:pPr marL="457200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digit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也可以用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int(input())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的形式讓玩家輸入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password =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random.sample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([str(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for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range(10)], digit)</a:t>
            </a:r>
          </a:p>
          <a:p>
            <a:pPr marL="457200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password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會是一個有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digit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個元素的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</a:t>
            </a:r>
          </a:p>
          <a:p>
            <a:pPr marL="457200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每個元素的內容是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0~9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的數字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以字串形式儲存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元素不會重複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下週的練習會用到這次練習的內容，請大家盡量完成。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33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2395</TotalTime>
  <Words>507</Words>
  <Application>Microsoft Office PowerPoint</Application>
  <PresentationFormat>寬螢幕</PresentationFormat>
  <Paragraphs>52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佈景主題</vt:lpstr>
      <vt:lpstr>109-2 python程式設計 Week7 Exercise</vt:lpstr>
      <vt:lpstr>猜數字</vt:lpstr>
      <vt:lpstr>猜數字</vt:lpstr>
      <vt:lpstr>猜數字</vt:lpstr>
      <vt:lpstr>猜數字</vt:lpstr>
      <vt:lpstr>猜數字</vt:lpstr>
      <vt:lpstr>猜數字</vt:lpstr>
      <vt:lpstr>猜數字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練習題 1</dc:title>
  <dc:creator>如馨 王</dc:creator>
  <cp:lastModifiedBy>temp</cp:lastModifiedBy>
  <cp:revision>115</cp:revision>
  <dcterms:created xsi:type="dcterms:W3CDTF">2020-03-10T13:23:19Z</dcterms:created>
  <dcterms:modified xsi:type="dcterms:W3CDTF">2021-03-30T06:02:06Z</dcterms:modified>
</cp:coreProperties>
</file>