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72" r:id="rId4"/>
    <p:sldId id="274" r:id="rId5"/>
    <p:sldId id="276" r:id="rId6"/>
    <p:sldId id="275" r:id="rId7"/>
    <p:sldId id="273" r:id="rId8"/>
    <p:sldId id="277" r:id="rId9"/>
    <p:sldId id="278" r:id="rId10"/>
    <p:sldId id="280" r:id="rId11"/>
    <p:sldId id="257" r:id="rId12"/>
    <p:sldId id="282" r:id="rId13"/>
    <p:sldId id="281" r:id="rId14"/>
    <p:sldId id="283" r:id="rId15"/>
    <p:sldId id="290" r:id="rId16"/>
    <p:sldId id="291" r:id="rId17"/>
    <p:sldId id="292" r:id="rId18"/>
    <p:sldId id="279" r:id="rId19"/>
    <p:sldId id="261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2948B-F6B0-473E-B08B-8EE5BA755A0D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53F1C-9C1F-44BA-A85E-C6332F56D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834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613F57-B01E-4E79-9D3B-641363B5F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FAF072D-C2E1-46FD-B40C-B38D4B4EF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CBF800-F112-4790-BD7A-CA2C956E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5DC8-2309-45DB-A932-02493EEA3290}" type="datetime1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89AD6F-8780-4F61-B15D-728606D8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C8BA7E-49CB-4947-8C0D-C4A56188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56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14F9F-06EC-4F6E-B971-FAED1C47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9F688A7-5CD5-4BA8-9C16-3CD774023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1BE55A-9E17-4D00-9763-1F9D1DB8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DDBA-7F73-41AA-B83C-7A8F127C8002}" type="datetime1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CD3D18-E7CE-4D70-A2BB-9B4B7519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12EB3F-54BA-4F65-9156-586D28725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74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0FB1256-1873-44B3-9B0F-C8D9E2128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B867F9E-2651-4DF0-A502-D85B4CC4D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0EB872-0871-4F55-ADAC-A740D7CF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77E5-E48C-4BB0-B1AD-400B97C97393}" type="datetime1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B5E67D-A283-4680-939D-DAF2E29F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A11119-323E-4162-B502-88A747A5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23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12274-AA8F-4CD3-B6DC-03FB17CD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824194-2CD6-463E-802A-410F1EFA8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50B768-8652-4F0B-A4A6-2D7CCE16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8E4E-70B4-471F-BD26-D4E130CC4337}" type="datetime1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0DE39C-18BA-4139-BE62-1543B28B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37B864-8040-4319-B2E8-A79E50F1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52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B1DEC3-B79B-421F-92C0-D04EAA7C5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40EC44-8E8E-4298-B4BF-1015D0AAE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E6FB6F-00D8-4485-AF46-3DD9BF169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EF62-984C-4D06-A800-1BB236847619}" type="datetime1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9EA1B0-36E6-43C8-8B54-FE639BC2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CD3A7B-5269-4EA6-9BC0-B81AC125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07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44333-D641-4CC1-9CEE-6C3E5D894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E1A632-E633-495F-9962-95BDF005A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721A78-6D3F-40DC-900E-4543C2E83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3DC4EF-03CF-4E22-820F-32FD5D147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51DC-3D1F-43B2-BA25-F84C36479CA6}" type="datetime1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0F075C-4F39-4A1B-8AC0-A510ABBC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DEC4C9-3D12-4499-BA91-E9F05E10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86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F212F3-DCDD-47BA-8469-0AB3CC75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300FC0-FDF5-4201-BEDA-0C0925455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AE4683-940B-4C37-BA2D-0AC7475EF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0EC5A9D-B847-438C-9568-63FA19867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E22FA54-1570-4229-8A09-32E717B14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BE19C92-8C8E-4185-A5D8-FB594F0C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419D-91C4-4C3B-8B5F-B36C110898C2}" type="datetime1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049FF64-0E79-44B3-9EA6-6D5228EE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2ECE265-1FF0-4076-AAD3-35D5FB10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93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07AA95-0C45-4AB1-A12A-234C0DF1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6374593-AA1E-4CD4-AA57-081C10FA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AECE-B528-4697-AD93-84F0FC7D0F27}" type="datetime1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89BC2FC-62E8-4BA0-A5C6-3CEE5975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67B5FB-65EA-44FC-9210-77F05D91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50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ADA7802-1A87-4CDF-8BA5-74D2B74AF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0C47-1E54-465B-83A2-5CD390FD6D1F}" type="datetime1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470C77A-3F03-4FF7-9820-25639FA6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70D474-F694-4E14-9865-7A8AB02F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65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949A9F-12C7-496D-9C74-AC00D215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D1477E-C053-4326-A5FC-47C85713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E64A51C-CBEF-4365-BE1D-86F429DB4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854858-2702-4FA6-A2B1-D003CFAD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FA2F-A9BA-4DD6-BAC0-5EB49512D8E1}" type="datetime1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96F9DE-9E77-4DA9-84F2-1F44F81F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B71F35-611F-493E-AB9D-983D6CE1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3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E6025F-2519-4E9C-8523-A6F3AC71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6EC7AF7-6901-45C1-9BFB-9776BC75D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BF5E63-32F4-428C-9A63-2C4F51509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A858A9-DB60-4143-81B0-32C16F15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9550-4864-409B-9BB1-E5FC3D7DD092}" type="datetime1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66429A-C874-4EA4-A7A4-E9B6D41D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32727F-F1D4-491A-8CE6-DFB7390F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95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DDCFDF2-CA7C-4188-98B2-9C30DB1BF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E0CC96-743C-4CC3-9026-C1A31FB1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ABBF08-3B2B-4326-874C-BF94577B4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BE24B-A934-4BF9-B6D4-A1D5471A44F9}" type="datetime1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A4502C-3678-4132-92CC-C107B1A18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DE4662-D25E-4D03-A2FB-776FB2BAA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22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titanic/overview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-service.cwb.gov.tw/HistoryDataQuery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63AA4E-561E-401B-ABA0-91DC47A29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109-2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程式設計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練習題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EA4429-7DE4-4CDF-A7F8-4ABAFBAF6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76895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  <a:p>
            <a:pPr marL="457200" indent="-457200"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6AAAB4-D56F-43C1-A5BD-8AE92E56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026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(50%)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pandas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的一個資料分析函式庫，提供如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DataFrame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等十分容易操作的資料結構，是近年做數據分析時不可或需的工具之一。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module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對性能進行高度最佳化（關鍵的代碼用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Cython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寫成），在處理大量資料時是當前最有效率的工具之一。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此練習針對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pandas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進行簡單的修改操作，並且以尋找資料相關性的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correlation matrix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做結尾。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建議大家在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jupyter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notebook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上操作，但我會以小黑窗的介面來介紹，最後再附上在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jupyter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notebook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上操作的結果圖。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33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(50%)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你可以簡單的將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 dictionary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轉換成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pandas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DataFrame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資料結構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import pandas as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pd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avgT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[18.0, 19.0, 22.3, 22.2, 27.5, 29.1, 29.6, 28.5, 28.1, 26.1, 23.9, 19.5]</a:t>
            </a:r>
          </a:p>
          <a:p>
            <a:pPr marL="0" indent="0">
              <a:buNone/>
            </a:pP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[29.0, 30.2, 33.2, 32.8, 36.9, 35.1, 36.3, 35.2, 35.1, 34.8, 33.7, 28.5]</a:t>
            </a:r>
          </a:p>
          <a:p>
            <a:pPr marL="0" indent="0">
              <a:buNone/>
            </a:pP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[6.9, 8.4, 14.5, 12.8, 21.8, 22.0, 24.0, 23.2, 21.7, 19.7, 18.1, 9.1]</a:t>
            </a:r>
          </a:p>
          <a:p>
            <a:pPr marL="0" indent="0">
              <a:buNone/>
            </a:pP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{ "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avgT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":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avgT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"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":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"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":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  }</a:t>
            </a: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df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pd.DataFrame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df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184" y="3594915"/>
            <a:ext cx="2178032" cy="276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08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(50%)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此練習使用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kaggle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上著名的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Titanic - Machine Learning from Disaster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來作為範例資料。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project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提供你鐵達尼號發生事故的那次航行裡，乘客的資料，包含了性別、年齡、買的票的種類、票價、他在鐵達尼號上父母／子女的數量等等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……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及他最後是否在事故中存活。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project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另外提供了數筆隱藏的乘客，其中是否在事故中存活這一項是被隱藏的。你的任務是透過那些公開的資料，推斷出這些乘客是否有在事故中存活。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587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(50%)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在大部分的情況，你會使用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csv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檔或其他的格式作為你的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。你只需要用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pandas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內建的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read_csv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函式就可以了。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請複製以下的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program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並執行：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import pandas as pd</a:t>
            </a:r>
          </a:p>
          <a:p>
            <a:pPr marL="457200" lvl="1" indent="0">
              <a:buNone/>
            </a:pP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df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pd.read_csv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('http://bit.ly/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kaggletrain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')   #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你甚至可以直接從網站讀取資料</a:t>
            </a:r>
          </a:p>
          <a:p>
            <a:pPr marL="457200" lvl="1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df2 =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pd.read_csv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('Titanic.csv')               #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這是檔案在你電腦上的相對路徑，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Google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搜尋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檔案路徑可以得到相關的資訊</a:t>
            </a:r>
          </a:p>
          <a:p>
            <a:pPr marL="457200" lvl="1" indent="0">
              <a:buNone/>
            </a:pP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df.head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())		#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只印前五筆資料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print(df2.head())</a:t>
            </a: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5661C11-3795-4898-8168-7A67B3824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87" y="5312116"/>
            <a:ext cx="10393225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26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(50%)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236" y="1825625"/>
            <a:ext cx="7709527" cy="4351338"/>
          </a:xfrm>
          <a:prstGeom prst="rect">
            <a:avLst/>
          </a:prstGeom>
        </p:spPr>
      </p:pic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241236" y="6311900"/>
            <a:ext cx="756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資料各欄位的說明（有興趣再看即可），引用自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kaggle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761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(50%)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df.corr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印出這個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dataframe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裡面各屬性之間的相關係數，值在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至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之間。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越接近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代表相關性越高。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以這個測試為例，你會想觀察的是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Survived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（是否存活）跟其他幾欄的相關性。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顯然乘客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和是否存活沒有相關；但票價和票的等級就有關係得多。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只能針對數字進行運算。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import pandas as pd</a:t>
            </a:r>
          </a:p>
          <a:p>
            <a:pPr marL="457200" lvl="1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df =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pd.read_csv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("Titanic.csv")</a:t>
            </a:r>
          </a:p>
          <a:p>
            <a:pPr marL="457200" lvl="1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df.corr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())</a:t>
            </a:r>
          </a:p>
          <a:p>
            <a:pPr lvl="1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9BBE963-783C-4500-BDCF-8DC7FA13C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476" y="4871856"/>
            <a:ext cx="5725324" cy="130510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AC2A3A3-2FC3-4A0F-B4DC-10CD4B4A532F}"/>
              </a:ext>
            </a:extLst>
          </p:cNvPr>
          <p:cNvSpPr/>
          <p:nvPr/>
        </p:nvSpPr>
        <p:spPr>
          <a:xfrm>
            <a:off x="7306322" y="4871856"/>
            <a:ext cx="727969" cy="1305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6248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(50%)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為了讓你的相關係數可以考慮到性別，妳必須要把性別轉換成數字。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你可以用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跟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來代表，也可以用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跟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df.replace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</a:p>
          <a:p>
            <a:pPr marL="457200" lvl="1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import pandas as pd</a:t>
            </a:r>
          </a:p>
          <a:p>
            <a:pPr marL="457200" lvl="1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df =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pd.read_csv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("Titanic.csv")</a:t>
            </a:r>
          </a:p>
          <a:p>
            <a:pPr marL="457200" lvl="1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df =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df.replace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({"Sex" :    {"male":1, "female":0} })</a:t>
            </a:r>
          </a:p>
          <a:p>
            <a:pPr marL="457200" lvl="1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df.head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())</a:t>
            </a:r>
          </a:p>
          <a:p>
            <a:pPr marL="457200" lvl="1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df.corr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())</a:t>
            </a: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DF4095-E780-4863-A08B-81C02B770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159" y="4554513"/>
            <a:ext cx="7083641" cy="16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58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(50%)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Exercise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：在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Jupytor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notebook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上，只要這樣寫，就能輕鬆的印出漂亮的熱力圖：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除了性別以外，你還可以試著把其他的資料轉成數字，並且看看他們與存活與否的相關度有多少。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17</a:t>
            </a:fld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F9914488-99C8-46F8-B089-0F437D970CFD}"/>
              </a:ext>
            </a:extLst>
          </p:cNvPr>
          <p:cNvGrpSpPr/>
          <p:nvPr/>
        </p:nvGrpSpPr>
        <p:grpSpPr>
          <a:xfrm>
            <a:off x="4466264" y="2691870"/>
            <a:ext cx="6887536" cy="3801005"/>
            <a:chOff x="4466264" y="2691870"/>
            <a:chExt cx="6887536" cy="3801005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B9DC036A-22E6-47EC-9078-AE398698C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6264" y="2691870"/>
              <a:ext cx="6887536" cy="3801005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E7AFF40-F7D5-4D2D-8130-4BB43C832FA2}"/>
                </a:ext>
              </a:extLst>
            </p:cNvPr>
            <p:cNvSpPr/>
            <p:nvPr/>
          </p:nvSpPr>
          <p:spPr>
            <a:xfrm>
              <a:off x="5442011" y="3588798"/>
              <a:ext cx="4208015" cy="5126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8263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Reminders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計分標準：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Matplotlib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溫度與月份的折線圖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30%</a:t>
            </a: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成績與人數的直方圖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20%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Pandas</a:t>
            </a: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Titanic.csv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male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female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轉成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並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印出結果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20%</a:t>
            </a: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印出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Titanic.csv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correlation matrix - 30%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086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11DB5-416B-4261-844F-6C3FB4E5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56FA04-B6FB-456A-AA17-B98656B53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版本：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 3.7.9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把你寫的所有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都壓成壓縮檔內並上傳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iLearning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壓縮檔名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]_[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姓名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]_EX2.zip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7z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也可以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]_[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姓名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]_[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題號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]-[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小題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].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7109056193_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梁維中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_1-1.py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假如有任何其他的注意事項，請寫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readme.txt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告訴我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嚴禁抄襲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截止日期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2021/05/05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23:59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52578A-D5A9-4F5F-A8E6-B775D1CB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316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(50%)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假如你需要分析資料，圖表是非常重要的一環。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EXCEL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提供了整合的圖形介面，然而功能太過繁雜，對於不熟悉的人而言操作起來很耗時。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透過程式語言，你可以簡潔快速的對你的數據進行統計。那麼，該如何將那些數據製作成表格或是繪製成圖呢？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本次練習介紹在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做資料分析時，非常重要的兩個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module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matplotlib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pandas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不管在做任何報告，相信當你需要繪製圖表時，它們很可能都會比你在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EXCEL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上操作快上許多。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45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(50%)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請複製下列代碼，建立四個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list</a:t>
            </a:r>
          </a:p>
          <a:p>
            <a:pPr marL="457200" lvl="1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 = ["2020/01", "2020/02", "2020/03", "2020/04", "2020/05", "2020/06", "2020/07", "2020/08", "2020/09", "2020/10", "2020/11", "2020/12"]</a:t>
            </a:r>
          </a:p>
          <a:p>
            <a:pPr marL="457200" lvl="1" indent="0">
              <a:buNone/>
            </a:pP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avgT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[18.0, 19.0, 22.3, 22.2, 27.5, 29.1, 29.6, 28.5, 28.1, 26.1, 23.9, 19.5]</a:t>
            </a:r>
          </a:p>
          <a:p>
            <a:pPr marL="457200" lvl="1" indent="0">
              <a:buNone/>
            </a:pP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[29.0, 30.2, 33.2, 32.8, 36.9, 35.1, 36.3, 35.2, 35.1, 34.8, 33.7, 28.5]</a:t>
            </a:r>
          </a:p>
          <a:p>
            <a:pPr marL="457200" lvl="1" indent="0">
              <a:buNone/>
            </a:pP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[6.9, 8.4, 14.5, 12.8, 21.8, 22.0, 24.0, 23.2, 21.7, 19.7, 18.1, 9.1]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以上的資料是台中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年的平均氣溫、最高氣溫和最低氣溫，請你根據上述的資料，利用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matplotlib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，繪製成折線圖。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資料來源：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觀測資料查詢系統（中央氣象局）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20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(50%)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要使用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Matplotlib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，請在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檔的最上方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import matplotlib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module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以下是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sample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（歡迎複製貼上），成果在次頁：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import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matplotlib.pyplot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as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plt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 = ["2020/01", "2020/02", "2020/03", "2020/04", "2020/05", "2020/06", "2020/07", "2020/08", "2020/09", "2020/10", "2020/11", "2020/12"]</a:t>
            </a:r>
          </a:p>
          <a:p>
            <a:pPr marL="457200" lvl="1" indent="0">
              <a:buNone/>
            </a:pP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avgT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[18.0, 19.0, 22.3, 22.2, 27.5, 29.1, 29.6, 28.5, 28.1, 26.1, 23.9, 19.5]</a:t>
            </a:r>
          </a:p>
          <a:p>
            <a:pPr marL="457200" lvl="1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plt.figure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figsize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=(10,8))			#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圖的大小</a:t>
            </a:r>
          </a:p>
          <a:p>
            <a:pPr marL="457200" lvl="1" indent="0">
              <a:buNone/>
            </a:pP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plt.plot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(x,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avgT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label="average", marker="o")	#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畫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軸為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list x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軸為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list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avgT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的折線</a:t>
            </a:r>
          </a:p>
          <a:p>
            <a:pPr marL="457200" lvl="1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label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這裡用不到，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marker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代表會在點上標示一個圓點</a:t>
            </a:r>
          </a:p>
          <a:p>
            <a:pPr marL="457200" lvl="1" indent="0">
              <a:buNone/>
            </a:pP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plt.show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					#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顯示畫出來的圖</a:t>
            </a: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373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(50%)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99643C40-4F9D-43FC-A7CB-15EBD62D8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6164" y="1690688"/>
            <a:ext cx="6119672" cy="483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82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(50%)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matplotlib.pyplot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底下的函式介紹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</a:t>
            </a:r>
            <a:r>
              <a:rPr lang="zh-TW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藍色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</a:t>
            </a:r>
            <a:r>
              <a:rPr lang="zh-TW" altLang="en-US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綠色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標示的代表是自由填入的常值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常數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</a:t>
            </a:r>
            <a:r>
              <a:rPr lang="zh-TW" altLang="en-US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自己喜歡的字串</a:t>
            </a: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plt.figure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figsize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=(</a:t>
            </a:r>
            <a:r>
              <a:rPr lang="en-US" altLang="zh-TW" sz="20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width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20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height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))	#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可以修改印出來的圖的大小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plt.plot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(x, y, label=</a:t>
            </a: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marker=“o”)	# x,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分別為兩個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list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，可以套用前面的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avgT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			#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marker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可以填入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”x”, “&gt;”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等，其餘的請自行搜尋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你可以連續輸入多行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plt.plot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，這可以讓多條線印在同一張圖上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plt.legend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				#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加入這行，可以在圖上顯示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label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欄位的內容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plt.title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title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				#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這張圖的標題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plt.xlabel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xlabel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plt.ylabel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ylabel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			# x, y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軸的說明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如：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軸是月份，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軸是溫度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plt.grid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(True, axis=‘y’)		#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軸上畫橫線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plt.show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82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(50%)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9E0CF46-35D4-4306-9B4B-70874D15A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0905" y="1557421"/>
            <a:ext cx="5910189" cy="4935454"/>
          </a:xfrm>
        </p:spPr>
      </p:pic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A3D8950-7C38-492D-A14A-34BE8D7E4EA1}"/>
              </a:ext>
            </a:extLst>
          </p:cNvPr>
          <p:cNvSpPr txBox="1"/>
          <p:nvPr/>
        </p:nvSpPr>
        <p:spPr>
          <a:xfrm>
            <a:off x="9478917" y="1882066"/>
            <a:ext cx="144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plt.legend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742367E-843C-4659-AB01-77D0B223B8B0}"/>
              </a:ext>
            </a:extLst>
          </p:cNvPr>
          <p:cNvSpPr txBox="1"/>
          <p:nvPr/>
        </p:nvSpPr>
        <p:spPr>
          <a:xfrm>
            <a:off x="5762872" y="918167"/>
            <a:ext cx="144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6640FE8-7934-4AEC-AF23-E11A59BA48BB}"/>
              </a:ext>
            </a:extLst>
          </p:cNvPr>
          <p:cNvSpPr txBox="1"/>
          <p:nvPr/>
        </p:nvSpPr>
        <p:spPr>
          <a:xfrm>
            <a:off x="9906739" y="3063868"/>
            <a:ext cx="144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plt.grid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D0EE59C-64FC-4872-9BE6-62243BF5CE04}"/>
              </a:ext>
            </a:extLst>
          </p:cNvPr>
          <p:cNvSpPr txBox="1"/>
          <p:nvPr/>
        </p:nvSpPr>
        <p:spPr>
          <a:xfrm>
            <a:off x="6604032" y="6411159"/>
            <a:ext cx="144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1EE0103-144A-43F4-9B4B-FFDA3E9B4035}"/>
              </a:ext>
            </a:extLst>
          </p:cNvPr>
          <p:cNvSpPr txBox="1"/>
          <p:nvPr/>
        </p:nvSpPr>
        <p:spPr>
          <a:xfrm>
            <a:off x="1490609" y="3722449"/>
            <a:ext cx="144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76A13E0-FCA6-41B1-86E4-B469308EA9B3}"/>
              </a:ext>
            </a:extLst>
          </p:cNvPr>
          <p:cNvSpPr txBox="1"/>
          <p:nvPr/>
        </p:nvSpPr>
        <p:spPr>
          <a:xfrm>
            <a:off x="1558354" y="2337237"/>
            <a:ext cx="144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A66BEA21-05CD-48E1-8992-78FFC5584628}"/>
              </a:ext>
            </a:extLst>
          </p:cNvPr>
          <p:cNvCxnSpPr/>
          <p:nvPr/>
        </p:nvCxnSpPr>
        <p:spPr>
          <a:xfrm>
            <a:off x="2485748" y="2521902"/>
            <a:ext cx="1748901" cy="184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3261BC80-A60A-4FF5-98AE-C7F9369CFFFD}"/>
              </a:ext>
            </a:extLst>
          </p:cNvPr>
          <p:cNvCxnSpPr>
            <a:cxnSpLocks/>
          </p:cNvCxnSpPr>
          <p:nvPr/>
        </p:nvCxnSpPr>
        <p:spPr>
          <a:xfrm>
            <a:off x="2485747" y="2528396"/>
            <a:ext cx="1884393" cy="1496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194F850-8AC6-475F-ABC1-1D9A2CED33C7}"/>
              </a:ext>
            </a:extLst>
          </p:cNvPr>
          <p:cNvCxnSpPr>
            <a:cxnSpLocks/>
          </p:cNvCxnSpPr>
          <p:nvPr/>
        </p:nvCxnSpPr>
        <p:spPr>
          <a:xfrm>
            <a:off x="2485748" y="2521901"/>
            <a:ext cx="1884392" cy="2778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F9421ACA-72F5-417D-AD12-CE31E6DCE5AF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704737" y="3907115"/>
            <a:ext cx="436168" cy="11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36AFF950-0C79-4871-9AFA-404D3F029244}"/>
              </a:ext>
            </a:extLst>
          </p:cNvPr>
          <p:cNvCxnSpPr>
            <a:cxnSpLocks/>
          </p:cNvCxnSpPr>
          <p:nvPr/>
        </p:nvCxnSpPr>
        <p:spPr>
          <a:xfrm flipH="1" flipV="1">
            <a:off x="6368773" y="6277892"/>
            <a:ext cx="235259" cy="23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1DDDA619-F392-4023-88BF-53FD81361114}"/>
              </a:ext>
            </a:extLst>
          </p:cNvPr>
          <p:cNvCxnSpPr>
            <a:cxnSpLocks/>
          </p:cNvCxnSpPr>
          <p:nvPr/>
        </p:nvCxnSpPr>
        <p:spPr>
          <a:xfrm flipH="1" flipV="1">
            <a:off x="8895425" y="2858610"/>
            <a:ext cx="1011314" cy="389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9928162E-CA7E-4D1A-9C79-1772318A92F5}"/>
              </a:ext>
            </a:extLst>
          </p:cNvPr>
          <p:cNvCxnSpPr>
            <a:cxnSpLocks/>
          </p:cNvCxnSpPr>
          <p:nvPr/>
        </p:nvCxnSpPr>
        <p:spPr>
          <a:xfrm flipH="1">
            <a:off x="8895425" y="3241136"/>
            <a:ext cx="1011314" cy="27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4450A20-5EC1-44D1-AE77-CAEDDC8116FB}"/>
              </a:ext>
            </a:extLst>
          </p:cNvPr>
          <p:cNvCxnSpPr>
            <a:cxnSpLocks/>
          </p:cNvCxnSpPr>
          <p:nvPr/>
        </p:nvCxnSpPr>
        <p:spPr>
          <a:xfrm flipH="1">
            <a:off x="8895425" y="3232614"/>
            <a:ext cx="1011314" cy="89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5D62D309-1E8D-4E5D-9EBA-6EEDC5F58450}"/>
              </a:ext>
            </a:extLst>
          </p:cNvPr>
          <p:cNvCxnSpPr>
            <a:cxnSpLocks/>
          </p:cNvCxnSpPr>
          <p:nvPr/>
        </p:nvCxnSpPr>
        <p:spPr>
          <a:xfrm flipH="1">
            <a:off x="8895425" y="3257381"/>
            <a:ext cx="1011314" cy="1484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0E87CF88-BD76-4126-8C3E-48A6AD02893B}"/>
              </a:ext>
            </a:extLst>
          </p:cNvPr>
          <p:cNvCxnSpPr>
            <a:cxnSpLocks/>
          </p:cNvCxnSpPr>
          <p:nvPr/>
        </p:nvCxnSpPr>
        <p:spPr>
          <a:xfrm flipH="1">
            <a:off x="8895425" y="3249984"/>
            <a:ext cx="1011314" cy="210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B2DAE0B-CE95-41ED-B9AE-E3E77998E3AE}"/>
              </a:ext>
            </a:extLst>
          </p:cNvPr>
          <p:cNvCxnSpPr>
            <a:cxnSpLocks/>
          </p:cNvCxnSpPr>
          <p:nvPr/>
        </p:nvCxnSpPr>
        <p:spPr>
          <a:xfrm flipH="1" flipV="1">
            <a:off x="8895425" y="2230587"/>
            <a:ext cx="1011314" cy="100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F2CD632-97B2-448D-9276-4E3CB7C8D011}"/>
              </a:ext>
            </a:extLst>
          </p:cNvPr>
          <p:cNvCxnSpPr>
            <a:cxnSpLocks/>
          </p:cNvCxnSpPr>
          <p:nvPr/>
        </p:nvCxnSpPr>
        <p:spPr>
          <a:xfrm flipH="1" flipV="1">
            <a:off x="8759349" y="2039209"/>
            <a:ext cx="719568" cy="95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3E28CFAB-6AEA-49D3-8F08-F92E6C42FA81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6096000" y="1283765"/>
            <a:ext cx="71024" cy="27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189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(50%)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請複製下列代碼，建立一個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list</a:t>
            </a:r>
          </a:p>
          <a:p>
            <a:pPr marL="457200" lvl="1" indent="0">
              <a:buNone/>
            </a:pPr>
            <a:r>
              <a:rPr lang="sv-SE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grades = [48, 67, 56, 80, 78, 54, 88, 75, 43, 69, 23, 59, 7, 27, 100, 62, 82, 66, 73, 47, 93, 34]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以上是某次考試學生的成績，請你利用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matplotlib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，以十分為一個區間，繪製出各成績的人數分布。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7E4CE1F-01F3-49C4-A9C2-29D5DADD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528" y="3084420"/>
            <a:ext cx="4254143" cy="345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00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(50%)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matplotlib.pyplot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底下的函式介紹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</a:t>
            </a:r>
            <a:r>
              <a:rPr lang="zh-TW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藍色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</a:t>
            </a:r>
            <a:r>
              <a:rPr lang="zh-TW" altLang="en-US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綠色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標示的代表是自由填入的常值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常數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</a:t>
            </a:r>
            <a:r>
              <a:rPr lang="zh-TW" altLang="en-US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自己喜歡的字串</a:t>
            </a: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plt.hist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aList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bins=</a:t>
            </a:r>
            <a:r>
              <a:rPr lang="en-US" altLang="zh-TW" sz="20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list</a:t>
            </a:r>
            <a:r>
              <a:rPr lang="zh-TW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</a:t>
            </a:r>
            <a:r>
              <a:rPr lang="en-US" altLang="zh-TW" sz="20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constant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color="#f06215",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rwidth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en-US" altLang="zh-TW" sz="20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width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bins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若是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constant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，代表他要畫幾個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bin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（長條）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bins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若是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list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，代表的是每條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bin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的邊界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rwidth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代表長條寬度與刻度之間寬度的比例（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0~1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plt.xticks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(list)</a:t>
            </a:r>
          </a:p>
          <a:p>
            <a:pPr marL="457200" lvl="1" indent="0">
              <a:buNone/>
            </a:pP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plt.yticks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(list)			#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可以自定義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x,y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軸的刻度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783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2363</TotalTime>
  <Words>1904</Words>
  <Application>Microsoft Office PowerPoint</Application>
  <PresentationFormat>寬螢幕</PresentationFormat>
  <Paragraphs>155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標楷體</vt:lpstr>
      <vt:lpstr>Arial</vt:lpstr>
      <vt:lpstr>Calibri</vt:lpstr>
      <vt:lpstr>Calibri Light</vt:lpstr>
      <vt:lpstr>Times New Roman</vt:lpstr>
      <vt:lpstr>Office 佈景主題</vt:lpstr>
      <vt:lpstr>109-2 python程式設計 練習題 2</vt:lpstr>
      <vt:lpstr>Matplotlib (50%)</vt:lpstr>
      <vt:lpstr>Matplotlib (50%)</vt:lpstr>
      <vt:lpstr>Matplotlib (50%)</vt:lpstr>
      <vt:lpstr>Matplotlib (50%)</vt:lpstr>
      <vt:lpstr>Matplotlib (50%)</vt:lpstr>
      <vt:lpstr>Matplotlib (50%)</vt:lpstr>
      <vt:lpstr>Matplotlib (50%)</vt:lpstr>
      <vt:lpstr>Matplotlib (50%)</vt:lpstr>
      <vt:lpstr>Pandas (50%)</vt:lpstr>
      <vt:lpstr>Pandas (50%)</vt:lpstr>
      <vt:lpstr>Pandas (50%)</vt:lpstr>
      <vt:lpstr>Pandas (50%)</vt:lpstr>
      <vt:lpstr>Pandas (50%)</vt:lpstr>
      <vt:lpstr>Pandas (50%)</vt:lpstr>
      <vt:lpstr>Pandas (50%)</vt:lpstr>
      <vt:lpstr>Pandas (50%)</vt:lpstr>
      <vt:lpstr>Reminders</vt:lpstr>
      <vt:lpstr>注意事項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練習題 1</dc:title>
  <dc:creator>如馨 王</dc:creator>
  <cp:lastModifiedBy>temp</cp:lastModifiedBy>
  <cp:revision>102</cp:revision>
  <dcterms:created xsi:type="dcterms:W3CDTF">2020-03-10T13:23:19Z</dcterms:created>
  <dcterms:modified xsi:type="dcterms:W3CDTF">2021-04-29T05:09:45Z</dcterms:modified>
</cp:coreProperties>
</file>