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2" r:id="rId4"/>
    <p:sldId id="274" r:id="rId5"/>
    <p:sldId id="271" r:id="rId6"/>
    <p:sldId id="273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.org.tw/EJournal/Detail/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List Slicing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請你複製以下的代碼來定義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["Rick", 27,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"Mary", 24,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aFemale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"Jane", 22,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aFemale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"Eric", 20,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"cake", "cake", "salad", "cake"]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這是某個人用電腦登記的派對名單，然而他犯了幾個錯：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他當初在設計輸入性別的時候，不小心壓到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鍵，導致輸入的性別都多加了一個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派對參加者想要的餐點在最後才補登錄到這個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他並沒有針對各個人登記成同一個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請你運用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slicing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 slicing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，將這個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修正成一個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BList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，其中：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所有錯誤登錄成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的性別已修正成了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Male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各個人按照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年齡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性別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餐點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的順序排列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印出的總名單依照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[[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 [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[[‘Rick’, 27, ‘Male’, ‘cake’], [‘Mary’, 24, ‘Female’, ‘cake’],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…]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List Slicing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針對每個人，你可以用一個暫存的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把姓名、年齡、性別先切下來，然後再用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tmp.append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把餐點合併到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之後再用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BList.append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合併到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82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For-loop (20%)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承第一題，假如輸入的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一直都是這樣的格式（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性別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性別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,…,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餐點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餐點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,…]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），該如何在人數未知的情況下做到把名單整合成題目希望的樣子？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參加的人數會是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0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Dictionary &amp; Set 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給定下列疾病與臨床症狀的對照（請複製貼上）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symptom = {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流行性感冒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肌肉痠痛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倦怠感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咳嗽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喉嚨痛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 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腦膜炎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反覆發燒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噁心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嘔吐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懼光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頸部痠痛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睡眠中斷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意識變化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頸部深部感染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口水吞嚥困難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甕聲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下巴或咽喉部位腫脹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情緒躁動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呼吸困難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肺炎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反覆發燒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咳嗽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濃痰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胸痛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呼吸困難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膿胸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反覆發燒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胸痛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呼吸困難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膿囊炎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噁心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胸痛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腹痛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泌尿道感染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噁心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嘔吐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頻尿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腰痠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腰痛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蜂窩性組織炎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軟組織腫脹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壞死性筋膜炎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: {"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軟組織腫脹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劇痛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意識變化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 }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這是一個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dictionary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，把一個字串映射到一個集合上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1B82B3-4012-4BBF-ADD4-431F49A13813}"/>
              </a:ext>
            </a:extLst>
          </p:cNvPr>
          <p:cNvSpPr txBox="1"/>
          <p:nvPr/>
        </p:nvSpPr>
        <p:spPr>
          <a:xfrm>
            <a:off x="0" y="64785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台灣急診醫學會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8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Dictionary &amp; Set 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有一位醫生碰到了嘔吐的病人，他想確認那位病人是腦膜炎還是泌尿道感染，希望能夠找出關鍵的訊息詢問。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請印出只存在於其中一個疾病的臨床症狀（對稱差）。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還有一位醫生在和你聊天的時候提到，他最近碰到一位病人，但他遲遲無法診斷出那個病人是肺炎還是膿胸。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請印出那位病人最有可能是存在哪些症狀？（交集）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請印出那位病人應該沒有哪些症狀？（對稱差）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另一位醫生說道最近又到了流行性感冒的季節，而且肺炎也同時在盛行。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請印出最近哪些臨床症狀會特別常見？（聯集）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小明很害怕，他不知道自己現在噁心、嘔吐是腦膜炎還是膿胸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假如你想確認他是不是腦膜炎，請印出你應該詢問哪些症狀？（腦膜炎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膿胸的差集）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8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3.7.9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]_HW1.zip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7109056193_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梁維中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_1.py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2021/03/25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926</Words>
  <Application>Microsoft Office PowerPoint</Application>
  <PresentationFormat>寬螢幕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109-2 python程式設計 作業 1</vt:lpstr>
      <vt:lpstr>1. List Slicing (40%)</vt:lpstr>
      <vt:lpstr>1. List Slicing (40%)</vt:lpstr>
      <vt:lpstr>2. For-loop (20%)</vt:lpstr>
      <vt:lpstr>3. Dictionary &amp; Set (40%)</vt:lpstr>
      <vt:lpstr>3. Dictionary &amp; Set (40%)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101</cp:revision>
  <dcterms:created xsi:type="dcterms:W3CDTF">2020-03-10T13:23:19Z</dcterms:created>
  <dcterms:modified xsi:type="dcterms:W3CDTF">2021-03-11T04:26:35Z</dcterms:modified>
</cp:coreProperties>
</file>