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57" r:id="rId6"/>
    <p:sldId id="266" r:id="rId7"/>
    <p:sldId id="267" r:id="rId8"/>
    <p:sldId id="268" r:id="rId9"/>
    <p:sldId id="259" r:id="rId10"/>
    <p:sldId id="265" r:id="rId11"/>
    <p:sldId id="26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A4429-7DE4-4CDF-A7F8-4ABAFBAF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89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62C72-790D-464C-AFB0-03328DB0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(40%)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FE156-0335-4B9D-B688-B5AD1E9A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718"/>
            <a:ext cx="10836564" cy="4926157"/>
          </a:xfrm>
        </p:spPr>
        <p:txBody>
          <a:bodyPr>
            <a:no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使用者的輸入可以這樣製作：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True:</a:t>
            </a:r>
          </a:p>
          <a:p>
            <a:pPr marL="914400" lvl="2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input("input car number(Q or q for quit): ")</a:t>
            </a:r>
          </a:p>
          <a:p>
            <a:pPr marL="914400" lvl="2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if c == "q" or "Q":</a:t>
            </a:r>
          </a:p>
          <a:p>
            <a:pPr marL="914400" lvl="2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print("System terminated.")</a:t>
            </a:r>
          </a:p>
          <a:p>
            <a:pPr marL="914400" lvl="2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break</a:t>
            </a:r>
          </a:p>
          <a:p>
            <a:pPr marL="914400" lvl="2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接下來是處理車輛進出停車場的邏輯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module</a:t>
            </a:r>
          </a:p>
          <a:p>
            <a:pPr marL="914400" lvl="2" indent="0" algn="just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在程式的最上面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</a:t>
            </a:r>
          </a:p>
          <a:p>
            <a:pPr marL="914400" lvl="2" indent="0" algn="just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time.ascTime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time.time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的差別可以自己印出來測試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round()</a:t>
            </a:r>
          </a:p>
          <a:p>
            <a:pPr marL="914400" lvl="2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內建的函式，可以將數進行四捨五入的計算，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round(n, y)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取到小數點後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ADA8C4-9668-4D5B-89CB-EEE220FB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349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3.7.9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]_EX1.zip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7109056193_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梁維中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_1.py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2021/03/11 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有個人想要找所有小於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的質數，他的作法是初始化一個大小為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10001(0..10000)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，並使他們的初始值全部為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，然後：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先將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L[0]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L[1]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，因為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不是質數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知道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是第一個質數，所以從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開始，把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除了自己以外的倍數全部設為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（即將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L[4,6,..,10000]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全部設為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L[2]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往後找，第一個不為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者是下一個質數，找到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L[3]=1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。接著將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除了自己以外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的所有倍數設為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（即將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L[6,9,..,9999]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全部設為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依此類推，直到找到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L[10000]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為止。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自此，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list 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裡面所有存著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的數就是質數。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請你依照上述步驟，製作出一個質數表，然後驗證輸入的數是否為質數。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當偵測到輸入為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時，程式結束。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B53D40B-3DF4-4FE1-BEEF-BC399313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414" y="2367248"/>
            <a:ext cx="3371171" cy="33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使用者的輸入可以這樣製作：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n = int(input())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會等於你輸入的內容，並且轉換成整數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while n != -1: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如果輸入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的時候會離開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while-loop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會是你輸入的數字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假如你要初始化一個大小為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且全為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可以寫作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 = [1]*n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在做質數表時，你實際上做的事情是：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range(2, 10001):</a:t>
            </a:r>
          </a:p>
          <a:p>
            <a:pPr marL="914400" lvl="2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L[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== 1:</a:t>
            </a:r>
          </a:p>
          <a:p>
            <a:pPr marL="914400" lvl="2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讓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L[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自己以外的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的倍數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 marL="914400" lvl="2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else:		# L[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已經被設為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continue	#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9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你是一個監試人員，你想要用程式輔助你來簡化簽到的工作。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給定一個應試人員的集合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testTakers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，你需要做到以下工作：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當有人進場時，會和你報上名字，你輸入他的名字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假如他在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testTakers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裡，輸出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歡迎進場，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OOO”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，並且登錄到有到場的名單裡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請注意不要重複登錄同個人，他可能只是剛剛跑去上廁所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假如他不在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testTakers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裡，輸出：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”OOO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不在應試名單中，請離場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考試結束時，輸入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，然後印出應到、實到、未到的人數，並且印出未到者的名單。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0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testTakers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直接複製貼上即可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testTakers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frozenset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({"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蘇俞方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杜政宏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黃怡君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沈昱廷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,"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羅軒豪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白俊瑋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陳玉定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張碧新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陳信秀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孫思妤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"})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名字使用中文姓名產生器隨機產生，無任何含意。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57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EED0009-9474-4089-A11B-94FFB1DC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996" y="1825625"/>
            <a:ext cx="3694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使用者的輸入可以這樣製作：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True:</a:t>
            </a:r>
          </a:p>
          <a:p>
            <a:pPr marL="914400" lvl="2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 = input("Who's coming? (end or END for quit): ")</a:t>
            </a:r>
          </a:p>
          <a:p>
            <a:pPr marL="914400" lvl="2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if c == "end" or c == "END":</a:t>
            </a:r>
          </a:p>
          <a:p>
            <a:pPr marL="914400" lvl="2" indent="0" algn="just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結束時的邏輯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    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離開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while-loop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假如有程式無法運行的情況，可以在程式的最上方加入這行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-*- coding: UTF-8 -*-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可能會有因為編碼無法使用中文的狀況，加入這行可以使程式用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UTF-8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的編碼來運行。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12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62C72-790D-464C-AFB0-03328DB0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(40%)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FE156-0335-4B9D-B688-B5AD1E9A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6564" cy="4926157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請設計一個停車場專用的程式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當某個車牌號碼第一次被輸入時，會記錄他進入停車場的時間。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當車牌號碼第二次被輸入時，會印出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進入時間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離開時間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滯留時間（以秒計算，四捨五入至小數點第一位）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第三次被輸入時，要視為這輛車子第一次被輸入時處理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偵測到輸入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時結束系統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ADA8C4-9668-4D5B-89CB-EEE220FB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B35915F-6305-47ED-AA52-E0A64BFF4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48" y="4987683"/>
            <a:ext cx="301032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1004</Words>
  <Application>Microsoft Office PowerPoint</Application>
  <PresentationFormat>寬螢幕</PresentationFormat>
  <Paragraphs>97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Times New Roman</vt:lpstr>
      <vt:lpstr>Office 佈景主題</vt:lpstr>
      <vt:lpstr>109-2 python程式設計 練習題 1</vt:lpstr>
      <vt:lpstr>1. List (30%)</vt:lpstr>
      <vt:lpstr>1. List (30%)</vt:lpstr>
      <vt:lpstr>1. List (30%)</vt:lpstr>
      <vt:lpstr>2. Set (30%)</vt:lpstr>
      <vt:lpstr>2. Set (30%)</vt:lpstr>
      <vt:lpstr>2. Set (30%)</vt:lpstr>
      <vt:lpstr>2. Set (30%)</vt:lpstr>
      <vt:lpstr>3. Dictionary (40%)</vt:lpstr>
      <vt:lpstr>3. Dictionary (40%)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temp</cp:lastModifiedBy>
  <cp:revision>70</cp:revision>
  <dcterms:created xsi:type="dcterms:W3CDTF">2020-03-10T13:23:19Z</dcterms:created>
  <dcterms:modified xsi:type="dcterms:W3CDTF">2021-03-04T08:23:58Z</dcterms:modified>
</cp:coreProperties>
</file>