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7" r:id="rId4"/>
    <p:sldId id="278" r:id="rId5"/>
    <p:sldId id="271" r:id="rId6"/>
    <p:sldId id="281" r:id="rId7"/>
    <p:sldId id="282" r:id="rId8"/>
    <p:sldId id="283" r:id="rId9"/>
    <p:sldId id="284" r:id="rId10"/>
    <p:sldId id="280" r:id="rId11"/>
    <p:sldId id="279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99_expansion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只有前面的規則當然不夠有趣，請試著添加以下規則：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當你打出一張紅色的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[2..10]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時，會讓場上的數值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+[2..10]</a:t>
            </a:r>
          </a:p>
          <a:p>
            <a:pPr lvl="2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例：場上數值為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，打出一張紅色的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，場上的數值變為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當你打出一張黑色的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[2..10]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時，場上的數值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-[2..10]</a:t>
            </a:r>
          </a:p>
          <a:p>
            <a:pPr lvl="2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例：場上數值為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，打出一張黑色的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，場上的數值變為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當你打出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之後，會將手上的牌全部棄掉，然後重抽等量的牌（所以會少一張牌）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當你打出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之後，將手上的牌全部棄掉，然後重抽五張牌（手牌會變回五張）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當你打出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的時候，紅色的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使數值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+20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、黑色的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使數值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-20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當你打出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之後，可以抽兩張牌（手牌會多一張）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09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99_expansion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(20%)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347A5EC-1B37-483D-9BBB-A5AEED30B882}"/>
              </a:ext>
            </a:extLst>
          </p:cNvPr>
          <p:cNvGrpSpPr/>
          <p:nvPr/>
        </p:nvGrpSpPr>
        <p:grpSpPr>
          <a:xfrm>
            <a:off x="2378298" y="1884439"/>
            <a:ext cx="7435404" cy="4278160"/>
            <a:chOff x="2378298" y="1884439"/>
            <a:chExt cx="7435404" cy="427816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361DC061-4556-49E9-8BB9-C25E78FCDD49}"/>
                </a:ext>
              </a:extLst>
            </p:cNvPr>
            <p:cNvGrpSpPr/>
            <p:nvPr/>
          </p:nvGrpSpPr>
          <p:grpSpPr>
            <a:xfrm>
              <a:off x="2378298" y="1884439"/>
              <a:ext cx="7435404" cy="4278160"/>
              <a:chOff x="2378298" y="1884439"/>
              <a:chExt cx="7435404" cy="4278160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5E325DA8-F7C0-463F-9D2E-D88028DC56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7965"/>
              <a:stretch/>
            </p:blipFill>
            <p:spPr>
              <a:xfrm>
                <a:off x="2378298" y="1884439"/>
                <a:ext cx="7435404" cy="1998433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44B361A-7F6A-4FBD-B59A-D0716766B854}"/>
                  </a:ext>
                </a:extLst>
              </p:cNvPr>
              <p:cNvSpPr/>
              <p:nvPr/>
            </p:nvSpPr>
            <p:spPr>
              <a:xfrm>
                <a:off x="3712345" y="1884439"/>
                <a:ext cx="363984" cy="27122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700DE1B-93B6-46AD-91EE-9A9C4F979F4A}"/>
                  </a:ext>
                </a:extLst>
              </p:cNvPr>
              <p:cNvSpPr/>
              <p:nvPr/>
            </p:nvSpPr>
            <p:spPr>
              <a:xfrm>
                <a:off x="3712345" y="2494951"/>
                <a:ext cx="363984" cy="27122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CCDA05E-D97F-4C0D-8C31-04A5A38E42C6}"/>
                  </a:ext>
                </a:extLst>
              </p:cNvPr>
              <p:cNvSpPr/>
              <p:nvPr/>
            </p:nvSpPr>
            <p:spPr>
              <a:xfrm>
                <a:off x="3712345" y="3178241"/>
                <a:ext cx="363984" cy="27122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DE1447B3-57FE-4CD6-AFDA-5C458F00F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8298" y="4089389"/>
                <a:ext cx="7435404" cy="2073210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415094E-EAEA-4D8C-83D5-A0675784F918}"/>
                  </a:ext>
                </a:extLst>
              </p:cNvPr>
              <p:cNvSpPr/>
              <p:nvPr/>
            </p:nvSpPr>
            <p:spPr>
              <a:xfrm>
                <a:off x="3712345" y="4290133"/>
                <a:ext cx="363984" cy="27122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4210B74-D1B7-49FF-9B6D-C43DFF987050}"/>
                  </a:ext>
                </a:extLst>
              </p:cNvPr>
              <p:cNvSpPr/>
              <p:nvPr/>
            </p:nvSpPr>
            <p:spPr>
              <a:xfrm>
                <a:off x="4566708" y="4860918"/>
                <a:ext cx="363984" cy="27122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4D8AD76-131D-476D-A0F2-B1EAA268E52A}"/>
                  </a:ext>
                </a:extLst>
              </p:cNvPr>
              <p:cNvSpPr/>
              <p:nvPr/>
            </p:nvSpPr>
            <p:spPr>
              <a:xfrm>
                <a:off x="4566708" y="5521307"/>
                <a:ext cx="363984" cy="27122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BB4E915C-AF1F-451E-8931-54445C492848}"/>
                </a:ext>
              </a:extLst>
            </p:cNvPr>
            <p:cNvSpPr txBox="1"/>
            <p:nvPr/>
          </p:nvSpPr>
          <p:spPr>
            <a:xfrm>
              <a:off x="6096000" y="2342671"/>
              <a:ext cx="3232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打出</a:t>
              </a: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</a:t>
              </a:r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，棄光抽五張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02A0FBA-23B4-4357-87E3-78F8F4A07B8B}"/>
                </a:ext>
              </a:extLst>
            </p:cNvPr>
            <p:cNvSpPr txBox="1"/>
            <p:nvPr/>
          </p:nvSpPr>
          <p:spPr>
            <a:xfrm>
              <a:off x="6322291" y="2945652"/>
              <a:ext cx="3232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打出</a:t>
              </a: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</a:t>
              </a:r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，抽兩張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EE30851-AA76-4A79-870D-E456FE381650}"/>
                </a:ext>
              </a:extLst>
            </p:cNvPr>
            <p:cNvSpPr txBox="1"/>
            <p:nvPr/>
          </p:nvSpPr>
          <p:spPr>
            <a:xfrm>
              <a:off x="5377873" y="3530930"/>
              <a:ext cx="3232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打出紅</a:t>
              </a: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9</a:t>
              </a:r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</a:t>
              </a: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sea+9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98ADBA2-DD8C-4908-AE1C-70B088770BEE}"/>
                </a:ext>
              </a:extLst>
            </p:cNvPr>
            <p:cNvSpPr txBox="1"/>
            <p:nvPr/>
          </p:nvSpPr>
          <p:spPr>
            <a:xfrm>
              <a:off x="6132945" y="4241077"/>
              <a:ext cx="3232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打出</a:t>
              </a: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</a:t>
              </a:r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，剩下四張棄光重抽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22EAC39-359E-4BCD-91EA-CB87F343761C}"/>
                </a:ext>
              </a:extLst>
            </p:cNvPr>
            <p:cNvSpPr txBox="1"/>
            <p:nvPr/>
          </p:nvSpPr>
          <p:spPr>
            <a:xfrm>
              <a:off x="5878945" y="4811862"/>
              <a:ext cx="3232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打出</a:t>
              </a: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</a:t>
              </a:r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，剩下三張棄光重抽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FFD33F7-E6D2-4245-8FFE-E3F23D885DB6}"/>
                </a:ext>
              </a:extLst>
            </p:cNvPr>
            <p:cNvSpPr txBox="1"/>
            <p:nvPr/>
          </p:nvSpPr>
          <p:spPr>
            <a:xfrm>
              <a:off x="5644946" y="5420678"/>
              <a:ext cx="3232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打出黑</a:t>
              </a: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</a:t>
              </a:r>
              <a:r>
                <a:rPr lang="en-US" altLang="zh-TW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sea-4</a:t>
              </a:r>
              <a:endPara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8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3.7.9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]_HW3.zip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7109056193_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梁維中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_1.py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假如有任何其他的注意事項，請寫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2021/04/28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 and Print Objects in 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你希望能夠把學生依照成績由大到小進行排序。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請複製以下代碼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 student: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def __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__(self, name, grade):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self.name = name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self.grade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grade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finish the logic in the class</a:t>
            </a: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AList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[student("Mary", 80), student("Jack", 66), student("Eric", 93), student("June", 86), student("Jupiter", 79)]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AList.sort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(reverse=True)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high to low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AList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 and Print Objects in 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剛剛的程式碼假如直接執行，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會是：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[&lt;__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main__.student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object at 0x000001BE441D6088&gt;, &lt;__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main__.student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object at 0x000001BE441D6E48&gt;, &lt;__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main__.student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object at 0x000001BE441BCF48&gt;, &lt;__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main__.student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object at 0x000001BE441D5848&gt;, &lt;__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main__.student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object at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0x000001BE441D5A88&gt;]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你需要實作程式讓你的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student object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能夠：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函式認得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函式認得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應為：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[Eric, June, Mary, Jupiter, Jack]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注意，不是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“Eric”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Eric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2FE61B-19A4-4505-A41A-ADA5F4C5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25" y="4538504"/>
            <a:ext cx="2629267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 and Print Objects in 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sort()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會看的是一個物件的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__le__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print(list)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的話，看的是物件底下的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print(object)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的話，會優先看物件底下的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__str__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函式（沒定義的話，會看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你可以透過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 __le__():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 __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__():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，接著取消掉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那行的註解，就完成這份作業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Exercise: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假如你希望學生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A-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會等於他們成績的差，那麼該如何實作？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假如你希望計算學生的平均分數，那麼該如何實作？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__int__(self)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定義了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int(object)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什麼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__add__(self, other)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定義了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’+’ operator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__sub__(self, other)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定義了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’-’ operator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8ECA7F-50AF-4463-A83F-DF5799CF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99" y="5832402"/>
            <a:ext cx="3724795" cy="5239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5E842D7-4739-4130-B9BB-67E126B7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935" y="4834096"/>
            <a:ext cx="4489922" cy="9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這份作業需要你使用物件導向的概念來實作撲克牌的九九（單人版）。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九九是一種撲克牌遊戲，用不包含鬼牌的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張牌進行遊戲。由於實作的是單人版，本次遊戲遵守以下規則：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遊戲開始時，場上的海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(sea)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存在數值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。手上有五張牌。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當你打出任何一張牌，會讓場上的數值增加牌對應的數字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，打出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會使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36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視為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J,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Q,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分別視為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11, 12, 13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成長到正好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時遊戲結束，宣告玩家勝利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時，宣告玩家失敗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每打出一張牌，玩家就要抽一張牌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你需要實作一個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Ninety_nine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，裡面包含了：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 Card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代表每一張牌，包含了卡牌的花色和數字。為了方便起見，我們只取他的顏色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pokers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代表現在的牌庫（抽牌抽的地方）、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hands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代表現在的手牌、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discards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代表現在的棄牌堆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一個整數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儲存現在的分數，目標是讓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shuffle</a:t>
            </a: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discard(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棄牌堆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的牌洗過之後放回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pokers(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牌庫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draw(int count)</a:t>
            </a: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張牌，若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pokers(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牌庫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抽光了，先執行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shuffle()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才抽牌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play(int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hands[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idx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這張牌打出去，並且發動它的效果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出牌之後要把那張牌從手中移除、放進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discard(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棄牌堆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，然後抽一張牌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start()</a:t>
            </a: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讓遊戲開始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08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重要注意事項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你的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__main__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永遠只能呼叫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game = </a:t>
            </a:r>
            <a:r>
              <a:rPr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Ninety_nine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，否則不予計分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本次作業會附上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 code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，當中有兩個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區塊。只要你正確完成了這兩個區塊，你應該就能得到全部的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內部其他東西或是自己直接重寫整個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都是可以允許的，但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外部禁止添加任何程式碼。（與第一點意義相同，再次重申）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假如你對前面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講的概念不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清楚，請一定一定要參考過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59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03C5847-AB5B-44DD-A37C-1B37FFDD581A}"/>
              </a:ext>
            </a:extLst>
          </p:cNvPr>
          <p:cNvGrpSpPr/>
          <p:nvPr/>
        </p:nvGrpSpPr>
        <p:grpSpPr>
          <a:xfrm>
            <a:off x="1204227" y="3558968"/>
            <a:ext cx="9783540" cy="2372056"/>
            <a:chOff x="1204229" y="3984294"/>
            <a:chExt cx="9783540" cy="237205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036B0D5-409C-4124-B06A-9C3A9EDDB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4229" y="3984294"/>
              <a:ext cx="9783540" cy="237205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E9D09B-E506-4540-9052-65BD8C498B56}"/>
                </a:ext>
              </a:extLst>
            </p:cNvPr>
            <p:cNvSpPr/>
            <p:nvPr/>
          </p:nvSpPr>
          <p:spPr>
            <a:xfrm>
              <a:off x="2229775" y="4511336"/>
              <a:ext cx="8672004" cy="177405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0638B1D-DE4A-4E9A-ABBB-F6AE1E5F57B4}"/>
              </a:ext>
            </a:extLst>
          </p:cNvPr>
          <p:cNvGrpSpPr/>
          <p:nvPr/>
        </p:nvGrpSpPr>
        <p:grpSpPr>
          <a:xfrm>
            <a:off x="2609361" y="1502401"/>
            <a:ext cx="6973273" cy="2105319"/>
            <a:chOff x="2677055" y="870879"/>
            <a:chExt cx="6973273" cy="2105319"/>
          </a:xfrm>
        </p:grpSpPr>
        <p:pic>
          <p:nvPicPr>
            <p:cNvPr id="12" name="內容版面配置區 5">
              <a:extLst>
                <a:ext uri="{FF2B5EF4-FFF2-40B4-BE49-F238E27FC236}">
                  <a16:creationId xmlns:a16="http://schemas.microsoft.com/office/drawing/2014/main" id="{9A3CC2C0-A7B4-4FD4-BE1C-4BEB75C4E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7055" y="870879"/>
              <a:ext cx="6973273" cy="2105319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0782629-3043-4402-9B6A-8D4529847185}"/>
                </a:ext>
              </a:extLst>
            </p:cNvPr>
            <p:cNvSpPr/>
            <p:nvPr/>
          </p:nvSpPr>
          <p:spPr>
            <a:xfrm>
              <a:off x="3645022" y="2489259"/>
              <a:ext cx="5037338" cy="4190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A03C1AF-3219-48E1-A565-D58F9979555B}"/>
              </a:ext>
            </a:extLst>
          </p:cNvPr>
          <p:cNvGrpSpPr/>
          <p:nvPr/>
        </p:nvGrpSpPr>
        <p:grpSpPr>
          <a:xfrm>
            <a:off x="3723941" y="5895012"/>
            <a:ext cx="4744112" cy="543001"/>
            <a:chOff x="3723941" y="5895012"/>
            <a:chExt cx="4744112" cy="543001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8406496F-F000-4403-9FDF-2D8259242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3941" y="5895012"/>
              <a:ext cx="4744112" cy="543001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D8527E7-1349-442E-8A81-DB847B1A3AF0}"/>
                </a:ext>
              </a:extLst>
            </p:cNvPr>
            <p:cNvSpPr/>
            <p:nvPr/>
          </p:nvSpPr>
          <p:spPr>
            <a:xfrm>
              <a:off x="4465468" y="6072326"/>
              <a:ext cx="3258105" cy="195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17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(50%)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2A3A48D-902B-4EEA-B598-731A76BD7418}"/>
              </a:ext>
            </a:extLst>
          </p:cNvPr>
          <p:cNvGrpSpPr/>
          <p:nvPr/>
        </p:nvGrpSpPr>
        <p:grpSpPr>
          <a:xfrm>
            <a:off x="2169111" y="1690688"/>
            <a:ext cx="7853778" cy="4665660"/>
            <a:chOff x="3285733" y="2242095"/>
            <a:chExt cx="5620534" cy="3562847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E9A416D-7B3C-47CD-8F40-A202F4B62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733" y="2242095"/>
              <a:ext cx="5620534" cy="3562847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A0143EC-88CF-4D49-9D33-93BA9BE4F42D}"/>
                </a:ext>
              </a:extLst>
            </p:cNvPr>
            <p:cNvSpPr/>
            <p:nvPr/>
          </p:nvSpPr>
          <p:spPr>
            <a:xfrm>
              <a:off x="4429957" y="2334827"/>
              <a:ext cx="310719" cy="239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9F8237-DDA1-4249-B097-30369FCBB7CC}"/>
                </a:ext>
              </a:extLst>
            </p:cNvPr>
            <p:cNvSpPr/>
            <p:nvPr/>
          </p:nvSpPr>
          <p:spPr>
            <a:xfrm>
              <a:off x="4740676" y="2787589"/>
              <a:ext cx="310719" cy="239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70A1822-6D92-41BB-A488-E8A28FF4A1D4}"/>
                </a:ext>
              </a:extLst>
            </p:cNvPr>
            <p:cNvSpPr/>
            <p:nvPr/>
          </p:nvSpPr>
          <p:spPr>
            <a:xfrm>
              <a:off x="4740675" y="3268463"/>
              <a:ext cx="310719" cy="239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F973F4-25CA-405C-A974-DC8106006C0A}"/>
                </a:ext>
              </a:extLst>
            </p:cNvPr>
            <p:cNvSpPr/>
            <p:nvPr/>
          </p:nvSpPr>
          <p:spPr>
            <a:xfrm>
              <a:off x="4740675" y="3706882"/>
              <a:ext cx="310719" cy="239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9028E44-B4F5-42D6-9D2A-6F9F3D54B880}"/>
                </a:ext>
              </a:extLst>
            </p:cNvPr>
            <p:cNvSpPr/>
            <p:nvPr/>
          </p:nvSpPr>
          <p:spPr>
            <a:xfrm>
              <a:off x="5336959" y="4191740"/>
              <a:ext cx="310719" cy="239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66B5777-6217-4920-988E-B5DE25525F4B}"/>
                </a:ext>
              </a:extLst>
            </p:cNvPr>
            <p:cNvSpPr/>
            <p:nvPr/>
          </p:nvSpPr>
          <p:spPr>
            <a:xfrm>
              <a:off x="5336959" y="4671133"/>
              <a:ext cx="380260" cy="239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F7A1030-E818-4DA5-A280-B9845CD5E6CC}"/>
                </a:ext>
              </a:extLst>
            </p:cNvPr>
            <p:cNvSpPr/>
            <p:nvPr/>
          </p:nvSpPr>
          <p:spPr>
            <a:xfrm>
              <a:off x="4740674" y="5106140"/>
              <a:ext cx="310719" cy="2396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02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1252</Words>
  <Application>Microsoft Office PowerPoint</Application>
  <PresentationFormat>寬螢幕</PresentationFormat>
  <Paragraphs>104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標楷體</vt:lpstr>
      <vt:lpstr>Arial</vt:lpstr>
      <vt:lpstr>Calibri</vt:lpstr>
      <vt:lpstr>Calibri Light</vt:lpstr>
      <vt:lpstr>Times New Roman</vt:lpstr>
      <vt:lpstr>Office 佈景主題</vt:lpstr>
      <vt:lpstr>109-2 python程式設計 作業 3</vt:lpstr>
      <vt:lpstr>Sort and Print Objects in Python (30%)</vt:lpstr>
      <vt:lpstr>Sort and Print Objects in Python (30%)</vt:lpstr>
      <vt:lpstr>Sort and Print Objects in Python (30%)</vt:lpstr>
      <vt:lpstr>99 (50%)</vt:lpstr>
      <vt:lpstr>99 (50%)</vt:lpstr>
      <vt:lpstr>99 (50%)</vt:lpstr>
      <vt:lpstr>99 (50%)</vt:lpstr>
      <vt:lpstr>99 (50%)</vt:lpstr>
      <vt:lpstr>99_expansion (20%)</vt:lpstr>
      <vt:lpstr>99_expansion (20%)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temp</cp:lastModifiedBy>
  <cp:revision>105</cp:revision>
  <dcterms:created xsi:type="dcterms:W3CDTF">2020-03-10T13:23:19Z</dcterms:created>
  <dcterms:modified xsi:type="dcterms:W3CDTF">2021-04-07T10:47:49Z</dcterms:modified>
</cp:coreProperties>
</file>