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7" r:id="rId4"/>
    <p:sldId id="278" r:id="rId5"/>
    <p:sldId id="280" r:id="rId6"/>
    <p:sldId id="279" r:id="rId7"/>
    <p:sldId id="281" r:id="rId8"/>
    <p:sldId id="282" r:id="rId9"/>
    <p:sldId id="283" r:id="rId10"/>
    <p:sldId id="29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2" r:id="rId19"/>
    <p:sldId id="261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2948B-F6B0-473E-B08B-8EE5BA755A0D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53F1C-9C1F-44BA-A85E-C6332F56D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8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13F57-B01E-4E79-9D3B-641363B5F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AF072D-C2E1-46FD-B40C-B38D4B4E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BF800-F112-4790-BD7A-CA2C956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DC8-2309-45DB-A932-02493EEA3290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9AD6F-8780-4F61-B15D-728606D8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C8BA7E-49CB-4947-8C0D-C4A56188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6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14F9F-06EC-4F6E-B971-FAED1C47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F688A7-5CD5-4BA8-9C16-3CD77402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BE55A-9E17-4D00-9763-1F9D1DB8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DDBA-7F73-41AA-B83C-7A8F127C8002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CD3D18-E7CE-4D70-A2BB-9B4B751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12EB3F-54BA-4F65-9156-586D2872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74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FB1256-1873-44B3-9B0F-C8D9E2128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867F9E-2651-4DF0-A502-D85B4CC4D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EB872-0871-4F55-ADAC-A740D7CF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7E5-E48C-4BB0-B1AD-400B97C97393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5E67D-A283-4680-939D-DAF2E29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A11119-323E-4162-B502-88A747A5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12274-AA8F-4CD3-B6DC-03FB17CD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24194-2CD6-463E-802A-410F1EFA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0B768-8652-4F0B-A4A6-2D7CCE16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8E4E-70B4-471F-BD26-D4E130CC4337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E39C-18BA-4139-BE62-1543B28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7B864-8040-4319-B2E8-A79E50F1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52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1DEC3-B79B-421F-92C0-D04EAA7C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40EC44-8E8E-4298-B4BF-1015D0AA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6FB6F-00D8-4485-AF46-3DD9BF1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EF62-984C-4D06-A800-1BB236847619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EA1B0-36E6-43C8-8B54-FE639BC2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D3A7B-5269-4EA6-9BC0-B81AC125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0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44333-D641-4CC1-9CEE-6C3E5D89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1A632-E633-495F-9962-95BDF005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721A78-6D3F-40DC-900E-4543C2E8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DC4EF-03CF-4E22-820F-32FD5D14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51DC-3D1F-43B2-BA25-F84C36479CA6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0F075C-4F39-4A1B-8AC0-A510ABB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DEC4C9-3D12-4499-BA91-E9F05E10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86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212F3-DCDD-47BA-8469-0AB3CC75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300FC0-FDF5-4201-BEDA-0C092545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AE4683-940B-4C37-BA2D-0AC7475E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C5A9D-B847-438C-9568-63FA19867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22FA54-1570-4229-8A09-32E717B14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E19C92-8C8E-4185-A5D8-FB594F0C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19D-91C4-4C3B-8B5F-B36C110898C2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49FF64-0E79-44B3-9EA6-6D5228EE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ECE265-1FF0-4076-AAD3-35D5FB10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3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7AA95-0C45-4AB1-A12A-234C0DF1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374593-AA1E-4CD4-AA57-081C10FA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AECE-B528-4697-AD93-84F0FC7D0F27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9BC2FC-62E8-4BA0-A5C6-3CEE597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67B5FB-65EA-44FC-9210-77F05D91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5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DA7802-1A87-4CDF-8BA5-74D2B74A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0C47-1E54-465B-83A2-5CD390FD6D1F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70C77A-3F03-4FF7-9820-25639FA6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70D474-F694-4E14-9865-7A8AB02F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65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49A9F-12C7-496D-9C74-AC00D215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1477E-C053-4326-A5FC-47C85713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64A51C-CBEF-4365-BE1D-86F429DB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54858-2702-4FA6-A2B1-D003CFAD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FA2F-A9BA-4DD6-BAC0-5EB49512D8E1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6F9DE-9E77-4DA9-84F2-1F44F81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B71F35-611F-493E-AB9D-983D6CE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3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6025F-2519-4E9C-8523-A6F3AC71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EC7AF7-6901-45C1-9BFB-9776BC75D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BF5E63-32F4-428C-9A63-2C4F51509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A858A9-DB60-4143-81B0-32C16F15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9550-4864-409B-9BB1-E5FC3D7DD092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66429A-C874-4EA4-A7A4-E9B6D41D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32727F-F1D4-491A-8CE6-DFB7390F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95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DCFDF2-CA7C-4188-98B2-9C30DB1B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E0CC96-743C-4CC3-9026-C1A31FB1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ABBF08-3B2B-4326-874C-BF94577B4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E24B-A934-4BF9-B6D4-A1D5471A44F9}" type="datetime1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4502C-3678-4132-92CC-C107B1A18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DE4662-D25E-4D03-A2FB-776FB2BA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2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eyhunner/nam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3AA4E-561E-401B-ABA0-91DC47A2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109-2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程式設計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6AAAB4-D56F-43C1-A5BD-8AE92E56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2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Modules and Packages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teamSub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teamAssembleSystem.py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加入隊伍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game.teamLimit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8F380C-6DCC-4AF6-9B81-96C09F9535D6}"/>
              </a:ext>
            </a:extLst>
          </p:cNvPr>
          <p:cNvGrpSpPr/>
          <p:nvPr/>
        </p:nvGrpSpPr>
        <p:grpSpPr>
          <a:xfrm>
            <a:off x="5463097" y="1409661"/>
            <a:ext cx="5890703" cy="5216379"/>
            <a:chOff x="7809705" y="1276496"/>
            <a:chExt cx="5890703" cy="5216379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F23BC8D-83EA-4659-8337-B71909F203B5}"/>
                </a:ext>
              </a:extLst>
            </p:cNvPr>
            <p:cNvGrpSpPr/>
            <p:nvPr/>
          </p:nvGrpSpPr>
          <p:grpSpPr>
            <a:xfrm>
              <a:off x="7817399" y="1276496"/>
              <a:ext cx="5883009" cy="5216379"/>
              <a:chOff x="3405197" y="1482798"/>
              <a:chExt cx="5883009" cy="5216379"/>
            </a:xfrm>
          </p:grpSpPr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C9B81E0B-716D-4EBD-9731-B5085FE811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5197" y="1482798"/>
                <a:ext cx="5883009" cy="5216379"/>
              </a:xfrm>
              <a:prstGeom prst="rect">
                <a:avLst/>
              </a:prstGeom>
            </p:spPr>
          </p:pic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8FF4BAD-72D0-472E-81D1-EF567B947FE5}"/>
                  </a:ext>
                </a:extLst>
              </p:cNvPr>
              <p:cNvSpPr/>
              <p:nvPr/>
            </p:nvSpPr>
            <p:spPr>
              <a:xfrm>
                <a:off x="3405197" y="2314383"/>
                <a:ext cx="5055222" cy="21176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7309407-FFAD-4C27-816B-8189BE1404E3}"/>
                  </a:ext>
                </a:extLst>
              </p:cNvPr>
              <p:cNvSpPr/>
              <p:nvPr/>
            </p:nvSpPr>
            <p:spPr>
              <a:xfrm>
                <a:off x="3405197" y="3428999"/>
                <a:ext cx="4140822" cy="90285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1E69DD8-D67B-4B58-AE3E-D9EAFB333447}"/>
                </a:ext>
              </a:extLst>
            </p:cNvPr>
            <p:cNvSpPr/>
            <p:nvPr/>
          </p:nvSpPr>
          <p:spPr>
            <a:xfrm>
              <a:off x="7809705" y="4550637"/>
              <a:ext cx="3891063" cy="9028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947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Modules and Packages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teamSub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teamAssembleSystem.py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查詢小隊資料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EFE486-92C5-4D96-A1B3-1E5A661C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057" y="1736080"/>
            <a:ext cx="4610743" cy="462027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1E69DD8-D67B-4B58-AE3E-D9EAFB333447}"/>
              </a:ext>
            </a:extLst>
          </p:cNvPr>
          <p:cNvSpPr/>
          <p:nvPr/>
        </p:nvSpPr>
        <p:spPr>
          <a:xfrm>
            <a:off x="6743057" y="1736669"/>
            <a:ext cx="3120034" cy="234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99FA86-8574-436E-81B5-FCB6333459AB}"/>
              </a:ext>
            </a:extLst>
          </p:cNvPr>
          <p:cNvSpPr/>
          <p:nvPr/>
        </p:nvSpPr>
        <p:spPr>
          <a:xfrm>
            <a:off x="6743057" y="2876366"/>
            <a:ext cx="4610742" cy="1740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889B15-3833-4C3E-A6FB-7EF524940930}"/>
              </a:ext>
            </a:extLst>
          </p:cNvPr>
          <p:cNvSpPr/>
          <p:nvPr/>
        </p:nvSpPr>
        <p:spPr>
          <a:xfrm>
            <a:off x="10191565" y="4751325"/>
            <a:ext cx="1162234" cy="291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96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Modules and Packages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teamSub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teamAssembleSystem.py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移出隊伍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99D6DD-DC84-4F8F-997E-183D0B881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161" y="2113122"/>
            <a:ext cx="5296639" cy="367716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49B1A8F-8FA2-487B-8EC3-F94C2578B3C5}"/>
              </a:ext>
            </a:extLst>
          </p:cNvPr>
          <p:cNvSpPr/>
          <p:nvPr/>
        </p:nvSpPr>
        <p:spPr>
          <a:xfrm>
            <a:off x="6018136" y="2302734"/>
            <a:ext cx="2229219" cy="234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94FFC4-B065-4DD2-B17F-762F8DD2D2A0}"/>
              </a:ext>
            </a:extLst>
          </p:cNvPr>
          <p:cNvSpPr/>
          <p:nvPr/>
        </p:nvSpPr>
        <p:spPr>
          <a:xfrm>
            <a:off x="6028959" y="3246269"/>
            <a:ext cx="5296638" cy="801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F1C053F-BE51-46CC-B4AD-048A6E927B50}"/>
              </a:ext>
            </a:extLst>
          </p:cNvPr>
          <p:cNvSpPr/>
          <p:nvPr/>
        </p:nvSpPr>
        <p:spPr>
          <a:xfrm>
            <a:off x="10232439" y="4207016"/>
            <a:ext cx="1121361" cy="234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79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Modules and Packages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teamSub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teamAssembleSystem.py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計算總戰力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F8FD3E0-D2A8-40E6-AA92-EC85592DF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215" y="897763"/>
            <a:ext cx="4010585" cy="545858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66C3600-4688-4979-B185-74E1196C7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58" y="4274618"/>
            <a:ext cx="1981477" cy="106694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AB616D1-53B2-435A-917C-B05AC69D1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158" y="5222717"/>
            <a:ext cx="1981477" cy="113363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1A27B40F-1EE3-4D1D-AC5D-1848BE14A9A4}"/>
              </a:ext>
            </a:extLst>
          </p:cNvPr>
          <p:cNvSpPr/>
          <p:nvPr/>
        </p:nvSpPr>
        <p:spPr>
          <a:xfrm>
            <a:off x="7338313" y="1305017"/>
            <a:ext cx="2942029" cy="254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5DFAE0A-BEC0-41BD-BE19-3506E5189F27}"/>
              </a:ext>
            </a:extLst>
          </p:cNvPr>
          <p:cNvSpPr/>
          <p:nvPr/>
        </p:nvSpPr>
        <p:spPr>
          <a:xfrm>
            <a:off x="7338313" y="4159250"/>
            <a:ext cx="3767652" cy="234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AE61E4-D06A-4573-A750-33AC0219932D}"/>
              </a:ext>
            </a:extLst>
          </p:cNvPr>
          <p:cNvSpPr/>
          <p:nvPr/>
        </p:nvSpPr>
        <p:spPr>
          <a:xfrm>
            <a:off x="7338313" y="4920602"/>
            <a:ext cx="2586922" cy="234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E584B3-BFDA-4E40-B9D7-409504AD2461}"/>
              </a:ext>
            </a:extLst>
          </p:cNvPr>
          <p:cNvSpPr/>
          <p:nvPr/>
        </p:nvSpPr>
        <p:spPr>
          <a:xfrm>
            <a:off x="7314688" y="5521389"/>
            <a:ext cx="2586922" cy="8349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C22F928-7408-4EBC-9082-6B1EA51DA5E5}"/>
              </a:ext>
            </a:extLst>
          </p:cNvPr>
          <p:cNvCxnSpPr>
            <a:stCxn id="20" idx="1"/>
            <a:endCxn id="8" idx="3"/>
          </p:cNvCxnSpPr>
          <p:nvPr/>
        </p:nvCxnSpPr>
        <p:spPr>
          <a:xfrm flipH="1" flipV="1">
            <a:off x="5497635" y="4808093"/>
            <a:ext cx="1817053" cy="1130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EB67513-45E3-46B9-8571-7C2D3EBB0BA9}"/>
              </a:ext>
            </a:extLst>
          </p:cNvPr>
          <p:cNvCxnSpPr>
            <a:cxnSpLocks/>
            <a:stCxn id="20" idx="1"/>
            <a:endCxn id="10" idx="3"/>
          </p:cNvCxnSpPr>
          <p:nvPr/>
        </p:nvCxnSpPr>
        <p:spPr>
          <a:xfrm flipH="1" flipV="1">
            <a:off x="5497635" y="5789534"/>
            <a:ext cx="1817053" cy="1493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7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Modules and Packages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battleSystem.py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戰鬥系統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217F4FD-72B0-47A7-9EDB-C5C63DA9A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951" y="506400"/>
            <a:ext cx="4648849" cy="578248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FFE1E68-7505-4E8F-A39A-7C6DAC015536}"/>
              </a:ext>
            </a:extLst>
          </p:cNvPr>
          <p:cNvSpPr/>
          <p:nvPr/>
        </p:nvSpPr>
        <p:spPr>
          <a:xfrm>
            <a:off x="6704950" y="3544564"/>
            <a:ext cx="4214583" cy="234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2B05C2E-BC47-4CB4-AF8B-B835C5B98761}"/>
              </a:ext>
            </a:extLst>
          </p:cNvPr>
          <p:cNvSpPr txBox="1"/>
          <p:nvPr/>
        </p:nvSpPr>
        <p:spPr>
          <a:xfrm>
            <a:off x="5019872" y="3338485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每行延遲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1~2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time.sleep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E2C085-1394-4DA0-8462-187100195A8E}"/>
              </a:ext>
            </a:extLst>
          </p:cNvPr>
          <p:cNvSpPr txBox="1"/>
          <p:nvPr/>
        </p:nvSpPr>
        <p:spPr>
          <a:xfrm>
            <a:off x="4651900" y="2196389"/>
            <a:ext cx="205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可寫新的類別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team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繼承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card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216967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Modules and Packages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battleSystem.py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戰鬥系統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每回合攻擊力為隊伍的攻擊力顆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面骰、防禦力則相反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例：我方攻擊力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、敵方防禦力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我方攻擊時，造成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randint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(1,20)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的傷害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不要寫成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randint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(1,20)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對方有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randint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(1,20)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的減傷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兩者相減即為造成的生命值傷害（最低為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戰勝時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所有隊伍成員升級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增加當前層數的資源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game.resource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當前層數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self.stage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+1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戰敗時不做任何修改，直接回到主畫面即可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016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Modules and Packages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Hint: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底下的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__init__.py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你可以用來做簡單的對模組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debug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用的程式：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/modules/card/__init__.py</a:t>
            </a:r>
            <a:b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/modules/loot/__init__.py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以上兩個檔案是我針對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loot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自己寫的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debug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程式，但其他的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我就沒有另外寫，是空白的。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想要被獨立執行的程式碼用以下的陳述句包起來：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__name__ == “__main__”: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something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假如想要獨立執行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檔，用主控台在遊戲主目錄（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main.py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的位置）輸入以下指令：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-m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檔案位置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-m modules.loot.__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__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（不用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sample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loot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功能未完成，所以執行起來結果不會正確。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9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Modules and Packages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但如果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loot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有寫對，執行結果如圖：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861EDA-38B4-43C0-BA71-AD300EE9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308" y="2321691"/>
            <a:ext cx="7221384" cy="439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30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1DB5-416B-4261-844F-6C3FB4E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56FA04-B6FB-456A-AA17-B98656B5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請寫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Readme.txt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告訴我你完成了哪些功能，我會去測，不要亂寫浪費我的時間。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假如有什麼功能沒有完全完成，想要部分給分，那也寫清楚告訴我，不要丟屍體然後什麼都不說，我會給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分。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52578A-D5A9-4F5F-A8E6-B775D1CB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E97ED59-E4EE-40FF-8B45-D0AB08995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181" y="4001294"/>
            <a:ext cx="4029637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3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1DB5-416B-4261-844F-6C3FB4E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56FA04-B6FB-456A-AA17-B98656B5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3.7.9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中，用註解標示題號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把你寫的所有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都壓成壓縮檔內並上傳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iLearning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壓縮檔名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]_HW1.zip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7z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也可以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依照投影片的說明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假如有任何其他的注意事項，寫在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readme.txt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告訴我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嚴禁抄襲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截止日期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2021/05/19</a:t>
            </a:r>
            <a:r>
              <a:rPr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23:59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52578A-D5A9-4F5F-A8E6-B775D1CB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31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Modules and Packages - 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Simple Adventure Game (100%)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92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本次作業希望你實作一個簡單的冒險遊戲，遊戲的架構如下：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673B980F-B0A2-45D2-B177-86BBC0F1F1C9}"/>
              </a:ext>
            </a:extLst>
          </p:cNvPr>
          <p:cNvGrpSpPr/>
          <p:nvPr/>
        </p:nvGrpSpPr>
        <p:grpSpPr>
          <a:xfrm>
            <a:off x="1360700" y="2602267"/>
            <a:ext cx="7261192" cy="3001125"/>
            <a:chOff x="568960" y="1892687"/>
            <a:chExt cx="6177280" cy="361466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109E4F5-DA6C-4D09-8664-9BD4FFB011DB}"/>
                </a:ext>
              </a:extLst>
            </p:cNvPr>
            <p:cNvSpPr/>
            <p:nvPr/>
          </p:nvSpPr>
          <p:spPr>
            <a:xfrm>
              <a:off x="568960" y="3674835"/>
              <a:ext cx="1686560" cy="72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solidFill>
                    <a:sysClr val="windowText" lastClr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主畫面</a:t>
              </a:r>
              <a:endParaRPr lang="en-US" altLang="zh-TW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B31D2EB-5694-4630-8EAB-5715F41EEBA9}"/>
                </a:ext>
              </a:extLst>
            </p:cNvPr>
            <p:cNvSpPr/>
            <p:nvPr/>
          </p:nvSpPr>
          <p:spPr>
            <a:xfrm>
              <a:off x="3058160" y="1892687"/>
              <a:ext cx="1686560" cy="72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solidFill>
                    <a:sysClr val="windowText" lastClr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抽卡系統</a:t>
              </a:r>
              <a:endParaRPr lang="en-US" altLang="zh-TW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75EB76B-6D25-4A89-90D0-35466190FD4C}"/>
                </a:ext>
              </a:extLst>
            </p:cNvPr>
            <p:cNvSpPr/>
            <p:nvPr/>
          </p:nvSpPr>
          <p:spPr>
            <a:xfrm>
              <a:off x="3058159" y="3348474"/>
              <a:ext cx="1686560" cy="72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solidFill>
                    <a:sysClr val="windowText" lastClr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組隊系統</a:t>
              </a:r>
              <a:endParaRPr lang="en-US" altLang="zh-TW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8E17D83-0ECD-43F1-8E89-C2865482D2E4}"/>
                </a:ext>
              </a:extLst>
            </p:cNvPr>
            <p:cNvSpPr/>
            <p:nvPr/>
          </p:nvSpPr>
          <p:spPr>
            <a:xfrm>
              <a:off x="3058160" y="4787355"/>
              <a:ext cx="1686560" cy="72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solidFill>
                    <a:sysClr val="windowText" lastClr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戰鬥系統</a:t>
              </a:r>
              <a:endParaRPr lang="en-US" altLang="zh-TW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B1B095F-C603-4C00-9BDE-FCADE9867131}"/>
                </a:ext>
              </a:extLst>
            </p:cNvPr>
            <p:cNvSpPr/>
            <p:nvPr/>
          </p:nvSpPr>
          <p:spPr>
            <a:xfrm>
              <a:off x="5059680" y="1892687"/>
              <a:ext cx="1686560" cy="72000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solidFill>
                    <a:sysClr val="windowText" lastClr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抽卡</a:t>
              </a:r>
              <a:endParaRPr lang="en-US" altLang="zh-TW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8631356-3F61-495F-B75D-6E6BBED0EFA9}"/>
                </a:ext>
              </a:extLst>
            </p:cNvPr>
            <p:cNvSpPr/>
            <p:nvPr/>
          </p:nvSpPr>
          <p:spPr>
            <a:xfrm>
              <a:off x="5059680" y="2793013"/>
              <a:ext cx="1254645" cy="818171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ysClr val="windowText" lastClr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查詢待機人員</a:t>
              </a:r>
              <a:endParaRPr lang="en-US" altLang="zh-TW" sz="24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153445B-46D8-48D1-B08B-D99044810143}"/>
                </a:ext>
              </a:extLst>
            </p:cNvPr>
            <p:cNvSpPr/>
            <p:nvPr/>
          </p:nvSpPr>
          <p:spPr>
            <a:xfrm>
              <a:off x="5059680" y="3880462"/>
              <a:ext cx="1254645" cy="54656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ysClr val="windowText" lastClr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組隊</a:t>
              </a:r>
              <a:endParaRPr lang="en-US" altLang="zh-TW" sz="24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8BC1CDE-49CC-4580-B288-CF5698289FE7}"/>
                </a:ext>
              </a:extLst>
            </p:cNvPr>
            <p:cNvSpPr/>
            <p:nvPr/>
          </p:nvSpPr>
          <p:spPr>
            <a:xfrm>
              <a:off x="5050074" y="4787354"/>
              <a:ext cx="1686560" cy="72000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solidFill>
                    <a:sysClr val="windowText" lastClr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戰鬥</a:t>
              </a:r>
              <a:endParaRPr lang="en-US" altLang="zh-TW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74" name="接點: 肘形 73">
              <a:extLst>
                <a:ext uri="{FF2B5EF4-FFF2-40B4-BE49-F238E27FC236}">
                  <a16:creationId xmlns:a16="http://schemas.microsoft.com/office/drawing/2014/main" id="{107C9F28-4256-4B4A-8433-7E9E8ABBE7BC}"/>
                </a:ext>
              </a:extLst>
            </p:cNvPr>
            <p:cNvCxnSpPr>
              <a:cxnSpLocks/>
              <a:stCxn id="61" idx="3"/>
              <a:endCxn id="62" idx="1"/>
            </p:cNvCxnSpPr>
            <p:nvPr/>
          </p:nvCxnSpPr>
          <p:spPr>
            <a:xfrm flipV="1">
              <a:off x="2255520" y="2252687"/>
              <a:ext cx="802640" cy="17821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接點: 肘形 74">
              <a:extLst>
                <a:ext uri="{FF2B5EF4-FFF2-40B4-BE49-F238E27FC236}">
                  <a16:creationId xmlns:a16="http://schemas.microsoft.com/office/drawing/2014/main" id="{4D1A9F47-7A1D-4DE7-8B5A-396F0DF9F095}"/>
                </a:ext>
              </a:extLst>
            </p:cNvPr>
            <p:cNvCxnSpPr>
              <a:cxnSpLocks/>
              <a:stCxn id="61" idx="3"/>
              <a:endCxn id="63" idx="1"/>
            </p:cNvCxnSpPr>
            <p:nvPr/>
          </p:nvCxnSpPr>
          <p:spPr>
            <a:xfrm flipV="1">
              <a:off x="2255520" y="3708474"/>
              <a:ext cx="802640" cy="3263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接點: 肘形 75">
              <a:extLst>
                <a:ext uri="{FF2B5EF4-FFF2-40B4-BE49-F238E27FC236}">
                  <a16:creationId xmlns:a16="http://schemas.microsoft.com/office/drawing/2014/main" id="{65BD1BF1-9625-42A6-B25E-E6D8794DFA4C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>
              <a:off x="2255520" y="4034835"/>
              <a:ext cx="802640" cy="113242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2EAD4E86-C909-435A-9ED6-29150AF8DD0C}"/>
                </a:ext>
              </a:extLst>
            </p:cNvPr>
            <p:cNvCxnSpPr>
              <a:cxnSpLocks/>
              <a:stCxn id="62" idx="3"/>
              <a:endCxn id="66" idx="1"/>
            </p:cNvCxnSpPr>
            <p:nvPr/>
          </p:nvCxnSpPr>
          <p:spPr>
            <a:xfrm>
              <a:off x="4744720" y="2252687"/>
              <a:ext cx="3149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3DC0CC58-F416-48A1-9B3D-D1A88EEB6E5B}"/>
                </a:ext>
              </a:extLst>
            </p:cNvPr>
            <p:cNvCxnSpPr>
              <a:cxnSpLocks/>
              <a:stCxn id="63" idx="3"/>
              <a:endCxn id="67" idx="1"/>
            </p:cNvCxnSpPr>
            <p:nvPr/>
          </p:nvCxnSpPr>
          <p:spPr>
            <a:xfrm flipV="1">
              <a:off x="4744719" y="3202099"/>
              <a:ext cx="314961" cy="50637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2325C66E-E4AD-43B5-B09E-D7F7E3ED9EAC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4738743" y="3611183"/>
              <a:ext cx="320938" cy="54256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>
              <a:extLst>
                <a:ext uri="{FF2B5EF4-FFF2-40B4-BE49-F238E27FC236}">
                  <a16:creationId xmlns:a16="http://schemas.microsoft.com/office/drawing/2014/main" id="{5F8BB81B-91E7-472C-BB19-6BECA3477B8B}"/>
                </a:ext>
              </a:extLst>
            </p:cNvPr>
            <p:cNvCxnSpPr>
              <a:cxnSpLocks/>
              <a:stCxn id="64" idx="3"/>
              <a:endCxn id="69" idx="1"/>
            </p:cNvCxnSpPr>
            <p:nvPr/>
          </p:nvCxnSpPr>
          <p:spPr>
            <a:xfrm flipV="1">
              <a:off x="4744720" y="5147355"/>
              <a:ext cx="30535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接點: 肘形 86">
              <a:extLst>
                <a:ext uri="{FF2B5EF4-FFF2-40B4-BE49-F238E27FC236}">
                  <a16:creationId xmlns:a16="http://schemas.microsoft.com/office/drawing/2014/main" id="{C3D0EF4A-0465-4AD1-A996-FF6060DCF665}"/>
                </a:ext>
              </a:extLst>
            </p:cNvPr>
            <p:cNvCxnSpPr>
              <a:cxnSpLocks/>
              <a:stCxn id="66" idx="0"/>
              <a:endCxn id="61" idx="0"/>
            </p:cNvCxnSpPr>
            <p:nvPr/>
          </p:nvCxnSpPr>
          <p:spPr>
            <a:xfrm rot="16200000" flipH="1" flipV="1">
              <a:off x="2766526" y="538401"/>
              <a:ext cx="1782148" cy="4490720"/>
            </a:xfrm>
            <a:prstGeom prst="bentConnector3">
              <a:avLst>
                <a:gd name="adj1" fmla="val -1282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矩形 112">
            <a:extLst>
              <a:ext uri="{FF2B5EF4-FFF2-40B4-BE49-F238E27FC236}">
                <a16:creationId xmlns:a16="http://schemas.microsoft.com/office/drawing/2014/main" id="{30A2F0B8-5D76-48F1-B70B-D90FAF788169}"/>
              </a:ext>
            </a:extLst>
          </p:cNvPr>
          <p:cNvSpPr/>
          <p:nvPr/>
        </p:nvSpPr>
        <p:spPr>
          <a:xfrm>
            <a:off x="9356506" y="3029422"/>
            <a:ext cx="1474794" cy="72938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查詢隊伍成員</a:t>
            </a:r>
            <a:endParaRPr lang="en-US" altLang="zh-TW" sz="24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5B5CB1C8-34F2-4329-B5B6-088ED64F8407}"/>
              </a:ext>
            </a:extLst>
          </p:cNvPr>
          <p:cNvSpPr/>
          <p:nvPr/>
        </p:nvSpPr>
        <p:spPr>
          <a:xfrm>
            <a:off x="9356506" y="3868172"/>
            <a:ext cx="1474794" cy="3651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移出隊伍</a:t>
            </a:r>
            <a:endParaRPr lang="en-US" altLang="zh-TW" sz="24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0579C495-5E32-484E-B500-79161CA426DB}"/>
              </a:ext>
            </a:extLst>
          </p:cNvPr>
          <p:cNvSpPr/>
          <p:nvPr/>
        </p:nvSpPr>
        <p:spPr>
          <a:xfrm>
            <a:off x="9356506" y="4377715"/>
            <a:ext cx="1474794" cy="3651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加入隊伍</a:t>
            </a:r>
            <a:endParaRPr lang="en-US" altLang="zh-TW" sz="24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C6DD268F-5E87-4E72-8386-0EEAFF143F37}"/>
              </a:ext>
            </a:extLst>
          </p:cNvPr>
          <p:cNvSpPr/>
          <p:nvPr/>
        </p:nvSpPr>
        <p:spPr>
          <a:xfrm>
            <a:off x="9356506" y="4915159"/>
            <a:ext cx="1474794" cy="3651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隊伍戰力</a:t>
            </a:r>
            <a:endParaRPr lang="en-US" altLang="zh-TW" sz="24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E6B870E3-32DA-45E8-B121-558735DA92D3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8114190" y="3394117"/>
            <a:ext cx="1242316" cy="10603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9150F716-D626-4BB4-AE06-64803B69EFC5}"/>
              </a:ext>
            </a:extLst>
          </p:cNvPr>
          <p:cNvCxnSpPr>
            <a:cxnSpLocks/>
            <a:endCxn id="118" idx="1"/>
          </p:cNvCxnSpPr>
          <p:nvPr/>
        </p:nvCxnSpPr>
        <p:spPr>
          <a:xfrm flipV="1">
            <a:off x="8118343" y="4050735"/>
            <a:ext cx="1238163" cy="4037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8547374D-6925-4722-90C5-9B689F36F90D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8124168" y="4454473"/>
            <a:ext cx="1232338" cy="10580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8342850D-1B2B-4104-9396-3D5CBAD95E21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8114190" y="4466430"/>
            <a:ext cx="1242316" cy="6312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45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Modules and Packages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在不更動右方所有黑色檔案的情況之下，成功執行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main.py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並完成所有功能才算完成。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標紅色的為需要同學們實作的部分，其餘部分我會提供已經完成的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假如你真的想要從頭到尾自己手刻，不想看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sample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覺得寫得很醜，你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只需要確保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main.py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完全一模一樣即可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。但假如功能有所遺漏，難免會被扣分，請不要為此找我要補交作業。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Sample code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中需要完成的部分有標示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TODO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，理論上只要完成所有標有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TODO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的區塊，程式就可以正確運行。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54171A6-C465-43F7-AD9F-16D19D93AE6E}"/>
              </a:ext>
            </a:extLst>
          </p:cNvPr>
          <p:cNvSpPr txBox="1">
            <a:spLocks/>
          </p:cNvSpPr>
          <p:nvPr/>
        </p:nvSpPr>
        <p:spPr>
          <a:xfrm>
            <a:off x="8865092" y="0"/>
            <a:ext cx="3326908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game/</a:t>
            </a:r>
          </a:p>
          <a:p>
            <a:pPr marL="0" indent="0">
              <a:buNone/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main.py</a:t>
            </a:r>
          </a:p>
          <a:p>
            <a:pPr marL="0" indent="0">
              <a:buNone/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modules/</a:t>
            </a:r>
          </a:p>
          <a:p>
            <a:pPr marL="0" indent="0">
              <a:buNone/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card/</a:t>
            </a:r>
          </a:p>
          <a:p>
            <a:pPr marL="0" indent="0">
              <a:buNone/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__init__.py</a:t>
            </a:r>
          </a:p>
          <a:p>
            <a:pPr marL="0" indent="0">
              <a:buNone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card.py</a:t>
            </a:r>
          </a:p>
          <a:p>
            <a:pPr marL="0" indent="0">
              <a:buNone/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names/</a:t>
            </a:r>
          </a:p>
          <a:p>
            <a:pPr marL="0" indent="0">
              <a:buNone/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__init__.py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loot/</a:t>
            </a:r>
          </a:p>
          <a:p>
            <a:pPr marL="0" indent="0">
              <a:buNone/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__init__.py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lootSystem.py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team/</a:t>
            </a:r>
          </a:p>
          <a:p>
            <a:pPr marL="0" indent="0">
              <a:buNone/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__init__.py</a:t>
            </a:r>
          </a:p>
          <a:p>
            <a:pPr marL="0" indent="0">
              <a:buNone/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teamSystem.py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teamSub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</a:p>
          <a:p>
            <a:pPr marL="0" indent="0">
              <a:buNone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__init__.py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</a:t>
            </a:r>
            <a:r>
              <a:rPr lang="zh-TW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teamAssembleSystem.py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</a:t>
            </a:r>
            <a:r>
              <a:rPr lang="zh-TW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gridSystem.py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battle/</a:t>
            </a:r>
          </a:p>
          <a:p>
            <a:pPr marL="0" indent="0">
              <a:buNone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__init__.py</a:t>
            </a:r>
            <a:endParaRPr lang="en-US" altLang="zh-TW" sz="1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battleSystem.py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D449547-6CE5-474A-925E-E62EDC861662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2769092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主畫面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已完成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卡片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已完成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　卡片定義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已完成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　隨機命名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已完成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抽卡系統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　抽卡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(30%)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組隊系統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　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組隊系統主畫面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　組隊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(30%)</a:t>
            </a:r>
          </a:p>
          <a:p>
            <a:pPr marL="0" indent="0">
              <a:buNone/>
            </a:pP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　查詢待機人員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(20%)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戰鬥系統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　戰鬥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(20%)</a:t>
            </a:r>
          </a:p>
        </p:txBody>
      </p:sp>
    </p:spTree>
    <p:extLst>
      <p:ext uri="{BB962C8B-B14F-4D97-AF65-F5344CB8AC3E}">
        <p14:creationId xmlns:p14="http://schemas.microsoft.com/office/powerpoint/2010/main" val="323544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Modules and Packages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main.py -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主畫面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A09D83B-305D-4332-A9E1-C1AA2584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841" y="0"/>
            <a:ext cx="5649159" cy="6858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A4E9AF0-9053-4777-BEFB-4CE1B9C82C16}"/>
              </a:ext>
            </a:extLst>
          </p:cNvPr>
          <p:cNvSpPr/>
          <p:nvPr/>
        </p:nvSpPr>
        <p:spPr>
          <a:xfrm>
            <a:off x="6915705" y="0"/>
            <a:ext cx="3071674" cy="736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BA15895-CBC1-42FB-87A3-C78168FB7B68}"/>
              </a:ext>
            </a:extLst>
          </p:cNvPr>
          <p:cNvSpPr/>
          <p:nvPr/>
        </p:nvSpPr>
        <p:spPr>
          <a:xfrm>
            <a:off x="7757113" y="4125751"/>
            <a:ext cx="2382418" cy="1140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800939D-C224-4354-9282-E0B5EB6744E1}"/>
              </a:ext>
            </a:extLst>
          </p:cNvPr>
          <p:cNvSpPr/>
          <p:nvPr/>
        </p:nvSpPr>
        <p:spPr>
          <a:xfrm>
            <a:off x="7004482" y="6285390"/>
            <a:ext cx="3764132" cy="572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85250B0F-FE0A-4E6F-AF4D-829A8B85B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761" y="2484989"/>
            <a:ext cx="3600953" cy="89547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94B1DA1-4D8F-45DB-B650-A35DA4399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371" y="3478783"/>
            <a:ext cx="4620270" cy="71447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5210B8C7-DFDD-4546-8BF6-60BB51619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0372" y="5818074"/>
            <a:ext cx="2448267" cy="809738"/>
          </a:xfrm>
          <a:prstGeom prst="rect">
            <a:avLst/>
          </a:prstGeom>
        </p:spPr>
      </p:pic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AAFEB7C-51D1-4BE9-9916-40FCCEDAC967}"/>
              </a:ext>
            </a:extLst>
          </p:cNvPr>
          <p:cNvCxnSpPr>
            <a:stCxn id="14" idx="1"/>
            <a:endCxn id="16" idx="3"/>
          </p:cNvCxnSpPr>
          <p:nvPr/>
        </p:nvCxnSpPr>
        <p:spPr>
          <a:xfrm flipH="1">
            <a:off x="5066714" y="368424"/>
            <a:ext cx="1848991" cy="25643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C516C60-6AB0-4BA1-A6DE-1A0782B18E45}"/>
              </a:ext>
            </a:extLst>
          </p:cNvPr>
          <p:cNvCxnSpPr>
            <a:cxnSpLocks/>
            <a:stCxn id="26" idx="1"/>
            <a:endCxn id="58" idx="3"/>
          </p:cNvCxnSpPr>
          <p:nvPr/>
        </p:nvCxnSpPr>
        <p:spPr>
          <a:xfrm flipH="1">
            <a:off x="4747244" y="4695853"/>
            <a:ext cx="3009869" cy="2642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03568B2F-7FFC-4A10-909E-D4D642932CAC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flipH="1" flipV="1">
            <a:off x="4618639" y="6222943"/>
            <a:ext cx="2385843" cy="3487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F51E7DB-1469-4304-B9EA-2FA7B4A77374}"/>
              </a:ext>
            </a:extLst>
          </p:cNvPr>
          <p:cNvSpPr/>
          <p:nvPr/>
        </p:nvSpPr>
        <p:spPr>
          <a:xfrm>
            <a:off x="7569450" y="1280523"/>
            <a:ext cx="3784349" cy="545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85FEB469-B8E3-4E44-B631-92B64E4BEE50}"/>
              </a:ext>
            </a:extLst>
          </p:cNvPr>
          <p:cNvCxnSpPr>
            <a:cxnSpLocks/>
            <a:stCxn id="46" idx="1"/>
            <a:endCxn id="18" idx="3"/>
          </p:cNvCxnSpPr>
          <p:nvPr/>
        </p:nvCxnSpPr>
        <p:spPr>
          <a:xfrm flipH="1">
            <a:off x="5704641" y="1553074"/>
            <a:ext cx="1864809" cy="22829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圖片 57">
            <a:extLst>
              <a:ext uri="{FF2B5EF4-FFF2-40B4-BE49-F238E27FC236}">
                <a16:creationId xmlns:a16="http://schemas.microsoft.com/office/drawing/2014/main" id="{36BA0B6B-1085-4B69-A022-724233FE4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766" y="4193258"/>
            <a:ext cx="2705478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3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B8E834FB-D833-45AD-85C5-595E005D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103" y="1802765"/>
            <a:ext cx="7430537" cy="455358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Modules and Packages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card.py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卡片類別的定義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8D286E-14B1-4C4F-8F24-B1FDD78CE8AF}"/>
              </a:ext>
            </a:extLst>
          </p:cNvPr>
          <p:cNvSpPr/>
          <p:nvPr/>
        </p:nvSpPr>
        <p:spPr>
          <a:xfrm>
            <a:off x="4270159" y="1970843"/>
            <a:ext cx="2574524" cy="221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6CC38C9-5DE5-4B9F-9920-C03DA97F13F0}"/>
              </a:ext>
            </a:extLst>
          </p:cNvPr>
          <p:cNvSpPr txBox="1"/>
          <p:nvPr/>
        </p:nvSpPr>
        <p:spPr>
          <a:xfrm>
            <a:off x="3911463" y="1372631"/>
            <a:ext cx="505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name generator made by </a:t>
            </a:r>
            <a:r>
              <a:rPr lang="en-US" altLang="zh-TW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treyhunter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586FF0-0D34-408C-9746-B910DC9AFC64}"/>
              </a:ext>
            </a:extLst>
          </p:cNvPr>
          <p:cNvSpPr/>
          <p:nvPr/>
        </p:nvSpPr>
        <p:spPr>
          <a:xfrm>
            <a:off x="4608989" y="2513594"/>
            <a:ext cx="6665651" cy="1312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BD1B5A8-9B4E-4D85-A341-534367791BF4}"/>
              </a:ext>
            </a:extLst>
          </p:cNvPr>
          <p:cNvSpPr/>
          <p:nvPr/>
        </p:nvSpPr>
        <p:spPr>
          <a:xfrm>
            <a:off x="5983550" y="2545794"/>
            <a:ext cx="1071374" cy="1524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6A0708-DAE1-41E7-AF35-088CC16BB029}"/>
              </a:ext>
            </a:extLst>
          </p:cNvPr>
          <p:cNvSpPr txBox="1"/>
          <p:nvPr/>
        </p:nvSpPr>
        <p:spPr>
          <a:xfrm>
            <a:off x="5253470" y="2130164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resource: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花的資源越多、抽的卡片越強的概率越高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382FBE-9C95-4C0F-AA40-AACA071D238A}"/>
              </a:ext>
            </a:extLst>
          </p:cNvPr>
          <p:cNvSpPr txBox="1"/>
          <p:nvPr/>
        </p:nvSpPr>
        <p:spPr>
          <a:xfrm>
            <a:off x="6249248" y="409387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__str__: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卡片的函式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2D2E045-AB5F-40AA-A316-5C88DBEBA444}"/>
              </a:ext>
            </a:extLst>
          </p:cNvPr>
          <p:cNvSpPr txBox="1"/>
          <p:nvPr/>
        </p:nvSpPr>
        <p:spPr>
          <a:xfrm>
            <a:off x="6498674" y="596689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卡片升級，在戰鬥系統中會使用到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D621914-4FA3-4B75-BDB7-A56311496942}"/>
              </a:ext>
            </a:extLst>
          </p:cNvPr>
          <p:cNvSpPr txBox="1"/>
          <p:nvPr/>
        </p:nvSpPr>
        <p:spPr>
          <a:xfrm>
            <a:off x="6437186" y="439471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__</a:t>
            </a:r>
            <a:r>
              <a:rPr lang="en-US" altLang="zh-TW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repr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__: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卡片在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中會被回傳的字串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972104E-2DBD-44E9-AA9E-1F669C5BEBEA}"/>
              </a:ext>
            </a:extLst>
          </p:cNvPr>
          <p:cNvSpPr txBox="1"/>
          <p:nvPr/>
        </p:nvSpPr>
        <p:spPr>
          <a:xfrm>
            <a:off x="6562253" y="473080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__</a:t>
            </a:r>
            <a:r>
              <a:rPr lang="en-US" altLang="zh-TW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getitem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__: 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卡片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["name"]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會回傳卡的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name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30D73AF-CBD2-426A-B5CB-6F6811F8351C}"/>
              </a:ext>
            </a:extLst>
          </p:cNvPr>
          <p:cNvSpPr txBox="1"/>
          <p:nvPr/>
        </p:nvSpPr>
        <p:spPr>
          <a:xfrm>
            <a:off x="6498674" y="5171920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__</a:t>
            </a:r>
            <a:r>
              <a:rPr lang="en-US" altLang="zh-TW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setitem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__: 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卡片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["name"]=x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會把卡的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name</a:t>
            </a:r>
          </a:p>
          <a:p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設為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Modules and Packages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lootSystem.py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抽卡系統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9CF0932-432E-4FEF-ADF0-1814D97039F9}"/>
              </a:ext>
            </a:extLst>
          </p:cNvPr>
          <p:cNvSpPr txBox="1"/>
          <p:nvPr/>
        </p:nvSpPr>
        <p:spPr>
          <a:xfrm>
            <a:off x="6496117" y="210474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點資源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A084BD-BFD9-4579-8969-3CE8B214895C}"/>
              </a:ext>
            </a:extLst>
          </p:cNvPr>
          <p:cNvSpPr txBox="1"/>
          <p:nvPr/>
        </p:nvSpPr>
        <p:spPr>
          <a:xfrm>
            <a:off x="5980583" y="3922255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點資源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但不一定比較強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這就是抽卡的樂趣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6B74A9A-3618-48BA-B9CE-2CDC971879F6}"/>
              </a:ext>
            </a:extLst>
          </p:cNvPr>
          <p:cNvSpPr txBox="1"/>
          <p:nvPr/>
        </p:nvSpPr>
        <p:spPr>
          <a:xfrm>
            <a:off x="4172185" y="5469671"/>
            <a:ext cx="384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資源歸零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時離開抽卡模式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372FE32-C038-4AD6-AFF6-1F0AD5F9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385" y="15082"/>
            <a:ext cx="384763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32EF383-8F9F-4011-94F6-BA51CECACA78}"/>
              </a:ext>
            </a:extLst>
          </p:cNvPr>
          <p:cNvSpPr/>
          <p:nvPr/>
        </p:nvSpPr>
        <p:spPr>
          <a:xfrm>
            <a:off x="7998041" y="1296717"/>
            <a:ext cx="3968317" cy="1966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45972C4-744D-45C2-9D10-6ABF28E0BF35}"/>
              </a:ext>
            </a:extLst>
          </p:cNvPr>
          <p:cNvSpPr/>
          <p:nvPr/>
        </p:nvSpPr>
        <p:spPr>
          <a:xfrm>
            <a:off x="7998040" y="3388603"/>
            <a:ext cx="3968317" cy="1966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8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Modules and Packages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teamSystem.py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組隊系統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6F390A-E21B-4DFB-88DB-3F6E41691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832" y="2244458"/>
            <a:ext cx="6163535" cy="382958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B0EAF2B-98FD-4C90-BB22-90164EC7E725}"/>
              </a:ext>
            </a:extLst>
          </p:cNvPr>
          <p:cNvSpPr/>
          <p:nvPr/>
        </p:nvSpPr>
        <p:spPr>
          <a:xfrm>
            <a:off x="6231385" y="2947964"/>
            <a:ext cx="5460982" cy="603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31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Modules and Packages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teamSub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gridSystem.py</a:t>
            </a: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B81D27-3ABB-4ABA-8B65-23C11533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005" y="583394"/>
            <a:ext cx="4086795" cy="57729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FD0B924-CF74-4BBB-B124-DF3DD07AC084}"/>
              </a:ext>
            </a:extLst>
          </p:cNvPr>
          <p:cNvSpPr/>
          <p:nvPr/>
        </p:nvSpPr>
        <p:spPr>
          <a:xfrm>
            <a:off x="7267005" y="735898"/>
            <a:ext cx="2542820" cy="292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9301D7-B7F2-43A1-B3F9-B41A02899D95}"/>
              </a:ext>
            </a:extLst>
          </p:cNvPr>
          <p:cNvSpPr/>
          <p:nvPr/>
        </p:nvSpPr>
        <p:spPr>
          <a:xfrm>
            <a:off x="7145785" y="1503435"/>
            <a:ext cx="4208015" cy="1701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BDCC46-60F0-466A-BC7F-8B7F96E35605}"/>
              </a:ext>
            </a:extLst>
          </p:cNvPr>
          <p:cNvSpPr/>
          <p:nvPr/>
        </p:nvSpPr>
        <p:spPr>
          <a:xfrm>
            <a:off x="7145785" y="3423107"/>
            <a:ext cx="4208015" cy="1419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B1A90E-4B1E-4CAD-A5AD-8EC424DF90AF}"/>
              </a:ext>
            </a:extLst>
          </p:cNvPr>
          <p:cNvSpPr/>
          <p:nvPr/>
        </p:nvSpPr>
        <p:spPr>
          <a:xfrm>
            <a:off x="7206394" y="5135065"/>
            <a:ext cx="4208015" cy="466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0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Modules and Packages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teamSub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teamAssembleSystem.py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加入隊伍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84DBAC-6152-4F04-9A31-7A47D058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84" y="1420143"/>
            <a:ext cx="4058216" cy="480127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1E69DD8-D67B-4B58-AE3E-D9EAFB333447}"/>
              </a:ext>
            </a:extLst>
          </p:cNvPr>
          <p:cNvSpPr/>
          <p:nvPr/>
        </p:nvSpPr>
        <p:spPr>
          <a:xfrm>
            <a:off x="7222616" y="1756830"/>
            <a:ext cx="1601788" cy="292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309407-FFAD-4C27-816B-8189BE1404E3}"/>
              </a:ext>
            </a:extLst>
          </p:cNvPr>
          <p:cNvSpPr/>
          <p:nvPr/>
        </p:nvSpPr>
        <p:spPr>
          <a:xfrm>
            <a:off x="7222615" y="2884294"/>
            <a:ext cx="3031093" cy="292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FF4BAD-72D0-472E-81D1-EF567B947FE5}"/>
              </a:ext>
            </a:extLst>
          </p:cNvPr>
          <p:cNvSpPr/>
          <p:nvPr/>
        </p:nvSpPr>
        <p:spPr>
          <a:xfrm>
            <a:off x="7222614" y="3681698"/>
            <a:ext cx="4131185" cy="987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31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1076</Words>
  <Application>Microsoft Office PowerPoint</Application>
  <PresentationFormat>寬螢幕</PresentationFormat>
  <Paragraphs>149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標楷體</vt:lpstr>
      <vt:lpstr>Arial</vt:lpstr>
      <vt:lpstr>Calibri</vt:lpstr>
      <vt:lpstr>Calibri Light</vt:lpstr>
      <vt:lpstr>Times New Roman</vt:lpstr>
      <vt:lpstr>Office 佈景主題</vt:lpstr>
      <vt:lpstr>109-2 python程式設計 作業 4</vt:lpstr>
      <vt:lpstr>Modules and Packages -   Simple Adventure Game (100%)</vt:lpstr>
      <vt:lpstr>Modules and Packages</vt:lpstr>
      <vt:lpstr>Modules and Packages</vt:lpstr>
      <vt:lpstr>Modules and Packages</vt:lpstr>
      <vt:lpstr>Modules and Packages</vt:lpstr>
      <vt:lpstr>Modules and Packages</vt:lpstr>
      <vt:lpstr>Modules and Packages</vt:lpstr>
      <vt:lpstr>Modules and Packages</vt:lpstr>
      <vt:lpstr>Modules and Packages</vt:lpstr>
      <vt:lpstr>Modules and Packages</vt:lpstr>
      <vt:lpstr>Modules and Packages</vt:lpstr>
      <vt:lpstr>Modules and Packages</vt:lpstr>
      <vt:lpstr>Modules and Packages</vt:lpstr>
      <vt:lpstr>Modules and Packages</vt:lpstr>
      <vt:lpstr>Modules and Packages</vt:lpstr>
      <vt:lpstr>Modules and Packages</vt:lpstr>
      <vt:lpstr>注意事項</vt:lpstr>
      <vt:lpstr>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練習題 1</dc:title>
  <dc:creator>如馨 王</dc:creator>
  <cp:lastModifiedBy>temp</cp:lastModifiedBy>
  <cp:revision>149</cp:revision>
  <dcterms:created xsi:type="dcterms:W3CDTF">2020-03-10T13:23:19Z</dcterms:created>
  <dcterms:modified xsi:type="dcterms:W3CDTF">2021-04-29T05:01:54Z</dcterms:modified>
</cp:coreProperties>
</file>