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69" r:id="rId3"/>
    <p:sldId id="285" r:id="rId4"/>
    <p:sldId id="291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42948B-F6B0-473E-B08B-8EE5BA755A0D}" type="datetimeFigureOut">
              <a:rPr lang="zh-TW" altLang="en-US" smtClean="0"/>
              <a:t>2021/4/13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153F1C-9C1F-44BA-A85E-C6332F56D9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9834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613F57-B01E-4E79-9D3B-641363B5F0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FAF072D-C2E1-46FD-B40C-B38D4B4EF8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4CBF800-F112-4790-BD7A-CA2C956E9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65DC8-2309-45DB-A932-02493EEA3290}" type="datetime1">
              <a:rPr lang="zh-TW" altLang="en-US" smtClean="0"/>
              <a:t>2021/4/13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89AD6F-8780-4F61-B15D-728606D83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3C8BA7E-49CB-4947-8C0D-C4A56188D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6CD9-465C-4BE0-A02B-9B6CAB1E56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4569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514F9F-06EC-4F6E-B971-FAED1C474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9F688A7-5CD5-4BA8-9C16-3CD774023C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71BE55A-9E17-4D00-9763-1F9D1DB83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EDDBA-7F73-41AA-B83C-7A8F127C8002}" type="datetime1">
              <a:rPr lang="zh-TW" altLang="en-US" smtClean="0"/>
              <a:t>2021/4/13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9CD3D18-E7CE-4D70-A2BB-9B4B7519A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412EB3F-54BA-4F65-9156-586D28725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6CD9-465C-4BE0-A02B-9B6CAB1E56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1747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60FB1256-1873-44B3-9B0F-C8D9E21286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B867F9E-2651-4DF0-A502-D85B4CC4D0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00EB872-0871-4F55-ADAC-A740D7CFB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377E5-E48C-4BB0-B1AD-400B97C97393}" type="datetime1">
              <a:rPr lang="zh-TW" altLang="en-US" smtClean="0"/>
              <a:t>2021/4/13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4B5E67D-A283-4680-939D-DAF2E29FD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CA11119-323E-4162-B502-88A747A5E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6CD9-465C-4BE0-A02B-9B6CAB1E56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4239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012274-AA8F-4CD3-B6DC-03FB17CD5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2824194-2CD6-463E-802A-410F1EFA81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450B768-8652-4F0B-A4A6-2D7CCE165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88E4E-70B4-471F-BD26-D4E130CC4337}" type="datetime1">
              <a:rPr lang="zh-TW" altLang="en-US" smtClean="0"/>
              <a:t>2021/4/13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50DE39C-18BA-4139-BE62-1543B28B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737B864-8040-4319-B2E8-A79E50F16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6CD9-465C-4BE0-A02B-9B6CAB1E56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7528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B1DEC3-B79B-421F-92C0-D04EAA7C5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540EC44-8E8E-4298-B4BF-1015D0AAE3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9E6FB6F-00D8-4485-AF46-3DD9BF169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9EF62-984C-4D06-A800-1BB236847619}" type="datetime1">
              <a:rPr lang="zh-TW" altLang="en-US" smtClean="0"/>
              <a:t>2021/4/13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59EA1B0-36E6-43C8-8B54-FE639BC28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ACD3A7B-5269-4EA6-9BC0-B81AC1255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6CD9-465C-4BE0-A02B-9B6CAB1E56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4078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0E44333-D641-4CC1-9CEE-6C3E5D894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DE1A632-E633-495F-9962-95BDF005A9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B721A78-6D3F-40DC-900E-4543C2E832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83DC4EF-03CF-4E22-820F-32FD5D147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651DC-3D1F-43B2-BA25-F84C36479CA6}" type="datetime1">
              <a:rPr lang="zh-TW" altLang="en-US" smtClean="0"/>
              <a:t>2021/4/13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00F075C-4F39-4A1B-8AC0-A510ABBCD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DDEC4C9-3D12-4499-BA91-E9F05E10E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6CD9-465C-4BE0-A02B-9B6CAB1E56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3863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F212F3-DCDD-47BA-8469-0AB3CC75B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0300FC0-FDF5-4201-BEDA-0C09254552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DAE4683-940B-4C37-BA2D-0AC7475EF6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0EC5A9D-B847-438C-9568-63FA19867E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E22FA54-1570-4229-8A09-32E717B142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6BE19C92-8C8E-4185-A5D8-FB594F0CD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4419D-91C4-4C3B-8B5F-B36C110898C2}" type="datetime1">
              <a:rPr lang="zh-TW" altLang="en-US" smtClean="0"/>
              <a:t>2021/4/13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049FF64-0E79-44B3-9EA6-6D5228EED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F2ECE265-1FF0-4076-AAD3-35D5FB104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6CD9-465C-4BE0-A02B-9B6CAB1E56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0939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007AA95-0C45-4AB1-A12A-234C0DF10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C6374593-AA1E-4CD4-AA57-081C10FA5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4AECE-B528-4697-AD93-84F0FC7D0F27}" type="datetime1">
              <a:rPr lang="zh-TW" altLang="en-US" smtClean="0"/>
              <a:t>2021/4/13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89BC2FC-62E8-4BA0-A5C6-3CEE5975C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067B5FB-65EA-44FC-9210-77F05D91D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6CD9-465C-4BE0-A02B-9B6CAB1E56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2506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2ADA7802-1A87-4CDF-8BA5-74D2B74AF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10C47-1E54-465B-83A2-5CD390FD6D1F}" type="datetime1">
              <a:rPr lang="zh-TW" altLang="en-US" smtClean="0"/>
              <a:t>2021/4/13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6470C77A-3F03-4FF7-9820-25639FA6A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070D474-F694-4E14-9865-7A8AB02F5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6CD9-465C-4BE0-A02B-9B6CAB1E56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6652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949A9F-12C7-496D-9C74-AC00D2158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FD1477E-C053-4326-A5FC-47C8571304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E64A51C-CBEF-4365-BE1D-86F429DB40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C854858-2702-4FA6-A2B1-D003CFAD0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8FA2F-A9BA-4DD6-BAC0-5EB49512D8E1}" type="datetime1">
              <a:rPr lang="zh-TW" altLang="en-US" smtClean="0"/>
              <a:t>2021/4/13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196F9DE-9E77-4DA9-84F2-1F44F81F1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AB71F35-611F-493E-AB9D-983D6CE1C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6CD9-465C-4BE0-A02B-9B6CAB1E56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239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E6025F-2519-4E9C-8523-A6F3AC712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16EC7AF7-6901-45C1-9BFB-9776BC75DB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7BF5E63-32F4-428C-9A63-2C4F51509A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9A858A9-DB60-4143-81B0-32C16F151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79550-4864-409B-9BB1-E5FC3D7DD092}" type="datetime1">
              <a:rPr lang="zh-TW" altLang="en-US" smtClean="0"/>
              <a:t>2021/4/13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366429A-C874-4EA4-A7A4-E9B6D41D8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232727F-F1D4-491A-8CE6-DFB7390F2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6CD9-465C-4BE0-A02B-9B6CAB1E56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2959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3DDCFDF2-CA7C-4188-98B2-9C30DB1BF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6E0CC96-743C-4CC3-9026-C1A31FB1A0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2ABBF08-3B2B-4326-874C-BF94577B42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5BE24B-A934-4BF9-B6D4-A1D5471A44F9}" type="datetime1">
              <a:rPr lang="zh-TW" altLang="en-US" smtClean="0"/>
              <a:t>2021/4/13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4A4502C-3678-4132-92CC-C107B1A186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3DE4662-D25E-4D03-A2FB-776FB2BAA3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366CD9-465C-4BE0-A02B-9B6CAB1E56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0224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63AA4E-561E-401B-ABA0-91DC47A29E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109-2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python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程式設計</a:t>
            </a:r>
            <a:b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Week8 Exercise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36AAAB4-D56F-43C1-A5BD-8AE92E56E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6CD9-465C-4BE0-A02B-9B6CAB1E5680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6026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841C42-F73F-4599-9DA8-6AF973AA9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猜數字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62D4611-FD33-4A00-8282-DC031DB021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猜數字是一種兩人玩的益智遊戲。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一個人設定一組四碼的數字作為謎底，另一方猜。每猜一個數，出數者就要根據這個數字給出提示，提示以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XAYB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形式呈現，直到猜中為止。其中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X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表示位置正確的數的個數，而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Y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表示數字正確而位置不對的數的個數。</a:t>
            </a:r>
          </a:p>
          <a:p>
            <a:endParaRPr lang="zh-TW" altLang="en-US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例如，當謎底為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8123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，而猜謎者猜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1052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時，出題者必須提示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0A2B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</a:p>
          <a:p>
            <a:endParaRPr lang="zh-TW" altLang="en-US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例如，當謎底為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5637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，而猜謎者猜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4931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時，出題者必須提示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1A0B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7" name="投影片編號版面配置區 56">
            <a:extLst>
              <a:ext uri="{FF2B5EF4-FFF2-40B4-BE49-F238E27FC236}">
                <a16:creationId xmlns:a16="http://schemas.microsoft.com/office/drawing/2014/main" id="{50AED190-CBB9-4231-BFEA-92D693EBB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6CD9-465C-4BE0-A02B-9B6CAB1E5680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1455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841C42-F73F-4599-9DA8-6AF973AA9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猜數字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62D4611-FD33-4A00-8282-DC031DB021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本週練習讓你以程式設計猜數字的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AI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。簡單的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AI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設計是將所有可能的情況列出，再當場判斷結果。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你將所有不可能的答案一一刪掉，最後剩下的值就是你要的答案。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本次的猜數字環境如下：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（電腦的）輸入為四位數字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輸入不包含重複的數字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可以作為密碼的開頭，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0123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可以為正常的輸入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每回合印出目前的回合數和電腦猜的密碼是幾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幾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57" name="投影片編號版面配置區 56">
            <a:extLst>
              <a:ext uri="{FF2B5EF4-FFF2-40B4-BE49-F238E27FC236}">
                <a16:creationId xmlns:a16="http://schemas.microsoft.com/office/drawing/2014/main" id="{50AED190-CBB9-4231-BFEA-92D693EBB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6CD9-465C-4BE0-A02B-9B6CAB1E5680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0623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841C42-F73F-4599-9DA8-6AF973AA9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猜數字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62D4611-FD33-4A00-8282-DC031DB021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參照以下演算法：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使用陣列列出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0001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至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9999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的四位數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將阿拉伯數字有重複者逐一刪除，如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0046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3343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等。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於剩下的可能數字中，依喜好挑一個當作猜值，如：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1023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。接著等待使用者回應，如：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1A2B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於剩下的可能值中，用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1023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逐一比對，將不是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1A2B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者全部刪除。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重複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3, 4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兩個步驟，直到剩下最後一個數字，就會是答案了。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7" name="投影片編號版面配置區 56">
            <a:extLst>
              <a:ext uri="{FF2B5EF4-FFF2-40B4-BE49-F238E27FC236}">
                <a16:creationId xmlns:a16="http://schemas.microsoft.com/office/drawing/2014/main" id="{50AED190-CBB9-4231-BFEA-92D693EBB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6CD9-465C-4BE0-A02B-9B6CAB1E5680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85486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2401</TotalTime>
  <Words>329</Words>
  <Application>Microsoft Office PowerPoint</Application>
  <PresentationFormat>寬螢幕</PresentationFormat>
  <Paragraphs>27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 佈景主題</vt:lpstr>
      <vt:lpstr>109-2 python程式設計 Week8 Exercise</vt:lpstr>
      <vt:lpstr>猜數字</vt:lpstr>
      <vt:lpstr>猜數字</vt:lpstr>
      <vt:lpstr>猜數字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練習題 1</dc:title>
  <dc:creator>如馨 王</dc:creator>
  <cp:lastModifiedBy>temp</cp:lastModifiedBy>
  <cp:revision>117</cp:revision>
  <dcterms:created xsi:type="dcterms:W3CDTF">2020-03-10T13:23:19Z</dcterms:created>
  <dcterms:modified xsi:type="dcterms:W3CDTF">2021-04-13T05:52:31Z</dcterms:modified>
</cp:coreProperties>
</file>