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1" r:id="rId4"/>
    <p:sldId id="270" r:id="rId5"/>
    <p:sldId id="272" r:id="rId6"/>
    <p:sldId id="257" r:id="rId7"/>
    <p:sldId id="274" r:id="rId8"/>
    <p:sldId id="273" r:id="rId9"/>
    <p:sldId id="275" r:id="rId10"/>
    <p:sldId id="276" r:id="rId11"/>
    <p:sldId id="26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109-2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Reorganize Words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第一步：輸入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，應做下列兩件事情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記錄起來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製作一個標準化字串對應到出現次數的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dictionary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例：輸入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AmCe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= [“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= {“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: 1}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再輸入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AcEM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= [“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= {“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: 2}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第二步：建立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B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w in A: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裡面所有元素取出來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if D[standardize(w)] == 1: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假如標準化後的字串只出現一次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B.append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(w)	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把未處理的字串加到字串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假如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D[standardize(w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)]&gt;1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即出現兩次以上，則不動作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此時，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裡面存的就已經是答案了。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53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3.7.9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中，用註解標示題號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寫在一個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內並上傳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嚴禁抄襲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2021/04/08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大富翁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(60%)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有人製作了一款大富翁遊戲，共有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個格子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除了上述格子的獎金以外，假如繞行一周會得到特別獎金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5000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請製作程式模擬，兩個玩家輪流進行遊戲，每次擲一顆骰子，決定行走距離和落腳位置，增減金額並記錄兩個玩家的剩餘金額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假設兩個玩家一開始各有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時遊戲結束並且根據玩家的錢宣布輸贏，除了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以外的輸入則進行下一個回合。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8D9FDA9-EB10-4796-8076-44D7DD446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83751"/>
              </p:ext>
            </p:extLst>
          </p:nvPr>
        </p:nvGraphicFramePr>
        <p:xfrm>
          <a:off x="838200" y="2317645"/>
          <a:ext cx="10515600" cy="120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990814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89970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8693057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297817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939049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54503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97228786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4698017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223055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86531838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354409"/>
                  </a:ext>
                </a:extLst>
              </a:tr>
              <a:tr h="8044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中發票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+200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闖紅燈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-200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中樂透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+10000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紅線停車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-600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繳汽車稅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-2000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繳房屋稅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-3000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停止一次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得到股息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+1000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工作得到獎金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+3000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繳停車費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-400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7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4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大富翁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(60%)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評分標準：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成功完成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[0,1,2,3,4,5,7,8,9]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的指令，讓資金增減：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繞行一周會發放特別獎金：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30%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成功完成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[6]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的指令，玩家移動到上方時會暫停一次：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9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大富翁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(60%)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08D2A18-6435-4EAF-A66E-78C4A82A8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917" y="1772359"/>
            <a:ext cx="2045649" cy="4351338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72CB675-AF9C-4E74-867D-636568A7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19" y="719880"/>
            <a:ext cx="2229161" cy="566816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A95442C-84C4-4E52-A54F-5364E86B9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433" y="3224184"/>
            <a:ext cx="1448002" cy="40963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55109A-239D-4C83-9450-55D8B568D764}"/>
              </a:ext>
            </a:extLst>
          </p:cNvPr>
          <p:cNvSpPr txBox="1"/>
          <p:nvPr/>
        </p:nvSpPr>
        <p:spPr>
          <a:xfrm>
            <a:off x="7630606" y="3670035"/>
            <a:ext cx="137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平手的情況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32A1A1A-BCD6-4316-93E8-D51640A7D336}"/>
              </a:ext>
            </a:extLst>
          </p:cNvPr>
          <p:cNvSpPr txBox="1"/>
          <p:nvPr/>
        </p:nvSpPr>
        <p:spPr>
          <a:xfrm>
            <a:off x="4981420" y="6391746"/>
            <a:ext cx="222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暫停一次的範例</a:t>
            </a:r>
          </a:p>
        </p:txBody>
      </p:sp>
    </p:spTree>
    <p:extLst>
      <p:ext uri="{BB962C8B-B14F-4D97-AF65-F5344CB8AC3E}">
        <p14:creationId xmlns:p14="http://schemas.microsoft.com/office/powerpoint/2010/main" val="18008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大富翁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(60%)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monoplyMap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[200, -200, 10000, -600, -2000, -3000, 0, 1000, 3000, -400]</a:t>
            </a:r>
          </a:p>
          <a:p>
            <a:pPr lvl="1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monoplyStr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["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中發票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+200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闖紅燈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-200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中樂透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+10000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紅線停車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-600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繳汽車稅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-2000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繳房屋稅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-3000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停止一次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得到股息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工作得到獎金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+3000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繳停車費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-400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"]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同學可以直接複製貼上使用。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產生亂數如下：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 random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random.randint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(1,6))	#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會印出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1~6(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之間的隨機整數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Exercise: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試著想想如何增加程式的延展性，讓玩家人數可以為一個變數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即：在程式的最一開始可以輸入變數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，代表玩家人數為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可能會需要使用到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的概念實作起來會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比較容易，同學先可以預習一下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5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Reorganize Words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輸入一些單字的集合，找出其中所有滿足下列條件的單字：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該單字不能透過其他的字透過字母重排的方式得到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fact,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tacf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acft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afc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afc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tacf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acft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都可以經過重新排列的方式轉換成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fact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輸入可能會包含大寫字母，在這個情況下：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判斷是否滿足條件時，字母不分大小寫。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但在輸出答案時，需保留輸入的大小寫。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came,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ACme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RIdE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RIdE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可以透過重新排列的方式轉成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，同時判斷滿足條件時不考慮大小寫，與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0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AB1D5-85F3-4049-A168-8B935CB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Reorganize Words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9B35F-8B45-4C22-BEC8-A881B7A0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評分標準：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測資中所有字母只包含小寫：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30%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測資中可能包含大小寫的英文字母：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本題確保所有輸入都是合法的，即：不會故意丟空字串或包含特殊符號的字串給你，只會有大小寫的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英文字母。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時結束程式並印出結果。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4D763-AAAE-4929-9622-09C6A477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31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Reorganize Words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時結束程式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範例如右圖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9D9505-96D2-46FB-99AF-9A8ABCAC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953" y="1278816"/>
            <a:ext cx="320084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4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1C42-F73F-4599-9DA8-6AF973AA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Reorganize Words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(40%)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D4611-FD33-4A00-8282-DC031DB0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將輸入進行標準化，讓你可以找到滿足條件的單字（不計大小寫，且重新排列後可以排成相同的單字）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歡迎複製貼上以下的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，看看效果如何：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 standardize(s):	# function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的概念，可以順便提前預習一下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s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s.lower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	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把丟進來的字串變成全部小寫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s = sorted(s)	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把剛剛處理好的全部小寫的字串，按照字母順序排成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tuple</a:t>
            </a:r>
          </a:p>
          <a:p>
            <a:pPr marL="914400" lvl="2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 print(s)	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取消註解可以看看現在會長什麼樣子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return "".join(s)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tuple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轉成字串，用空字串當分割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= input()		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可以嘗試輸入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AmCe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n2 = standardize(n)		#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是標準化後的結果，若是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AmCe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會被轉成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acem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print("n =",n ,"\nn2 =", n2)	#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確認結果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投影片編號版面配置區 56">
            <a:extLst>
              <a:ext uri="{FF2B5EF4-FFF2-40B4-BE49-F238E27FC236}">
                <a16:creationId xmlns:a16="http://schemas.microsoft.com/office/drawing/2014/main" id="{50AED190-CBB9-4231-BFEA-92D693EB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1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1084</Words>
  <Application>Microsoft Office PowerPoint</Application>
  <PresentationFormat>寬螢幕</PresentationFormat>
  <Paragraphs>127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Times New Roman</vt:lpstr>
      <vt:lpstr>Office 佈景主題</vt:lpstr>
      <vt:lpstr>109-2 python程式設計 作業 2</vt:lpstr>
      <vt:lpstr>大富翁 (60%)</vt:lpstr>
      <vt:lpstr>大富翁 (60%)</vt:lpstr>
      <vt:lpstr>大富翁 (60%)</vt:lpstr>
      <vt:lpstr>大富翁 (60%)</vt:lpstr>
      <vt:lpstr>Reorganize Words (40%)</vt:lpstr>
      <vt:lpstr>Reorganize Words (40%)</vt:lpstr>
      <vt:lpstr>Reorganize Words (40%)</vt:lpstr>
      <vt:lpstr>Reorganize Words (40%)</vt:lpstr>
      <vt:lpstr>Reorganize Words (40%)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temp</cp:lastModifiedBy>
  <cp:revision>82</cp:revision>
  <dcterms:created xsi:type="dcterms:W3CDTF">2020-03-10T13:23:19Z</dcterms:created>
  <dcterms:modified xsi:type="dcterms:W3CDTF">2021-03-25T05:05:42Z</dcterms:modified>
</cp:coreProperties>
</file>