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2020/12/9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2020/12/9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2020.12.10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Meeting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15089-BD8E-4EAE-82A2-5F8AB42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Bert for token classification</a:t>
            </a:r>
            <a:endParaRPr lang="zh-TW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292AC-B92D-4917-9454-B92A9D723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5FB02-E6AE-4498-8B6D-9B874C6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12/9/2020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0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CA55C-8FF6-4407-9628-C5D3418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3177"/>
          </a:xfrm>
        </p:spPr>
        <p:txBody>
          <a:bodyPr/>
          <a:lstStyle/>
          <a:p>
            <a:r>
              <a:rPr lang="en-US" altLang="zh-TW" dirty="0"/>
              <a:t>Example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1A05B-659F-4960-98FF-4F54E37A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5771"/>
            <a:ext cx="10058400" cy="4406973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Text </a:t>
            </a:r>
            <a:r>
              <a:rPr lang="en-US" altLang="zh-TW" sz="3000" dirty="0"/>
              <a:t>: </a:t>
            </a:r>
            <a:r>
              <a:rPr lang="en-US" altLang="zh-TW" sz="3000" dirty="0">
                <a:solidFill>
                  <a:srgbClr val="FF0000"/>
                </a:solidFill>
              </a:rPr>
              <a:t>The United Kingdom </a:t>
            </a:r>
            <a:r>
              <a:rPr lang="en-US" altLang="zh-TW" sz="3000" dirty="0"/>
              <a:t>has become the first Western nation to begin </a:t>
            </a:r>
            <a:r>
              <a:rPr lang="en-US" altLang="zh-TW" sz="3000" dirty="0">
                <a:solidFill>
                  <a:srgbClr val="FF0000"/>
                </a:solidFill>
              </a:rPr>
              <a:t>vaccinating</a:t>
            </a:r>
            <a:r>
              <a:rPr lang="en-US" altLang="zh-TW" sz="3000" dirty="0"/>
              <a:t> its citizens with a Covid-19 shot outside of clinical trials -- a landmark moment in the </a:t>
            </a:r>
            <a:r>
              <a:rPr lang="en-US" altLang="zh-TW" sz="3000" dirty="0">
                <a:solidFill>
                  <a:srgbClr val="FF0000"/>
                </a:solidFill>
              </a:rPr>
              <a:t>coronavirus pandemic</a:t>
            </a:r>
            <a:r>
              <a:rPr lang="en-US" altLang="zh-TW" sz="3000" dirty="0"/>
              <a:t>.</a:t>
            </a:r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63C0C-8CD6-49C2-B9B4-8700A438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07FF7-2502-49F3-A5A3-05AE0B3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4692"/>
          </a:xfrm>
        </p:spPr>
        <p:txBody>
          <a:bodyPr>
            <a:norm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1C9F3-C6E5-4639-98F8-2B56562A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63486"/>
            <a:ext cx="2623457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I-org	The</a:t>
            </a:r>
          </a:p>
          <a:p>
            <a:r>
              <a:rPr lang="en-US" altLang="zh-TW" sz="2000" dirty="0"/>
              <a:t>O	United</a:t>
            </a:r>
          </a:p>
          <a:p>
            <a:r>
              <a:rPr lang="en-US" altLang="zh-TW" sz="2000" dirty="0"/>
              <a:t>O	Kingdom</a:t>
            </a:r>
          </a:p>
          <a:p>
            <a:r>
              <a:rPr lang="en-US" altLang="zh-TW" sz="2000" dirty="0"/>
              <a:t>I-art	has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tim</a:t>
            </a:r>
            <a:r>
              <a:rPr lang="en-US" altLang="zh-TW" sz="2000" dirty="0"/>
              <a:t>	become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the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first</a:t>
            </a:r>
          </a:p>
          <a:p>
            <a:r>
              <a:rPr lang="en-US" altLang="zh-TW" sz="2000" dirty="0"/>
              <a:t>B-org	Western</a:t>
            </a:r>
          </a:p>
          <a:p>
            <a:r>
              <a:rPr lang="en-US" altLang="zh-TW" sz="2000" dirty="0"/>
              <a:t>B-geo	nation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030CF-CBF4-453B-83DE-5FD07F0D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4646" y="1763486"/>
            <a:ext cx="3182983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	to</a:t>
            </a:r>
          </a:p>
          <a:p>
            <a:r>
              <a:rPr lang="en-US" altLang="zh-TW" dirty="0"/>
              <a:t>O	begin</a:t>
            </a:r>
          </a:p>
          <a:p>
            <a:r>
              <a:rPr lang="en-US" altLang="zh-TW" dirty="0"/>
              <a:t>B-geo	vaccinating</a:t>
            </a:r>
          </a:p>
          <a:p>
            <a:r>
              <a:rPr lang="en-US" altLang="zh-TW" dirty="0"/>
              <a:t>B-eve	its</a:t>
            </a:r>
          </a:p>
          <a:p>
            <a:r>
              <a:rPr lang="en-US" altLang="zh-TW" dirty="0"/>
              <a:t>I-org	citizens</a:t>
            </a:r>
          </a:p>
          <a:p>
            <a:r>
              <a:rPr lang="en-US" altLang="zh-TW" dirty="0"/>
              <a:t>B-geo	with</a:t>
            </a:r>
          </a:p>
          <a:p>
            <a:r>
              <a:rPr lang="en-US" altLang="zh-TW" dirty="0"/>
              <a:t>I-per	a</a:t>
            </a:r>
          </a:p>
          <a:p>
            <a:r>
              <a:rPr lang="en-US" altLang="zh-TW" dirty="0"/>
              <a:t>I-eve	</a:t>
            </a:r>
            <a:r>
              <a:rPr lang="en-US" altLang="zh-TW" dirty="0" err="1"/>
              <a:t>Covid</a:t>
            </a:r>
            <a:endParaRPr lang="en-US" altLang="zh-TW" dirty="0"/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I-art	19</a:t>
            </a:r>
          </a:p>
          <a:p>
            <a:r>
              <a:rPr lang="en-US" altLang="zh-TW" dirty="0"/>
              <a:t>B-geo	shot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D1270-E29A-4176-A4DF-C21110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1763B4FC-7EF7-496B-8E06-462DFF350FED}"/>
              </a:ext>
            </a:extLst>
          </p:cNvPr>
          <p:cNvSpPr txBox="1">
            <a:spLocks/>
          </p:cNvSpPr>
          <p:nvPr/>
        </p:nvSpPr>
        <p:spPr>
          <a:xfrm>
            <a:off x="6096000" y="1763486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B-geo	outside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gpe</a:t>
            </a:r>
            <a:r>
              <a:rPr lang="en-US" altLang="zh-TW" dirty="0"/>
              <a:t>	of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clinical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trials</a:t>
            </a:r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</a:t>
            </a:r>
            <a:r>
              <a:rPr lang="en-US" altLang="zh-TW" dirty="0" err="1"/>
              <a:t>tim</a:t>
            </a:r>
            <a:r>
              <a:rPr lang="en-US" altLang="zh-TW" dirty="0"/>
              <a:t>	-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a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landmark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moment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BF694DF-6998-4011-912E-C2E83CC27AC9}"/>
              </a:ext>
            </a:extLst>
          </p:cNvPr>
          <p:cNvSpPr txBox="1">
            <a:spLocks/>
          </p:cNvSpPr>
          <p:nvPr/>
        </p:nvSpPr>
        <p:spPr>
          <a:xfrm>
            <a:off x="8501743" y="1746069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TW" dirty="0"/>
              <a:t>I-org	in</a:t>
            </a:r>
          </a:p>
          <a:p>
            <a:r>
              <a:rPr lang="it-IT" altLang="zh-TW" dirty="0"/>
              <a:t>I-per	the</a:t>
            </a:r>
          </a:p>
          <a:p>
            <a:r>
              <a:rPr lang="it-IT" altLang="zh-TW" dirty="0"/>
              <a:t>B-org	coronavirus</a:t>
            </a:r>
          </a:p>
          <a:p>
            <a:r>
              <a:rPr lang="it-IT" altLang="zh-TW" dirty="0"/>
              <a:t>O	pandemic</a:t>
            </a:r>
          </a:p>
          <a:p>
            <a:r>
              <a:rPr lang="it-IT" altLang="zh-TW" dirty="0"/>
              <a:t>I-per	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78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07FF7-2502-49F3-A5A3-05AE0B3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4692"/>
          </a:xfrm>
        </p:spPr>
        <p:txBody>
          <a:bodyPr>
            <a:norm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1C9F3-C6E5-4639-98F8-2B56562A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63486"/>
            <a:ext cx="2623457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I-org	The</a:t>
            </a:r>
          </a:p>
          <a:p>
            <a:r>
              <a:rPr lang="en-US" altLang="zh-TW" sz="2000" dirty="0"/>
              <a:t>O	United</a:t>
            </a:r>
          </a:p>
          <a:p>
            <a:r>
              <a:rPr lang="en-US" altLang="zh-TW" sz="2000" dirty="0"/>
              <a:t>O	Kingdom</a:t>
            </a:r>
          </a:p>
          <a:p>
            <a:r>
              <a:rPr lang="en-US" altLang="zh-TW" sz="2000" dirty="0"/>
              <a:t>I-art	has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tim</a:t>
            </a:r>
            <a:r>
              <a:rPr lang="en-US" altLang="zh-TW" sz="2000" dirty="0"/>
              <a:t>	become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the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first</a:t>
            </a:r>
          </a:p>
          <a:p>
            <a:r>
              <a:rPr lang="en-US" altLang="zh-TW" sz="2000" dirty="0"/>
              <a:t>B-org	Western</a:t>
            </a:r>
          </a:p>
          <a:p>
            <a:r>
              <a:rPr lang="en-US" altLang="zh-TW" sz="2000" dirty="0"/>
              <a:t>B-geo	nation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030CF-CBF4-453B-83DE-5FD07F0D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3909" y="1763486"/>
            <a:ext cx="3182983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	to</a:t>
            </a:r>
          </a:p>
          <a:p>
            <a:r>
              <a:rPr lang="en-US" altLang="zh-TW" dirty="0"/>
              <a:t>O	begin</a:t>
            </a:r>
          </a:p>
          <a:p>
            <a:r>
              <a:rPr lang="en-US" altLang="zh-TW" dirty="0"/>
              <a:t>B-geo	vaccinating</a:t>
            </a:r>
          </a:p>
          <a:p>
            <a:r>
              <a:rPr lang="en-US" altLang="zh-TW" dirty="0"/>
              <a:t>B-eve	its</a:t>
            </a:r>
          </a:p>
          <a:p>
            <a:r>
              <a:rPr lang="en-US" altLang="zh-TW" dirty="0"/>
              <a:t>I-org	citizens</a:t>
            </a:r>
          </a:p>
          <a:p>
            <a:r>
              <a:rPr lang="en-US" altLang="zh-TW" dirty="0"/>
              <a:t>B-geo	with</a:t>
            </a:r>
          </a:p>
          <a:p>
            <a:r>
              <a:rPr lang="en-US" altLang="zh-TW" dirty="0"/>
              <a:t>I-per	a</a:t>
            </a:r>
          </a:p>
          <a:p>
            <a:r>
              <a:rPr lang="en-US" altLang="zh-TW" dirty="0"/>
              <a:t>I-eve	</a:t>
            </a:r>
            <a:r>
              <a:rPr lang="en-US" altLang="zh-TW" dirty="0" err="1"/>
              <a:t>Covid</a:t>
            </a:r>
            <a:endParaRPr lang="en-US" altLang="zh-TW" dirty="0"/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I-art	19</a:t>
            </a:r>
          </a:p>
          <a:p>
            <a:r>
              <a:rPr lang="en-US" altLang="zh-TW" dirty="0"/>
              <a:t>B-geo	shot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D1270-E29A-4176-A4DF-C21110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1763B4FC-7EF7-496B-8E06-462DFF350FED}"/>
              </a:ext>
            </a:extLst>
          </p:cNvPr>
          <p:cNvSpPr txBox="1">
            <a:spLocks/>
          </p:cNvSpPr>
          <p:nvPr/>
        </p:nvSpPr>
        <p:spPr>
          <a:xfrm>
            <a:off x="6096000" y="1763486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B-geo	outside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gpe</a:t>
            </a:r>
            <a:r>
              <a:rPr lang="en-US" altLang="zh-TW" dirty="0"/>
              <a:t>	of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clinical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trials</a:t>
            </a:r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</a:t>
            </a:r>
            <a:r>
              <a:rPr lang="en-US" altLang="zh-TW" dirty="0" err="1"/>
              <a:t>tim</a:t>
            </a:r>
            <a:r>
              <a:rPr lang="en-US" altLang="zh-TW" dirty="0"/>
              <a:t>	-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a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landmark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moment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BF694DF-6998-4011-912E-C2E83CC27AC9}"/>
              </a:ext>
            </a:extLst>
          </p:cNvPr>
          <p:cNvSpPr txBox="1">
            <a:spLocks/>
          </p:cNvSpPr>
          <p:nvPr/>
        </p:nvSpPr>
        <p:spPr>
          <a:xfrm>
            <a:off x="8501743" y="1746069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TW" dirty="0"/>
              <a:t>I-org	in</a:t>
            </a:r>
          </a:p>
          <a:p>
            <a:r>
              <a:rPr lang="it-IT" altLang="zh-TW" dirty="0"/>
              <a:t>I-per	the</a:t>
            </a:r>
          </a:p>
          <a:p>
            <a:r>
              <a:rPr lang="it-IT" altLang="zh-TW" dirty="0"/>
              <a:t>B-org	coronavirus</a:t>
            </a:r>
          </a:p>
          <a:p>
            <a:r>
              <a:rPr lang="it-IT" altLang="zh-TW" dirty="0"/>
              <a:t>O	pandemic</a:t>
            </a:r>
          </a:p>
          <a:p>
            <a:r>
              <a:rPr lang="it-IT" altLang="zh-TW" dirty="0"/>
              <a:t>I-per	.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69C3F7-0516-47D5-97A5-C80C6EE6A991}"/>
              </a:ext>
            </a:extLst>
          </p:cNvPr>
          <p:cNvSpPr/>
          <p:nvPr/>
        </p:nvSpPr>
        <p:spPr>
          <a:xfrm>
            <a:off x="1066800" y="1746069"/>
            <a:ext cx="2198914" cy="113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56F92-BF4B-4B10-A940-13810EB067C4}"/>
              </a:ext>
            </a:extLst>
          </p:cNvPr>
          <p:cNvSpPr/>
          <p:nvPr/>
        </p:nvSpPr>
        <p:spPr>
          <a:xfrm>
            <a:off x="1066800" y="2980509"/>
            <a:ext cx="2198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1158-FE51-4967-9169-2882DBE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5DC75-C540-425A-9233-7864649F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效果不好 但準確率卻很高</a:t>
            </a:r>
            <a:r>
              <a:rPr lang="en-US" altLang="zh-TW" sz="2000" dirty="0"/>
              <a:t>?</a:t>
            </a:r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26CCA2-D3C0-41A2-BB8F-87D1A6E7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A0BA2C-875C-47AA-87AF-3D4EBDF5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3" y="2933442"/>
            <a:ext cx="10492154" cy="17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FE104-EBF5-40C0-8EA4-7CE93C82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10006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2FCFC-39C4-40DB-97F3-D9E621F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2600"/>
            <a:ext cx="10058400" cy="420014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結果不如預期</a:t>
            </a:r>
            <a:endParaRPr lang="en-US" altLang="zh-TW" sz="2000" dirty="0"/>
          </a:p>
          <a:p>
            <a:r>
              <a:rPr lang="zh-TW" altLang="en-US" sz="2000" dirty="0"/>
              <a:t>可能的問題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1. </a:t>
            </a:r>
            <a:r>
              <a:rPr lang="zh-TW" altLang="en-US" sz="2000" dirty="0"/>
              <a:t> 訓練資料處理不當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 </a:t>
            </a:r>
            <a:r>
              <a:rPr lang="en-US" altLang="zh-TW" sz="2000" dirty="0"/>
              <a:t>Word Tag </a:t>
            </a:r>
            <a:r>
              <a:rPr lang="zh-TW" altLang="en-US" sz="2000" dirty="0"/>
              <a:t>沒有對起來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Solution : </a:t>
            </a:r>
            <a:r>
              <a:rPr lang="zh-TW" altLang="en-US" sz="2000" dirty="0"/>
              <a:t>可能要讀一下</a:t>
            </a:r>
            <a:r>
              <a:rPr lang="en-US" altLang="zh-TW" sz="2000" dirty="0"/>
              <a:t>code </a:t>
            </a:r>
            <a:r>
              <a:rPr lang="zh-TW" altLang="en-US" sz="2000" dirty="0"/>
              <a:t>調整一下模型，或再找看看有沒有好一點的</a:t>
            </a:r>
            <a:r>
              <a:rPr lang="en-US" altLang="zh-TW" sz="2000" dirty="0"/>
              <a:t>code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55862-F4B5-474C-8745-67AD84DA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6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B5126-FA80-47EA-8324-47A9C4CA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tdidf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D6A1C9-43B3-48FB-8BE2-31D99E058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828C5-D7DB-4EFD-8162-5BEF079C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12/9/2020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28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94E1B-D3D7-4D94-A8D0-425B74F2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5406"/>
          </a:xfrm>
        </p:spPr>
        <p:txBody>
          <a:bodyPr/>
          <a:lstStyle/>
          <a:p>
            <a:r>
              <a:rPr lang="en-US" altLang="zh-TW" dirty="0"/>
              <a:t>Code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94124-DE1B-436B-B45A-DF6C7811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25600"/>
            <a:ext cx="5564539" cy="4327144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Text: The repetitive and meritless legal challenges to the November 3 election results from President Donald Trump and his allies have sent one fundamental message: Millions of votes cast by their fellow Americans are </a:t>
            </a:r>
            <a:r>
              <a:rPr lang="en-US" altLang="zh-TW" sz="1800" dirty="0" err="1"/>
              <a:t>worthless.Trump</a:t>
            </a:r>
            <a:r>
              <a:rPr lang="en-US" altLang="zh-TW" sz="1800" dirty="0"/>
              <a:t> lawyers have argued for the widescale disenfranchisement of voters, including in Pennsylvania. So far, they have failed to convince the nation's </a:t>
            </a:r>
            <a:r>
              <a:rPr lang="en-US" altLang="zh-TW" sz="1800" dirty="0" err="1"/>
              <a:t>courts.The</a:t>
            </a:r>
            <a:r>
              <a:rPr lang="en-US" altLang="zh-TW" sz="1800" dirty="0"/>
              <a:t> Supreme Court rejected one of the cases from Pennsylvania Tuesday with a single sentence. That high court action came with no explanation, yet it reinforced a pattern of lower court judges spurning a series of baseless appeals.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74D2B-374F-4459-9D6C-8DB6FC51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61CAF2-3FD7-4954-B258-08B2F376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39" y="2279249"/>
            <a:ext cx="414395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{6BC58691-5EF5-4D3F-B6C3-9F73A543D922}tf78438558_win32</Template>
  <TotalTime>315</TotalTime>
  <Words>414</Words>
  <Application>Microsoft Office PowerPoint</Application>
  <PresentationFormat>寬螢幕</PresentationFormat>
  <Paragraphs>95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UI</vt:lpstr>
      <vt:lpstr>新細明體</vt:lpstr>
      <vt:lpstr>Arial</vt:lpstr>
      <vt:lpstr>Calibri</vt:lpstr>
      <vt:lpstr>Century Gothic</vt:lpstr>
      <vt:lpstr>Garamond</vt:lpstr>
      <vt:lpstr>SavonVTI</vt:lpstr>
      <vt:lpstr>2020.12.10</vt:lpstr>
      <vt:lpstr>Bert for token classification</vt:lpstr>
      <vt:lpstr>Example 1 </vt:lpstr>
      <vt:lpstr>Result</vt:lpstr>
      <vt:lpstr>Result</vt:lpstr>
      <vt:lpstr>Conclusion</vt:lpstr>
      <vt:lpstr>Conclusion</vt:lpstr>
      <vt:lpstr>tdidf</vt:lpstr>
      <vt:lpstr>Code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2020.12.10</dc:title>
  <dc:creator>冠蓁 穆</dc:creator>
  <cp:lastModifiedBy>udic-vive</cp:lastModifiedBy>
  <cp:revision>9</cp:revision>
  <dcterms:created xsi:type="dcterms:W3CDTF">2020-12-08T11:56:51Z</dcterms:created>
  <dcterms:modified xsi:type="dcterms:W3CDTF">2020-12-09T08:46:39Z</dcterms:modified>
</cp:coreProperties>
</file>