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2020/12/8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2020/12/8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2020/12/8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2020/12/8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2020/12/8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2020/12/8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2020/12/8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2020/12/8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2020/12/8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2020/12/8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2020/12/8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2020/12/8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2020/12/8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2020/12/8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dirty="0">
                <a:solidFill>
                  <a:schemeClr val="tx1"/>
                </a:solidFill>
              </a:rPr>
              <a:t>2020.12.10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Meeting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dirty="0"/>
              <a:t>Title Lorem Ipsum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17486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15089-BD8E-4EAE-82A2-5F8AB424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500" dirty="0">
                <a:latin typeface="Arial" panose="020B0604020202020204" pitchFamily="34" charset="0"/>
                <a:cs typeface="Arial" panose="020B0604020202020204" pitchFamily="34" charset="0"/>
              </a:rPr>
              <a:t>Bert for token classification</a:t>
            </a:r>
            <a:endParaRPr lang="zh-TW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292AC-B92D-4917-9454-B92A9D723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05FB02-E6AE-4498-8B6D-9B874C69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47CA-4B58-4AEE-8DA6-4E2B096FC96F}" type="datetime1">
              <a:rPr lang="en-US" altLang="zh-TW" smtClean="0"/>
              <a:t>12/8/2020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805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CA55C-8FF6-4407-9628-C5D34182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03177"/>
          </a:xfrm>
        </p:spPr>
        <p:txBody>
          <a:bodyPr/>
          <a:lstStyle/>
          <a:p>
            <a:r>
              <a:rPr lang="en-US" altLang="zh-TW" dirty="0"/>
              <a:t>Example 1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61A05B-659F-4960-98FF-4F54E37A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5771"/>
            <a:ext cx="10058400" cy="4406973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Text </a:t>
            </a:r>
            <a:r>
              <a:rPr lang="en-US" altLang="zh-TW" sz="3000" dirty="0"/>
              <a:t>: </a:t>
            </a:r>
            <a:r>
              <a:rPr lang="en-US" altLang="zh-TW" sz="3000" dirty="0">
                <a:solidFill>
                  <a:srgbClr val="FF0000"/>
                </a:solidFill>
              </a:rPr>
              <a:t>The United Kingdom </a:t>
            </a:r>
            <a:r>
              <a:rPr lang="en-US" altLang="zh-TW" sz="3000" dirty="0"/>
              <a:t>has become the first Western nation to begin </a:t>
            </a:r>
            <a:r>
              <a:rPr lang="en-US" altLang="zh-TW" sz="3000" dirty="0">
                <a:solidFill>
                  <a:srgbClr val="FF0000"/>
                </a:solidFill>
              </a:rPr>
              <a:t>vaccinating</a:t>
            </a:r>
            <a:r>
              <a:rPr lang="en-US" altLang="zh-TW" sz="3000" dirty="0"/>
              <a:t> its citizens with a Covid-19 shot outside of clinical trials -- a landmark moment in the </a:t>
            </a:r>
            <a:r>
              <a:rPr lang="en-US" altLang="zh-TW" sz="3000" dirty="0">
                <a:solidFill>
                  <a:srgbClr val="FF0000"/>
                </a:solidFill>
              </a:rPr>
              <a:t>coronavirus pandemic</a:t>
            </a:r>
            <a:r>
              <a:rPr lang="en-US" altLang="zh-TW" sz="3000" dirty="0"/>
              <a:t>.</a:t>
            </a:r>
          </a:p>
          <a:p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F63C0C-8CD6-49C2-B9B4-8700A438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07FF7-2502-49F3-A5A3-05AE0B39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44692"/>
          </a:xfrm>
        </p:spPr>
        <p:txBody>
          <a:bodyPr>
            <a:norm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11C9F3-C6E5-4639-98F8-2B56562A5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63486"/>
            <a:ext cx="2623457" cy="40886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/>
              <a:t>I-org	The</a:t>
            </a:r>
          </a:p>
          <a:p>
            <a:r>
              <a:rPr lang="en-US" altLang="zh-TW" sz="2000" dirty="0"/>
              <a:t>O	United</a:t>
            </a:r>
          </a:p>
          <a:p>
            <a:r>
              <a:rPr lang="en-US" altLang="zh-TW" sz="2000" dirty="0"/>
              <a:t>O	Kingdom</a:t>
            </a:r>
          </a:p>
          <a:p>
            <a:r>
              <a:rPr lang="en-US" altLang="zh-TW" sz="2000" dirty="0"/>
              <a:t>I-art	has</a:t>
            </a:r>
          </a:p>
          <a:p>
            <a:r>
              <a:rPr lang="en-US" altLang="zh-TW" sz="2000" dirty="0"/>
              <a:t>B-</a:t>
            </a:r>
            <a:r>
              <a:rPr lang="en-US" altLang="zh-TW" sz="2000" dirty="0" err="1"/>
              <a:t>tim</a:t>
            </a:r>
            <a:r>
              <a:rPr lang="en-US" altLang="zh-TW" sz="2000" dirty="0"/>
              <a:t>	become</a:t>
            </a:r>
          </a:p>
          <a:p>
            <a:r>
              <a:rPr lang="en-US" altLang="zh-TW" sz="2000" dirty="0"/>
              <a:t>B-</a:t>
            </a:r>
            <a:r>
              <a:rPr lang="en-US" altLang="zh-TW" sz="2000" dirty="0" err="1"/>
              <a:t>gpe</a:t>
            </a:r>
            <a:r>
              <a:rPr lang="en-US" altLang="zh-TW" sz="2000" dirty="0"/>
              <a:t>	the</a:t>
            </a:r>
          </a:p>
          <a:p>
            <a:r>
              <a:rPr lang="en-US" altLang="zh-TW" sz="2000" dirty="0"/>
              <a:t>B-</a:t>
            </a:r>
            <a:r>
              <a:rPr lang="en-US" altLang="zh-TW" sz="2000" dirty="0" err="1"/>
              <a:t>gpe</a:t>
            </a:r>
            <a:r>
              <a:rPr lang="en-US" altLang="zh-TW" sz="2000" dirty="0"/>
              <a:t>	first</a:t>
            </a:r>
          </a:p>
          <a:p>
            <a:r>
              <a:rPr lang="en-US" altLang="zh-TW" sz="2000" dirty="0"/>
              <a:t>B-org	Western</a:t>
            </a:r>
          </a:p>
          <a:p>
            <a:r>
              <a:rPr lang="en-US" altLang="zh-TW" sz="2000" dirty="0"/>
              <a:t>B-geo	nation</a:t>
            </a:r>
            <a:endParaRPr lang="zh-TW" altLang="en-US" sz="2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6030CF-CBF4-453B-83DE-5FD07F0DD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4646" y="1763486"/>
            <a:ext cx="3182983" cy="40886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O	to</a:t>
            </a:r>
          </a:p>
          <a:p>
            <a:r>
              <a:rPr lang="en-US" altLang="zh-TW" dirty="0"/>
              <a:t>O	begin</a:t>
            </a:r>
          </a:p>
          <a:p>
            <a:r>
              <a:rPr lang="en-US" altLang="zh-TW" dirty="0"/>
              <a:t>B-geo	vaccinating</a:t>
            </a:r>
          </a:p>
          <a:p>
            <a:r>
              <a:rPr lang="en-US" altLang="zh-TW" dirty="0"/>
              <a:t>B-eve	its</a:t>
            </a:r>
          </a:p>
          <a:p>
            <a:r>
              <a:rPr lang="en-US" altLang="zh-TW" dirty="0"/>
              <a:t>I-org	citizens</a:t>
            </a:r>
          </a:p>
          <a:p>
            <a:r>
              <a:rPr lang="en-US" altLang="zh-TW" dirty="0"/>
              <a:t>B-geo	with</a:t>
            </a:r>
          </a:p>
          <a:p>
            <a:r>
              <a:rPr lang="en-US" altLang="zh-TW" dirty="0"/>
              <a:t>I-per	a</a:t>
            </a:r>
          </a:p>
          <a:p>
            <a:r>
              <a:rPr lang="en-US" altLang="zh-TW" dirty="0"/>
              <a:t>I-eve	</a:t>
            </a:r>
            <a:r>
              <a:rPr lang="en-US" altLang="zh-TW" dirty="0" err="1"/>
              <a:t>Covid</a:t>
            </a:r>
            <a:endParaRPr lang="en-US" altLang="zh-TW" dirty="0"/>
          </a:p>
          <a:p>
            <a:r>
              <a:rPr lang="en-US" altLang="zh-TW" dirty="0"/>
              <a:t>I-art	-</a:t>
            </a:r>
          </a:p>
          <a:p>
            <a:r>
              <a:rPr lang="en-US" altLang="zh-TW" dirty="0"/>
              <a:t>I-art	19</a:t>
            </a:r>
          </a:p>
          <a:p>
            <a:r>
              <a:rPr lang="en-US" altLang="zh-TW" dirty="0"/>
              <a:t>B-geo	shot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ED1270-E29A-4176-A4DF-C2111060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CCF91B-17D2-4072-B2E9-D16F58DFD8EB}" type="datetime1">
              <a:rPr lang="zh-TW" altLang="en-US" smtClean="0"/>
              <a:t>2020/12/8</a:t>
            </a:fld>
            <a:endParaRPr lang="en-US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1763B4FC-7EF7-496B-8E06-462DFF350FED}"/>
              </a:ext>
            </a:extLst>
          </p:cNvPr>
          <p:cNvSpPr txBox="1">
            <a:spLocks/>
          </p:cNvSpPr>
          <p:nvPr/>
        </p:nvSpPr>
        <p:spPr>
          <a:xfrm>
            <a:off x="6096000" y="1763486"/>
            <a:ext cx="2405745" cy="408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B-geo	outside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gpe</a:t>
            </a:r>
            <a:r>
              <a:rPr lang="en-US" altLang="zh-TW" dirty="0"/>
              <a:t>	of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nat</a:t>
            </a:r>
            <a:r>
              <a:rPr lang="en-US" altLang="zh-TW" dirty="0"/>
              <a:t>	clinical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nat</a:t>
            </a:r>
            <a:r>
              <a:rPr lang="en-US" altLang="zh-TW" dirty="0"/>
              <a:t>	trials</a:t>
            </a:r>
          </a:p>
          <a:p>
            <a:r>
              <a:rPr lang="en-US" altLang="zh-TW" dirty="0"/>
              <a:t>I-art	-</a:t>
            </a:r>
          </a:p>
          <a:p>
            <a:r>
              <a:rPr lang="en-US" altLang="zh-TW" dirty="0"/>
              <a:t>I-</a:t>
            </a:r>
            <a:r>
              <a:rPr lang="en-US" altLang="zh-TW" dirty="0" err="1"/>
              <a:t>tim</a:t>
            </a:r>
            <a:r>
              <a:rPr lang="en-US" altLang="zh-TW" dirty="0"/>
              <a:t>	-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tim</a:t>
            </a:r>
            <a:r>
              <a:rPr lang="en-US" altLang="zh-TW" dirty="0"/>
              <a:t>	a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tim</a:t>
            </a:r>
            <a:r>
              <a:rPr lang="en-US" altLang="zh-TW" dirty="0"/>
              <a:t>	landmark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tim</a:t>
            </a:r>
            <a:r>
              <a:rPr lang="en-US" altLang="zh-TW" dirty="0"/>
              <a:t>	moment</a:t>
            </a: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6BF694DF-6998-4011-912E-C2E83CC27AC9}"/>
              </a:ext>
            </a:extLst>
          </p:cNvPr>
          <p:cNvSpPr txBox="1">
            <a:spLocks/>
          </p:cNvSpPr>
          <p:nvPr/>
        </p:nvSpPr>
        <p:spPr>
          <a:xfrm>
            <a:off x="8501743" y="1746069"/>
            <a:ext cx="2405745" cy="408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zh-TW" dirty="0"/>
              <a:t>I-org	in</a:t>
            </a:r>
          </a:p>
          <a:p>
            <a:r>
              <a:rPr lang="it-IT" altLang="zh-TW" dirty="0"/>
              <a:t>I-per	the</a:t>
            </a:r>
          </a:p>
          <a:p>
            <a:r>
              <a:rPr lang="it-IT" altLang="zh-TW" dirty="0"/>
              <a:t>B-org	coronavirus</a:t>
            </a:r>
          </a:p>
          <a:p>
            <a:r>
              <a:rPr lang="it-IT" altLang="zh-TW" dirty="0"/>
              <a:t>O	pandemic</a:t>
            </a:r>
          </a:p>
          <a:p>
            <a:r>
              <a:rPr lang="it-IT" altLang="zh-TW" dirty="0"/>
              <a:t>I-per	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781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07FF7-2502-49F3-A5A3-05AE0B39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44692"/>
          </a:xfrm>
        </p:spPr>
        <p:txBody>
          <a:bodyPr>
            <a:norm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11C9F3-C6E5-4639-98F8-2B56562A5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63486"/>
            <a:ext cx="2623457" cy="40886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/>
              <a:t>I-org	The</a:t>
            </a:r>
          </a:p>
          <a:p>
            <a:r>
              <a:rPr lang="en-US" altLang="zh-TW" sz="2000" dirty="0"/>
              <a:t>O	United</a:t>
            </a:r>
          </a:p>
          <a:p>
            <a:r>
              <a:rPr lang="en-US" altLang="zh-TW" sz="2000" dirty="0"/>
              <a:t>O	Kingdom</a:t>
            </a:r>
          </a:p>
          <a:p>
            <a:r>
              <a:rPr lang="en-US" altLang="zh-TW" sz="2000" dirty="0"/>
              <a:t>I-art	has</a:t>
            </a:r>
          </a:p>
          <a:p>
            <a:r>
              <a:rPr lang="en-US" altLang="zh-TW" sz="2000" dirty="0"/>
              <a:t>B-</a:t>
            </a:r>
            <a:r>
              <a:rPr lang="en-US" altLang="zh-TW" sz="2000" dirty="0" err="1"/>
              <a:t>tim</a:t>
            </a:r>
            <a:r>
              <a:rPr lang="en-US" altLang="zh-TW" sz="2000" dirty="0"/>
              <a:t>	become</a:t>
            </a:r>
          </a:p>
          <a:p>
            <a:r>
              <a:rPr lang="en-US" altLang="zh-TW" sz="2000" dirty="0"/>
              <a:t>B-</a:t>
            </a:r>
            <a:r>
              <a:rPr lang="en-US" altLang="zh-TW" sz="2000" dirty="0" err="1"/>
              <a:t>gpe</a:t>
            </a:r>
            <a:r>
              <a:rPr lang="en-US" altLang="zh-TW" sz="2000" dirty="0"/>
              <a:t>	the</a:t>
            </a:r>
          </a:p>
          <a:p>
            <a:r>
              <a:rPr lang="en-US" altLang="zh-TW" sz="2000" dirty="0"/>
              <a:t>B-</a:t>
            </a:r>
            <a:r>
              <a:rPr lang="en-US" altLang="zh-TW" sz="2000" dirty="0" err="1"/>
              <a:t>gpe</a:t>
            </a:r>
            <a:r>
              <a:rPr lang="en-US" altLang="zh-TW" sz="2000" dirty="0"/>
              <a:t>	first</a:t>
            </a:r>
          </a:p>
          <a:p>
            <a:r>
              <a:rPr lang="en-US" altLang="zh-TW" sz="2000" dirty="0"/>
              <a:t>B-org	Western</a:t>
            </a:r>
          </a:p>
          <a:p>
            <a:r>
              <a:rPr lang="en-US" altLang="zh-TW" sz="2000" dirty="0"/>
              <a:t>B-geo	nation</a:t>
            </a:r>
            <a:endParaRPr lang="zh-TW" altLang="en-US" sz="2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6030CF-CBF4-453B-83DE-5FD07F0DD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3909" y="1763486"/>
            <a:ext cx="3182983" cy="40886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O	to</a:t>
            </a:r>
          </a:p>
          <a:p>
            <a:r>
              <a:rPr lang="en-US" altLang="zh-TW" dirty="0"/>
              <a:t>O	begin</a:t>
            </a:r>
          </a:p>
          <a:p>
            <a:r>
              <a:rPr lang="en-US" altLang="zh-TW" dirty="0"/>
              <a:t>B-geo	vaccinating</a:t>
            </a:r>
          </a:p>
          <a:p>
            <a:r>
              <a:rPr lang="en-US" altLang="zh-TW" dirty="0"/>
              <a:t>B-eve	its</a:t>
            </a:r>
          </a:p>
          <a:p>
            <a:r>
              <a:rPr lang="en-US" altLang="zh-TW" dirty="0"/>
              <a:t>I-org	citizens</a:t>
            </a:r>
          </a:p>
          <a:p>
            <a:r>
              <a:rPr lang="en-US" altLang="zh-TW" dirty="0"/>
              <a:t>B-geo	with</a:t>
            </a:r>
          </a:p>
          <a:p>
            <a:r>
              <a:rPr lang="en-US" altLang="zh-TW" dirty="0"/>
              <a:t>I-per	a</a:t>
            </a:r>
          </a:p>
          <a:p>
            <a:r>
              <a:rPr lang="en-US" altLang="zh-TW" dirty="0"/>
              <a:t>I-eve	</a:t>
            </a:r>
            <a:r>
              <a:rPr lang="en-US" altLang="zh-TW" dirty="0" err="1"/>
              <a:t>Covid</a:t>
            </a:r>
            <a:endParaRPr lang="en-US" altLang="zh-TW" dirty="0"/>
          </a:p>
          <a:p>
            <a:r>
              <a:rPr lang="en-US" altLang="zh-TW" dirty="0"/>
              <a:t>I-art	-</a:t>
            </a:r>
          </a:p>
          <a:p>
            <a:r>
              <a:rPr lang="en-US" altLang="zh-TW" dirty="0"/>
              <a:t>I-art	19</a:t>
            </a:r>
          </a:p>
          <a:p>
            <a:r>
              <a:rPr lang="en-US" altLang="zh-TW" dirty="0"/>
              <a:t>B-geo	shot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ED1270-E29A-4176-A4DF-C2111060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CCF91B-17D2-4072-B2E9-D16F58DFD8EB}" type="datetime1">
              <a:rPr lang="zh-TW" altLang="en-US" smtClean="0"/>
              <a:t>2020/12/8</a:t>
            </a:fld>
            <a:endParaRPr lang="en-US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1763B4FC-7EF7-496B-8E06-462DFF350FED}"/>
              </a:ext>
            </a:extLst>
          </p:cNvPr>
          <p:cNvSpPr txBox="1">
            <a:spLocks/>
          </p:cNvSpPr>
          <p:nvPr/>
        </p:nvSpPr>
        <p:spPr>
          <a:xfrm>
            <a:off x="6096000" y="1763486"/>
            <a:ext cx="2405745" cy="408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B-geo	outside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gpe</a:t>
            </a:r>
            <a:r>
              <a:rPr lang="en-US" altLang="zh-TW" dirty="0"/>
              <a:t>	of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nat</a:t>
            </a:r>
            <a:r>
              <a:rPr lang="en-US" altLang="zh-TW" dirty="0"/>
              <a:t>	clinical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nat</a:t>
            </a:r>
            <a:r>
              <a:rPr lang="en-US" altLang="zh-TW" dirty="0"/>
              <a:t>	trials</a:t>
            </a:r>
          </a:p>
          <a:p>
            <a:r>
              <a:rPr lang="en-US" altLang="zh-TW" dirty="0"/>
              <a:t>I-art	-</a:t>
            </a:r>
          </a:p>
          <a:p>
            <a:r>
              <a:rPr lang="en-US" altLang="zh-TW" dirty="0"/>
              <a:t>I-</a:t>
            </a:r>
            <a:r>
              <a:rPr lang="en-US" altLang="zh-TW" dirty="0" err="1"/>
              <a:t>tim</a:t>
            </a:r>
            <a:r>
              <a:rPr lang="en-US" altLang="zh-TW" dirty="0"/>
              <a:t>	-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tim</a:t>
            </a:r>
            <a:r>
              <a:rPr lang="en-US" altLang="zh-TW" dirty="0"/>
              <a:t>	a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tim</a:t>
            </a:r>
            <a:r>
              <a:rPr lang="en-US" altLang="zh-TW" dirty="0"/>
              <a:t>	landmark</a:t>
            </a:r>
          </a:p>
          <a:p>
            <a:r>
              <a:rPr lang="en-US" altLang="zh-TW" dirty="0"/>
              <a:t>B-</a:t>
            </a:r>
            <a:r>
              <a:rPr lang="en-US" altLang="zh-TW" dirty="0" err="1"/>
              <a:t>tim</a:t>
            </a:r>
            <a:r>
              <a:rPr lang="en-US" altLang="zh-TW" dirty="0"/>
              <a:t>	moment</a:t>
            </a: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6BF694DF-6998-4011-912E-C2E83CC27AC9}"/>
              </a:ext>
            </a:extLst>
          </p:cNvPr>
          <p:cNvSpPr txBox="1">
            <a:spLocks/>
          </p:cNvSpPr>
          <p:nvPr/>
        </p:nvSpPr>
        <p:spPr>
          <a:xfrm>
            <a:off x="8501743" y="1746069"/>
            <a:ext cx="2405745" cy="408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zh-TW" dirty="0"/>
              <a:t>I-org	in</a:t>
            </a:r>
          </a:p>
          <a:p>
            <a:r>
              <a:rPr lang="it-IT" altLang="zh-TW" dirty="0"/>
              <a:t>I-per	the</a:t>
            </a:r>
          </a:p>
          <a:p>
            <a:r>
              <a:rPr lang="it-IT" altLang="zh-TW" dirty="0"/>
              <a:t>B-org	coronavirus</a:t>
            </a:r>
          </a:p>
          <a:p>
            <a:r>
              <a:rPr lang="it-IT" altLang="zh-TW" dirty="0"/>
              <a:t>O	pandemic</a:t>
            </a:r>
          </a:p>
          <a:p>
            <a:r>
              <a:rPr lang="it-IT" altLang="zh-TW" dirty="0"/>
              <a:t>I-per	.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69C3F7-0516-47D5-97A5-C80C6EE6A991}"/>
              </a:ext>
            </a:extLst>
          </p:cNvPr>
          <p:cNvSpPr/>
          <p:nvPr/>
        </p:nvSpPr>
        <p:spPr>
          <a:xfrm>
            <a:off x="1066800" y="1746069"/>
            <a:ext cx="2198914" cy="1138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856F92-BF4B-4B10-A940-13810EB067C4}"/>
              </a:ext>
            </a:extLst>
          </p:cNvPr>
          <p:cNvSpPr/>
          <p:nvPr/>
        </p:nvSpPr>
        <p:spPr>
          <a:xfrm>
            <a:off x="1066800" y="2980509"/>
            <a:ext cx="2198914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32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81158-FE51-4967-9169-2882DBE6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5DC75-C540-425A-9233-7864649F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訓練出的</a:t>
            </a:r>
            <a:r>
              <a:rPr lang="en-US" altLang="zh-TW" sz="2000" dirty="0"/>
              <a:t>model</a:t>
            </a:r>
            <a:r>
              <a:rPr lang="zh-TW" altLang="en-US" sz="2000" dirty="0"/>
              <a:t>效果很差</a:t>
            </a:r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26CCA2-D3C0-41A2-BB8F-87D1A6E7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A0BA2C-875C-47AA-87AF-3D4EBDF5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23" y="2933442"/>
            <a:ext cx="10492154" cy="17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40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{6BC58691-5EF5-4D3F-B6C3-9F73A543D922}tf78438558_win32</Template>
  <TotalTime>133</TotalTime>
  <Words>290</Words>
  <Application>Microsoft Office PowerPoint</Application>
  <PresentationFormat>寬螢幕</PresentationFormat>
  <Paragraphs>86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 UI</vt:lpstr>
      <vt:lpstr>Arial</vt:lpstr>
      <vt:lpstr>Calibri</vt:lpstr>
      <vt:lpstr>Century Gothic</vt:lpstr>
      <vt:lpstr>Garamond</vt:lpstr>
      <vt:lpstr>SavonVTI</vt:lpstr>
      <vt:lpstr>2020.12.10</vt:lpstr>
      <vt:lpstr>Title Lorem Ipsum</vt:lpstr>
      <vt:lpstr>Bert for token classification</vt:lpstr>
      <vt:lpstr>Example 1 </vt:lpstr>
      <vt:lpstr>Result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2020.12.10</dc:title>
  <dc:creator>冠蓁 穆</dc:creator>
  <cp:lastModifiedBy>冠蓁 穆</cp:lastModifiedBy>
  <cp:revision>5</cp:revision>
  <dcterms:created xsi:type="dcterms:W3CDTF">2020-12-08T11:56:51Z</dcterms:created>
  <dcterms:modified xsi:type="dcterms:W3CDTF">2020-12-08T14:25:11Z</dcterms:modified>
</cp:coreProperties>
</file>