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handoutMasterIdLst>
    <p:handoutMasterId r:id="rId10"/>
  </p:handoutMasterIdLst>
  <p:sldIdLst>
    <p:sldId id="257" r:id="rId2"/>
    <p:sldId id="263" r:id="rId3"/>
    <p:sldId id="277" r:id="rId4"/>
    <p:sldId id="278" r:id="rId5"/>
    <p:sldId id="279" r:id="rId6"/>
    <p:sldId id="280" r:id="rId7"/>
    <p:sldId id="281" r:id="rId8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0" autoAdjust="0"/>
    <p:restoredTop sz="83910" autoAdjust="0"/>
  </p:normalViewPr>
  <p:slideViewPr>
    <p:cSldViewPr snapToGrid="0">
      <p:cViewPr varScale="1">
        <p:scale>
          <a:sx n="57" d="100"/>
          <a:sy n="57" d="100"/>
        </p:scale>
        <p:origin x="12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A7418C-1A37-4630-8C30-B2836F55C532}" type="datetime1">
              <a:rPr lang="zh-TW" altLang="en-US" smtClean="0"/>
              <a:t>2021/5/3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916EA9-9B8C-4B06-BBDB-07A75F4AF607}" type="datetime1">
              <a:rPr lang="zh-TW" altLang="en-US" smtClean="0"/>
              <a:t>2021/5/3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驗證考眼與人工出題的差別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B916EA9-9B8C-4B06-BBDB-07A75F4AF607}" type="datetime1">
              <a:rPr lang="zh-TW" altLang="en-US" smtClean="0"/>
              <a:t>2021/5/3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30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感覺</a:t>
            </a:r>
            <a:r>
              <a:rPr lang="en-US" altLang="zh-TW" dirty="0"/>
              <a:t>train_v.1.1.json</a:t>
            </a:r>
            <a:r>
              <a:rPr lang="zh-TW" altLang="en-US" dirty="0"/>
              <a:t>作為訓練資料的效果很強大，所以當把</a:t>
            </a:r>
            <a:r>
              <a:rPr lang="en-US" altLang="zh-TW" dirty="0"/>
              <a:t>train_v1.1.json</a:t>
            </a:r>
            <a:r>
              <a:rPr lang="zh-TW" altLang="en-US" dirty="0"/>
              <a:t>拿掉的時候，我們發現效果很差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B916EA9-9B8C-4B06-BBDB-07A75F4AF607}" type="datetime1">
              <a:rPr lang="zh-TW" altLang="en-US" smtClean="0"/>
              <a:t>2021/5/3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75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準備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B916EA9-9B8C-4B06-BBDB-07A75F4AF607}" type="datetime1">
              <a:rPr lang="zh-TW" altLang="en-US" smtClean="0"/>
              <a:t>2021/5/3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40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矩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矩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矩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日期版面配置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D9EAB54-90A7-4427-8D5D-1517AC1256FE}" type="datetime1">
              <a:rPr lang="zh-TW" altLang="en-US" smtClean="0"/>
              <a:t>2021/5/3</a:t>
            </a:fld>
            <a:endParaRPr lang="en-US" dirty="0"/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E064CC-B997-463F-949D-526814740EEF}" type="datetime1">
              <a:rPr lang="zh-TW" altLang="en-US" smtClean="0"/>
              <a:t>2021/5/3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128EAF-448F-42C4-BB03-9B0CC8E0C77B}" type="datetime1">
              <a:rPr lang="zh-TW" altLang="en-US" smtClean="0"/>
              <a:t>2021/5/3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847876-3A2B-49FA-B396-40048599C954}" type="datetime1">
              <a:rPr lang="zh-TW" altLang="en-US" smtClean="0"/>
              <a:t>2021/5/3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矩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矩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矩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fld id="{294347CA-4B58-4AEE-8DA6-4E2B096FC96F}" type="datetime1">
              <a:rPr lang="zh-TW" altLang="en-US" smtClean="0"/>
              <a:t>2021/5/3</a:t>
            </a:fld>
            <a:endParaRPr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CCF91B-17D2-4072-B2E9-D16F58DFD8EB}" type="datetime1">
              <a:rPr lang="zh-TW" altLang="en-US" smtClean="0"/>
              <a:t>2021/5/3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51C41F-D9A3-457D-A3FA-0A5DBEF4266B}" type="datetime1">
              <a:rPr lang="zh-TW" altLang="en-US" smtClean="0"/>
              <a:t>2021/5/3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3183BB-2861-4A80-80A6-2C9B82653C78}" type="datetime1">
              <a:rPr lang="zh-TW" altLang="en-US" smtClean="0"/>
              <a:t>2021/5/3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6085DB-A18D-4659-BA29-412FA9C45839}" type="datetime1">
              <a:rPr lang="zh-TW" altLang="en-US" smtClean="0"/>
              <a:t>2021/5/3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453BEA6C-00E9-40EA-A338-3A3492325C3F}" type="datetime1">
              <a:rPr lang="zh-TW" altLang="en-US" smtClean="0"/>
              <a:t>2021/5/3</a:t>
            </a:fld>
            <a:endParaRPr 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27CC67-2DD7-42FE-B417-D6036783A853}" type="datetime1">
              <a:rPr lang="zh-TW" altLang="en-US" smtClean="0"/>
              <a:t>2021/5/3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l"/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6C11105-4E24-4682-A6F5-E2BADE4D0872}" type="datetime1">
              <a:rPr lang="zh-TW" altLang="en-US" smtClean="0"/>
              <a:t>2021/5/3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標誌特寫&#10;&#10;自動產生的描述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矩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613546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sz="4400" dirty="0">
                <a:solidFill>
                  <a:schemeClr val="tx1"/>
                </a:solidFill>
              </a:rPr>
              <a:t>2021.05.04</a:t>
            </a:r>
            <a:br>
              <a:rPr lang="en-US" altLang="zh-TW" sz="4400" dirty="0">
                <a:solidFill>
                  <a:schemeClr val="tx1"/>
                </a:solidFill>
              </a:rPr>
            </a:br>
            <a:r>
              <a:rPr lang="en-US" altLang="zh-TW" sz="4400" dirty="0" err="1">
                <a:solidFill>
                  <a:schemeClr val="tx1"/>
                </a:solidFill>
              </a:rPr>
              <a:t>mEETING</a:t>
            </a:r>
            <a:endParaRPr lang="zh-tw" sz="4400" dirty="0">
              <a:solidFill>
                <a:schemeClr val="tx1"/>
              </a:solidFill>
            </a:endParaRP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0BE72109-F35C-4CD5-AB37-D6E593E430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405D8B-BF66-4A58-B266-ED9AA7E5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63484"/>
            <a:ext cx="10058400" cy="1371600"/>
          </a:xfrm>
        </p:spPr>
        <p:txBody>
          <a:bodyPr/>
          <a:lstStyle/>
          <a:p>
            <a:r>
              <a:rPr lang="zh-TW" altLang="en-US" dirty="0"/>
              <a:t>近期進度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B0061A-DFFC-4F85-8896-406D283D1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23447"/>
            <a:ext cx="10241280" cy="4350187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想辦法驗證自己的資料集並過濾掉不好的詞眼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8CD845-395E-4BF2-A1E1-94BE88DE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5855930"/>
            <a:ext cx="2893045" cy="365760"/>
          </a:xfrm>
        </p:spPr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2021/5/3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93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227A9-89EC-435D-A60D-54F2D6D32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使用</a:t>
            </a:r>
            <a:r>
              <a:rPr lang="en-US" altLang="zh-TW" sz="4000" dirty="0" err="1"/>
              <a:t>huggingface</a:t>
            </a:r>
            <a:r>
              <a:rPr lang="en-US" altLang="zh-TW" sz="4000" dirty="0"/>
              <a:t> </a:t>
            </a:r>
            <a:r>
              <a:rPr lang="en-US" altLang="zh-TW" sz="4000" dirty="0" err="1"/>
              <a:t>qa</a:t>
            </a:r>
            <a:r>
              <a:rPr lang="en-US" altLang="zh-TW" sz="4000" dirty="0"/>
              <a:t> model</a:t>
            </a:r>
            <a:r>
              <a:rPr lang="zh-TW" altLang="en-US" sz="4000" dirty="0"/>
              <a:t>驗證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91E56A-908D-40A7-BE35-6755CF51E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4BDFF1-5E7F-4401-B6F5-89494DDE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AB54-90A7-4427-8D5D-1517AC1256FE}" type="datetime1">
              <a:rPr lang="zh-TW" altLang="en-US" smtClean="0"/>
              <a:t>2021/5/3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54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3A9F28-FD55-48EE-8303-654212373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51669"/>
          </a:xfrm>
        </p:spPr>
        <p:txBody>
          <a:bodyPr/>
          <a:lstStyle/>
          <a:p>
            <a:r>
              <a:rPr lang="zh-TW" altLang="en-US" dirty="0"/>
              <a:t>以各種資料集作為訓練資料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6F6329-25F5-4389-A5FB-CB766027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86775" y="6032526"/>
            <a:ext cx="2893045" cy="365760"/>
          </a:xfrm>
        </p:spPr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2021/5/3</a:t>
            </a:fld>
            <a:endParaRPr lang="en-US"/>
          </a:p>
        </p:txBody>
      </p:sp>
      <p:graphicFrame>
        <p:nvGraphicFramePr>
          <p:cNvPr id="10" name="內容版面配置區 9">
            <a:extLst>
              <a:ext uri="{FF2B5EF4-FFF2-40B4-BE49-F238E27FC236}">
                <a16:creationId xmlns:a16="http://schemas.microsoft.com/office/drawing/2014/main" id="{23D598A3-54C2-4521-8BBE-856413002B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1401921"/>
              </p:ext>
            </p:extLst>
          </p:nvPr>
        </p:nvGraphicFramePr>
        <p:xfrm>
          <a:off x="812180" y="1901699"/>
          <a:ext cx="10567640" cy="30546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01686">
                  <a:extLst>
                    <a:ext uri="{9D8B030D-6E8A-4147-A177-3AD203B41FA5}">
                      <a16:colId xmlns:a16="http://schemas.microsoft.com/office/drawing/2014/main" val="2678439399"/>
                    </a:ext>
                  </a:extLst>
                </a:gridCol>
                <a:gridCol w="3282977">
                  <a:extLst>
                    <a:ext uri="{9D8B030D-6E8A-4147-A177-3AD203B41FA5}">
                      <a16:colId xmlns:a16="http://schemas.microsoft.com/office/drawing/2014/main" val="2837204269"/>
                    </a:ext>
                  </a:extLst>
                </a:gridCol>
                <a:gridCol w="3282977">
                  <a:extLst>
                    <a:ext uri="{9D8B030D-6E8A-4147-A177-3AD203B41FA5}">
                      <a16:colId xmlns:a16="http://schemas.microsoft.com/office/drawing/2014/main" val="2051169313"/>
                    </a:ext>
                  </a:extLst>
                </a:gridCol>
              </a:tblGrid>
              <a:tr h="475741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Training data</a:t>
                      </a:r>
                      <a:endParaRPr lang="zh-TW" altLang="en-US" sz="20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EM</a:t>
                      </a:r>
                      <a:endParaRPr lang="zh-TW" altLang="en-US" sz="20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F1</a:t>
                      </a:r>
                      <a:endParaRPr lang="zh-TW" altLang="en-US" sz="20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564647"/>
                  </a:ext>
                </a:extLst>
              </a:tr>
              <a:tr h="475741"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train_v1.1.json</a:t>
                      </a:r>
                      <a:endParaRPr lang="zh-TW" altLang="en-US" sz="2000" b="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81.28666036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88.39955424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54264660"/>
                  </a:ext>
                </a:extLst>
              </a:tr>
              <a:tr h="475741"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train_v1.1.json + train_v3.0.json (</a:t>
                      </a:r>
                      <a:r>
                        <a:rPr lang="zh-TW" altLang="en-US" sz="2000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留下與</a:t>
                      </a:r>
                      <a:r>
                        <a:rPr lang="en-US" altLang="zh-TW" sz="2000" b="0" dirty="0" err="1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qa</a:t>
                      </a:r>
                      <a:r>
                        <a:rPr lang="en-US" altLang="zh-TW" sz="2000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model </a:t>
                      </a:r>
                      <a:r>
                        <a:rPr lang="zh-TW" altLang="en-US" sz="2000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一樣的答案</a:t>
                      </a:r>
                      <a:r>
                        <a:rPr lang="en-US" altLang="zh-TW" sz="2000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)</a:t>
                      </a:r>
                      <a:endParaRPr lang="zh-TW" altLang="en-US" sz="2000" b="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80.84200568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88.34102154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49364747"/>
                  </a:ext>
                </a:extLst>
              </a:tr>
              <a:tr h="475741"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train_v1.1.json+train_v3.1.json</a:t>
                      </a:r>
                    </a:p>
                    <a:p>
                      <a:r>
                        <a:rPr lang="en-US" altLang="zh-TW" sz="2000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(</a:t>
                      </a:r>
                      <a:r>
                        <a:rPr lang="zh-TW" altLang="en-US" sz="2000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留下與</a:t>
                      </a:r>
                      <a:r>
                        <a:rPr lang="en-US" altLang="zh-TW" sz="2000" b="0" dirty="0" err="1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qa</a:t>
                      </a:r>
                      <a:r>
                        <a:rPr lang="en-US" altLang="zh-TW" sz="2000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model </a:t>
                      </a:r>
                      <a:r>
                        <a:rPr lang="zh-TW" altLang="en-US" sz="2000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不同的答案</a:t>
                      </a:r>
                      <a:r>
                        <a:rPr lang="en-US" altLang="zh-TW" sz="2000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)</a:t>
                      </a:r>
                      <a:endParaRPr lang="zh-TW" altLang="en-US" sz="2000" b="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79.85808893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87.6296693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7446075"/>
                  </a:ext>
                </a:extLst>
              </a:tr>
              <a:tr h="475741"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train_v3.2.json</a:t>
                      </a:r>
                    </a:p>
                    <a:p>
                      <a:r>
                        <a:rPr lang="en-US" altLang="zh-TW" sz="2000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(</a:t>
                      </a:r>
                      <a:r>
                        <a:rPr lang="zh-TW" altLang="en-US" sz="2000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所有考眼的資料集，無過濾</a:t>
                      </a:r>
                      <a:r>
                        <a:rPr lang="en-US" altLang="zh-TW" sz="2000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)</a:t>
                      </a:r>
                      <a:endParaRPr lang="zh-TW" altLang="en-US" sz="2000" b="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47.9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57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19709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77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B76557-4820-4B76-A8B3-2FBEBCDEB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Human evaluation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C9558E-99E7-4114-B403-0C9BC94526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472345-2678-41A4-889F-E38B2EF77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AB54-90A7-4427-8D5D-1517AC1256FE}" type="datetime1">
              <a:rPr lang="zh-TW" altLang="en-US" smtClean="0"/>
              <a:t>2021/5/3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09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583F2-FBC4-4986-B104-662F001B7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41240"/>
          </a:xfrm>
        </p:spPr>
        <p:txBody>
          <a:bodyPr/>
          <a:lstStyle/>
          <a:p>
            <a:r>
              <a:rPr lang="zh-TW" altLang="en-US" dirty="0"/>
              <a:t>測驗方式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1B8BD3-F09E-4C19-B425-48C40D04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5415"/>
            <a:ext cx="10058400" cy="4447329"/>
          </a:xfrm>
        </p:spPr>
        <p:txBody>
          <a:bodyPr>
            <a:normAutofit/>
          </a:bodyPr>
          <a:lstStyle/>
          <a:p>
            <a:r>
              <a:rPr lang="zh-TW" altLang="en-US" sz="1800" dirty="0"/>
              <a:t>文章來源</a:t>
            </a:r>
            <a:r>
              <a:rPr lang="en-US" altLang="zh-TW" sz="1800" dirty="0"/>
              <a:t>:</a:t>
            </a:r>
            <a:r>
              <a:rPr lang="zh-TW" altLang="en-US" sz="1800" dirty="0"/>
              <a:t>學測、指考閱讀測驗</a:t>
            </a:r>
            <a:endParaRPr lang="en-US" altLang="zh-TW" sz="1800" dirty="0"/>
          </a:p>
          <a:p>
            <a:r>
              <a:rPr lang="zh-TW" altLang="en-US" sz="1800" dirty="0"/>
              <a:t>人數</a:t>
            </a:r>
            <a:r>
              <a:rPr lang="en-US" altLang="zh-TW" sz="1800" dirty="0"/>
              <a:t>: 20</a:t>
            </a:r>
            <a:r>
              <a:rPr lang="zh-TW" altLang="en-US" sz="1800" dirty="0"/>
              <a:t>人左右</a:t>
            </a:r>
            <a:endParaRPr lang="en-US" altLang="zh-TW" sz="1800" dirty="0"/>
          </a:p>
          <a:p>
            <a:r>
              <a:rPr lang="zh-TW" altLang="en-US" sz="1800" dirty="0"/>
              <a:t>施測方式</a:t>
            </a:r>
            <a:r>
              <a:rPr lang="en-US" altLang="zh-TW" sz="1800" dirty="0"/>
              <a:t>:</a:t>
            </a:r>
            <a:r>
              <a:rPr lang="zh-TW" altLang="en-US" sz="1800" dirty="0"/>
              <a:t> 發給每個人</a:t>
            </a:r>
            <a:r>
              <a:rPr lang="en-US" altLang="zh-TW" sz="1800" dirty="0"/>
              <a:t>1~2</a:t>
            </a:r>
            <a:r>
              <a:rPr lang="zh-TW" altLang="en-US" sz="1800" dirty="0"/>
              <a:t>篇文章，並請他們將文章中覺得很重要且值得考試的考演標出來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	(</a:t>
            </a:r>
            <a:r>
              <a:rPr lang="zh-TW" altLang="en-US" sz="1800" dirty="0"/>
              <a:t>盡量選取有一定長度的答案，且不要是一整個句子</a:t>
            </a:r>
            <a:r>
              <a:rPr lang="en-US" altLang="zh-TW" sz="1800" dirty="0"/>
              <a:t>)</a:t>
            </a:r>
          </a:p>
          <a:p>
            <a:pPr marL="0" indent="0">
              <a:buNone/>
            </a:pPr>
            <a:endParaRPr lang="en-US" altLang="zh-TW" sz="18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03D8E3-3088-4328-872D-802F60AB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2021/5/3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1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E5C9AC-9CD8-4E6C-97A4-3DEC92B2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BDBB44-8317-4EFB-A8EB-EF23E30A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6C089F-644D-4D8C-A92E-9FA33913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2021/5/3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26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9_TF78438558" id="{B22198C3-BD72-44A2-997F-14D793BFA363}" vid="{07B9720E-645E-4AB5-B14C-E751A8DA5D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{B642BD1D-33BB-4466-A9B7-46C88C70FBD2}tf78438558_win32</Template>
  <TotalTime>409</TotalTime>
  <Words>224</Words>
  <Application>Microsoft Office PowerPoint</Application>
  <PresentationFormat>寬螢幕</PresentationFormat>
  <Paragraphs>44</Paragraphs>
  <Slides>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Microsoft JhengHei UI</vt:lpstr>
      <vt:lpstr>新細明體</vt:lpstr>
      <vt:lpstr>標楷體</vt:lpstr>
      <vt:lpstr>Arial</vt:lpstr>
      <vt:lpstr>Calibri</vt:lpstr>
      <vt:lpstr>Century Gothic</vt:lpstr>
      <vt:lpstr>Garamond</vt:lpstr>
      <vt:lpstr>SavonVTI</vt:lpstr>
      <vt:lpstr>2021.05.04 mEETING</vt:lpstr>
      <vt:lpstr>近期進度</vt:lpstr>
      <vt:lpstr>使用huggingface qa model驗證</vt:lpstr>
      <vt:lpstr>以各種資料集作為訓練資料</vt:lpstr>
      <vt:lpstr>Human evaluation</vt:lpstr>
      <vt:lpstr>測驗方式</vt:lpstr>
      <vt:lpstr>範例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2021.03.09 mEETING</dc:title>
  <dc:creator>冠蓁 穆</dc:creator>
  <cp:lastModifiedBy>udic_v</cp:lastModifiedBy>
  <cp:revision>28</cp:revision>
  <dcterms:created xsi:type="dcterms:W3CDTF">2021-03-07T05:31:25Z</dcterms:created>
  <dcterms:modified xsi:type="dcterms:W3CDTF">2021-05-03T03:58:22Z</dcterms:modified>
</cp:coreProperties>
</file>