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62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0932" autoAdjust="0"/>
  </p:normalViewPr>
  <p:slideViewPr>
    <p:cSldViewPr snapToGrid="0">
      <p:cViewPr varScale="1">
        <p:scale>
          <a:sx n="101" d="100"/>
          <a:sy n="101" d="100"/>
        </p:scale>
        <p:origin x="12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Nunc viverra imperdiet enim.Fusce est.Vivamus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Nunc viverra imperdiet enim.Fusce est.Vivamus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2020/12/22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2020/12/22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43-year-old</a:t>
            </a:r>
            <a:r>
              <a:rPr lang="zh-TW" altLang="en-US" dirty="0"/>
              <a:t>是</a:t>
            </a:r>
            <a:r>
              <a:rPr lang="en-US" altLang="zh-TW" dirty="0"/>
              <a:t>Bert </a:t>
            </a:r>
            <a:r>
              <a:rPr lang="zh-TW" altLang="en-US" dirty="0"/>
              <a:t>找不到的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2020/12/22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0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在這邊只能偵測到</a:t>
            </a:r>
            <a:r>
              <a:rPr lang="en-US" altLang="zh-TW" dirty="0"/>
              <a:t>China </a:t>
            </a:r>
            <a:r>
              <a:rPr lang="zh-TW" altLang="en-US" dirty="0"/>
              <a:t>，而不是</a:t>
            </a:r>
            <a:r>
              <a:rPr lang="en-US" altLang="zh-TW" dirty="0"/>
              <a:t>Western China</a:t>
            </a:r>
            <a:r>
              <a:rPr lang="zh-TW" altLang="en-US" dirty="0"/>
              <a:t>，但</a:t>
            </a:r>
            <a:r>
              <a:rPr lang="en-US" altLang="zh-TW" dirty="0"/>
              <a:t>Bert</a:t>
            </a:r>
            <a:r>
              <a:rPr lang="zh-TW" altLang="en-US" dirty="0"/>
              <a:t>可以找到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2020/12/22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2020/12/22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2020/12/22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2020/12/22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2020/12/22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2020/12/22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2020/12/22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2020/12/22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2020/12/22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2020/12/22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2020/12/22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2020/12/22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2020/12/22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400" dirty="0">
                <a:solidFill>
                  <a:schemeClr val="tx1"/>
                </a:solidFill>
              </a:rPr>
              <a:t>2020/12/22</a:t>
            </a:r>
            <a:r>
              <a:rPr lang="zh-TW" altLang="en-US" sz="4400" dirty="0">
                <a:solidFill>
                  <a:schemeClr val="tx1"/>
                </a:solidFill>
              </a:rPr>
              <a:t> </a:t>
            </a:r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en-US" altLang="zh-TW" sz="4400" dirty="0">
                <a:solidFill>
                  <a:schemeClr val="tx1"/>
                </a:solidFill>
              </a:rPr>
              <a:t>Meeting</a:t>
            </a:r>
            <a:endParaRPr lang="zh-tw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endParaRPr 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dirty="0"/>
              <a:t>Title Lorem Ipsum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17486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0834A-57B2-4309-99F6-E2A7133F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dirty="0"/>
              <a:t>Bert </a:t>
            </a:r>
            <a:r>
              <a:rPr lang="en-US" altLang="zh-TW" sz="5000" dirty="0" err="1"/>
              <a:t>Ner</a:t>
            </a:r>
            <a:r>
              <a:rPr lang="en-US" altLang="zh-TW" sz="5000" dirty="0"/>
              <a:t> V.S. Spacy</a:t>
            </a:r>
            <a:endParaRPr lang="zh-TW" altLang="en-US" sz="5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DA0023-E9C3-4237-9FA3-3D15EBF5B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676875-656C-4B1E-9F2B-FBCCF45A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47CA-4B58-4AEE-8DA6-4E2B096FC96F}" type="datetime1">
              <a:rPr lang="en-US" altLang="zh-TW" smtClean="0"/>
              <a:t>12/22/2020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351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10CAF-C619-42EB-BC5E-5F74D92D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96290"/>
            <a:ext cx="10058400" cy="58270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Result(BERT)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BE2E47-4317-49FB-A91E-78975569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9264" y="1323337"/>
            <a:ext cx="10055352" cy="640080"/>
          </a:xfrm>
        </p:spPr>
        <p:txBody>
          <a:bodyPr>
            <a:noAutofit/>
          </a:bodyPr>
          <a:lstStyle/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Text : That day, </a:t>
            </a:r>
            <a:r>
              <a:rPr lang="en-US" altLang="zh-TW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Yakufu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, a 43-year-old ethnic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Uyghur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, had been freed from a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Chinese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detention camp and allowed to return home to her three teenage children and aunt and uncle in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Xinjiang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western China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. It was the first time she'd seen her family in more than 16 months.</a:t>
            </a:r>
          </a:p>
          <a:p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A8375F-A161-48BE-9739-8D94C3BB1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9556" y="1773936"/>
            <a:ext cx="1700784" cy="4748784"/>
          </a:xfrm>
        </p:spPr>
        <p:txBody>
          <a:bodyPr>
            <a:noAutofit/>
          </a:bodyPr>
          <a:lstStyle/>
          <a:p>
            <a:r>
              <a:rPr lang="en-US" altLang="zh-TW" sz="1200" dirty="0"/>
              <a:t>O       [CLS]</a:t>
            </a:r>
          </a:p>
          <a:p>
            <a:r>
              <a:rPr lang="en-US" altLang="zh-TW" sz="1200" dirty="0"/>
              <a:t>B-</a:t>
            </a:r>
            <a:r>
              <a:rPr lang="en-US" altLang="zh-TW" sz="1200" dirty="0" err="1"/>
              <a:t>tim</a:t>
            </a:r>
            <a:r>
              <a:rPr lang="en-US" altLang="zh-TW" sz="1200" dirty="0"/>
              <a:t>   That</a:t>
            </a:r>
          </a:p>
          <a:p>
            <a:r>
              <a:rPr lang="en-US" altLang="zh-TW" sz="1200" dirty="0"/>
              <a:t>B-</a:t>
            </a:r>
            <a:r>
              <a:rPr lang="en-US" altLang="zh-TW" sz="1200" dirty="0" err="1"/>
              <a:t>tim</a:t>
            </a:r>
            <a:r>
              <a:rPr lang="en-US" altLang="zh-TW" sz="1200" dirty="0"/>
              <a:t>   day</a:t>
            </a:r>
          </a:p>
          <a:p>
            <a:r>
              <a:rPr lang="en-US" altLang="zh-TW" sz="1200" dirty="0"/>
              <a:t>O       ,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B-per   </a:t>
            </a:r>
            <a:r>
              <a:rPr lang="en-US" altLang="zh-TW" sz="1200" dirty="0" err="1">
                <a:solidFill>
                  <a:srgbClr val="FF0000"/>
                </a:solidFill>
              </a:rPr>
              <a:t>Yakufu</a:t>
            </a:r>
            <a:endParaRPr lang="en-US" altLang="zh-TW" sz="1200" dirty="0">
              <a:solidFill>
                <a:srgbClr val="FF0000"/>
              </a:solidFill>
            </a:endParaRPr>
          </a:p>
          <a:p>
            <a:r>
              <a:rPr lang="en-US" altLang="zh-TW" sz="1200" dirty="0"/>
              <a:t>O       ,</a:t>
            </a:r>
          </a:p>
          <a:p>
            <a:r>
              <a:rPr lang="en-US" altLang="zh-TW" sz="1200" dirty="0"/>
              <a:t>O       a</a:t>
            </a:r>
          </a:p>
          <a:p>
            <a:r>
              <a:rPr lang="en-US" altLang="zh-TW" sz="1200" dirty="0"/>
              <a:t>O       43</a:t>
            </a:r>
          </a:p>
          <a:p>
            <a:r>
              <a:rPr lang="en-US" altLang="zh-TW" sz="1200" dirty="0"/>
              <a:t>O       -</a:t>
            </a:r>
          </a:p>
          <a:p>
            <a:r>
              <a:rPr lang="en-US" altLang="zh-TW" sz="1200" dirty="0"/>
              <a:t>O       year</a:t>
            </a:r>
          </a:p>
          <a:p>
            <a:r>
              <a:rPr lang="en-US" altLang="zh-TW" sz="1200" dirty="0"/>
              <a:t>O       -</a:t>
            </a:r>
          </a:p>
          <a:p>
            <a:r>
              <a:rPr lang="en-US" altLang="zh-TW" sz="1200" dirty="0"/>
              <a:t>O       old</a:t>
            </a:r>
          </a:p>
          <a:p>
            <a:r>
              <a:rPr lang="en-US" altLang="zh-TW" sz="1200" dirty="0"/>
              <a:t>O       ethnic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B-</a:t>
            </a:r>
            <a:r>
              <a:rPr lang="en-US" altLang="zh-TW" sz="1200" dirty="0" err="1">
                <a:solidFill>
                  <a:srgbClr val="FF0000"/>
                </a:solidFill>
              </a:rPr>
              <a:t>gpe</a:t>
            </a:r>
            <a:r>
              <a:rPr lang="en-US" altLang="zh-TW" sz="1200" dirty="0">
                <a:solidFill>
                  <a:srgbClr val="FF0000"/>
                </a:solidFill>
              </a:rPr>
              <a:t>   Uyghur</a:t>
            </a:r>
          </a:p>
          <a:p>
            <a:r>
              <a:rPr lang="en-US" altLang="zh-TW" sz="1200" dirty="0"/>
              <a:t>O       ,</a:t>
            </a:r>
          </a:p>
          <a:p>
            <a:endParaRPr lang="en-US" altLang="zh-TW" sz="12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850C2E-52C7-44FD-8731-5CCC689BA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5320" y="1847088"/>
            <a:ext cx="2575560" cy="4547616"/>
          </a:xfrm>
        </p:spPr>
        <p:txBody>
          <a:bodyPr>
            <a:noAutofit/>
          </a:bodyPr>
          <a:lstStyle/>
          <a:p>
            <a:r>
              <a:rPr lang="en-US" altLang="zh-TW" sz="1200" dirty="0"/>
              <a:t>O       her</a:t>
            </a:r>
          </a:p>
          <a:p>
            <a:r>
              <a:rPr lang="en-US" altLang="zh-TW" sz="1200" dirty="0"/>
              <a:t>O       three</a:t>
            </a:r>
          </a:p>
          <a:p>
            <a:r>
              <a:rPr lang="en-US" altLang="zh-TW" sz="1200" dirty="0"/>
              <a:t>O       teenage</a:t>
            </a:r>
          </a:p>
          <a:p>
            <a:r>
              <a:rPr lang="en-US" altLang="zh-TW" sz="1200" dirty="0"/>
              <a:t>O       children</a:t>
            </a:r>
          </a:p>
          <a:p>
            <a:r>
              <a:rPr lang="en-US" altLang="zh-TW" sz="1200" dirty="0"/>
              <a:t>O       and</a:t>
            </a:r>
          </a:p>
          <a:p>
            <a:r>
              <a:rPr lang="en-US" altLang="zh-TW" sz="1200" dirty="0"/>
              <a:t>O       aunt</a:t>
            </a:r>
          </a:p>
          <a:p>
            <a:r>
              <a:rPr lang="en-US" altLang="zh-TW" sz="1200" dirty="0"/>
              <a:t>O       and</a:t>
            </a:r>
          </a:p>
          <a:p>
            <a:r>
              <a:rPr lang="en-US" altLang="zh-TW" sz="1200" dirty="0"/>
              <a:t>O       uncle</a:t>
            </a:r>
          </a:p>
          <a:p>
            <a:r>
              <a:rPr lang="en-US" altLang="zh-TW" sz="1200" dirty="0"/>
              <a:t>O       in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B-geo   Xinjiang</a:t>
            </a:r>
          </a:p>
          <a:p>
            <a:r>
              <a:rPr lang="en-US" altLang="zh-TW" sz="1200" dirty="0"/>
              <a:t>O       ,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B-geo   western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B-geo   China</a:t>
            </a:r>
          </a:p>
          <a:p>
            <a:r>
              <a:rPr lang="en-US" altLang="zh-TW" sz="1200" dirty="0"/>
              <a:t>O       .</a:t>
            </a:r>
            <a:endParaRPr lang="zh-TW" altLang="en-US" sz="1200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8465B1-6119-421E-9E5F-9116EA3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8026" y="6028944"/>
            <a:ext cx="2893045" cy="365760"/>
          </a:xfrm>
        </p:spPr>
        <p:txBody>
          <a:bodyPr/>
          <a:lstStyle/>
          <a:p>
            <a:pPr rtl="0"/>
            <a:fld id="{9651C41F-D9A3-457D-A3FA-0A5DBEF4266B}" type="datetime1">
              <a:rPr lang="zh-TW" altLang="en-US" smtClean="0"/>
              <a:t>2020/12/22</a:t>
            </a:fld>
            <a:endParaRPr lang="en-US" dirty="0"/>
          </a:p>
        </p:txBody>
      </p:sp>
      <p:sp>
        <p:nvSpPr>
          <p:cNvPr id="10" name="內容版面配置區 3">
            <a:extLst>
              <a:ext uri="{FF2B5EF4-FFF2-40B4-BE49-F238E27FC236}">
                <a16:creationId xmlns:a16="http://schemas.microsoft.com/office/drawing/2014/main" id="{AF115F3E-C171-4660-9188-F819A012A5EE}"/>
              </a:ext>
            </a:extLst>
          </p:cNvPr>
          <p:cNvSpPr txBox="1">
            <a:spLocks/>
          </p:cNvSpPr>
          <p:nvPr/>
        </p:nvSpPr>
        <p:spPr>
          <a:xfrm>
            <a:off x="2628519" y="1826504"/>
            <a:ext cx="1810512" cy="4643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O       had</a:t>
            </a:r>
          </a:p>
          <a:p>
            <a:r>
              <a:rPr lang="en-US" altLang="zh-TW" sz="1200" dirty="0"/>
              <a:t>O       been</a:t>
            </a:r>
          </a:p>
          <a:p>
            <a:r>
              <a:rPr lang="en-US" altLang="zh-TW" sz="1200" dirty="0"/>
              <a:t>O       freed</a:t>
            </a:r>
          </a:p>
          <a:p>
            <a:r>
              <a:rPr lang="en-US" altLang="zh-TW" sz="1200" dirty="0"/>
              <a:t>O       from</a:t>
            </a:r>
          </a:p>
          <a:p>
            <a:r>
              <a:rPr lang="en-US" altLang="zh-TW" sz="1200" dirty="0"/>
              <a:t>O       a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B-</a:t>
            </a:r>
            <a:r>
              <a:rPr lang="en-US" altLang="zh-TW" sz="1200" dirty="0" err="1">
                <a:solidFill>
                  <a:srgbClr val="FF0000"/>
                </a:solidFill>
              </a:rPr>
              <a:t>gpe</a:t>
            </a:r>
            <a:r>
              <a:rPr lang="en-US" altLang="zh-TW" sz="1200" dirty="0">
                <a:solidFill>
                  <a:srgbClr val="FF0000"/>
                </a:solidFill>
              </a:rPr>
              <a:t>   Chinese</a:t>
            </a:r>
          </a:p>
          <a:p>
            <a:r>
              <a:rPr lang="en-US" altLang="zh-TW" sz="1200" dirty="0"/>
              <a:t>O       detention</a:t>
            </a:r>
          </a:p>
          <a:p>
            <a:r>
              <a:rPr lang="en-US" altLang="zh-TW" sz="1200" dirty="0"/>
              <a:t>O       camp</a:t>
            </a:r>
          </a:p>
          <a:p>
            <a:r>
              <a:rPr lang="en-US" altLang="zh-TW" sz="1200" dirty="0"/>
              <a:t>O       and</a:t>
            </a:r>
          </a:p>
          <a:p>
            <a:r>
              <a:rPr lang="en-US" altLang="zh-TW" sz="1200" dirty="0"/>
              <a:t>O       allowed</a:t>
            </a:r>
          </a:p>
          <a:p>
            <a:r>
              <a:rPr lang="en-US" altLang="zh-TW" sz="1200" dirty="0"/>
              <a:t>O       to</a:t>
            </a:r>
          </a:p>
          <a:p>
            <a:r>
              <a:rPr lang="en-US" altLang="zh-TW" sz="1200" dirty="0"/>
              <a:t>O       return</a:t>
            </a:r>
          </a:p>
          <a:p>
            <a:r>
              <a:rPr lang="en-US" altLang="zh-TW" sz="1200" dirty="0"/>
              <a:t>O       home</a:t>
            </a:r>
          </a:p>
          <a:p>
            <a:r>
              <a:rPr lang="en-US" altLang="zh-TW" sz="1200" dirty="0"/>
              <a:t>O       to</a:t>
            </a:r>
          </a:p>
        </p:txBody>
      </p:sp>
      <p:sp>
        <p:nvSpPr>
          <p:cNvPr id="12" name="內容版面配置區 5">
            <a:extLst>
              <a:ext uri="{FF2B5EF4-FFF2-40B4-BE49-F238E27FC236}">
                <a16:creationId xmlns:a16="http://schemas.microsoft.com/office/drawing/2014/main" id="{B2CE5F2E-B44C-4C88-AD9B-3C5ACA744BC8}"/>
              </a:ext>
            </a:extLst>
          </p:cNvPr>
          <p:cNvSpPr txBox="1">
            <a:spLocks/>
          </p:cNvSpPr>
          <p:nvPr/>
        </p:nvSpPr>
        <p:spPr>
          <a:xfrm>
            <a:off x="6295644" y="1859280"/>
            <a:ext cx="2575560" cy="5785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O       It</a:t>
            </a:r>
          </a:p>
          <a:p>
            <a:r>
              <a:rPr lang="en-US" altLang="zh-TW" sz="1200" dirty="0"/>
              <a:t>O       was</a:t>
            </a:r>
          </a:p>
          <a:p>
            <a:r>
              <a:rPr lang="en-US" altLang="zh-TW" sz="1200" dirty="0"/>
              <a:t>O       the</a:t>
            </a:r>
          </a:p>
          <a:p>
            <a:r>
              <a:rPr lang="en-US" altLang="zh-TW" sz="1200" dirty="0"/>
              <a:t>O       first</a:t>
            </a:r>
          </a:p>
          <a:p>
            <a:r>
              <a:rPr lang="en-US" altLang="zh-TW" sz="1200" dirty="0"/>
              <a:t>O       time</a:t>
            </a:r>
          </a:p>
          <a:p>
            <a:r>
              <a:rPr lang="en-US" altLang="zh-TW" sz="1200" dirty="0"/>
              <a:t>O       she</a:t>
            </a:r>
          </a:p>
          <a:p>
            <a:r>
              <a:rPr lang="en-US" altLang="zh-TW" sz="1200" dirty="0"/>
              <a:t>O       '</a:t>
            </a:r>
          </a:p>
          <a:p>
            <a:r>
              <a:rPr lang="en-US" altLang="zh-TW" sz="1200" dirty="0"/>
              <a:t>O       d</a:t>
            </a:r>
          </a:p>
          <a:p>
            <a:r>
              <a:rPr lang="en-US" altLang="zh-TW" sz="1200" dirty="0"/>
              <a:t>O       seen</a:t>
            </a:r>
          </a:p>
          <a:p>
            <a:r>
              <a:rPr lang="en-US" altLang="zh-TW" sz="1200" dirty="0"/>
              <a:t>O       her</a:t>
            </a:r>
          </a:p>
          <a:p>
            <a:r>
              <a:rPr lang="en-US" altLang="zh-TW" sz="1200" dirty="0"/>
              <a:t>O       family</a:t>
            </a:r>
          </a:p>
          <a:p>
            <a:r>
              <a:rPr lang="en-US" altLang="zh-TW" sz="1200" dirty="0"/>
              <a:t>O       in</a:t>
            </a:r>
          </a:p>
          <a:p>
            <a:r>
              <a:rPr lang="en-US" altLang="zh-TW" sz="1200" dirty="0"/>
              <a:t>O       more</a:t>
            </a:r>
          </a:p>
          <a:p>
            <a:r>
              <a:rPr lang="en-US" altLang="zh-TW" sz="1200" dirty="0"/>
              <a:t>O       than</a:t>
            </a:r>
          </a:p>
        </p:txBody>
      </p:sp>
      <p:sp>
        <p:nvSpPr>
          <p:cNvPr id="13" name="內容版面配置區 5">
            <a:extLst>
              <a:ext uri="{FF2B5EF4-FFF2-40B4-BE49-F238E27FC236}">
                <a16:creationId xmlns:a16="http://schemas.microsoft.com/office/drawing/2014/main" id="{AB89F2B5-0E18-4F46-B28B-F837B722BDA1}"/>
              </a:ext>
            </a:extLst>
          </p:cNvPr>
          <p:cNvSpPr txBox="1">
            <a:spLocks/>
          </p:cNvSpPr>
          <p:nvPr/>
        </p:nvSpPr>
        <p:spPr>
          <a:xfrm>
            <a:off x="8198358" y="1847088"/>
            <a:ext cx="2575560" cy="5785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sz="1200" dirty="0"/>
              <a:t>B-tim   16</a:t>
            </a:r>
          </a:p>
          <a:p>
            <a:r>
              <a:rPr lang="pt-BR" altLang="zh-TW" sz="1200" dirty="0"/>
              <a:t>O       months</a:t>
            </a:r>
          </a:p>
          <a:p>
            <a:r>
              <a:rPr lang="pt-BR" altLang="zh-TW" sz="1200" dirty="0"/>
              <a:t>O       .</a:t>
            </a:r>
          </a:p>
          <a:p>
            <a:r>
              <a:rPr lang="pt-BR" altLang="zh-TW" sz="1200" dirty="0"/>
              <a:t>O       [SEP]</a:t>
            </a:r>
          </a:p>
        </p:txBody>
      </p:sp>
    </p:spTree>
    <p:extLst>
      <p:ext uri="{BB962C8B-B14F-4D97-AF65-F5344CB8AC3E}">
        <p14:creationId xmlns:p14="http://schemas.microsoft.com/office/powerpoint/2010/main" val="40402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10CAF-C619-42EB-BC5E-5F74D92D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96290"/>
            <a:ext cx="10058400" cy="58270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Result(Bert)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BE2E47-4317-49FB-A91E-78975569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9264" y="1323337"/>
            <a:ext cx="10055352" cy="640080"/>
          </a:xfrm>
        </p:spPr>
        <p:txBody>
          <a:bodyPr>
            <a:noAutofit/>
          </a:bodyPr>
          <a:lstStyle/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Text : That day, </a:t>
            </a:r>
            <a:r>
              <a:rPr lang="en-US" altLang="zh-TW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Yakufu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altLang="zh-TW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43-year-old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ethnic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Uyghur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, had been freed from a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Chinese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detention camp and allowed to return home to her three teenage children and aunt and uncle in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Xinjiang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western China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. It was the first time she'd seen her family in more than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months.</a:t>
            </a:r>
          </a:p>
          <a:p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A8375F-A161-48BE-9739-8D94C3BB1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9556" y="1773936"/>
            <a:ext cx="1700784" cy="4748784"/>
          </a:xfrm>
        </p:spPr>
        <p:txBody>
          <a:bodyPr>
            <a:noAutofit/>
          </a:bodyPr>
          <a:lstStyle/>
          <a:p>
            <a:r>
              <a:rPr lang="en-US" altLang="zh-TW" sz="1200" dirty="0"/>
              <a:t>O       [CLS]</a:t>
            </a:r>
          </a:p>
          <a:p>
            <a:r>
              <a:rPr lang="en-US" altLang="zh-TW" sz="1200" dirty="0"/>
              <a:t>B-</a:t>
            </a:r>
            <a:r>
              <a:rPr lang="en-US" altLang="zh-TW" sz="1200" dirty="0" err="1"/>
              <a:t>tim</a:t>
            </a:r>
            <a:r>
              <a:rPr lang="en-US" altLang="zh-TW" sz="1200" dirty="0"/>
              <a:t>   That</a:t>
            </a:r>
          </a:p>
          <a:p>
            <a:r>
              <a:rPr lang="en-US" altLang="zh-TW" sz="1200" dirty="0"/>
              <a:t>B-</a:t>
            </a:r>
            <a:r>
              <a:rPr lang="en-US" altLang="zh-TW" sz="1200" dirty="0" err="1"/>
              <a:t>tim</a:t>
            </a:r>
            <a:r>
              <a:rPr lang="en-US" altLang="zh-TW" sz="1200" dirty="0"/>
              <a:t>   day</a:t>
            </a:r>
          </a:p>
          <a:p>
            <a:r>
              <a:rPr lang="en-US" altLang="zh-TW" sz="1200" dirty="0"/>
              <a:t>O       ,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B-per   </a:t>
            </a:r>
            <a:r>
              <a:rPr lang="en-US" altLang="zh-TW" sz="1200" dirty="0" err="1">
                <a:solidFill>
                  <a:srgbClr val="FF0000"/>
                </a:solidFill>
              </a:rPr>
              <a:t>Yakufu</a:t>
            </a:r>
            <a:endParaRPr lang="en-US" altLang="zh-TW" sz="1200" dirty="0">
              <a:solidFill>
                <a:srgbClr val="FF0000"/>
              </a:solidFill>
            </a:endParaRPr>
          </a:p>
          <a:p>
            <a:r>
              <a:rPr lang="en-US" altLang="zh-TW" sz="1200" dirty="0"/>
              <a:t>O       ,</a:t>
            </a:r>
          </a:p>
          <a:p>
            <a:r>
              <a:rPr lang="en-US" altLang="zh-TW" sz="1200" dirty="0"/>
              <a:t>O       a</a:t>
            </a:r>
          </a:p>
          <a:p>
            <a:r>
              <a:rPr lang="en-US" altLang="zh-TW" sz="1200" dirty="0"/>
              <a:t>O       43</a:t>
            </a:r>
          </a:p>
          <a:p>
            <a:r>
              <a:rPr lang="en-US" altLang="zh-TW" sz="1200" dirty="0"/>
              <a:t>O       -</a:t>
            </a:r>
          </a:p>
          <a:p>
            <a:r>
              <a:rPr lang="en-US" altLang="zh-TW" sz="1200" dirty="0"/>
              <a:t>O       year</a:t>
            </a:r>
          </a:p>
          <a:p>
            <a:r>
              <a:rPr lang="en-US" altLang="zh-TW" sz="1200" dirty="0"/>
              <a:t>O       -</a:t>
            </a:r>
          </a:p>
          <a:p>
            <a:r>
              <a:rPr lang="en-US" altLang="zh-TW" sz="1200" dirty="0"/>
              <a:t>O       old</a:t>
            </a:r>
          </a:p>
          <a:p>
            <a:r>
              <a:rPr lang="en-US" altLang="zh-TW" sz="1200" dirty="0"/>
              <a:t>O       ethnic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B-</a:t>
            </a:r>
            <a:r>
              <a:rPr lang="en-US" altLang="zh-TW" sz="1200" dirty="0" err="1">
                <a:solidFill>
                  <a:srgbClr val="FF0000"/>
                </a:solidFill>
              </a:rPr>
              <a:t>gpe</a:t>
            </a:r>
            <a:r>
              <a:rPr lang="en-US" altLang="zh-TW" sz="1200" dirty="0">
                <a:solidFill>
                  <a:srgbClr val="FF0000"/>
                </a:solidFill>
              </a:rPr>
              <a:t>   Uyghur</a:t>
            </a:r>
          </a:p>
          <a:p>
            <a:r>
              <a:rPr lang="en-US" altLang="zh-TW" sz="1200" dirty="0"/>
              <a:t>O       ,</a:t>
            </a:r>
          </a:p>
          <a:p>
            <a:endParaRPr lang="en-US" altLang="zh-TW" sz="12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850C2E-52C7-44FD-8731-5CCC689BA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5320" y="1847088"/>
            <a:ext cx="2575560" cy="4547616"/>
          </a:xfrm>
        </p:spPr>
        <p:txBody>
          <a:bodyPr>
            <a:noAutofit/>
          </a:bodyPr>
          <a:lstStyle/>
          <a:p>
            <a:r>
              <a:rPr lang="en-US" altLang="zh-TW" sz="1200" dirty="0"/>
              <a:t>O       her</a:t>
            </a:r>
          </a:p>
          <a:p>
            <a:r>
              <a:rPr lang="en-US" altLang="zh-TW" sz="1200" dirty="0"/>
              <a:t>O       three</a:t>
            </a:r>
          </a:p>
          <a:p>
            <a:r>
              <a:rPr lang="en-US" altLang="zh-TW" sz="1200" dirty="0"/>
              <a:t>O       teenage</a:t>
            </a:r>
          </a:p>
          <a:p>
            <a:r>
              <a:rPr lang="en-US" altLang="zh-TW" sz="1200" dirty="0"/>
              <a:t>O       children</a:t>
            </a:r>
          </a:p>
          <a:p>
            <a:r>
              <a:rPr lang="en-US" altLang="zh-TW" sz="1200" dirty="0"/>
              <a:t>O       and</a:t>
            </a:r>
          </a:p>
          <a:p>
            <a:r>
              <a:rPr lang="en-US" altLang="zh-TW" sz="1200" dirty="0"/>
              <a:t>O       aunt</a:t>
            </a:r>
          </a:p>
          <a:p>
            <a:r>
              <a:rPr lang="en-US" altLang="zh-TW" sz="1200" dirty="0"/>
              <a:t>O       and</a:t>
            </a:r>
          </a:p>
          <a:p>
            <a:r>
              <a:rPr lang="en-US" altLang="zh-TW" sz="1200" dirty="0"/>
              <a:t>O       uncle</a:t>
            </a:r>
          </a:p>
          <a:p>
            <a:r>
              <a:rPr lang="en-US" altLang="zh-TW" sz="1200" dirty="0"/>
              <a:t>O       in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B-geo   Xinjiang</a:t>
            </a:r>
          </a:p>
          <a:p>
            <a:r>
              <a:rPr lang="en-US" altLang="zh-TW" sz="1200" dirty="0"/>
              <a:t>O       ,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B-geo   western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B-geo   China</a:t>
            </a:r>
          </a:p>
          <a:p>
            <a:r>
              <a:rPr lang="en-US" altLang="zh-TW" sz="1200" dirty="0"/>
              <a:t>O       .</a:t>
            </a:r>
            <a:endParaRPr lang="zh-TW" altLang="en-US" sz="1200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8465B1-6119-421E-9E5F-9116EA3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8026" y="6028944"/>
            <a:ext cx="2893045" cy="365760"/>
          </a:xfrm>
        </p:spPr>
        <p:txBody>
          <a:bodyPr/>
          <a:lstStyle/>
          <a:p>
            <a:pPr rtl="0"/>
            <a:fld id="{9651C41F-D9A3-457D-A3FA-0A5DBEF4266B}" type="datetime1">
              <a:rPr lang="zh-TW" altLang="en-US" smtClean="0"/>
              <a:t>2020/12/22</a:t>
            </a:fld>
            <a:endParaRPr lang="en-US" dirty="0"/>
          </a:p>
        </p:txBody>
      </p:sp>
      <p:sp>
        <p:nvSpPr>
          <p:cNvPr id="10" name="內容版面配置區 3">
            <a:extLst>
              <a:ext uri="{FF2B5EF4-FFF2-40B4-BE49-F238E27FC236}">
                <a16:creationId xmlns:a16="http://schemas.microsoft.com/office/drawing/2014/main" id="{AF115F3E-C171-4660-9188-F819A012A5EE}"/>
              </a:ext>
            </a:extLst>
          </p:cNvPr>
          <p:cNvSpPr txBox="1">
            <a:spLocks/>
          </p:cNvSpPr>
          <p:nvPr/>
        </p:nvSpPr>
        <p:spPr>
          <a:xfrm>
            <a:off x="2628519" y="1826504"/>
            <a:ext cx="1810512" cy="4643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O       had</a:t>
            </a:r>
          </a:p>
          <a:p>
            <a:r>
              <a:rPr lang="en-US" altLang="zh-TW" sz="1200" dirty="0"/>
              <a:t>O       been</a:t>
            </a:r>
          </a:p>
          <a:p>
            <a:r>
              <a:rPr lang="en-US" altLang="zh-TW" sz="1200" dirty="0"/>
              <a:t>O       freed</a:t>
            </a:r>
          </a:p>
          <a:p>
            <a:r>
              <a:rPr lang="en-US" altLang="zh-TW" sz="1200" dirty="0"/>
              <a:t>O       from</a:t>
            </a:r>
          </a:p>
          <a:p>
            <a:r>
              <a:rPr lang="en-US" altLang="zh-TW" sz="1200" dirty="0"/>
              <a:t>O       a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B-</a:t>
            </a:r>
            <a:r>
              <a:rPr lang="en-US" altLang="zh-TW" sz="1200" dirty="0" err="1">
                <a:solidFill>
                  <a:srgbClr val="FF0000"/>
                </a:solidFill>
              </a:rPr>
              <a:t>gpe</a:t>
            </a:r>
            <a:r>
              <a:rPr lang="en-US" altLang="zh-TW" sz="1200" dirty="0">
                <a:solidFill>
                  <a:srgbClr val="FF0000"/>
                </a:solidFill>
              </a:rPr>
              <a:t>   Chinese</a:t>
            </a:r>
          </a:p>
          <a:p>
            <a:r>
              <a:rPr lang="en-US" altLang="zh-TW" sz="1200" dirty="0"/>
              <a:t>O       detention</a:t>
            </a:r>
          </a:p>
          <a:p>
            <a:r>
              <a:rPr lang="en-US" altLang="zh-TW" sz="1200" dirty="0"/>
              <a:t>O       camp</a:t>
            </a:r>
          </a:p>
          <a:p>
            <a:r>
              <a:rPr lang="en-US" altLang="zh-TW" sz="1200" dirty="0"/>
              <a:t>O       and</a:t>
            </a:r>
          </a:p>
          <a:p>
            <a:r>
              <a:rPr lang="en-US" altLang="zh-TW" sz="1200" dirty="0"/>
              <a:t>O       allowed</a:t>
            </a:r>
          </a:p>
          <a:p>
            <a:r>
              <a:rPr lang="en-US" altLang="zh-TW" sz="1200" dirty="0"/>
              <a:t>O       to</a:t>
            </a:r>
          </a:p>
          <a:p>
            <a:r>
              <a:rPr lang="en-US" altLang="zh-TW" sz="1200" dirty="0"/>
              <a:t>O       return</a:t>
            </a:r>
          </a:p>
          <a:p>
            <a:r>
              <a:rPr lang="en-US" altLang="zh-TW" sz="1200" dirty="0"/>
              <a:t>O       home</a:t>
            </a:r>
          </a:p>
          <a:p>
            <a:r>
              <a:rPr lang="en-US" altLang="zh-TW" sz="1200" dirty="0"/>
              <a:t>O       to</a:t>
            </a:r>
          </a:p>
        </p:txBody>
      </p:sp>
      <p:sp>
        <p:nvSpPr>
          <p:cNvPr id="12" name="內容版面配置區 5">
            <a:extLst>
              <a:ext uri="{FF2B5EF4-FFF2-40B4-BE49-F238E27FC236}">
                <a16:creationId xmlns:a16="http://schemas.microsoft.com/office/drawing/2014/main" id="{B2CE5F2E-B44C-4C88-AD9B-3C5ACA744BC8}"/>
              </a:ext>
            </a:extLst>
          </p:cNvPr>
          <p:cNvSpPr txBox="1">
            <a:spLocks/>
          </p:cNvSpPr>
          <p:nvPr/>
        </p:nvSpPr>
        <p:spPr>
          <a:xfrm>
            <a:off x="6289548" y="1847088"/>
            <a:ext cx="2575560" cy="5785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O       It</a:t>
            </a:r>
          </a:p>
          <a:p>
            <a:r>
              <a:rPr lang="en-US" altLang="zh-TW" sz="1200" dirty="0"/>
              <a:t>O       was</a:t>
            </a:r>
          </a:p>
          <a:p>
            <a:r>
              <a:rPr lang="en-US" altLang="zh-TW" sz="1200" dirty="0"/>
              <a:t>O       the</a:t>
            </a:r>
          </a:p>
          <a:p>
            <a:r>
              <a:rPr lang="en-US" altLang="zh-TW" sz="1200" dirty="0"/>
              <a:t>O       first</a:t>
            </a:r>
          </a:p>
          <a:p>
            <a:r>
              <a:rPr lang="en-US" altLang="zh-TW" sz="1200" dirty="0"/>
              <a:t>O       time</a:t>
            </a:r>
          </a:p>
          <a:p>
            <a:r>
              <a:rPr lang="en-US" altLang="zh-TW" sz="1200" dirty="0"/>
              <a:t>O       she</a:t>
            </a:r>
          </a:p>
          <a:p>
            <a:r>
              <a:rPr lang="en-US" altLang="zh-TW" sz="1200" dirty="0"/>
              <a:t>O       '</a:t>
            </a:r>
          </a:p>
          <a:p>
            <a:r>
              <a:rPr lang="en-US" altLang="zh-TW" sz="1200" dirty="0"/>
              <a:t>O       d</a:t>
            </a:r>
          </a:p>
          <a:p>
            <a:r>
              <a:rPr lang="en-US" altLang="zh-TW" sz="1200" dirty="0"/>
              <a:t>O       seen</a:t>
            </a:r>
          </a:p>
          <a:p>
            <a:r>
              <a:rPr lang="en-US" altLang="zh-TW" sz="1200" dirty="0"/>
              <a:t>O       her</a:t>
            </a:r>
          </a:p>
          <a:p>
            <a:r>
              <a:rPr lang="en-US" altLang="zh-TW" sz="1200" dirty="0"/>
              <a:t>O       family</a:t>
            </a:r>
          </a:p>
          <a:p>
            <a:r>
              <a:rPr lang="en-US" altLang="zh-TW" sz="1200" dirty="0"/>
              <a:t>O       in</a:t>
            </a:r>
          </a:p>
          <a:p>
            <a:r>
              <a:rPr lang="en-US" altLang="zh-TW" sz="1200" dirty="0"/>
              <a:t>O       more</a:t>
            </a:r>
          </a:p>
          <a:p>
            <a:r>
              <a:rPr lang="en-US" altLang="zh-TW" sz="1200" dirty="0"/>
              <a:t>O       than</a:t>
            </a:r>
          </a:p>
        </p:txBody>
      </p:sp>
      <p:sp>
        <p:nvSpPr>
          <p:cNvPr id="13" name="內容版面配置區 5">
            <a:extLst>
              <a:ext uri="{FF2B5EF4-FFF2-40B4-BE49-F238E27FC236}">
                <a16:creationId xmlns:a16="http://schemas.microsoft.com/office/drawing/2014/main" id="{AB89F2B5-0E18-4F46-B28B-F837B722BDA1}"/>
              </a:ext>
            </a:extLst>
          </p:cNvPr>
          <p:cNvSpPr txBox="1">
            <a:spLocks/>
          </p:cNvSpPr>
          <p:nvPr/>
        </p:nvSpPr>
        <p:spPr>
          <a:xfrm>
            <a:off x="8198358" y="1847088"/>
            <a:ext cx="2575560" cy="5785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sz="1200" dirty="0">
                <a:solidFill>
                  <a:srgbClr val="FF0000"/>
                </a:solidFill>
              </a:rPr>
              <a:t>B-tim   16</a:t>
            </a:r>
          </a:p>
          <a:p>
            <a:r>
              <a:rPr lang="pt-BR" altLang="zh-TW" sz="1200" dirty="0">
                <a:solidFill>
                  <a:srgbClr val="FF0000"/>
                </a:solidFill>
              </a:rPr>
              <a:t>O       months</a:t>
            </a:r>
          </a:p>
          <a:p>
            <a:r>
              <a:rPr lang="pt-BR" altLang="zh-TW" sz="1200" dirty="0"/>
              <a:t>O       .</a:t>
            </a:r>
          </a:p>
          <a:p>
            <a:r>
              <a:rPr lang="pt-BR" altLang="zh-TW" sz="1200" dirty="0"/>
              <a:t>O       [SEP]</a:t>
            </a:r>
          </a:p>
        </p:txBody>
      </p:sp>
    </p:spTree>
    <p:extLst>
      <p:ext uri="{BB962C8B-B14F-4D97-AF65-F5344CB8AC3E}">
        <p14:creationId xmlns:p14="http://schemas.microsoft.com/office/powerpoint/2010/main" val="371412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F8395-77F1-41C7-A6A1-256AD8CB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66750"/>
          </a:xfrm>
        </p:spPr>
        <p:txBody>
          <a:bodyPr/>
          <a:lstStyle/>
          <a:p>
            <a:r>
              <a:rPr lang="en-US" altLang="zh-TW" dirty="0"/>
              <a:t>Result (Spacy)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E2DC0-5CA6-47A3-8FA9-8A646E61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2496"/>
            <a:ext cx="10058400" cy="4270248"/>
          </a:xfrm>
        </p:spPr>
        <p:txBody>
          <a:bodyPr>
            <a:normAutofit lnSpcReduction="10000"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Text : That day, </a:t>
            </a:r>
            <a:r>
              <a:rPr lang="en-US" altLang="zh-TW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Yakufu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altLang="zh-TW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43-year-old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ethnic </a:t>
            </a: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Uyghur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, had been freed from a </a:t>
            </a: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Chinese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detention camp and allowed to return home to her three teenage children and aunt and uncle in </a:t>
            </a: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Xinjiang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western China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. It was the first time she'd seen her family in more than </a:t>
            </a:r>
            <a:r>
              <a:rPr lang="en-US" altLang="zh-TW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months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TW" sz="1400" dirty="0"/>
          </a:p>
          <a:p>
            <a:r>
              <a:rPr lang="en-US" altLang="zh-TW" sz="1400" dirty="0"/>
              <a:t>That day 0 8 DATE</a:t>
            </a:r>
          </a:p>
          <a:p>
            <a:r>
              <a:rPr lang="en-US" altLang="zh-TW" sz="1400" dirty="0" err="1"/>
              <a:t>Yakufu</a:t>
            </a:r>
            <a:r>
              <a:rPr lang="en-US" altLang="zh-TW" sz="1400" dirty="0"/>
              <a:t> 10 16 ORG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43-year-old</a:t>
            </a:r>
            <a:r>
              <a:rPr lang="en-US" altLang="zh-TW" sz="1400" dirty="0"/>
              <a:t> 20 31 DATE</a:t>
            </a:r>
          </a:p>
          <a:p>
            <a:r>
              <a:rPr lang="en-US" altLang="zh-TW" sz="1400" dirty="0"/>
              <a:t>Uyghur 39 45 PERSON</a:t>
            </a:r>
          </a:p>
          <a:p>
            <a:r>
              <a:rPr lang="en-US" altLang="zh-TW" sz="1400" dirty="0"/>
              <a:t>Chinese 69 76 NORP</a:t>
            </a:r>
          </a:p>
          <a:p>
            <a:r>
              <a:rPr lang="en-US" altLang="zh-TW" sz="1400" dirty="0"/>
              <a:t>three 126 131 CARDINAL</a:t>
            </a:r>
          </a:p>
          <a:p>
            <a:r>
              <a:rPr lang="en-US" altLang="zh-TW" sz="1400" dirty="0"/>
              <a:t>Xinjiang 171 179 GPE</a:t>
            </a:r>
          </a:p>
          <a:p>
            <a:r>
              <a:rPr lang="en-US" altLang="zh-TW" sz="1400" dirty="0"/>
              <a:t>China 189 194 GPE</a:t>
            </a:r>
          </a:p>
          <a:p>
            <a:r>
              <a:rPr lang="en-US" altLang="zh-TW" sz="1400" dirty="0"/>
              <a:t>first 207 212 ORDINAL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more than 16 months 243 262 DATE</a:t>
            </a:r>
          </a:p>
          <a:p>
            <a:endParaRPr lang="zh-TW" altLang="en-US" sz="1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55B59E-93D0-4C8B-A7BD-E915725F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2020/12/22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F8395-77F1-41C7-A6A1-256AD8CB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66750"/>
          </a:xfrm>
        </p:spPr>
        <p:txBody>
          <a:bodyPr/>
          <a:lstStyle/>
          <a:p>
            <a:r>
              <a:rPr lang="en-US" altLang="zh-TW" dirty="0"/>
              <a:t>Result (Spacy)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E2DC0-5CA6-47A3-8FA9-8A646E61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2496"/>
            <a:ext cx="10058400" cy="4270248"/>
          </a:xfrm>
        </p:spPr>
        <p:txBody>
          <a:bodyPr>
            <a:normAutofit lnSpcReduction="10000"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Text : That day, </a:t>
            </a:r>
            <a:r>
              <a:rPr lang="en-US" altLang="zh-TW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Yakufu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, a 43-year-old</a:t>
            </a:r>
            <a:r>
              <a:rPr lang="en-US" altLang="zh-TW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ethnic </a:t>
            </a: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Uyghur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, had been freed from a </a:t>
            </a: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Chinese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detention camp and allowed to return home to her three teenage children and aunt and uncle in </a:t>
            </a: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Xinjiang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western China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. It was the first time she'd seen her family in more than 16 months.</a:t>
            </a:r>
            <a:endParaRPr lang="en-US" altLang="zh-TW" sz="1400" dirty="0"/>
          </a:p>
          <a:p>
            <a:r>
              <a:rPr lang="en-US" altLang="zh-TW" sz="1400" dirty="0"/>
              <a:t>That day 0 8 DATE</a:t>
            </a:r>
          </a:p>
          <a:p>
            <a:r>
              <a:rPr lang="en-US" altLang="zh-TW" sz="1400" dirty="0" err="1"/>
              <a:t>Yakufu</a:t>
            </a:r>
            <a:r>
              <a:rPr lang="en-US" altLang="zh-TW" sz="1400" dirty="0"/>
              <a:t> 10 16 ORG</a:t>
            </a:r>
          </a:p>
          <a:p>
            <a:r>
              <a:rPr lang="en-US" altLang="zh-TW" sz="1400" dirty="0"/>
              <a:t>43-year-old 20 31 DATE</a:t>
            </a:r>
          </a:p>
          <a:p>
            <a:r>
              <a:rPr lang="en-US" altLang="zh-TW" sz="1400" dirty="0"/>
              <a:t>Uyghur 39 45 PERSON</a:t>
            </a:r>
          </a:p>
          <a:p>
            <a:r>
              <a:rPr lang="en-US" altLang="zh-TW" sz="1400" dirty="0"/>
              <a:t>Chinese 69 76 NORP</a:t>
            </a:r>
          </a:p>
          <a:p>
            <a:r>
              <a:rPr lang="en-US" altLang="zh-TW" sz="1400" dirty="0"/>
              <a:t>three 126 131 CARDINAL</a:t>
            </a:r>
          </a:p>
          <a:p>
            <a:r>
              <a:rPr lang="en-US" altLang="zh-TW" sz="1400" dirty="0"/>
              <a:t>Xinjiang 171 179 GPE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China 189 194 GPE</a:t>
            </a:r>
          </a:p>
          <a:p>
            <a:r>
              <a:rPr lang="en-US" altLang="zh-TW" sz="1400" dirty="0"/>
              <a:t>first 207 212 ORDINAL</a:t>
            </a:r>
          </a:p>
          <a:p>
            <a:r>
              <a:rPr lang="en-US" altLang="zh-TW" sz="1400" dirty="0"/>
              <a:t>more than 16 months 243 262 DATE</a:t>
            </a:r>
          </a:p>
          <a:p>
            <a:endParaRPr lang="zh-TW" altLang="en-US" sz="1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55B59E-93D0-4C8B-A7BD-E915725F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2020/12/22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3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{41E568DF-C8AE-4730-B5C3-A22576282460}tf78438558_win32</Template>
  <TotalTime>44</TotalTime>
  <Words>647</Words>
  <Application>Microsoft Office PowerPoint</Application>
  <PresentationFormat>寬螢幕</PresentationFormat>
  <Paragraphs>167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JhengHei UI</vt:lpstr>
      <vt:lpstr>Arial</vt:lpstr>
      <vt:lpstr>Calibri</vt:lpstr>
      <vt:lpstr>Century Gothic</vt:lpstr>
      <vt:lpstr>Garamond</vt:lpstr>
      <vt:lpstr>SavonVTI</vt:lpstr>
      <vt:lpstr>2020/12/22  Meeting</vt:lpstr>
      <vt:lpstr>Title Lorem Ipsum</vt:lpstr>
      <vt:lpstr>Bert Ner V.S. Spacy</vt:lpstr>
      <vt:lpstr>Result(BERT)</vt:lpstr>
      <vt:lpstr>Result(Bert)</vt:lpstr>
      <vt:lpstr>Result (Spacy)</vt:lpstr>
      <vt:lpstr>Result (Spacy)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2020/12/22  Meeting</dc:title>
  <dc:creator>冠蓁 穆</dc:creator>
  <cp:lastModifiedBy>冠蓁 穆</cp:lastModifiedBy>
  <cp:revision>5</cp:revision>
  <dcterms:created xsi:type="dcterms:W3CDTF">2020-12-22T14:23:01Z</dcterms:created>
  <dcterms:modified xsi:type="dcterms:W3CDTF">2020-12-22T15:07:30Z</dcterms:modified>
</cp:coreProperties>
</file>