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95c159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95c159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a6a97e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6a6a97e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6b9551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6b9551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outer.vuejs.org/zh/guide/advanced/navigation-guard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192.168.233.40/todoclient/" TargetMode="External"/><Relationship Id="rId4" Type="http://schemas.openxmlformats.org/officeDocument/2006/relationships/hyperlink" Target="https://192.168.233.40/todo/swagger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D5 - Vue 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Router </a:t>
            </a:r>
            <a:r>
              <a:rPr lang="zh-TW"/>
              <a:t>重點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動態路由 (/User/:Id) + 監聽 </a:t>
            </a:r>
            <a:r>
              <a:rPr lang="zh-TW"/>
              <a:t>=&gt; Q10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抵達路由時Link 變色 =&gt; Q10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具名路由好處，當網址變動時只須改index.js </a:t>
            </a:r>
            <a:r>
              <a:rPr lang="zh-TW"/>
              <a:t>=&gt; Q10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嵌套路由應用常見就是Layout =&gt; Q11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當有權限驗證時候可以觀看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导航守卫 | Vue Router (vuejs.org)</a:t>
            </a:r>
            <a:r>
              <a:rPr lang="zh-TW"/>
              <a:t> =&gt; Q12、Q13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 TODO CRUD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請利用 TODO API 實作CRUD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範本為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Vite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樣式可以選擇套用 Bootstrap 或者 Tailwind 都可以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Fetch 或者 Axios 呼叫都可以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API :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Swagger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環境變數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可以嘗試去尋找 Vite 環境變數，切換Base URL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