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9a51d5f3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9a51d5f3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9a51d5f3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9a51d5f3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9b0160e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9b0160e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9b0160e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9b0160e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6b9935ab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6b9935ab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6b9935ab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6b9935ab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mozilla.org/zh-TW/docs/Web/JavaScript/Reference/Operators/Destructuring_assignm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bootstrap.com/docs/5.3/getting-started/javascrip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imevu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D6 - </a:t>
            </a:r>
            <a:r>
              <a:rPr lang="zh-TW"/>
              <a:t>Vue 入門教育訓練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聯邦網通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 </a:t>
            </a:r>
            <a:r>
              <a:rPr lang="zh-TW"/>
              <a:t>解構 =&gt; Q14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解構賦值 - JavaScript | MDN (mozilla.org)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Axios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使用非同步，請使用try…catch...包起來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75" y="1702913"/>
            <a:ext cx="76866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Axios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可以利用攔截器處理共同的邏輯，例如Request Add Token、Response 統一Alert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59175"/>
            <a:ext cx="86537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如何挑選 UI 套件庫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文件寫得齊全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定時更新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用的上手即可，只要專心會一套就好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與框架有結合 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· Bootstrap v5.3 --- JavaScript · Bootstrap v5.3 (getbootstrap.com)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PrimeVue UI </a:t>
            </a:r>
            <a:r>
              <a:rPr lang="zh-TW"/>
              <a:t>組件庫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PrimeVue - Vue UI Component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可以把前面做的腳踏車專案以及 CRUD 使用 PrimeVue 進行重構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