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T Sans Narrow" panose="02020500000000000000" charset="0"/>
      <p:regular r:id="rId10"/>
      <p:bold r:id="rId11"/>
    </p:embeddedFont>
    <p:embeddedFont>
      <p:font typeface="Open Sans" panose="02020500000000000000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6a6f590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6a6f5903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6a6f5903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6a6f5903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6a6f5903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6a6f5903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6a6f5903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6a6f5903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c6d92f5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c6d92f5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50d75c42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50d75c42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cgbusfs.blob.core.windows.net/dotapp/youbike/v2/youbike_immediate.js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mo-bike-6k5jlu46w-a35506322s-projects.vercel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D3 - Vue 入門教育訓練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聯邦網通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 組件溝通方式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Props 、Emits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最常用也最基本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只能往下或往上一層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最多兩層，否則專案會太複雜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00" y="2417463"/>
            <a:ext cx="7162800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 組件溝通方式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Slot =&gt; 當容器時使用 如DataTable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21038"/>
            <a:ext cx="711517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 組件溝通方式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Provide 、Inject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可以跨元件溝通但限定在同個元件樹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463" y="1963138"/>
            <a:ext cx="684847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 組件溝通方式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Pinia =&gt; 全域溝通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100" y="1657675"/>
            <a:ext cx="5926926" cy="34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Vue 組件切分注意事項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因先熟悉組件溝通方式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不要在專案初期就開始想著切分，因實作某幾頁，才開始重構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一切以</a:t>
            </a:r>
            <a:r>
              <a:rPr lang="zh-TW" b="1">
                <a:solidFill>
                  <a:srgbClr val="FF0000"/>
                </a:solidFill>
              </a:rPr>
              <a:t>好維護</a:t>
            </a:r>
            <a:r>
              <a:rPr lang="zh-TW"/>
              <a:t>為主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啥時切分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HTML UI 組件　=&gt; 可以參考成熟的 UI 來練習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邏輯上分層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實作腳踏車專案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腳踏車 API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https://tcgbusfs.blob.core.windows.net/dotapp/youbike/v2/youbike_immediate.json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範例網站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Vite App (demo-bike-6k5jlu46w-a35506322s-projects.vercel.app)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請實作與這個功能一模一樣的網站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樣式可以選擇套用 Bootstrap 都可以，請用</a:t>
            </a:r>
            <a:r>
              <a:rPr lang="zh-TW" b="1">
                <a:solidFill>
                  <a:srgbClr val="FF0000"/>
                </a:solidFill>
              </a:rPr>
              <a:t>官方方式引入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如螢幕大小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PT Sans Narrow</vt:lpstr>
      <vt:lpstr>Open Sans</vt:lpstr>
      <vt:lpstr>Arial</vt:lpstr>
      <vt:lpstr>Tropic</vt:lpstr>
      <vt:lpstr>D3 - Vue 入門教育訓練</vt:lpstr>
      <vt:lpstr>Vue 組件溝通方式</vt:lpstr>
      <vt:lpstr>Vue 組件溝通方式</vt:lpstr>
      <vt:lpstr>Vue 組件溝通方式</vt:lpstr>
      <vt:lpstr>Vue 組件溝通方式</vt:lpstr>
      <vt:lpstr>Vue 組件切分注意事項</vt:lpstr>
      <vt:lpstr>實作腳踏車專案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D3 - Vue 入門教育訓練</dc:title>
  <dc:creator>余旻嬨</dc:creator>
  <cp:lastModifiedBy>余旻嬨</cp:lastModifiedBy>
  <cp:revision>1</cp:revision>
  <dcterms:modified xsi:type="dcterms:W3CDTF">2024-07-17T03:43:21Z</dcterms:modified>
</cp:coreProperties>
</file>