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88a70da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88a70da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88a70da8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88a70da8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8613e8b27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8613e8b27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8613e8b2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8613e8b2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84d92ef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84d92ef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88a70da8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88a70da8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a21da51d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a21da51d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mozilla.org/zh-TW/docs/Web/API/Fetch_API/Using_Fetch" TargetMode="External"/><Relationship Id="rId4" Type="http://schemas.openxmlformats.org/officeDocument/2006/relationships/hyperlink" Target="https://s103071049.coderbridge.io/2021/07/10/async-await/" TargetMode="External"/><Relationship Id="rId5" Type="http://schemas.openxmlformats.org/officeDocument/2006/relationships/hyperlink" Target="https://github.com/axios/axio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D4 - Vue 入門教育訓練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聯邦網通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記憶體</a:t>
            </a:r>
            <a:r>
              <a:rPr lang="zh-TW"/>
              <a:t>參考問題 =&gt; Q7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Watch </a:t>
            </a:r>
            <a:r>
              <a:rPr lang="zh-TW"/>
              <a:t>監聽記憶體的改變，如 Sort 發生排序，但記憶體尚未改變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兩個物件相等，const object = object相等，進而產生記憶體參考問題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可以使用深淺複製來解決連接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此為 JS 問題，非 Vue 問題，各種語言皆會有此問題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JS Promise 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大家可以先從 JAVA 瞭解起,因為概念一模一樣，例如呼叫資料庫時候寫的是非同步方法獲取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非同步概念 =&gt; 在未完做一件事情時後就做下一件，可以利用 Promise.All等待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前後端 Restful API 呼叫關鍵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URL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Request (QueryString、Form、JSON)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HTTP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Headers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Response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前後端格式，除了商業邏輯放在後端，格式雙方討論好做為主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呼叫 API 正確起手式 =&gt; Q8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Fetch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Using Fetch - Web APIs | MDN (mozilla.org)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Fetch 與 Promise (五)：async 與 await (coderbridge.io)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Axios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axios/axios: Promise based HTTP client for the browser and node.js (github.com)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JS Object </a:t>
            </a:r>
            <a:r>
              <a:rPr lang="zh-TW"/>
              <a:t>屬性生成 =&gt; Q9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const temp = {};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temp.key = 1;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temp[‘value’] = 2;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const key = ‘hello’ ; temp[key]=3;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腳踏車專案邏輯解析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利用 computed 原理，監聽 ref 變數去做值變化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分頁總頁數計算，一定是拿篩選過後且排序過的資料計算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分頁原理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一頁幾筆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總頁數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當前頁數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如需要做組件，將組件每次變更的頁碼返回給主元件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Router </a:t>
            </a:r>
            <a:r>
              <a:rPr lang="zh-TW"/>
              <a:t>官網閱讀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可以開啟一個專案繼續實作 =&gt; 有些寫法是Options 可以請AI 幫你轉換成組合式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將 D1 之前筆記套上</a:t>
            </a:r>
            <a:r>
              <a:rPr lang="zh-TW"/>
              <a:t>自己的layout 排版，美觀一下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588" y="1636188"/>
            <a:ext cx="2066925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5438" y="1636200"/>
            <a:ext cx="212407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