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T Sans Narrow" panose="02020500000000000000" charset="0"/>
      <p:regular r:id="rId11"/>
      <p:bold r:id="rId12"/>
    </p:embeddedFont>
    <p:embeddedFont>
      <p:font typeface="Open Sans" panose="02020500000000000000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50c8d280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50c8d280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c357547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c357547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357547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c357547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3575471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c3575471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c416b71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c416b71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c26f08fb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c26f08fb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c357547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c357547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k.vuejs.org/examples/#form-binding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guide/essentials/template-ref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guide/essentials/class-and-styl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zh-CN/docs/Web/HTML/Element/butt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guide/essentials/lifecycl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Glossary/Fals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Heidi-Liu/git-commit-messag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st.github.com/brianclements/841ea7bffdb01346392c#commit-bo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D2 - Vue 入門教育訓練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聯邦網通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表單綁定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了解 HTML Input  特點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Vue.js 範例 --- Examples | Vue.js (vuejs.org)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 (綁定 Dom 元素)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模板引用 | Vue.js (vuejs.org)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在需要取得Dom 元素的資訊情況，等同於 document.getElementById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偏少情況使用，主要因為資料驅動畫面居多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 - Bind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Class 与 Style 绑定 | Vue.js (vuejs.org)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HTML Attr，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&lt;button&gt; - HTML（超文本标记语言） | MDN (mozilla.org)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需要與響應試變數互動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生命週期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生命周期钩子 | Vue.js (vuejs.org)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常用 Setup、onMounted ( Dom 元素產生完畢 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 真假值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假值 - MDN Web 文档术语表：Web 相关术语的定义 | MDN (mozilla.org)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38" y="1773663"/>
            <a:ext cx="46196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Share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創建檔案時的命名規則(Component name "x" should always be multi-word.)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Commit 範例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【學習筆記】如何撰好的 Git Commit Message - HackMD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Angular 提交格式參考表 --- Angular Commit Format Reference Sheet (github.com)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做好一個段落即可 Commit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如螢幕大小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PT Sans Narrow</vt:lpstr>
      <vt:lpstr>Open Sans</vt:lpstr>
      <vt:lpstr>Arial</vt:lpstr>
      <vt:lpstr>Tropic</vt:lpstr>
      <vt:lpstr>D2 - Vue 入門教育訓練</vt:lpstr>
      <vt:lpstr>Vue 表單綁定</vt:lpstr>
      <vt:lpstr>Ref (綁定 Dom 元素)</vt:lpstr>
      <vt:lpstr>V - Bind</vt:lpstr>
      <vt:lpstr>生命週期</vt:lpstr>
      <vt:lpstr>JS 真假值</vt:lpstr>
      <vt:lpstr>Share</vt:lpstr>
      <vt:lpstr>GIT Commit 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D2 - Vue 入門教育訓練</dc:title>
  <dc:creator>余旻嬨</dc:creator>
  <cp:lastModifiedBy>余旻嬨</cp:lastModifiedBy>
  <cp:revision>1</cp:revision>
  <dcterms:modified xsi:type="dcterms:W3CDTF">2024-07-16T02:28:24Z</dcterms:modified>
</cp:coreProperties>
</file>