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03/11/2022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03/11/2022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github.com/Minnikeswar/British-Airways-Virtual-Experience-program-/tree/master/Task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2196271"/>
            <a:ext cx="10235821" cy="2387600"/>
          </a:xfrm>
        </p:spPr>
        <p:txBody>
          <a:bodyPr/>
          <a:lstStyle/>
          <a:p>
            <a:r>
              <a:rPr lang="en-GB" dirty="0" smtClean="0"/>
              <a:t>analysis on customer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3871"/>
            <a:ext cx="9144000" cy="870483"/>
          </a:xfrm>
        </p:spPr>
        <p:txBody>
          <a:bodyPr/>
          <a:lstStyle/>
          <a:p>
            <a:r>
              <a:rPr lang="en-GB" dirty="0" smtClean="0"/>
              <a:t>INSIGHTS DISCOVERY AND SENTIMENT ANALYSIS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Date 30</a:t>
            </a:r>
            <a:r>
              <a:rPr lang="en-GB" baseline="30000" dirty="0" smtClean="0"/>
              <a:t>th</a:t>
            </a:r>
            <a:r>
              <a:rPr lang="en-GB" dirty="0" smtClean="0"/>
              <a:t> November 2022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 txBox="1">
            <a:spLocks/>
          </p:cNvSpPr>
          <p:nvPr/>
        </p:nvSpPr>
        <p:spPr>
          <a:xfrm>
            <a:off x="9116704" y="5794882"/>
            <a:ext cx="2893325" cy="870483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u="sng" dirty="0" smtClean="0"/>
              <a:t>SUBMITTED By</a:t>
            </a:r>
            <a:r>
              <a:rPr lang="en-GB" sz="1200" dirty="0" smtClean="0"/>
              <a:t>:</a:t>
            </a:r>
          </a:p>
          <a:p>
            <a:pPr algn="l"/>
            <a:r>
              <a:rPr lang="en-GB" sz="1200" b="1" dirty="0" err="1" smtClean="0"/>
              <a:t>Minnikeswar</a:t>
            </a:r>
            <a:r>
              <a:rPr lang="en-GB" sz="1200" b="1" dirty="0" smtClean="0"/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2" y="1152987"/>
            <a:ext cx="3540931" cy="2360621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1" t="6368" r="11725" b="13831"/>
          <a:stretch/>
        </p:blipFill>
        <p:spPr>
          <a:xfrm>
            <a:off x="4006031" y="3547726"/>
            <a:ext cx="3295522" cy="3269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4011" r="6137"/>
          <a:stretch/>
        </p:blipFill>
        <p:spPr>
          <a:xfrm>
            <a:off x="4006031" y="1142251"/>
            <a:ext cx="3295522" cy="2348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1" y="3663733"/>
            <a:ext cx="3540931" cy="291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7" t="7164" r="7347" b="16219"/>
          <a:stretch/>
        </p:blipFill>
        <p:spPr>
          <a:xfrm>
            <a:off x="7422981" y="1142251"/>
            <a:ext cx="4554287" cy="466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8364" y="48755"/>
            <a:ext cx="1065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10000"/>
                  </a:schemeClr>
                </a:solidFill>
              </a:rPr>
              <a:t>Conclusion :</a:t>
            </a:r>
          </a:p>
          <a:p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It is observed that travelers of the Economy classes are expecting the Airline to improve its services in terms of food quality and seating comfort.</a:t>
            </a:r>
          </a:p>
          <a:p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The sentiment analysis of the reviews shows as balanced customer experience with the Airline.</a:t>
            </a:r>
          </a:p>
          <a:p>
            <a:r>
              <a:rPr lang="en-US" sz="1400" dirty="0" smtClean="0">
                <a:solidFill>
                  <a:schemeClr val="bg1">
                    <a:lumMod val="10000"/>
                  </a:schemeClr>
                </a:solidFill>
              </a:rPr>
              <a:t>However the travelers of First class seem highly satisfied with the services provided.</a:t>
            </a: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7266" y="6208889"/>
            <a:ext cx="9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analysis on customer reviews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12</cp:revision>
  <cp:lastPrinted>2022-06-09T07:44:13Z</cp:lastPrinted>
  <dcterms:created xsi:type="dcterms:W3CDTF">2022-02-22T07:39:05Z</dcterms:created>
  <dcterms:modified xsi:type="dcterms:W3CDTF">2022-11-03T18:47:01Z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