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=""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=""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=""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04/11/2022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=""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=""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04/11/2022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2196271"/>
            <a:ext cx="10235821" cy="2387600"/>
          </a:xfrm>
        </p:spPr>
        <p:txBody>
          <a:bodyPr/>
          <a:lstStyle/>
          <a:p>
            <a:r>
              <a:rPr lang="en-GB" dirty="0" smtClean="0"/>
              <a:t>analysis on customer </a:t>
            </a:r>
            <a:r>
              <a:rPr lang="en-GB" dirty="0" smtClean="0"/>
              <a:t>Booking data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4737"/>
            <a:ext cx="9144000" cy="870483"/>
          </a:xfrm>
        </p:spPr>
        <p:txBody>
          <a:bodyPr/>
          <a:lstStyle/>
          <a:p>
            <a:r>
              <a:rPr lang="en-GB" dirty="0" smtClean="0"/>
              <a:t>Finding the most contributing attributes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Date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December</a:t>
            </a:r>
            <a:r>
              <a:rPr lang="en-GB" dirty="0" smtClean="0"/>
              <a:t> </a:t>
            </a:r>
            <a:r>
              <a:rPr lang="en-GB" dirty="0" smtClean="0"/>
              <a:t>2022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A28FAAD5-BEA6-D647-CD8F-9337612F188E}"/>
              </a:ext>
            </a:extLst>
          </p:cNvPr>
          <p:cNvSpPr txBox="1">
            <a:spLocks/>
          </p:cNvSpPr>
          <p:nvPr/>
        </p:nvSpPr>
        <p:spPr>
          <a:xfrm>
            <a:off x="9116704" y="5794882"/>
            <a:ext cx="2893325" cy="870483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cap="all" spc="30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b="1" u="sng" dirty="0" smtClean="0"/>
              <a:t>SUBMITTED By</a:t>
            </a:r>
            <a:r>
              <a:rPr lang="en-GB" sz="1200" dirty="0" smtClean="0"/>
              <a:t>:</a:t>
            </a:r>
          </a:p>
          <a:p>
            <a:pPr algn="l"/>
            <a:r>
              <a:rPr lang="en-GB" sz="1200" b="1" dirty="0" err="1" smtClean="0"/>
              <a:t>Minnikeswar</a:t>
            </a:r>
            <a:r>
              <a:rPr lang="en-GB" sz="1200" b="1" dirty="0" smtClean="0"/>
              <a:t> Rao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7671" y="294414"/>
            <a:ext cx="10658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</a:rPr>
              <a:t>Summary: </a:t>
            </a:r>
            <a:endParaRPr lang="en-US" sz="2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1"/>
          </p:nvPr>
        </p:nvSpPr>
        <p:spPr>
          <a:xfrm>
            <a:off x="5677467" y="1286160"/>
            <a:ext cx="6100550" cy="47728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The top 6 contributing features are Purchase lead time, Flight hour, Length of stay, 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F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light duration, No of passengers &amp; Origin of booking.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In the Origin of booking locations like 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Malaysia, Australia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played a major role.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The Accuracy of the model after 5 fold cross-validation is found to be around 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70 %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The reason for such a low cross-validation accuracy is non-uniform data distribution. For example target column has two values which are distributed into 85% and 15% respectively.</a:t>
            </a:r>
          </a:p>
        </p:txBody>
      </p:sp>
      <p:pic>
        <p:nvPicPr>
          <p:cNvPr id="12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7" r="9185"/>
          <a:stretch/>
        </p:blipFill>
        <p:spPr>
          <a:xfrm>
            <a:off x="477671" y="1286160"/>
            <a:ext cx="5068309" cy="4909924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464" y="4254345"/>
            <a:ext cx="3630305" cy="2314163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111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analysis on customer Booking data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Microsoft account</cp:lastModifiedBy>
  <cp:revision>13</cp:revision>
  <cp:lastPrinted>2022-06-09T07:44:13Z</cp:lastPrinted>
  <dcterms:created xsi:type="dcterms:W3CDTF">2022-02-22T07:39:05Z</dcterms:created>
  <dcterms:modified xsi:type="dcterms:W3CDTF">2022-11-03T19:03:09Z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