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notesMasterIdLst>
    <p:notesMasterId r:id="rId19"/>
  </p:notesMasterIdLst>
  <p:sldIdLst>
    <p:sldId id="331" r:id="rId4"/>
    <p:sldId id="337" r:id="rId5"/>
    <p:sldId id="308" r:id="rId6"/>
    <p:sldId id="297" r:id="rId7"/>
    <p:sldId id="325" r:id="rId8"/>
    <p:sldId id="339" r:id="rId9"/>
    <p:sldId id="341" r:id="rId10"/>
    <p:sldId id="342" r:id="rId11"/>
    <p:sldId id="343" r:id="rId12"/>
    <p:sldId id="328" r:id="rId13"/>
    <p:sldId id="340" r:id="rId14"/>
    <p:sldId id="317" r:id="rId15"/>
    <p:sldId id="345" r:id="rId16"/>
    <p:sldId id="346" r:id="rId17"/>
    <p:sldId id="34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84"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lppt.com" initials="W" lastIdx="1" clrIdx="0">
    <p:extLst>
      <p:ext uri="{19B8F6BF-5375-455C-9EA6-DF929625EA0E}">
        <p15:presenceInfo xmlns:p15="http://schemas.microsoft.com/office/powerpoint/2012/main" xmlns="" userId="Allppt.co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64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284E427A-3D55-4303-BF80-6455036E1DE7}" styleName="佈景主題樣式 1 - 輔色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86" autoAdjust="0"/>
    <p:restoredTop sz="77407" autoAdjust="0"/>
  </p:normalViewPr>
  <p:slideViewPr>
    <p:cSldViewPr snapToGrid="0" showGuides="1">
      <p:cViewPr varScale="1">
        <p:scale>
          <a:sx n="47" d="100"/>
          <a:sy n="47" d="100"/>
        </p:scale>
        <p:origin x="-106" y="-494"/>
      </p:cViewPr>
      <p:guideLst>
        <p:guide orient="horz" pos="2184"/>
        <p:guide pos="3840"/>
      </p:guideLst>
    </p:cSldViewPr>
  </p:slideViewPr>
  <p:notesTextViewPr>
    <p:cViewPr>
      <p:scale>
        <a:sx n="1" d="1"/>
        <a:sy n="1" d="1"/>
      </p:scale>
      <p:origin x="0" y="0"/>
    </p:cViewPr>
  </p:notesTextViewPr>
  <p:sorterViewPr>
    <p:cViewPr>
      <p:scale>
        <a:sx n="100" d="100"/>
        <a:sy n="100" d="100"/>
      </p:scale>
      <p:origin x="0" y="1253"/>
    </p:cViewPr>
  </p:sorterViewPr>
  <p:notesViewPr>
    <p:cSldViewPr snapToGrid="0">
      <p:cViewPr varScale="1">
        <p:scale>
          <a:sx n="66" d="100"/>
          <a:sy n="66" d="100"/>
        </p:scale>
        <p:origin x="-3139" y="-8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210748792270534E-2"/>
          <c:y val="5.1451086956521737E-2"/>
          <c:w val="0.8833381642512077"/>
          <c:h val="0.8833381642512077"/>
        </c:manualLayout>
      </c:layout>
      <c:doughnutChart>
        <c:varyColors val="1"/>
        <c:ser>
          <c:idx val="0"/>
          <c:order val="0"/>
          <c:tx>
            <c:strRef>
              <c:f>Sheet1!$B$1</c:f>
              <c:strCache>
                <c:ptCount val="1"/>
                <c:pt idx="0">
                  <c:v>Sales</c:v>
                </c:pt>
              </c:strCache>
            </c:strRef>
          </c:tx>
          <c:dPt>
            <c:idx val="0"/>
            <c:bubble3D val="0"/>
            <c:spPr>
              <a:solidFill>
                <a:schemeClr val="accent1"/>
              </a:solidFill>
            </c:spPr>
            <c:extLst xmlns:c16r2="http://schemas.microsoft.com/office/drawing/2015/06/chart">
              <c:ext xmlns:c16="http://schemas.microsoft.com/office/drawing/2014/chart" uri="{C3380CC4-5D6E-409C-BE32-E72D297353CC}">
                <c16:uniqueId val="{00000001-7238-4D80-B5FB-6702FD66E320}"/>
              </c:ext>
            </c:extLst>
          </c:dPt>
          <c:dPt>
            <c:idx val="1"/>
            <c:bubble3D val="0"/>
            <c:spPr>
              <a:solidFill>
                <a:sysClr val="window" lastClr="FFFFFF">
                  <a:alpha val="31000"/>
                </a:sysClr>
              </a:solidFill>
            </c:spPr>
            <c:extLst xmlns:c16r2="http://schemas.microsoft.com/office/drawing/2015/06/chart">
              <c:ext xmlns:c16="http://schemas.microsoft.com/office/drawing/2014/chart" uri="{C3380CC4-5D6E-409C-BE32-E72D297353CC}">
                <c16:uniqueId val="{00000003-7238-4D80-B5FB-6702FD66E320}"/>
              </c:ext>
            </c:extLst>
          </c:dPt>
          <c:cat>
            <c:strRef>
              <c:f>Sheet1!$A$2:$A$3</c:f>
              <c:strCache>
                <c:ptCount val="2"/>
                <c:pt idx="0">
                  <c:v>1st Qtr</c:v>
                </c:pt>
                <c:pt idx="1">
                  <c:v>2nd Qtr</c:v>
                </c:pt>
              </c:strCache>
            </c:strRef>
          </c:cat>
          <c:val>
            <c:numRef>
              <c:f>Sheet1!$B$2:$B$3</c:f>
              <c:numCache>
                <c:formatCode>General</c:formatCode>
                <c:ptCount val="2"/>
                <c:pt idx="0">
                  <c:v>75</c:v>
                </c:pt>
                <c:pt idx="1">
                  <c:v>25</c:v>
                </c:pt>
              </c:numCache>
            </c:numRef>
          </c:val>
          <c:extLst xmlns:c16r2="http://schemas.microsoft.com/office/drawing/2015/06/chart">
            <c:ext xmlns:c16="http://schemas.microsoft.com/office/drawing/2014/chart" uri="{C3380CC4-5D6E-409C-BE32-E72D297353CC}">
              <c16:uniqueId val="{00000004-7238-4D80-B5FB-6702FD66E320}"/>
            </c:ext>
          </c:extLst>
        </c:ser>
        <c:dLbls>
          <c:showLegendKey val="0"/>
          <c:showVal val="0"/>
          <c:showCatName val="0"/>
          <c:showSerName val="0"/>
          <c:showPercent val="0"/>
          <c:showBubbleSize val="0"/>
          <c:showLeaderLines val="1"/>
        </c:dLbls>
        <c:firstSliceAng val="0"/>
        <c:holeSize val="65"/>
      </c:doughnutChart>
    </c:plotArea>
    <c:plotVisOnly val="1"/>
    <c:dispBlanksAs val="gap"/>
    <c:showDLblsOverMax val="0"/>
  </c:chart>
  <c:txPr>
    <a:bodyPr/>
    <a:lstStyle/>
    <a:p>
      <a:pPr>
        <a:defRPr sz="1800"/>
      </a:pPr>
      <a:endParaRPr lang="zh-TW"/>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210748792270534E-2"/>
          <c:y val="5.1451086956521737E-2"/>
          <c:w val="0.8833381642512077"/>
          <c:h val="0.8833381642512077"/>
        </c:manualLayout>
      </c:layout>
      <c:doughnutChart>
        <c:varyColors val="1"/>
        <c:ser>
          <c:idx val="0"/>
          <c:order val="0"/>
          <c:tx>
            <c:strRef>
              <c:f>Sheet1!$B$1</c:f>
              <c:strCache>
                <c:ptCount val="1"/>
                <c:pt idx="0">
                  <c:v>Sales</c:v>
                </c:pt>
              </c:strCache>
            </c:strRef>
          </c:tx>
          <c:dPt>
            <c:idx val="0"/>
            <c:bubble3D val="0"/>
            <c:spPr>
              <a:solidFill>
                <a:schemeClr val="accent3"/>
              </a:solidFill>
            </c:spPr>
            <c:extLst xmlns:c16r2="http://schemas.microsoft.com/office/drawing/2015/06/chart">
              <c:ext xmlns:c16="http://schemas.microsoft.com/office/drawing/2014/chart" uri="{C3380CC4-5D6E-409C-BE32-E72D297353CC}">
                <c16:uniqueId val="{00000001-ADF0-4244-A256-C4EBAC677DBB}"/>
              </c:ext>
            </c:extLst>
          </c:dPt>
          <c:dPt>
            <c:idx val="1"/>
            <c:bubble3D val="0"/>
            <c:spPr>
              <a:solidFill>
                <a:sysClr val="window" lastClr="FFFFFF">
                  <a:alpha val="31000"/>
                </a:sysClr>
              </a:solidFill>
            </c:spPr>
            <c:extLst xmlns:c16r2="http://schemas.microsoft.com/office/drawing/2015/06/chart">
              <c:ext xmlns:c16="http://schemas.microsoft.com/office/drawing/2014/chart" uri="{C3380CC4-5D6E-409C-BE32-E72D297353CC}">
                <c16:uniqueId val="{00000003-ADF0-4244-A256-C4EBAC677DBB}"/>
              </c:ext>
            </c:extLst>
          </c:dPt>
          <c:cat>
            <c:strRef>
              <c:f>Sheet1!$A$2:$A$3</c:f>
              <c:strCache>
                <c:ptCount val="2"/>
                <c:pt idx="0">
                  <c:v>1st Qtr</c:v>
                </c:pt>
                <c:pt idx="1">
                  <c:v>2nd Qtr</c:v>
                </c:pt>
              </c:strCache>
            </c:strRef>
          </c:cat>
          <c:val>
            <c:numRef>
              <c:f>Sheet1!$B$2:$B$3</c:f>
              <c:numCache>
                <c:formatCode>General</c:formatCode>
                <c:ptCount val="2"/>
                <c:pt idx="0">
                  <c:v>65</c:v>
                </c:pt>
                <c:pt idx="1">
                  <c:v>35</c:v>
                </c:pt>
              </c:numCache>
            </c:numRef>
          </c:val>
          <c:extLst xmlns:c16r2="http://schemas.microsoft.com/office/drawing/2015/06/chart">
            <c:ext xmlns:c16="http://schemas.microsoft.com/office/drawing/2014/chart" uri="{C3380CC4-5D6E-409C-BE32-E72D297353CC}">
              <c16:uniqueId val="{00000004-ADF0-4244-A256-C4EBAC677DBB}"/>
            </c:ext>
          </c:extLst>
        </c:ser>
        <c:dLbls>
          <c:showLegendKey val="0"/>
          <c:showVal val="0"/>
          <c:showCatName val="0"/>
          <c:showSerName val="0"/>
          <c:showPercent val="0"/>
          <c:showBubbleSize val="0"/>
          <c:showLeaderLines val="1"/>
        </c:dLbls>
        <c:firstSliceAng val="0"/>
        <c:holeSize val="65"/>
      </c:doughnutChart>
    </c:plotArea>
    <c:plotVisOnly val="1"/>
    <c:dispBlanksAs val="gap"/>
    <c:showDLblsOverMax val="0"/>
  </c:chart>
  <c:txPr>
    <a:bodyPr/>
    <a:lstStyle/>
    <a:p>
      <a:pPr>
        <a:defRPr sz="1800"/>
      </a:pPr>
      <a:endParaRPr lang="zh-TW"/>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0BEC32-3F28-4311-AA61-087297FBFAF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TW" altLang="en-US"/>
        </a:p>
      </dgm:t>
    </dgm:pt>
    <dgm:pt modelId="{28426531-E33B-4508-B444-7FACBF72DA6D}">
      <dgm:prSet phldrT="[文字]" custT="1"/>
      <dgm:spPr>
        <a:solidFill>
          <a:schemeClr val="tx2">
            <a:lumMod val="50000"/>
          </a:schemeClr>
        </a:solidFill>
      </dgm:spPr>
      <dgm:t>
        <a:bodyPr/>
        <a:lstStyle/>
        <a:p>
          <a:r>
            <a:rPr lang="zh-TW" altLang="en-US" sz="2400" dirty="0">
              <a:solidFill>
                <a:schemeClr val="bg1"/>
              </a:solidFill>
            </a:rPr>
            <a:t>製造</a:t>
          </a:r>
        </a:p>
      </dgm:t>
    </dgm:pt>
    <dgm:pt modelId="{0AA6CADB-EC44-4DF5-8065-1336FB7DAC92}" type="parTrans" cxnId="{471A2AE1-AA2C-4609-B0A0-D2EDE6B6C921}">
      <dgm:prSet/>
      <dgm:spPr/>
      <dgm:t>
        <a:bodyPr/>
        <a:lstStyle/>
        <a:p>
          <a:endParaRPr lang="zh-TW" altLang="en-US" sz="1400"/>
        </a:p>
      </dgm:t>
    </dgm:pt>
    <dgm:pt modelId="{6D5A6869-E94C-4291-8FE5-440786513ED9}" type="sibTrans" cxnId="{471A2AE1-AA2C-4609-B0A0-D2EDE6B6C921}">
      <dgm:prSet/>
      <dgm:spPr/>
      <dgm:t>
        <a:bodyPr/>
        <a:lstStyle/>
        <a:p>
          <a:endParaRPr lang="zh-TW" altLang="en-US" sz="1400"/>
        </a:p>
      </dgm:t>
    </dgm:pt>
    <dgm:pt modelId="{0110C95F-AB98-4B4A-8887-468853A457F6}">
      <dgm:prSet phldrT="[文字]" custT="1"/>
      <dgm:spPr/>
      <dgm:t>
        <a:bodyPr/>
        <a:lstStyle/>
        <a:p>
          <a:r>
            <a:rPr lang="zh-TW" altLang="en-US" sz="2400" dirty="0"/>
            <a:t>產線管理</a:t>
          </a:r>
        </a:p>
      </dgm:t>
    </dgm:pt>
    <dgm:pt modelId="{DF3E3A1D-5997-4773-9C15-C036A19AC2BD}" type="parTrans" cxnId="{26F1E7FA-BAF1-4A52-9F5C-A155A82978FE}">
      <dgm:prSet/>
      <dgm:spPr/>
      <dgm:t>
        <a:bodyPr/>
        <a:lstStyle/>
        <a:p>
          <a:endParaRPr lang="zh-TW" altLang="en-US" sz="1400"/>
        </a:p>
      </dgm:t>
    </dgm:pt>
    <dgm:pt modelId="{4BC969D0-1BBC-4564-9F47-CCBE0B07DB44}" type="sibTrans" cxnId="{26F1E7FA-BAF1-4A52-9F5C-A155A82978FE}">
      <dgm:prSet/>
      <dgm:spPr/>
      <dgm:t>
        <a:bodyPr/>
        <a:lstStyle/>
        <a:p>
          <a:endParaRPr lang="zh-TW" altLang="en-US" sz="1400"/>
        </a:p>
      </dgm:t>
    </dgm:pt>
    <dgm:pt modelId="{79451681-7817-4793-B94C-16CC2E203E3C}">
      <dgm:prSet phldrT="[文字]" custT="1"/>
      <dgm:spPr/>
      <dgm:t>
        <a:bodyPr/>
        <a:lstStyle/>
        <a:p>
          <a:r>
            <a:rPr lang="zh-TW" altLang="en-US" sz="2400" dirty="0"/>
            <a:t>成本控制</a:t>
          </a:r>
        </a:p>
      </dgm:t>
    </dgm:pt>
    <dgm:pt modelId="{CD459C40-C13A-41CA-B206-04263063472D}" type="parTrans" cxnId="{34631029-2D06-439D-A52C-AE974070DC97}">
      <dgm:prSet/>
      <dgm:spPr/>
      <dgm:t>
        <a:bodyPr/>
        <a:lstStyle/>
        <a:p>
          <a:endParaRPr lang="zh-TW" altLang="en-US" sz="1400"/>
        </a:p>
      </dgm:t>
    </dgm:pt>
    <dgm:pt modelId="{1810DB6B-3509-4005-98E3-949E07938434}" type="sibTrans" cxnId="{34631029-2D06-439D-A52C-AE974070DC97}">
      <dgm:prSet/>
      <dgm:spPr/>
      <dgm:t>
        <a:bodyPr/>
        <a:lstStyle/>
        <a:p>
          <a:endParaRPr lang="zh-TW" altLang="en-US" sz="1400"/>
        </a:p>
      </dgm:t>
    </dgm:pt>
    <dgm:pt modelId="{AC18830F-113F-4325-AD44-D80174AE8B5C}">
      <dgm:prSet phldrT="[文字]" custT="1"/>
      <dgm:spPr>
        <a:solidFill>
          <a:schemeClr val="tx2">
            <a:lumMod val="50000"/>
          </a:schemeClr>
        </a:solidFill>
      </dgm:spPr>
      <dgm:t>
        <a:bodyPr/>
        <a:lstStyle/>
        <a:p>
          <a:r>
            <a:rPr lang="zh-TW" altLang="en-US" sz="2400" dirty="0">
              <a:solidFill>
                <a:schemeClr val="bg1"/>
              </a:solidFill>
            </a:rPr>
            <a:t>製程</a:t>
          </a:r>
        </a:p>
      </dgm:t>
    </dgm:pt>
    <dgm:pt modelId="{E8E96BAC-9F2B-4B2A-840D-C9E4C9336EAC}" type="parTrans" cxnId="{CF4B918D-1208-4A62-8AA6-1ED160EC8EED}">
      <dgm:prSet/>
      <dgm:spPr/>
      <dgm:t>
        <a:bodyPr/>
        <a:lstStyle/>
        <a:p>
          <a:endParaRPr lang="zh-TW" altLang="en-US" sz="1400"/>
        </a:p>
      </dgm:t>
    </dgm:pt>
    <dgm:pt modelId="{5BFAF6FD-E935-4D7C-8A29-A3DE29813BC2}" type="sibTrans" cxnId="{CF4B918D-1208-4A62-8AA6-1ED160EC8EED}">
      <dgm:prSet/>
      <dgm:spPr/>
      <dgm:t>
        <a:bodyPr/>
        <a:lstStyle/>
        <a:p>
          <a:endParaRPr lang="zh-TW" altLang="en-US" sz="1400"/>
        </a:p>
      </dgm:t>
    </dgm:pt>
    <dgm:pt modelId="{07E7BCBA-83C1-4327-90DB-6F46B7ED4A97}">
      <dgm:prSet phldrT="[文字]" custT="1"/>
      <dgm:spPr/>
      <dgm:t>
        <a:bodyPr/>
        <a:lstStyle/>
        <a:p>
          <a:r>
            <a:rPr lang="zh-TW" altLang="en-US" sz="2400" dirty="0"/>
            <a:t>良率改善</a:t>
          </a:r>
        </a:p>
      </dgm:t>
    </dgm:pt>
    <dgm:pt modelId="{E4705900-9A17-427A-930D-7E76D7D16BFB}" type="parTrans" cxnId="{0FDB5CC7-F360-42FE-866E-A16036D0ABD1}">
      <dgm:prSet/>
      <dgm:spPr/>
      <dgm:t>
        <a:bodyPr/>
        <a:lstStyle/>
        <a:p>
          <a:endParaRPr lang="zh-TW" altLang="en-US" sz="1400"/>
        </a:p>
      </dgm:t>
    </dgm:pt>
    <dgm:pt modelId="{6FD8C94B-439E-4C05-99DC-AAAF482F8943}" type="sibTrans" cxnId="{0FDB5CC7-F360-42FE-866E-A16036D0ABD1}">
      <dgm:prSet/>
      <dgm:spPr/>
      <dgm:t>
        <a:bodyPr/>
        <a:lstStyle/>
        <a:p>
          <a:endParaRPr lang="zh-TW" altLang="en-US" sz="1400"/>
        </a:p>
      </dgm:t>
    </dgm:pt>
    <dgm:pt modelId="{18BFDB26-E203-470E-8273-D1F4990356F0}">
      <dgm:prSet phldrT="[文字]" custT="1"/>
      <dgm:spPr/>
      <dgm:t>
        <a:bodyPr/>
        <a:lstStyle/>
        <a:p>
          <a:r>
            <a:rPr lang="zh-TW" altLang="en-US" sz="2400" dirty="0"/>
            <a:t>新產品導入</a:t>
          </a:r>
        </a:p>
      </dgm:t>
    </dgm:pt>
    <dgm:pt modelId="{15DB7CC0-0F93-4E6A-B644-A9EF898EFFEF}" type="parTrans" cxnId="{2F9B0874-15E9-4C1D-87DE-8EFE4BD0F8CD}">
      <dgm:prSet/>
      <dgm:spPr/>
      <dgm:t>
        <a:bodyPr/>
        <a:lstStyle/>
        <a:p>
          <a:endParaRPr lang="zh-TW" altLang="en-US" sz="1400"/>
        </a:p>
      </dgm:t>
    </dgm:pt>
    <dgm:pt modelId="{20301290-C38A-4454-9196-5B2F14CE65C2}" type="sibTrans" cxnId="{2F9B0874-15E9-4C1D-87DE-8EFE4BD0F8CD}">
      <dgm:prSet/>
      <dgm:spPr/>
      <dgm:t>
        <a:bodyPr/>
        <a:lstStyle/>
        <a:p>
          <a:endParaRPr lang="zh-TW" altLang="en-US" sz="1400"/>
        </a:p>
      </dgm:t>
    </dgm:pt>
    <dgm:pt modelId="{7A33388E-F885-472E-A409-0DAB7D1CA409}">
      <dgm:prSet phldrT="[文字]" custT="1"/>
      <dgm:spPr/>
      <dgm:t>
        <a:bodyPr/>
        <a:lstStyle/>
        <a:p>
          <a:r>
            <a:rPr lang="zh-TW" altLang="en-US" sz="2400" dirty="0"/>
            <a:t>達成目標產量</a:t>
          </a:r>
        </a:p>
      </dgm:t>
    </dgm:pt>
    <dgm:pt modelId="{2858BA90-D777-4F9C-BFCD-77D310E5BBCF}" type="parTrans" cxnId="{A5D46C87-FBFA-4165-90AC-AC24CA71C301}">
      <dgm:prSet/>
      <dgm:spPr/>
      <dgm:t>
        <a:bodyPr/>
        <a:lstStyle/>
        <a:p>
          <a:endParaRPr lang="zh-TW" altLang="en-US" sz="1400"/>
        </a:p>
      </dgm:t>
    </dgm:pt>
    <dgm:pt modelId="{720884C8-E1F1-4A28-B748-BAE69FF45BD1}" type="sibTrans" cxnId="{A5D46C87-FBFA-4165-90AC-AC24CA71C301}">
      <dgm:prSet/>
      <dgm:spPr/>
      <dgm:t>
        <a:bodyPr/>
        <a:lstStyle/>
        <a:p>
          <a:endParaRPr lang="zh-TW" altLang="en-US" sz="1400"/>
        </a:p>
      </dgm:t>
    </dgm:pt>
    <dgm:pt modelId="{02BEBCFB-9E64-4807-BB2A-6B223A287D68}">
      <dgm:prSet phldrT="[文字]" custT="1"/>
      <dgm:spPr/>
      <dgm:t>
        <a:bodyPr/>
        <a:lstStyle/>
        <a:p>
          <a:r>
            <a:rPr lang="zh-TW" altLang="en-US" sz="2400" dirty="0"/>
            <a:t>第二供應商驗證</a:t>
          </a:r>
        </a:p>
      </dgm:t>
    </dgm:pt>
    <dgm:pt modelId="{CB2A5372-530E-46FA-9F3F-29261B7664DC}" type="parTrans" cxnId="{25760E82-B9D1-4425-91E9-D16E35CFD7AA}">
      <dgm:prSet/>
      <dgm:spPr/>
      <dgm:t>
        <a:bodyPr/>
        <a:lstStyle/>
        <a:p>
          <a:endParaRPr lang="zh-TW" altLang="en-US" sz="1400"/>
        </a:p>
      </dgm:t>
    </dgm:pt>
    <dgm:pt modelId="{1C327101-3F86-4AAE-9C81-10F32FD16CC3}" type="sibTrans" cxnId="{25760E82-B9D1-4425-91E9-D16E35CFD7AA}">
      <dgm:prSet/>
      <dgm:spPr/>
      <dgm:t>
        <a:bodyPr/>
        <a:lstStyle/>
        <a:p>
          <a:endParaRPr lang="zh-TW" altLang="en-US" sz="1400"/>
        </a:p>
      </dgm:t>
    </dgm:pt>
    <dgm:pt modelId="{8D3DA2CA-E484-402F-AAA6-032900C7123E}" type="pres">
      <dgm:prSet presAssocID="{AE0BEC32-3F28-4311-AA61-087297FBFAFC}" presName="Name0" presStyleCnt="0">
        <dgm:presLayoutVars>
          <dgm:dir/>
          <dgm:animLvl val="lvl"/>
          <dgm:resizeHandles val="exact"/>
        </dgm:presLayoutVars>
      </dgm:prSet>
      <dgm:spPr/>
      <dgm:t>
        <a:bodyPr/>
        <a:lstStyle/>
        <a:p>
          <a:endParaRPr lang="zh-TW" altLang="en-US"/>
        </a:p>
      </dgm:t>
    </dgm:pt>
    <dgm:pt modelId="{5349EB4B-F3DC-4055-B072-975118E88EFA}" type="pres">
      <dgm:prSet presAssocID="{28426531-E33B-4508-B444-7FACBF72DA6D}" presName="composite" presStyleCnt="0"/>
      <dgm:spPr/>
    </dgm:pt>
    <dgm:pt modelId="{DAD101A1-81A6-42F8-A797-E4E2AC1428B9}" type="pres">
      <dgm:prSet presAssocID="{28426531-E33B-4508-B444-7FACBF72DA6D}" presName="parTx" presStyleLbl="alignNode1" presStyleIdx="0" presStyleCnt="2">
        <dgm:presLayoutVars>
          <dgm:chMax val="0"/>
          <dgm:chPref val="0"/>
          <dgm:bulletEnabled val="1"/>
        </dgm:presLayoutVars>
      </dgm:prSet>
      <dgm:spPr/>
      <dgm:t>
        <a:bodyPr/>
        <a:lstStyle/>
        <a:p>
          <a:endParaRPr lang="zh-TW" altLang="en-US"/>
        </a:p>
      </dgm:t>
    </dgm:pt>
    <dgm:pt modelId="{D7D83015-64AF-444E-B943-E033A5B660DF}" type="pres">
      <dgm:prSet presAssocID="{28426531-E33B-4508-B444-7FACBF72DA6D}" presName="desTx" presStyleLbl="alignAccFollowNode1" presStyleIdx="0" presStyleCnt="2">
        <dgm:presLayoutVars>
          <dgm:bulletEnabled val="1"/>
        </dgm:presLayoutVars>
      </dgm:prSet>
      <dgm:spPr/>
      <dgm:t>
        <a:bodyPr/>
        <a:lstStyle/>
        <a:p>
          <a:endParaRPr lang="zh-TW" altLang="en-US"/>
        </a:p>
      </dgm:t>
    </dgm:pt>
    <dgm:pt modelId="{74B87B14-D77D-4714-9912-D62AB3795F42}" type="pres">
      <dgm:prSet presAssocID="{6D5A6869-E94C-4291-8FE5-440786513ED9}" presName="space" presStyleCnt="0"/>
      <dgm:spPr/>
    </dgm:pt>
    <dgm:pt modelId="{178BFE1D-E3A6-4C9F-9354-79D4B6EF2CC1}" type="pres">
      <dgm:prSet presAssocID="{AC18830F-113F-4325-AD44-D80174AE8B5C}" presName="composite" presStyleCnt="0"/>
      <dgm:spPr/>
    </dgm:pt>
    <dgm:pt modelId="{8FEC9C54-0D17-4A4C-8A54-ADB1D2522FEF}" type="pres">
      <dgm:prSet presAssocID="{AC18830F-113F-4325-AD44-D80174AE8B5C}" presName="parTx" presStyleLbl="alignNode1" presStyleIdx="1" presStyleCnt="2">
        <dgm:presLayoutVars>
          <dgm:chMax val="0"/>
          <dgm:chPref val="0"/>
          <dgm:bulletEnabled val="1"/>
        </dgm:presLayoutVars>
      </dgm:prSet>
      <dgm:spPr/>
      <dgm:t>
        <a:bodyPr/>
        <a:lstStyle/>
        <a:p>
          <a:endParaRPr lang="zh-TW" altLang="en-US"/>
        </a:p>
      </dgm:t>
    </dgm:pt>
    <dgm:pt modelId="{A65FB6C7-DF86-4232-8A3A-D07A0D8CD4D9}" type="pres">
      <dgm:prSet presAssocID="{AC18830F-113F-4325-AD44-D80174AE8B5C}" presName="desTx" presStyleLbl="alignAccFollowNode1" presStyleIdx="1" presStyleCnt="2">
        <dgm:presLayoutVars>
          <dgm:bulletEnabled val="1"/>
        </dgm:presLayoutVars>
      </dgm:prSet>
      <dgm:spPr/>
      <dgm:t>
        <a:bodyPr/>
        <a:lstStyle/>
        <a:p>
          <a:endParaRPr lang="zh-TW" altLang="en-US"/>
        </a:p>
      </dgm:t>
    </dgm:pt>
  </dgm:ptLst>
  <dgm:cxnLst>
    <dgm:cxn modelId="{2F9B0874-15E9-4C1D-87DE-8EFE4BD0F8CD}" srcId="{AC18830F-113F-4325-AD44-D80174AE8B5C}" destId="{18BFDB26-E203-470E-8273-D1F4990356F0}" srcOrd="1" destOrd="0" parTransId="{15DB7CC0-0F93-4E6A-B644-A9EF898EFFEF}" sibTransId="{20301290-C38A-4454-9196-5B2F14CE65C2}"/>
    <dgm:cxn modelId="{CF4B918D-1208-4A62-8AA6-1ED160EC8EED}" srcId="{AE0BEC32-3F28-4311-AA61-087297FBFAFC}" destId="{AC18830F-113F-4325-AD44-D80174AE8B5C}" srcOrd="1" destOrd="0" parTransId="{E8E96BAC-9F2B-4B2A-840D-C9E4C9336EAC}" sibTransId="{5BFAF6FD-E935-4D7C-8A29-A3DE29813BC2}"/>
    <dgm:cxn modelId="{79E8F261-74AD-4424-ACEC-0DCD35E0FE98}" type="presOf" srcId="{28426531-E33B-4508-B444-7FACBF72DA6D}" destId="{DAD101A1-81A6-42F8-A797-E4E2AC1428B9}" srcOrd="0" destOrd="0" presId="urn:microsoft.com/office/officeart/2005/8/layout/hList1"/>
    <dgm:cxn modelId="{CA2DA32D-7E83-4CC7-A68C-7F3E17684094}" type="presOf" srcId="{02BEBCFB-9E64-4807-BB2A-6B223A287D68}" destId="{A65FB6C7-DF86-4232-8A3A-D07A0D8CD4D9}" srcOrd="0" destOrd="2" presId="urn:microsoft.com/office/officeart/2005/8/layout/hList1"/>
    <dgm:cxn modelId="{A5D46C87-FBFA-4165-90AC-AC24CA71C301}" srcId="{28426531-E33B-4508-B444-7FACBF72DA6D}" destId="{7A33388E-F885-472E-A409-0DAB7D1CA409}" srcOrd="2" destOrd="0" parTransId="{2858BA90-D777-4F9C-BFCD-77D310E5BBCF}" sibTransId="{720884C8-E1F1-4A28-B748-BAE69FF45BD1}"/>
    <dgm:cxn modelId="{7CCC73F0-CEF1-4C4A-9663-40BBE1F5E813}" type="presOf" srcId="{18BFDB26-E203-470E-8273-D1F4990356F0}" destId="{A65FB6C7-DF86-4232-8A3A-D07A0D8CD4D9}" srcOrd="0" destOrd="1" presId="urn:microsoft.com/office/officeart/2005/8/layout/hList1"/>
    <dgm:cxn modelId="{6A63B403-F1C5-4140-B88A-4A6EAF54F798}" type="presOf" srcId="{0110C95F-AB98-4B4A-8887-468853A457F6}" destId="{D7D83015-64AF-444E-B943-E033A5B660DF}" srcOrd="0" destOrd="0" presId="urn:microsoft.com/office/officeart/2005/8/layout/hList1"/>
    <dgm:cxn modelId="{89221296-4B45-4202-BC25-0C43248D27B6}" type="presOf" srcId="{AE0BEC32-3F28-4311-AA61-087297FBFAFC}" destId="{8D3DA2CA-E484-402F-AAA6-032900C7123E}" srcOrd="0" destOrd="0" presId="urn:microsoft.com/office/officeart/2005/8/layout/hList1"/>
    <dgm:cxn modelId="{26F1E7FA-BAF1-4A52-9F5C-A155A82978FE}" srcId="{28426531-E33B-4508-B444-7FACBF72DA6D}" destId="{0110C95F-AB98-4B4A-8887-468853A457F6}" srcOrd="0" destOrd="0" parTransId="{DF3E3A1D-5997-4773-9C15-C036A19AC2BD}" sibTransId="{4BC969D0-1BBC-4564-9F47-CCBE0B07DB44}"/>
    <dgm:cxn modelId="{25760E82-B9D1-4425-91E9-D16E35CFD7AA}" srcId="{AC18830F-113F-4325-AD44-D80174AE8B5C}" destId="{02BEBCFB-9E64-4807-BB2A-6B223A287D68}" srcOrd="2" destOrd="0" parTransId="{CB2A5372-530E-46FA-9F3F-29261B7664DC}" sibTransId="{1C327101-3F86-4AAE-9C81-10F32FD16CC3}"/>
    <dgm:cxn modelId="{471A2AE1-AA2C-4609-B0A0-D2EDE6B6C921}" srcId="{AE0BEC32-3F28-4311-AA61-087297FBFAFC}" destId="{28426531-E33B-4508-B444-7FACBF72DA6D}" srcOrd="0" destOrd="0" parTransId="{0AA6CADB-EC44-4DF5-8065-1336FB7DAC92}" sibTransId="{6D5A6869-E94C-4291-8FE5-440786513ED9}"/>
    <dgm:cxn modelId="{F36F39AE-373C-4DA8-BF18-2A015243D9F7}" type="presOf" srcId="{07E7BCBA-83C1-4327-90DB-6F46B7ED4A97}" destId="{A65FB6C7-DF86-4232-8A3A-D07A0D8CD4D9}" srcOrd="0" destOrd="0" presId="urn:microsoft.com/office/officeart/2005/8/layout/hList1"/>
    <dgm:cxn modelId="{530DDA2C-7DF8-4340-99B1-E83894A8B635}" type="presOf" srcId="{79451681-7817-4793-B94C-16CC2E203E3C}" destId="{D7D83015-64AF-444E-B943-E033A5B660DF}" srcOrd="0" destOrd="1" presId="urn:microsoft.com/office/officeart/2005/8/layout/hList1"/>
    <dgm:cxn modelId="{7CE99A0C-F0B8-44EE-81FE-F1DEDC048E1E}" type="presOf" srcId="{7A33388E-F885-472E-A409-0DAB7D1CA409}" destId="{D7D83015-64AF-444E-B943-E033A5B660DF}" srcOrd="0" destOrd="2" presId="urn:microsoft.com/office/officeart/2005/8/layout/hList1"/>
    <dgm:cxn modelId="{34631029-2D06-439D-A52C-AE974070DC97}" srcId="{28426531-E33B-4508-B444-7FACBF72DA6D}" destId="{79451681-7817-4793-B94C-16CC2E203E3C}" srcOrd="1" destOrd="0" parTransId="{CD459C40-C13A-41CA-B206-04263063472D}" sibTransId="{1810DB6B-3509-4005-98E3-949E07938434}"/>
    <dgm:cxn modelId="{B6D51145-6B08-45F2-8914-489A6FD780D4}" type="presOf" srcId="{AC18830F-113F-4325-AD44-D80174AE8B5C}" destId="{8FEC9C54-0D17-4A4C-8A54-ADB1D2522FEF}" srcOrd="0" destOrd="0" presId="urn:microsoft.com/office/officeart/2005/8/layout/hList1"/>
    <dgm:cxn modelId="{0FDB5CC7-F360-42FE-866E-A16036D0ABD1}" srcId="{AC18830F-113F-4325-AD44-D80174AE8B5C}" destId="{07E7BCBA-83C1-4327-90DB-6F46B7ED4A97}" srcOrd="0" destOrd="0" parTransId="{E4705900-9A17-427A-930D-7E76D7D16BFB}" sibTransId="{6FD8C94B-439E-4C05-99DC-AAAF482F8943}"/>
    <dgm:cxn modelId="{6C006BAF-0BC4-48C1-82B8-27923F7B21A8}" type="presParOf" srcId="{8D3DA2CA-E484-402F-AAA6-032900C7123E}" destId="{5349EB4B-F3DC-4055-B072-975118E88EFA}" srcOrd="0" destOrd="0" presId="urn:microsoft.com/office/officeart/2005/8/layout/hList1"/>
    <dgm:cxn modelId="{277CA1E0-909F-4302-A13C-5E9509CDBA10}" type="presParOf" srcId="{5349EB4B-F3DC-4055-B072-975118E88EFA}" destId="{DAD101A1-81A6-42F8-A797-E4E2AC1428B9}" srcOrd="0" destOrd="0" presId="urn:microsoft.com/office/officeart/2005/8/layout/hList1"/>
    <dgm:cxn modelId="{16578970-7F7E-47D5-86CD-96055C7B680E}" type="presParOf" srcId="{5349EB4B-F3DC-4055-B072-975118E88EFA}" destId="{D7D83015-64AF-444E-B943-E033A5B660DF}" srcOrd="1" destOrd="0" presId="urn:microsoft.com/office/officeart/2005/8/layout/hList1"/>
    <dgm:cxn modelId="{BE72DC8E-C7FE-4D83-A6CA-B734D84B52B6}" type="presParOf" srcId="{8D3DA2CA-E484-402F-AAA6-032900C7123E}" destId="{74B87B14-D77D-4714-9912-D62AB3795F42}" srcOrd="1" destOrd="0" presId="urn:microsoft.com/office/officeart/2005/8/layout/hList1"/>
    <dgm:cxn modelId="{6103FDA2-6E04-40D4-B1F4-7DA048E5A444}" type="presParOf" srcId="{8D3DA2CA-E484-402F-AAA6-032900C7123E}" destId="{178BFE1D-E3A6-4C9F-9354-79D4B6EF2CC1}" srcOrd="2" destOrd="0" presId="urn:microsoft.com/office/officeart/2005/8/layout/hList1"/>
    <dgm:cxn modelId="{6347F728-E6EA-484A-9B4E-69C0FA56A04E}" type="presParOf" srcId="{178BFE1D-E3A6-4C9F-9354-79D4B6EF2CC1}" destId="{8FEC9C54-0D17-4A4C-8A54-ADB1D2522FEF}" srcOrd="0" destOrd="0" presId="urn:microsoft.com/office/officeart/2005/8/layout/hList1"/>
    <dgm:cxn modelId="{F4C1DFBF-4F0D-4AE0-BFEC-C53ABEEF830C}" type="presParOf" srcId="{178BFE1D-E3A6-4C9F-9354-79D4B6EF2CC1}" destId="{A65FB6C7-DF86-4232-8A3A-D07A0D8CD4D9}"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F67C62-4CC4-491D-884D-701ECA64EFEA}" type="doc">
      <dgm:prSet loTypeId="urn:microsoft.com/office/officeart/2005/8/layout/hierarchy3" loCatId="hierarchy" qsTypeId="urn:microsoft.com/office/officeart/2005/8/quickstyle/simple1" qsCatId="simple" csTypeId="urn:microsoft.com/office/officeart/2005/8/colors/colorful1" csCatId="colorful" phldr="1"/>
      <dgm:spPr/>
      <dgm:t>
        <a:bodyPr/>
        <a:lstStyle/>
        <a:p>
          <a:endParaRPr lang="zh-TW" altLang="en-US"/>
        </a:p>
      </dgm:t>
    </dgm:pt>
    <dgm:pt modelId="{95EF6530-81DE-419E-83E3-E5359CE6F655}">
      <dgm:prSet phldrT="[文字]"/>
      <dgm:spPr/>
      <dgm:t>
        <a:bodyPr/>
        <a:lstStyle/>
        <a:p>
          <a:r>
            <a:rPr lang="zh-TW" altLang="en-US" dirty="0">
              <a:latin typeface="微軟正黑體" panose="020B0604030504040204" pitchFamily="34" charset="-120"/>
              <a:ea typeface="微軟正黑體" panose="020B0604030504040204" pitchFamily="34" charset="-120"/>
            </a:rPr>
            <a:t>人力因素</a:t>
          </a:r>
        </a:p>
      </dgm:t>
    </dgm:pt>
    <dgm:pt modelId="{6FE71315-55B4-49D2-9B5B-7DBB7A22CDFE}" type="parTrans" cxnId="{81DD79D0-4AE5-461C-B950-ABB953A1EF02}">
      <dgm:prSet/>
      <dgm:spPr/>
      <dgm:t>
        <a:bodyPr/>
        <a:lstStyle/>
        <a:p>
          <a:endParaRPr lang="zh-TW" altLang="en-US">
            <a:latin typeface="微軟正黑體" panose="020B0604030504040204" pitchFamily="34" charset="-120"/>
            <a:ea typeface="微軟正黑體" panose="020B0604030504040204" pitchFamily="34" charset="-120"/>
          </a:endParaRPr>
        </a:p>
      </dgm:t>
    </dgm:pt>
    <dgm:pt modelId="{332A39C3-A586-416D-8807-73C89DF40FC5}" type="sibTrans" cxnId="{81DD79D0-4AE5-461C-B950-ABB953A1EF02}">
      <dgm:prSet/>
      <dgm:spPr/>
      <dgm:t>
        <a:bodyPr/>
        <a:lstStyle/>
        <a:p>
          <a:endParaRPr lang="zh-TW" altLang="en-US">
            <a:latin typeface="微軟正黑體" panose="020B0604030504040204" pitchFamily="34" charset="-120"/>
            <a:ea typeface="微軟正黑體" panose="020B0604030504040204" pitchFamily="34" charset="-120"/>
          </a:endParaRPr>
        </a:p>
      </dgm:t>
    </dgm:pt>
    <dgm:pt modelId="{2F6DB44C-1056-4831-AB87-EF4DD0AAF387}">
      <dgm:prSet phldrT="[文字]"/>
      <dgm:spPr/>
      <dgm:t>
        <a:bodyPr/>
        <a:lstStyle/>
        <a:p>
          <a:r>
            <a:rPr lang="zh-TW" altLang="en-US" dirty="0">
              <a:latin typeface="微軟正黑體" panose="020B0604030504040204" pitchFamily="34" charset="-120"/>
              <a:ea typeface="微軟正黑體" panose="020B0604030504040204" pitchFamily="34" charset="-120"/>
            </a:rPr>
            <a:t>人員數量與可用性（請假、調休、輪班）</a:t>
          </a:r>
        </a:p>
      </dgm:t>
    </dgm:pt>
    <dgm:pt modelId="{BA515E6A-3D0D-4C2A-A6EF-55B2025FC2D3}" type="parTrans" cxnId="{77E66933-EA80-4527-B3B0-B8D711C4774B}">
      <dgm:prSet/>
      <dgm:spPr/>
      <dgm:t>
        <a:bodyPr/>
        <a:lstStyle/>
        <a:p>
          <a:endParaRPr lang="zh-TW" altLang="en-US">
            <a:latin typeface="微軟正黑體" panose="020B0604030504040204" pitchFamily="34" charset="-120"/>
            <a:ea typeface="微軟正黑體" panose="020B0604030504040204" pitchFamily="34" charset="-120"/>
          </a:endParaRPr>
        </a:p>
      </dgm:t>
    </dgm:pt>
    <dgm:pt modelId="{8277D89C-D2AF-4D3C-B6D3-17A7FF025CE7}" type="sibTrans" cxnId="{77E66933-EA80-4527-B3B0-B8D711C4774B}">
      <dgm:prSet/>
      <dgm:spPr/>
      <dgm:t>
        <a:bodyPr/>
        <a:lstStyle/>
        <a:p>
          <a:endParaRPr lang="zh-TW" altLang="en-US">
            <a:latin typeface="微軟正黑體" panose="020B0604030504040204" pitchFamily="34" charset="-120"/>
            <a:ea typeface="微軟正黑體" panose="020B0604030504040204" pitchFamily="34" charset="-120"/>
          </a:endParaRPr>
        </a:p>
      </dgm:t>
    </dgm:pt>
    <dgm:pt modelId="{0E4A8B7F-5D9A-48A1-9D5E-C42481806708}">
      <dgm:prSet phldrT="[文字]"/>
      <dgm:spPr/>
      <dgm:t>
        <a:bodyPr/>
        <a:lstStyle/>
        <a:p>
          <a:r>
            <a:rPr lang="zh-TW" altLang="en-US" dirty="0">
              <a:latin typeface="微軟正黑體" panose="020B0604030504040204" pitchFamily="34" charset="-120"/>
              <a:ea typeface="微軟正黑體" panose="020B0604030504040204" pitchFamily="34" charset="-120"/>
            </a:rPr>
            <a:t>技能水平與新人培訓狀況</a:t>
          </a:r>
        </a:p>
      </dgm:t>
    </dgm:pt>
    <dgm:pt modelId="{87F5807A-61F6-44F1-A8A3-83783B96AE95}" type="parTrans" cxnId="{087503BD-B3C5-423C-BA96-427011551AB4}">
      <dgm:prSet/>
      <dgm:spPr/>
      <dgm:t>
        <a:bodyPr/>
        <a:lstStyle/>
        <a:p>
          <a:endParaRPr lang="zh-TW" altLang="en-US">
            <a:latin typeface="微軟正黑體" panose="020B0604030504040204" pitchFamily="34" charset="-120"/>
            <a:ea typeface="微軟正黑體" panose="020B0604030504040204" pitchFamily="34" charset="-120"/>
          </a:endParaRPr>
        </a:p>
      </dgm:t>
    </dgm:pt>
    <dgm:pt modelId="{A7573993-6415-4CBC-B243-F87C9B35D794}" type="sibTrans" cxnId="{087503BD-B3C5-423C-BA96-427011551AB4}">
      <dgm:prSet/>
      <dgm:spPr/>
      <dgm:t>
        <a:bodyPr/>
        <a:lstStyle/>
        <a:p>
          <a:endParaRPr lang="zh-TW" altLang="en-US">
            <a:latin typeface="微軟正黑體" panose="020B0604030504040204" pitchFamily="34" charset="-120"/>
            <a:ea typeface="微軟正黑體" panose="020B0604030504040204" pitchFamily="34" charset="-120"/>
          </a:endParaRPr>
        </a:p>
      </dgm:t>
    </dgm:pt>
    <dgm:pt modelId="{CA28FB32-E287-49D7-A92C-CF5DC4A4D39D}">
      <dgm:prSet phldrT="[文字]"/>
      <dgm:spPr>
        <a:solidFill>
          <a:schemeClr val="accent4">
            <a:lumMod val="20000"/>
            <a:lumOff val="80000"/>
            <a:alpha val="90000"/>
          </a:schemeClr>
        </a:solidFill>
      </dgm:spPr>
      <dgm:t>
        <a:bodyPr/>
        <a:lstStyle/>
        <a:p>
          <a:r>
            <a:rPr lang="zh-TW" altLang="en-US" dirty="0">
              <a:latin typeface="微軟正黑體" panose="020B0604030504040204" pitchFamily="34" charset="-120"/>
              <a:ea typeface="微軟正黑體" panose="020B0604030504040204" pitchFamily="34" charset="-120"/>
            </a:rPr>
            <a:t>訂單需求變動</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a:t>
          </a:r>
          <a:r>
            <a:rPr lang="zh-TW" altLang="en-US" b="0" dirty="0">
              <a:latin typeface="微軟正黑體" panose="020B0604030504040204" pitchFamily="34" charset="-120"/>
              <a:ea typeface="微軟正黑體" panose="020B0604030504040204" pitchFamily="34" charset="-120"/>
            </a:rPr>
            <a:t>急單</a:t>
          </a:r>
          <a:r>
            <a:rPr lang="zh-TW" altLang="en-US" dirty="0">
              <a:latin typeface="微軟正黑體" panose="020B0604030504040204" pitchFamily="34" charset="-120"/>
              <a:ea typeface="微軟正黑體" panose="020B0604030504040204" pitchFamily="34" charset="-120"/>
            </a:rPr>
            <a:t>、取消）</a:t>
          </a:r>
        </a:p>
      </dgm:t>
    </dgm:pt>
    <dgm:pt modelId="{DDDB9ADD-A530-45B4-AA2B-12DBAAFD6953}" type="parTrans" cxnId="{E0D4B2A3-B0C1-45BC-8784-AE4D8A6F3AE2}">
      <dgm:prSet/>
      <dgm:spPr/>
      <dgm:t>
        <a:bodyPr/>
        <a:lstStyle/>
        <a:p>
          <a:endParaRPr lang="zh-TW" altLang="en-US">
            <a:latin typeface="微軟正黑體" panose="020B0604030504040204" pitchFamily="34" charset="-120"/>
            <a:ea typeface="微軟正黑體" panose="020B0604030504040204" pitchFamily="34" charset="-120"/>
          </a:endParaRPr>
        </a:p>
      </dgm:t>
    </dgm:pt>
    <dgm:pt modelId="{D3DFD42C-ADB7-413A-9246-E04DB4B3894F}" type="sibTrans" cxnId="{E0D4B2A3-B0C1-45BC-8784-AE4D8A6F3AE2}">
      <dgm:prSet/>
      <dgm:spPr/>
      <dgm:t>
        <a:bodyPr/>
        <a:lstStyle/>
        <a:p>
          <a:endParaRPr lang="zh-TW" altLang="en-US">
            <a:latin typeface="微軟正黑體" panose="020B0604030504040204" pitchFamily="34" charset="-120"/>
            <a:ea typeface="微軟正黑體" panose="020B0604030504040204" pitchFamily="34" charset="-120"/>
          </a:endParaRPr>
        </a:p>
      </dgm:t>
    </dgm:pt>
    <dgm:pt modelId="{0E1F8EA9-2BD1-4AA2-9D3C-3A2B19CE2D17}">
      <dgm:prSet phldrT="[文字]"/>
      <dgm:spPr/>
      <dgm:t>
        <a:bodyPr/>
        <a:lstStyle/>
        <a:p>
          <a:r>
            <a:rPr lang="zh-TW" altLang="en-US" dirty="0">
              <a:latin typeface="微軟正黑體" panose="020B0604030504040204" pitchFamily="34" charset="-120"/>
              <a:ea typeface="微軟正黑體" panose="020B0604030504040204" pitchFamily="34" charset="-120"/>
            </a:rPr>
            <a:t>生產工藝複雜度</a:t>
          </a:r>
        </a:p>
      </dgm:t>
    </dgm:pt>
    <dgm:pt modelId="{90F24B51-83D0-4822-8EA6-1F1049FF20E9}" type="parTrans" cxnId="{26B931AC-2196-45BD-9DE2-C08EA049D315}">
      <dgm:prSet/>
      <dgm:spPr/>
      <dgm:t>
        <a:bodyPr/>
        <a:lstStyle/>
        <a:p>
          <a:endParaRPr lang="zh-TW" altLang="en-US">
            <a:latin typeface="微軟正黑體" panose="020B0604030504040204" pitchFamily="34" charset="-120"/>
            <a:ea typeface="微軟正黑體" panose="020B0604030504040204" pitchFamily="34" charset="-120"/>
          </a:endParaRPr>
        </a:p>
      </dgm:t>
    </dgm:pt>
    <dgm:pt modelId="{32605664-176C-4EF8-8670-7391E334CE61}" type="sibTrans" cxnId="{26B931AC-2196-45BD-9DE2-C08EA049D315}">
      <dgm:prSet/>
      <dgm:spPr/>
      <dgm:t>
        <a:bodyPr/>
        <a:lstStyle/>
        <a:p>
          <a:endParaRPr lang="zh-TW" altLang="en-US">
            <a:latin typeface="微軟正黑體" panose="020B0604030504040204" pitchFamily="34" charset="-120"/>
            <a:ea typeface="微軟正黑體" panose="020B0604030504040204" pitchFamily="34" charset="-120"/>
          </a:endParaRPr>
        </a:p>
      </dgm:t>
    </dgm:pt>
    <dgm:pt modelId="{8851DF50-6E7A-4E07-85C4-4B3C40E2698F}">
      <dgm:prSet phldrT="[文字]"/>
      <dgm:spPr/>
      <dgm:t>
        <a:bodyPr/>
        <a:lstStyle/>
        <a:p>
          <a:r>
            <a:rPr lang="zh-TW" altLang="en-US" dirty="0">
              <a:latin typeface="微軟正黑體" panose="020B0604030504040204" pitchFamily="34" charset="-120"/>
              <a:ea typeface="微軟正黑體" panose="020B0604030504040204" pitchFamily="34" charset="-120"/>
            </a:rPr>
            <a:t>工時限制與法規（勞基法、加班限制）</a:t>
          </a:r>
        </a:p>
      </dgm:t>
    </dgm:pt>
    <dgm:pt modelId="{92A2B0E0-9598-4A80-961F-B78E90C05B7B}" type="parTrans" cxnId="{6FAE0B0A-442A-4B0F-BDD5-EEECB5708C53}">
      <dgm:prSet/>
      <dgm:spPr/>
      <dgm:t>
        <a:bodyPr/>
        <a:lstStyle/>
        <a:p>
          <a:endParaRPr lang="zh-TW" altLang="en-US">
            <a:latin typeface="微軟正黑體" panose="020B0604030504040204" pitchFamily="34" charset="-120"/>
            <a:ea typeface="微軟正黑體" panose="020B0604030504040204" pitchFamily="34" charset="-120"/>
          </a:endParaRPr>
        </a:p>
      </dgm:t>
    </dgm:pt>
    <dgm:pt modelId="{3B02A161-1BE8-4254-BBDE-6F9698844FE4}" type="sibTrans" cxnId="{6FAE0B0A-442A-4B0F-BDD5-EEECB5708C53}">
      <dgm:prSet/>
      <dgm:spPr/>
      <dgm:t>
        <a:bodyPr/>
        <a:lstStyle/>
        <a:p>
          <a:endParaRPr lang="zh-TW" altLang="en-US">
            <a:latin typeface="微軟正黑體" panose="020B0604030504040204" pitchFamily="34" charset="-120"/>
            <a:ea typeface="微軟正黑體" panose="020B0604030504040204" pitchFamily="34" charset="-120"/>
          </a:endParaRPr>
        </a:p>
      </dgm:t>
    </dgm:pt>
    <dgm:pt modelId="{CEBCC017-09BF-4275-9607-2A172B832C5A}">
      <dgm:prSet phldrT="[文字]"/>
      <dgm:spPr/>
      <dgm:t>
        <a:bodyPr/>
        <a:lstStyle/>
        <a:p>
          <a:r>
            <a:rPr lang="zh-TW" altLang="en-US" dirty="0">
              <a:latin typeface="微軟正黑體" panose="020B0604030504040204" pitchFamily="34" charset="-120"/>
              <a:ea typeface="微軟正黑體" panose="020B0604030504040204" pitchFamily="34" charset="-120"/>
            </a:rPr>
            <a:t>其他因素</a:t>
          </a:r>
        </a:p>
      </dgm:t>
    </dgm:pt>
    <dgm:pt modelId="{A6CC0DB9-8ACF-4C5C-BF13-7E1836216AFD}" type="parTrans" cxnId="{F907D6EE-DD5A-4F93-92AF-398F1471C6FF}">
      <dgm:prSet/>
      <dgm:spPr/>
      <dgm:t>
        <a:bodyPr/>
        <a:lstStyle/>
        <a:p>
          <a:endParaRPr lang="zh-TW" altLang="en-US">
            <a:latin typeface="微軟正黑體" panose="020B0604030504040204" pitchFamily="34" charset="-120"/>
            <a:ea typeface="微軟正黑體" panose="020B0604030504040204" pitchFamily="34" charset="-120"/>
          </a:endParaRPr>
        </a:p>
      </dgm:t>
    </dgm:pt>
    <dgm:pt modelId="{3991D07E-23A0-4777-AD9D-8D6DC89B96C7}" type="sibTrans" cxnId="{F907D6EE-DD5A-4F93-92AF-398F1471C6FF}">
      <dgm:prSet/>
      <dgm:spPr/>
      <dgm:t>
        <a:bodyPr/>
        <a:lstStyle/>
        <a:p>
          <a:endParaRPr lang="zh-TW" altLang="en-US">
            <a:latin typeface="微軟正黑體" panose="020B0604030504040204" pitchFamily="34" charset="-120"/>
            <a:ea typeface="微軟正黑體" panose="020B0604030504040204" pitchFamily="34" charset="-120"/>
          </a:endParaRPr>
        </a:p>
      </dgm:t>
    </dgm:pt>
    <dgm:pt modelId="{29B30CCA-438A-47F9-A7DF-FD7EA38D43AB}">
      <dgm:prSet phldrT="[文字]"/>
      <dgm:spPr/>
      <dgm:t>
        <a:bodyPr/>
        <a:lstStyle/>
        <a:p>
          <a:r>
            <a:rPr lang="zh-TW" altLang="en-US" dirty="0">
              <a:latin typeface="微軟正黑體" panose="020B0604030504040204" pitchFamily="34" charset="-120"/>
              <a:ea typeface="微軟正黑體" panose="020B0604030504040204" pitchFamily="34" charset="-120"/>
            </a:rPr>
            <a:t>物料因素</a:t>
          </a:r>
        </a:p>
      </dgm:t>
    </dgm:pt>
    <dgm:pt modelId="{4E249DAD-659F-4E0F-A850-7815DD9C432D}" type="parTrans" cxnId="{103445ED-13E3-454D-BC9F-49B71F23AD07}">
      <dgm:prSet/>
      <dgm:spPr/>
      <dgm:t>
        <a:bodyPr/>
        <a:lstStyle/>
        <a:p>
          <a:endParaRPr lang="zh-TW" altLang="en-US">
            <a:latin typeface="微軟正黑體" panose="020B0604030504040204" pitchFamily="34" charset="-120"/>
            <a:ea typeface="微軟正黑體" panose="020B0604030504040204" pitchFamily="34" charset="-120"/>
          </a:endParaRPr>
        </a:p>
      </dgm:t>
    </dgm:pt>
    <dgm:pt modelId="{A656483D-7C27-4D64-A880-2143275CF799}" type="sibTrans" cxnId="{103445ED-13E3-454D-BC9F-49B71F23AD07}">
      <dgm:prSet/>
      <dgm:spPr/>
      <dgm:t>
        <a:bodyPr/>
        <a:lstStyle/>
        <a:p>
          <a:endParaRPr lang="zh-TW" altLang="en-US">
            <a:latin typeface="微軟正黑體" panose="020B0604030504040204" pitchFamily="34" charset="-120"/>
            <a:ea typeface="微軟正黑體" panose="020B0604030504040204" pitchFamily="34" charset="-120"/>
          </a:endParaRPr>
        </a:p>
      </dgm:t>
    </dgm:pt>
    <dgm:pt modelId="{C518AF1A-8CF6-44F5-A672-ED6FE5C634EB}">
      <dgm:prSet phldrT="[文字]"/>
      <dgm:spPr/>
      <dgm:t>
        <a:bodyPr/>
        <a:lstStyle/>
        <a:p>
          <a:r>
            <a:rPr lang="zh-TW" altLang="en-US" dirty="0">
              <a:latin typeface="微軟正黑體" panose="020B0604030504040204" pitchFamily="34" charset="-120"/>
              <a:ea typeface="微軟正黑體" panose="020B0604030504040204" pitchFamily="34" charset="-120"/>
            </a:rPr>
            <a:t>機械設備因素</a:t>
          </a:r>
        </a:p>
      </dgm:t>
    </dgm:pt>
    <dgm:pt modelId="{CD013859-6F6C-4202-BB32-71431D66B843}" type="parTrans" cxnId="{4B7A72F5-274B-473F-B8FE-C6399A9BD6A6}">
      <dgm:prSet/>
      <dgm:spPr/>
      <dgm:t>
        <a:bodyPr/>
        <a:lstStyle/>
        <a:p>
          <a:endParaRPr lang="zh-TW" altLang="en-US">
            <a:latin typeface="微軟正黑體" panose="020B0604030504040204" pitchFamily="34" charset="-120"/>
            <a:ea typeface="微軟正黑體" panose="020B0604030504040204" pitchFamily="34" charset="-120"/>
          </a:endParaRPr>
        </a:p>
      </dgm:t>
    </dgm:pt>
    <dgm:pt modelId="{146F09EA-3768-4577-9C88-C1FC3863155A}" type="sibTrans" cxnId="{4B7A72F5-274B-473F-B8FE-C6399A9BD6A6}">
      <dgm:prSet/>
      <dgm:spPr/>
      <dgm:t>
        <a:bodyPr/>
        <a:lstStyle/>
        <a:p>
          <a:endParaRPr lang="zh-TW" altLang="en-US">
            <a:latin typeface="微軟正黑體" panose="020B0604030504040204" pitchFamily="34" charset="-120"/>
            <a:ea typeface="微軟正黑體" panose="020B0604030504040204" pitchFamily="34" charset="-120"/>
          </a:endParaRPr>
        </a:p>
      </dgm:t>
    </dgm:pt>
    <dgm:pt modelId="{5DE66DC9-A743-4E33-BC59-3E1D23F1C7D0}">
      <dgm:prSet phldrT="[文字]"/>
      <dgm:spPr/>
      <dgm:t>
        <a:bodyPr/>
        <a:lstStyle/>
        <a:p>
          <a:r>
            <a:rPr lang="zh-TW" altLang="en-US" dirty="0">
              <a:latin typeface="微軟正黑體" panose="020B0604030504040204" pitchFamily="34" charset="-120"/>
              <a:ea typeface="微軟正黑體" panose="020B0604030504040204" pitchFamily="34" charset="-120"/>
            </a:rPr>
            <a:t>設備數量與運轉狀況</a:t>
          </a:r>
        </a:p>
      </dgm:t>
    </dgm:pt>
    <dgm:pt modelId="{D24EE15A-78BA-4E34-A8F4-3805CBFBA29C}" type="parTrans" cxnId="{0A0FC9C0-873F-44E8-ACF4-23ECACD44CF5}">
      <dgm:prSet/>
      <dgm:spPr/>
      <dgm:t>
        <a:bodyPr/>
        <a:lstStyle/>
        <a:p>
          <a:endParaRPr lang="zh-TW" altLang="en-US">
            <a:latin typeface="微軟正黑體" panose="020B0604030504040204" pitchFamily="34" charset="-120"/>
            <a:ea typeface="微軟正黑體" panose="020B0604030504040204" pitchFamily="34" charset="-120"/>
          </a:endParaRPr>
        </a:p>
      </dgm:t>
    </dgm:pt>
    <dgm:pt modelId="{303D7C6E-8D84-45F0-9387-538AAB704BBA}" type="sibTrans" cxnId="{0A0FC9C0-873F-44E8-ACF4-23ECACD44CF5}">
      <dgm:prSet/>
      <dgm:spPr/>
      <dgm:t>
        <a:bodyPr/>
        <a:lstStyle/>
        <a:p>
          <a:endParaRPr lang="zh-TW" altLang="en-US">
            <a:latin typeface="微軟正黑體" panose="020B0604030504040204" pitchFamily="34" charset="-120"/>
            <a:ea typeface="微軟正黑體" panose="020B0604030504040204" pitchFamily="34" charset="-120"/>
          </a:endParaRPr>
        </a:p>
      </dgm:t>
    </dgm:pt>
    <dgm:pt modelId="{406621DA-98E9-4A6F-9E5E-9CC7079045B4}">
      <dgm:prSet phldrT="[文字]"/>
      <dgm:spPr/>
      <dgm:t>
        <a:bodyPr/>
        <a:lstStyle/>
        <a:p>
          <a:r>
            <a:rPr lang="zh-TW" altLang="en-US" dirty="0">
              <a:latin typeface="微軟正黑體" panose="020B0604030504040204" pitchFamily="34" charset="-120"/>
              <a:ea typeface="微軟正黑體" panose="020B0604030504040204" pitchFamily="34" charset="-120"/>
            </a:rPr>
            <a:t>維護保養排程</a:t>
          </a:r>
        </a:p>
      </dgm:t>
    </dgm:pt>
    <dgm:pt modelId="{462EE617-D57E-44B0-AFD4-33BF72E44B64}" type="parTrans" cxnId="{41F3521D-0636-496D-993F-B6E0259E5CBB}">
      <dgm:prSet/>
      <dgm:spPr/>
      <dgm:t>
        <a:bodyPr/>
        <a:lstStyle/>
        <a:p>
          <a:endParaRPr lang="zh-TW" altLang="en-US">
            <a:latin typeface="微軟正黑體" panose="020B0604030504040204" pitchFamily="34" charset="-120"/>
            <a:ea typeface="微軟正黑體" panose="020B0604030504040204" pitchFamily="34" charset="-120"/>
          </a:endParaRPr>
        </a:p>
      </dgm:t>
    </dgm:pt>
    <dgm:pt modelId="{E03DA9A6-5875-4F31-A119-F9856661CB89}" type="sibTrans" cxnId="{41F3521D-0636-496D-993F-B6E0259E5CBB}">
      <dgm:prSet/>
      <dgm:spPr/>
      <dgm:t>
        <a:bodyPr/>
        <a:lstStyle/>
        <a:p>
          <a:endParaRPr lang="zh-TW" altLang="en-US">
            <a:latin typeface="微軟正黑體" panose="020B0604030504040204" pitchFamily="34" charset="-120"/>
            <a:ea typeface="微軟正黑體" panose="020B0604030504040204" pitchFamily="34" charset="-120"/>
          </a:endParaRPr>
        </a:p>
      </dgm:t>
    </dgm:pt>
    <dgm:pt modelId="{9C9085EE-16C8-4F86-BC64-7813E10CC457}">
      <dgm:prSet phldrT="[文字]"/>
      <dgm:spPr/>
      <dgm:t>
        <a:bodyPr/>
        <a:lstStyle/>
        <a:p>
          <a:r>
            <a:rPr lang="zh-TW" altLang="en-US" dirty="0">
              <a:latin typeface="微軟正黑體" panose="020B0604030504040204" pitchFamily="34" charset="-120"/>
              <a:ea typeface="微軟正黑體" panose="020B0604030504040204" pitchFamily="34" charset="-120"/>
            </a:rPr>
            <a:t>物料供應時間與到貨</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缺料</a:t>
          </a:r>
          <a:r>
            <a:rPr lang="en-US" altLang="zh-TW" dirty="0">
              <a:latin typeface="微軟正黑體" panose="020B0604030504040204" pitchFamily="34" charset="-120"/>
              <a:ea typeface="微軟正黑體" panose="020B0604030504040204" pitchFamily="34" charset="-120"/>
            </a:rPr>
            <a:t>)</a:t>
          </a:r>
          <a:endParaRPr lang="zh-TW" altLang="en-US" dirty="0">
            <a:latin typeface="微軟正黑體" panose="020B0604030504040204" pitchFamily="34" charset="-120"/>
            <a:ea typeface="微軟正黑體" panose="020B0604030504040204" pitchFamily="34" charset="-120"/>
          </a:endParaRPr>
        </a:p>
      </dgm:t>
    </dgm:pt>
    <dgm:pt modelId="{F443BFCE-1195-4018-8603-AC061F7DC2DC}" type="parTrans" cxnId="{92FD7397-7485-4A6A-B2B9-50D4488DB06D}">
      <dgm:prSet/>
      <dgm:spPr/>
      <dgm:t>
        <a:bodyPr/>
        <a:lstStyle/>
        <a:p>
          <a:endParaRPr lang="zh-TW" altLang="en-US">
            <a:latin typeface="微軟正黑體" panose="020B0604030504040204" pitchFamily="34" charset="-120"/>
            <a:ea typeface="微軟正黑體" panose="020B0604030504040204" pitchFamily="34" charset="-120"/>
          </a:endParaRPr>
        </a:p>
      </dgm:t>
    </dgm:pt>
    <dgm:pt modelId="{7A3A6898-3E33-487A-8CD7-57436A38F7D1}" type="sibTrans" cxnId="{92FD7397-7485-4A6A-B2B9-50D4488DB06D}">
      <dgm:prSet/>
      <dgm:spPr/>
      <dgm:t>
        <a:bodyPr/>
        <a:lstStyle/>
        <a:p>
          <a:endParaRPr lang="zh-TW" altLang="en-US">
            <a:latin typeface="微軟正黑體" panose="020B0604030504040204" pitchFamily="34" charset="-120"/>
            <a:ea typeface="微軟正黑體" panose="020B0604030504040204" pitchFamily="34" charset="-120"/>
          </a:endParaRPr>
        </a:p>
      </dgm:t>
    </dgm:pt>
    <dgm:pt modelId="{E27CE20D-B195-41BD-B69F-26C623BD8DCA}">
      <dgm:prSet phldrT="[文字]"/>
      <dgm:spPr>
        <a:solidFill>
          <a:schemeClr val="accent4">
            <a:lumMod val="20000"/>
            <a:lumOff val="80000"/>
            <a:alpha val="90000"/>
          </a:schemeClr>
        </a:solidFill>
      </dgm:spPr>
      <dgm:t>
        <a:bodyPr/>
        <a:lstStyle/>
        <a:p>
          <a:r>
            <a:rPr lang="zh-TW" altLang="en-US" dirty="0">
              <a:latin typeface="微軟正黑體" panose="020B0604030504040204" pitchFamily="34" charset="-120"/>
              <a:ea typeface="微軟正黑體" panose="020B0604030504040204" pitchFamily="34" charset="-120"/>
            </a:rPr>
            <a:t>物料品質與檢驗</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進料檢未過</a:t>
          </a:r>
          <a:r>
            <a:rPr lang="en-US" altLang="zh-TW" dirty="0">
              <a:latin typeface="微軟正黑體" panose="020B0604030504040204" pitchFamily="34" charset="-120"/>
              <a:ea typeface="微軟正黑體" panose="020B0604030504040204" pitchFamily="34" charset="-120"/>
            </a:rPr>
            <a:t>)</a:t>
          </a:r>
          <a:endParaRPr lang="zh-TW" altLang="en-US" dirty="0">
            <a:latin typeface="微軟正黑體" panose="020B0604030504040204" pitchFamily="34" charset="-120"/>
            <a:ea typeface="微軟正黑體" panose="020B0604030504040204" pitchFamily="34" charset="-120"/>
          </a:endParaRPr>
        </a:p>
      </dgm:t>
    </dgm:pt>
    <dgm:pt modelId="{7A2A08D3-7143-4281-9FA8-488203DB58B8}" type="parTrans" cxnId="{96954273-3549-4C92-B36A-106261633F9B}">
      <dgm:prSet/>
      <dgm:spPr/>
      <dgm:t>
        <a:bodyPr/>
        <a:lstStyle/>
        <a:p>
          <a:endParaRPr lang="zh-TW" altLang="en-US">
            <a:latin typeface="微軟正黑體" panose="020B0604030504040204" pitchFamily="34" charset="-120"/>
            <a:ea typeface="微軟正黑體" panose="020B0604030504040204" pitchFamily="34" charset="-120"/>
          </a:endParaRPr>
        </a:p>
      </dgm:t>
    </dgm:pt>
    <dgm:pt modelId="{793AF9F2-FADE-4098-90E2-1D127D38F8DF}" type="sibTrans" cxnId="{96954273-3549-4C92-B36A-106261633F9B}">
      <dgm:prSet/>
      <dgm:spPr/>
      <dgm:t>
        <a:bodyPr/>
        <a:lstStyle/>
        <a:p>
          <a:endParaRPr lang="zh-TW" altLang="en-US">
            <a:latin typeface="微軟正黑體" panose="020B0604030504040204" pitchFamily="34" charset="-120"/>
            <a:ea typeface="微軟正黑體" panose="020B0604030504040204" pitchFamily="34" charset="-120"/>
          </a:endParaRPr>
        </a:p>
      </dgm:t>
    </dgm:pt>
    <dgm:pt modelId="{857451FA-9E43-4FC7-9CEC-A99FBF3A5268}">
      <dgm:prSet phldrT="[文字]"/>
      <dgm:spPr/>
      <dgm:t>
        <a:bodyPr/>
        <a:lstStyle/>
        <a:p>
          <a:r>
            <a:rPr lang="zh-TW" altLang="en-US">
              <a:latin typeface="微軟正黑體" panose="020B0604030504040204" pitchFamily="34" charset="-120"/>
              <a:ea typeface="微軟正黑體" panose="020B0604030504040204" pitchFamily="34" charset="-120"/>
            </a:rPr>
            <a:t>產能與速度限制</a:t>
          </a:r>
          <a:endParaRPr lang="en-US" altLang="zh-TW">
            <a:latin typeface="微軟正黑體" panose="020B0604030504040204" pitchFamily="34" charset="-120"/>
            <a:ea typeface="微軟正黑體" panose="020B0604030504040204" pitchFamily="34" charset="-120"/>
          </a:endParaRPr>
        </a:p>
        <a:p>
          <a:r>
            <a:rPr lang="en-US" altLang="en-US">
              <a:latin typeface="微軟正黑體" panose="020B0604030504040204" pitchFamily="34" charset="-120"/>
              <a:ea typeface="微軟正黑體" panose="020B0604030504040204" pitchFamily="34" charset="-120"/>
            </a:rPr>
            <a:t>(</a:t>
          </a:r>
          <a:r>
            <a:rPr lang="zh-TW" altLang="en-US">
              <a:latin typeface="微軟正黑體" panose="020B0604030504040204" pitchFamily="34" charset="-120"/>
              <a:ea typeface="微軟正黑體" panose="020B0604030504040204" pitchFamily="34" charset="-120"/>
            </a:rPr>
            <a:t>機台能力</a:t>
          </a:r>
          <a:r>
            <a:rPr lang="en-US" altLang="en-US">
              <a:latin typeface="微軟正黑體" panose="020B0604030504040204" pitchFamily="34" charset="-120"/>
              <a:ea typeface="微軟正黑體" panose="020B0604030504040204" pitchFamily="34" charset="-120"/>
            </a:rPr>
            <a:t>)</a:t>
          </a:r>
          <a:endParaRPr lang="zh-TW" altLang="en-US" dirty="0">
            <a:latin typeface="微軟正黑體" panose="020B0604030504040204" pitchFamily="34" charset="-120"/>
            <a:ea typeface="微軟正黑體" panose="020B0604030504040204" pitchFamily="34" charset="-120"/>
          </a:endParaRPr>
        </a:p>
      </dgm:t>
    </dgm:pt>
    <dgm:pt modelId="{56EAB745-3DC0-4906-8DC2-58D9671690DF}" type="parTrans" cxnId="{62E915D9-3BBE-4ADD-98EA-620932BE705B}">
      <dgm:prSet/>
      <dgm:spPr/>
      <dgm:t>
        <a:bodyPr/>
        <a:lstStyle/>
        <a:p>
          <a:endParaRPr lang="zh-TW" altLang="en-US">
            <a:latin typeface="微軟正黑體" panose="020B0604030504040204" pitchFamily="34" charset="-120"/>
            <a:ea typeface="微軟正黑體" panose="020B0604030504040204" pitchFamily="34" charset="-120"/>
          </a:endParaRPr>
        </a:p>
      </dgm:t>
    </dgm:pt>
    <dgm:pt modelId="{39B120CA-CCCD-43AB-84CA-AACAD986E45E}" type="sibTrans" cxnId="{62E915D9-3BBE-4ADD-98EA-620932BE705B}">
      <dgm:prSet/>
      <dgm:spPr/>
      <dgm:t>
        <a:bodyPr/>
        <a:lstStyle/>
        <a:p>
          <a:endParaRPr lang="zh-TW" altLang="en-US">
            <a:latin typeface="微軟正黑體" panose="020B0604030504040204" pitchFamily="34" charset="-120"/>
            <a:ea typeface="微軟正黑體" panose="020B0604030504040204" pitchFamily="34" charset="-120"/>
          </a:endParaRPr>
        </a:p>
      </dgm:t>
    </dgm:pt>
    <dgm:pt modelId="{360F74FE-8C04-41A7-BED9-57BB10DA7FB9}">
      <dgm:prSet phldrT="[文字]"/>
      <dgm:spPr/>
      <dgm:t>
        <a:bodyPr/>
        <a:lstStyle/>
        <a:p>
          <a:r>
            <a:rPr lang="zh-TW" altLang="en-US">
              <a:latin typeface="微軟正黑體" panose="020B0604030504040204" pitchFamily="34" charset="-120"/>
              <a:ea typeface="微軟正黑體" panose="020B0604030504040204" pitchFamily="34" charset="-120"/>
            </a:rPr>
            <a:t>換線與模具更換時間</a:t>
          </a:r>
          <a:endParaRPr lang="zh-TW" altLang="en-US" dirty="0">
            <a:latin typeface="微軟正黑體" panose="020B0604030504040204" pitchFamily="34" charset="-120"/>
            <a:ea typeface="微軟正黑體" panose="020B0604030504040204" pitchFamily="34" charset="-120"/>
          </a:endParaRPr>
        </a:p>
      </dgm:t>
    </dgm:pt>
    <dgm:pt modelId="{7534D44A-E591-4AE2-A294-665090C41AFE}" type="parTrans" cxnId="{B4830037-00FF-4F53-9F89-AEE19E8CA17B}">
      <dgm:prSet/>
      <dgm:spPr/>
      <dgm:t>
        <a:bodyPr/>
        <a:lstStyle/>
        <a:p>
          <a:endParaRPr lang="zh-TW" altLang="en-US">
            <a:latin typeface="微軟正黑體" panose="020B0604030504040204" pitchFamily="34" charset="-120"/>
            <a:ea typeface="微軟正黑體" panose="020B0604030504040204" pitchFamily="34" charset="-120"/>
          </a:endParaRPr>
        </a:p>
      </dgm:t>
    </dgm:pt>
    <dgm:pt modelId="{C321D1BA-8C47-41EA-95D3-514719A91D28}" type="sibTrans" cxnId="{B4830037-00FF-4F53-9F89-AEE19E8CA17B}">
      <dgm:prSet/>
      <dgm:spPr/>
      <dgm:t>
        <a:bodyPr/>
        <a:lstStyle/>
        <a:p>
          <a:endParaRPr lang="zh-TW" altLang="en-US">
            <a:latin typeface="微軟正黑體" panose="020B0604030504040204" pitchFamily="34" charset="-120"/>
            <a:ea typeface="微軟正黑體" panose="020B0604030504040204" pitchFamily="34" charset="-120"/>
          </a:endParaRPr>
        </a:p>
      </dgm:t>
    </dgm:pt>
    <dgm:pt modelId="{1484E8BF-86CC-40B4-99FC-C99D3639556E}">
      <dgm:prSet phldrT="[文字]"/>
      <dgm:spPr/>
      <dgm:t>
        <a:bodyPr/>
        <a:lstStyle/>
        <a:p>
          <a:r>
            <a:rPr lang="zh-TW" altLang="en-US">
              <a:latin typeface="微軟正黑體" panose="020B0604030504040204" pitchFamily="34" charset="-120"/>
              <a:ea typeface="微軟正黑體" panose="020B0604030504040204" pitchFamily="34" charset="-120"/>
            </a:rPr>
            <a:t>自動化程度</a:t>
          </a:r>
          <a:endParaRPr lang="zh-TW" altLang="en-US" dirty="0">
            <a:latin typeface="微軟正黑體" panose="020B0604030504040204" pitchFamily="34" charset="-120"/>
            <a:ea typeface="微軟正黑體" panose="020B0604030504040204" pitchFamily="34" charset="-120"/>
          </a:endParaRPr>
        </a:p>
      </dgm:t>
    </dgm:pt>
    <dgm:pt modelId="{FC4AE94C-DD17-41EA-8248-52FD249FAD24}" type="parTrans" cxnId="{7B384BE0-8C0A-4DA1-B7CC-EAC90F3CDB68}">
      <dgm:prSet/>
      <dgm:spPr/>
      <dgm:t>
        <a:bodyPr/>
        <a:lstStyle/>
        <a:p>
          <a:endParaRPr lang="zh-TW" altLang="en-US">
            <a:latin typeface="微軟正黑體" panose="020B0604030504040204" pitchFamily="34" charset="-120"/>
            <a:ea typeface="微軟正黑體" panose="020B0604030504040204" pitchFamily="34" charset="-120"/>
          </a:endParaRPr>
        </a:p>
      </dgm:t>
    </dgm:pt>
    <dgm:pt modelId="{8E278816-7214-4971-A79D-14231D31AE0F}" type="sibTrans" cxnId="{7B384BE0-8C0A-4DA1-B7CC-EAC90F3CDB68}">
      <dgm:prSet/>
      <dgm:spPr/>
      <dgm:t>
        <a:bodyPr/>
        <a:lstStyle/>
        <a:p>
          <a:endParaRPr lang="zh-TW" altLang="en-US">
            <a:latin typeface="微軟正黑體" panose="020B0604030504040204" pitchFamily="34" charset="-120"/>
            <a:ea typeface="微軟正黑體" panose="020B0604030504040204" pitchFamily="34" charset="-120"/>
          </a:endParaRPr>
        </a:p>
      </dgm:t>
    </dgm:pt>
    <dgm:pt modelId="{43F17221-1461-47BC-80B5-9052C4B54C78}">
      <dgm:prSet phldrT="[文字]"/>
      <dgm:spPr/>
      <dgm:t>
        <a:bodyPr/>
        <a:lstStyle/>
        <a:p>
          <a:r>
            <a:rPr lang="zh-TW" altLang="en-US" dirty="0">
              <a:latin typeface="微軟正黑體" panose="020B0604030504040204" pitchFamily="34" charset="-120"/>
              <a:ea typeface="微軟正黑體" panose="020B0604030504040204" pitchFamily="34" charset="-120"/>
            </a:rPr>
            <a:t>員工身材（身高）限制特殊工位</a:t>
          </a:r>
        </a:p>
      </dgm:t>
    </dgm:pt>
    <dgm:pt modelId="{E7E8E076-0B84-4619-9E68-DF76B61B0416}" type="parTrans" cxnId="{6050AD46-D640-46ED-8EC4-874917F1DC13}">
      <dgm:prSet/>
      <dgm:spPr/>
      <dgm:t>
        <a:bodyPr/>
        <a:lstStyle/>
        <a:p>
          <a:endParaRPr lang="zh-TW" altLang="en-US">
            <a:latin typeface="微軟正黑體" panose="020B0604030504040204" pitchFamily="34" charset="-120"/>
            <a:ea typeface="微軟正黑體" panose="020B0604030504040204" pitchFamily="34" charset="-120"/>
          </a:endParaRPr>
        </a:p>
      </dgm:t>
    </dgm:pt>
    <dgm:pt modelId="{FAAEDB3E-9C91-4298-AF8C-081D2F66D0AA}" type="sibTrans" cxnId="{6050AD46-D640-46ED-8EC4-874917F1DC13}">
      <dgm:prSet/>
      <dgm:spPr/>
      <dgm:t>
        <a:bodyPr/>
        <a:lstStyle/>
        <a:p>
          <a:endParaRPr lang="zh-TW" altLang="en-US">
            <a:latin typeface="微軟正黑體" panose="020B0604030504040204" pitchFamily="34" charset="-120"/>
            <a:ea typeface="微軟正黑體" panose="020B0604030504040204" pitchFamily="34" charset="-120"/>
          </a:endParaRPr>
        </a:p>
      </dgm:t>
    </dgm:pt>
    <dgm:pt modelId="{CED3DC0E-9FE2-4888-9793-C923D09E7560}">
      <dgm:prSet phldrT="[文字]"/>
      <dgm:spPr>
        <a:solidFill>
          <a:schemeClr val="accent4">
            <a:lumMod val="20000"/>
            <a:lumOff val="80000"/>
            <a:alpha val="90000"/>
          </a:schemeClr>
        </a:solidFill>
      </dgm:spPr>
      <dgm:t>
        <a:bodyPr/>
        <a:lstStyle/>
        <a:p>
          <a:r>
            <a:rPr lang="zh-TW" altLang="en-US">
              <a:latin typeface="微軟正黑體" panose="020B0604030504040204" pitchFamily="34" charset="-120"/>
              <a:ea typeface="微軟正黑體" panose="020B0604030504040204" pitchFamily="34" charset="-120"/>
            </a:rPr>
            <a:t>多能工調度</a:t>
          </a:r>
          <a:endParaRPr lang="zh-TW" altLang="en-US" dirty="0">
            <a:latin typeface="微軟正黑體" panose="020B0604030504040204" pitchFamily="34" charset="-120"/>
            <a:ea typeface="微軟正黑體" panose="020B0604030504040204" pitchFamily="34" charset="-120"/>
          </a:endParaRPr>
        </a:p>
      </dgm:t>
    </dgm:pt>
    <dgm:pt modelId="{829E306B-2367-45DA-8EAA-8C5F4657D0FA}" type="parTrans" cxnId="{38308003-FE6B-4ACC-B5A8-0C6C1FC312AE}">
      <dgm:prSet/>
      <dgm:spPr/>
      <dgm:t>
        <a:bodyPr/>
        <a:lstStyle/>
        <a:p>
          <a:endParaRPr lang="zh-TW" altLang="en-US">
            <a:latin typeface="微軟正黑體" panose="020B0604030504040204" pitchFamily="34" charset="-120"/>
            <a:ea typeface="微軟正黑體" panose="020B0604030504040204" pitchFamily="34" charset="-120"/>
          </a:endParaRPr>
        </a:p>
      </dgm:t>
    </dgm:pt>
    <dgm:pt modelId="{69BF8565-71C4-4257-947B-A15B8436C77C}" type="sibTrans" cxnId="{38308003-FE6B-4ACC-B5A8-0C6C1FC312AE}">
      <dgm:prSet/>
      <dgm:spPr/>
      <dgm:t>
        <a:bodyPr/>
        <a:lstStyle/>
        <a:p>
          <a:endParaRPr lang="zh-TW" altLang="en-US">
            <a:latin typeface="微軟正黑體" panose="020B0604030504040204" pitchFamily="34" charset="-120"/>
            <a:ea typeface="微軟正黑體" panose="020B0604030504040204" pitchFamily="34" charset="-120"/>
          </a:endParaRPr>
        </a:p>
      </dgm:t>
    </dgm:pt>
    <dgm:pt modelId="{B7F4A182-28AE-4BA5-8504-5D076E5C320C}">
      <dgm:prSet phldrT="[文字]"/>
      <dgm:spPr/>
      <dgm:t>
        <a:bodyPr/>
        <a:lstStyle/>
        <a:p>
          <a:r>
            <a:rPr lang="zh-TW" altLang="en-US" dirty="0">
              <a:latin typeface="微軟正黑體" panose="020B0604030504040204" pitchFamily="34" charset="-120"/>
              <a:ea typeface="微軟正黑體" panose="020B0604030504040204" pitchFamily="34" charset="-120"/>
            </a:rPr>
            <a:t>物料搬運與準備時間</a:t>
          </a:r>
        </a:p>
      </dgm:t>
    </dgm:pt>
    <dgm:pt modelId="{D03DB552-34D8-4F5F-9C94-A657DDF33D6F}" type="parTrans" cxnId="{A2A26335-0F9E-4A63-9CEB-1996D0891137}">
      <dgm:prSet/>
      <dgm:spPr/>
      <dgm:t>
        <a:bodyPr/>
        <a:lstStyle/>
        <a:p>
          <a:endParaRPr lang="zh-TW" altLang="en-US">
            <a:latin typeface="微軟正黑體" panose="020B0604030504040204" pitchFamily="34" charset="-120"/>
            <a:ea typeface="微軟正黑體" panose="020B0604030504040204" pitchFamily="34" charset="-120"/>
          </a:endParaRPr>
        </a:p>
      </dgm:t>
    </dgm:pt>
    <dgm:pt modelId="{DFF2F196-317B-46A1-8528-BC988BECAAB5}" type="sibTrans" cxnId="{A2A26335-0F9E-4A63-9CEB-1996D0891137}">
      <dgm:prSet/>
      <dgm:spPr/>
      <dgm:t>
        <a:bodyPr/>
        <a:lstStyle/>
        <a:p>
          <a:endParaRPr lang="zh-TW" altLang="en-US">
            <a:latin typeface="微軟正黑體" panose="020B0604030504040204" pitchFamily="34" charset="-120"/>
            <a:ea typeface="微軟正黑體" panose="020B0604030504040204" pitchFamily="34" charset="-120"/>
          </a:endParaRPr>
        </a:p>
      </dgm:t>
    </dgm:pt>
    <dgm:pt modelId="{AFEFB388-2A56-4441-A7E6-237F174DF725}">
      <dgm:prSet phldrT="[文字]"/>
      <dgm:spPr/>
      <dgm:t>
        <a:bodyPr/>
        <a:lstStyle/>
        <a:p>
          <a:r>
            <a:rPr lang="zh-TW" altLang="en-US" dirty="0">
              <a:latin typeface="微軟正黑體" panose="020B0604030504040204" pitchFamily="34" charset="-120"/>
              <a:ea typeface="微軟正黑體" panose="020B0604030504040204" pitchFamily="34" charset="-120"/>
            </a:rPr>
            <a:t>庫存狀況</a:t>
          </a:r>
        </a:p>
      </dgm:t>
    </dgm:pt>
    <dgm:pt modelId="{D1D017A8-EBA5-4CA0-B427-793D1667B4C5}" type="parTrans" cxnId="{FCD649DC-AB0F-4B2A-B563-3FBECE08B28A}">
      <dgm:prSet/>
      <dgm:spPr/>
      <dgm:t>
        <a:bodyPr/>
        <a:lstStyle/>
        <a:p>
          <a:endParaRPr lang="zh-TW" altLang="en-US">
            <a:latin typeface="微軟正黑體" panose="020B0604030504040204" pitchFamily="34" charset="-120"/>
            <a:ea typeface="微軟正黑體" panose="020B0604030504040204" pitchFamily="34" charset="-120"/>
          </a:endParaRPr>
        </a:p>
      </dgm:t>
    </dgm:pt>
    <dgm:pt modelId="{811E9806-FB27-44AA-95C2-22113E0CD759}" type="sibTrans" cxnId="{FCD649DC-AB0F-4B2A-B563-3FBECE08B28A}">
      <dgm:prSet/>
      <dgm:spPr/>
      <dgm:t>
        <a:bodyPr/>
        <a:lstStyle/>
        <a:p>
          <a:endParaRPr lang="zh-TW" altLang="en-US">
            <a:latin typeface="微軟正黑體" panose="020B0604030504040204" pitchFamily="34" charset="-120"/>
            <a:ea typeface="微軟正黑體" panose="020B0604030504040204" pitchFamily="34" charset="-120"/>
          </a:endParaRPr>
        </a:p>
      </dgm:t>
    </dgm:pt>
    <dgm:pt modelId="{9B154EDE-D51A-4109-B9C7-5A916DB3E657}">
      <dgm:prSet phldrT="[文字]"/>
      <dgm:spPr/>
      <dgm:t>
        <a:bodyPr/>
        <a:lstStyle/>
        <a:p>
          <a:r>
            <a:rPr lang="zh-TW" altLang="en-US" dirty="0">
              <a:latin typeface="微軟正黑體" panose="020B0604030504040204" pitchFamily="34" charset="-120"/>
              <a:ea typeface="微軟正黑體" panose="020B0604030504040204" pitchFamily="34" charset="-120"/>
            </a:rPr>
            <a:t>交期與客戶要求</a:t>
          </a:r>
        </a:p>
      </dgm:t>
    </dgm:pt>
    <dgm:pt modelId="{FA54DCE8-3F9D-45B0-8182-85C35C54C0B6}" type="parTrans" cxnId="{BCDC644B-1B19-4CF9-900A-FCB87A4618AE}">
      <dgm:prSet/>
      <dgm:spPr/>
      <dgm:t>
        <a:bodyPr/>
        <a:lstStyle/>
        <a:p>
          <a:endParaRPr lang="zh-TW" altLang="en-US">
            <a:latin typeface="微軟正黑體" panose="020B0604030504040204" pitchFamily="34" charset="-120"/>
            <a:ea typeface="微軟正黑體" panose="020B0604030504040204" pitchFamily="34" charset="-120"/>
          </a:endParaRPr>
        </a:p>
      </dgm:t>
    </dgm:pt>
    <dgm:pt modelId="{2644FB2A-C832-4408-8EB6-F393C2743EEF}" type="sibTrans" cxnId="{BCDC644B-1B19-4CF9-900A-FCB87A4618AE}">
      <dgm:prSet/>
      <dgm:spPr/>
      <dgm:t>
        <a:bodyPr/>
        <a:lstStyle/>
        <a:p>
          <a:endParaRPr lang="zh-TW" altLang="en-US">
            <a:latin typeface="微軟正黑體" panose="020B0604030504040204" pitchFamily="34" charset="-120"/>
            <a:ea typeface="微軟正黑體" panose="020B0604030504040204" pitchFamily="34" charset="-120"/>
          </a:endParaRPr>
        </a:p>
      </dgm:t>
    </dgm:pt>
    <dgm:pt modelId="{6876CFB6-C2A7-41F5-A303-C9A815AA8F84}">
      <dgm:prSet phldrT="[文字]"/>
      <dgm:spPr/>
      <dgm:t>
        <a:bodyPr/>
        <a:lstStyle/>
        <a:p>
          <a:r>
            <a:rPr lang="zh-TW" altLang="en-US" dirty="0">
              <a:latin typeface="微軟正黑體" panose="020B0604030504040204" pitchFamily="34" charset="-120"/>
              <a:ea typeface="微軟正黑體" panose="020B0604030504040204" pitchFamily="34" charset="-120"/>
            </a:rPr>
            <a:t> 品管檢驗流程 </a:t>
          </a:r>
        </a:p>
      </dgm:t>
    </dgm:pt>
    <dgm:pt modelId="{47F324B4-9A14-446F-BA64-8C6148BC2E89}" type="parTrans" cxnId="{7F75334A-5ABC-4D35-982F-EC271D6913E5}">
      <dgm:prSet/>
      <dgm:spPr/>
      <dgm:t>
        <a:bodyPr/>
        <a:lstStyle/>
        <a:p>
          <a:endParaRPr lang="zh-TW" altLang="en-US">
            <a:latin typeface="微軟正黑體" panose="020B0604030504040204" pitchFamily="34" charset="-120"/>
            <a:ea typeface="微軟正黑體" panose="020B0604030504040204" pitchFamily="34" charset="-120"/>
          </a:endParaRPr>
        </a:p>
      </dgm:t>
    </dgm:pt>
    <dgm:pt modelId="{30B7EFD1-71B7-4232-9C57-A36584E8A42E}" type="sibTrans" cxnId="{7F75334A-5ABC-4D35-982F-EC271D6913E5}">
      <dgm:prSet/>
      <dgm:spPr/>
      <dgm:t>
        <a:bodyPr/>
        <a:lstStyle/>
        <a:p>
          <a:endParaRPr lang="zh-TW" altLang="en-US">
            <a:latin typeface="微軟正黑體" panose="020B0604030504040204" pitchFamily="34" charset="-120"/>
            <a:ea typeface="微軟正黑體" panose="020B0604030504040204" pitchFamily="34" charset="-120"/>
          </a:endParaRPr>
        </a:p>
      </dgm:t>
    </dgm:pt>
    <dgm:pt modelId="{B506B252-3743-41B4-9EF5-10A1714A7A12}">
      <dgm:prSet phldrT="[文字]"/>
      <dgm:spPr/>
      <dgm:t>
        <a:bodyPr/>
        <a:lstStyle/>
        <a:p>
          <a:r>
            <a:rPr lang="zh-TW" altLang="en-US">
              <a:latin typeface="微軟正黑體" panose="020B0604030504040204" pitchFamily="34" charset="-120"/>
              <a:ea typeface="微軟正黑體" panose="020B0604030504040204" pitchFamily="34" charset="-120"/>
            </a:rPr>
            <a:t>突發狀況（跳電）</a:t>
          </a:r>
          <a:endParaRPr lang="zh-TW" altLang="en-US" dirty="0">
            <a:latin typeface="微軟正黑體" panose="020B0604030504040204" pitchFamily="34" charset="-120"/>
            <a:ea typeface="微軟正黑體" panose="020B0604030504040204" pitchFamily="34" charset="-120"/>
          </a:endParaRPr>
        </a:p>
      </dgm:t>
    </dgm:pt>
    <dgm:pt modelId="{DF7D2946-2311-472A-94A7-6E71BDA5E95F}" type="parTrans" cxnId="{6B24551B-6D3B-4E82-A763-F946C22E37CD}">
      <dgm:prSet/>
      <dgm:spPr/>
      <dgm:t>
        <a:bodyPr/>
        <a:lstStyle/>
        <a:p>
          <a:endParaRPr lang="zh-TW" altLang="en-US">
            <a:latin typeface="微軟正黑體" panose="020B0604030504040204" pitchFamily="34" charset="-120"/>
            <a:ea typeface="微軟正黑體" panose="020B0604030504040204" pitchFamily="34" charset="-120"/>
          </a:endParaRPr>
        </a:p>
      </dgm:t>
    </dgm:pt>
    <dgm:pt modelId="{9CC31083-E2BC-400B-808F-AC352BB7C13E}" type="sibTrans" cxnId="{6B24551B-6D3B-4E82-A763-F946C22E37CD}">
      <dgm:prSet/>
      <dgm:spPr/>
      <dgm:t>
        <a:bodyPr/>
        <a:lstStyle/>
        <a:p>
          <a:endParaRPr lang="zh-TW" altLang="en-US">
            <a:latin typeface="微軟正黑體" panose="020B0604030504040204" pitchFamily="34" charset="-120"/>
            <a:ea typeface="微軟正黑體" panose="020B0604030504040204" pitchFamily="34" charset="-120"/>
          </a:endParaRPr>
        </a:p>
      </dgm:t>
    </dgm:pt>
    <dgm:pt modelId="{82C92079-47F0-4F6E-8A46-E58787C4865B}" type="pres">
      <dgm:prSet presAssocID="{B8F67C62-4CC4-491D-884D-701ECA64EFEA}" presName="diagram" presStyleCnt="0">
        <dgm:presLayoutVars>
          <dgm:chPref val="1"/>
          <dgm:dir/>
          <dgm:animOne val="branch"/>
          <dgm:animLvl val="lvl"/>
          <dgm:resizeHandles/>
        </dgm:presLayoutVars>
      </dgm:prSet>
      <dgm:spPr/>
      <dgm:t>
        <a:bodyPr/>
        <a:lstStyle/>
        <a:p>
          <a:endParaRPr lang="zh-TW" altLang="en-US"/>
        </a:p>
      </dgm:t>
    </dgm:pt>
    <dgm:pt modelId="{70CDA0F2-D187-4CF9-A776-61CE5DAFEFB2}" type="pres">
      <dgm:prSet presAssocID="{95EF6530-81DE-419E-83E3-E5359CE6F655}" presName="root" presStyleCnt="0"/>
      <dgm:spPr/>
    </dgm:pt>
    <dgm:pt modelId="{686DDE1E-F33A-45F5-82D6-E24D8FE3C9FC}" type="pres">
      <dgm:prSet presAssocID="{95EF6530-81DE-419E-83E3-E5359CE6F655}" presName="rootComposite" presStyleCnt="0"/>
      <dgm:spPr/>
    </dgm:pt>
    <dgm:pt modelId="{CC44B3AF-D336-4EA3-9360-3A41E80C4B2C}" type="pres">
      <dgm:prSet presAssocID="{95EF6530-81DE-419E-83E3-E5359CE6F655}" presName="rootText" presStyleLbl="node1" presStyleIdx="0" presStyleCnt="4"/>
      <dgm:spPr/>
      <dgm:t>
        <a:bodyPr/>
        <a:lstStyle/>
        <a:p>
          <a:endParaRPr lang="zh-TW" altLang="en-US"/>
        </a:p>
      </dgm:t>
    </dgm:pt>
    <dgm:pt modelId="{5936DF81-AFCE-4C59-A45C-A1847289C5DB}" type="pres">
      <dgm:prSet presAssocID="{95EF6530-81DE-419E-83E3-E5359CE6F655}" presName="rootConnector" presStyleLbl="node1" presStyleIdx="0" presStyleCnt="4"/>
      <dgm:spPr/>
      <dgm:t>
        <a:bodyPr/>
        <a:lstStyle/>
        <a:p>
          <a:endParaRPr lang="zh-TW" altLang="en-US"/>
        </a:p>
      </dgm:t>
    </dgm:pt>
    <dgm:pt modelId="{EC73923C-082C-4DA0-AF1E-EACBC6322477}" type="pres">
      <dgm:prSet presAssocID="{95EF6530-81DE-419E-83E3-E5359CE6F655}" presName="childShape" presStyleCnt="0"/>
      <dgm:spPr/>
    </dgm:pt>
    <dgm:pt modelId="{9A1C40C6-2E4D-47A1-A2CA-A08DF0EAC327}" type="pres">
      <dgm:prSet presAssocID="{BA515E6A-3D0D-4C2A-A6EF-55B2025FC2D3}" presName="Name13" presStyleLbl="parChTrans1D2" presStyleIdx="0" presStyleCnt="19"/>
      <dgm:spPr/>
      <dgm:t>
        <a:bodyPr/>
        <a:lstStyle/>
        <a:p>
          <a:endParaRPr lang="zh-TW" altLang="en-US"/>
        </a:p>
      </dgm:t>
    </dgm:pt>
    <dgm:pt modelId="{03D195DF-4FFF-45DC-9CF8-EE8960BE9F57}" type="pres">
      <dgm:prSet presAssocID="{2F6DB44C-1056-4831-AB87-EF4DD0AAF387}" presName="childText" presStyleLbl="bgAcc1" presStyleIdx="0" presStyleCnt="19">
        <dgm:presLayoutVars>
          <dgm:bulletEnabled val="1"/>
        </dgm:presLayoutVars>
      </dgm:prSet>
      <dgm:spPr/>
      <dgm:t>
        <a:bodyPr/>
        <a:lstStyle/>
        <a:p>
          <a:endParaRPr lang="zh-TW" altLang="en-US"/>
        </a:p>
      </dgm:t>
    </dgm:pt>
    <dgm:pt modelId="{B8931985-88B3-4AC1-8C67-875CEAF5C32A}" type="pres">
      <dgm:prSet presAssocID="{87F5807A-61F6-44F1-A8A3-83783B96AE95}" presName="Name13" presStyleLbl="parChTrans1D2" presStyleIdx="1" presStyleCnt="19"/>
      <dgm:spPr/>
      <dgm:t>
        <a:bodyPr/>
        <a:lstStyle/>
        <a:p>
          <a:endParaRPr lang="zh-TW" altLang="en-US"/>
        </a:p>
      </dgm:t>
    </dgm:pt>
    <dgm:pt modelId="{AC7864CF-A19B-4EC8-B4AB-B599F847D875}" type="pres">
      <dgm:prSet presAssocID="{0E4A8B7F-5D9A-48A1-9D5E-C42481806708}" presName="childText" presStyleLbl="bgAcc1" presStyleIdx="1" presStyleCnt="19">
        <dgm:presLayoutVars>
          <dgm:bulletEnabled val="1"/>
        </dgm:presLayoutVars>
      </dgm:prSet>
      <dgm:spPr/>
      <dgm:t>
        <a:bodyPr/>
        <a:lstStyle/>
        <a:p>
          <a:endParaRPr lang="zh-TW" altLang="en-US"/>
        </a:p>
      </dgm:t>
    </dgm:pt>
    <dgm:pt modelId="{B8679DFA-A720-45E2-804B-D37351F5ADE6}" type="pres">
      <dgm:prSet presAssocID="{92A2B0E0-9598-4A80-961F-B78E90C05B7B}" presName="Name13" presStyleLbl="parChTrans1D2" presStyleIdx="2" presStyleCnt="19"/>
      <dgm:spPr/>
      <dgm:t>
        <a:bodyPr/>
        <a:lstStyle/>
        <a:p>
          <a:endParaRPr lang="zh-TW" altLang="en-US"/>
        </a:p>
      </dgm:t>
    </dgm:pt>
    <dgm:pt modelId="{A4108A6B-A5D6-4E51-AE6A-280DFB0DED31}" type="pres">
      <dgm:prSet presAssocID="{8851DF50-6E7A-4E07-85C4-4B3C40E2698F}" presName="childText" presStyleLbl="bgAcc1" presStyleIdx="2" presStyleCnt="19" custScaleX="113273">
        <dgm:presLayoutVars>
          <dgm:bulletEnabled val="1"/>
        </dgm:presLayoutVars>
      </dgm:prSet>
      <dgm:spPr/>
      <dgm:t>
        <a:bodyPr/>
        <a:lstStyle/>
        <a:p>
          <a:endParaRPr lang="zh-TW" altLang="en-US"/>
        </a:p>
      </dgm:t>
    </dgm:pt>
    <dgm:pt modelId="{6506B65E-2CD3-4239-8A42-FA36AE80EAC9}" type="pres">
      <dgm:prSet presAssocID="{E7E8E076-0B84-4619-9E68-DF76B61B0416}" presName="Name13" presStyleLbl="parChTrans1D2" presStyleIdx="3" presStyleCnt="19"/>
      <dgm:spPr/>
      <dgm:t>
        <a:bodyPr/>
        <a:lstStyle/>
        <a:p>
          <a:endParaRPr lang="zh-TW" altLang="en-US"/>
        </a:p>
      </dgm:t>
    </dgm:pt>
    <dgm:pt modelId="{E8B5AF0C-7736-4934-94A7-FDC6C9D91A96}" type="pres">
      <dgm:prSet presAssocID="{43F17221-1461-47BC-80B5-9052C4B54C78}" presName="childText" presStyleLbl="bgAcc1" presStyleIdx="3" presStyleCnt="19">
        <dgm:presLayoutVars>
          <dgm:bulletEnabled val="1"/>
        </dgm:presLayoutVars>
      </dgm:prSet>
      <dgm:spPr/>
      <dgm:t>
        <a:bodyPr/>
        <a:lstStyle/>
        <a:p>
          <a:endParaRPr lang="zh-TW" altLang="en-US"/>
        </a:p>
      </dgm:t>
    </dgm:pt>
    <dgm:pt modelId="{B76E22C8-0B6C-4AD8-AB03-3E2DCB7011F9}" type="pres">
      <dgm:prSet presAssocID="{829E306B-2367-45DA-8EAA-8C5F4657D0FA}" presName="Name13" presStyleLbl="parChTrans1D2" presStyleIdx="4" presStyleCnt="19"/>
      <dgm:spPr/>
      <dgm:t>
        <a:bodyPr/>
        <a:lstStyle/>
        <a:p>
          <a:endParaRPr lang="zh-TW" altLang="en-US"/>
        </a:p>
      </dgm:t>
    </dgm:pt>
    <dgm:pt modelId="{329A0070-4942-4246-B3EF-C5694D5A3726}" type="pres">
      <dgm:prSet presAssocID="{CED3DC0E-9FE2-4888-9793-C923D09E7560}" presName="childText" presStyleLbl="bgAcc1" presStyleIdx="4" presStyleCnt="19">
        <dgm:presLayoutVars>
          <dgm:bulletEnabled val="1"/>
        </dgm:presLayoutVars>
      </dgm:prSet>
      <dgm:spPr/>
      <dgm:t>
        <a:bodyPr/>
        <a:lstStyle/>
        <a:p>
          <a:endParaRPr lang="zh-TW" altLang="en-US"/>
        </a:p>
      </dgm:t>
    </dgm:pt>
    <dgm:pt modelId="{CF8FCCD5-86F7-4DB9-809F-522845AD3CA5}" type="pres">
      <dgm:prSet presAssocID="{C518AF1A-8CF6-44F5-A672-ED6FE5C634EB}" presName="root" presStyleCnt="0"/>
      <dgm:spPr/>
    </dgm:pt>
    <dgm:pt modelId="{A9487541-D265-4ACD-92BE-94132C91FD47}" type="pres">
      <dgm:prSet presAssocID="{C518AF1A-8CF6-44F5-A672-ED6FE5C634EB}" presName="rootComposite" presStyleCnt="0"/>
      <dgm:spPr/>
    </dgm:pt>
    <dgm:pt modelId="{DFB2F28F-6B53-4427-BB89-3B8258780CA3}" type="pres">
      <dgm:prSet presAssocID="{C518AF1A-8CF6-44F5-A672-ED6FE5C634EB}" presName="rootText" presStyleLbl="node1" presStyleIdx="1" presStyleCnt="4"/>
      <dgm:spPr/>
      <dgm:t>
        <a:bodyPr/>
        <a:lstStyle/>
        <a:p>
          <a:endParaRPr lang="zh-TW" altLang="en-US"/>
        </a:p>
      </dgm:t>
    </dgm:pt>
    <dgm:pt modelId="{276CA024-F43C-4862-A2E0-4FBE699758D5}" type="pres">
      <dgm:prSet presAssocID="{C518AF1A-8CF6-44F5-A672-ED6FE5C634EB}" presName="rootConnector" presStyleLbl="node1" presStyleIdx="1" presStyleCnt="4"/>
      <dgm:spPr/>
      <dgm:t>
        <a:bodyPr/>
        <a:lstStyle/>
        <a:p>
          <a:endParaRPr lang="zh-TW" altLang="en-US"/>
        </a:p>
      </dgm:t>
    </dgm:pt>
    <dgm:pt modelId="{01952CAD-0A05-49FF-A14D-F03E5CF78F8E}" type="pres">
      <dgm:prSet presAssocID="{C518AF1A-8CF6-44F5-A672-ED6FE5C634EB}" presName="childShape" presStyleCnt="0"/>
      <dgm:spPr/>
    </dgm:pt>
    <dgm:pt modelId="{BB5E65DD-3A47-4147-9F12-AAC0778E213B}" type="pres">
      <dgm:prSet presAssocID="{D24EE15A-78BA-4E34-A8F4-3805CBFBA29C}" presName="Name13" presStyleLbl="parChTrans1D2" presStyleIdx="5" presStyleCnt="19"/>
      <dgm:spPr/>
      <dgm:t>
        <a:bodyPr/>
        <a:lstStyle/>
        <a:p>
          <a:endParaRPr lang="zh-TW" altLang="en-US"/>
        </a:p>
      </dgm:t>
    </dgm:pt>
    <dgm:pt modelId="{D2218CE5-40FC-4CA9-927E-ABB0217DA704}" type="pres">
      <dgm:prSet presAssocID="{5DE66DC9-A743-4E33-BC59-3E1D23F1C7D0}" presName="childText" presStyleLbl="bgAcc1" presStyleIdx="5" presStyleCnt="19">
        <dgm:presLayoutVars>
          <dgm:bulletEnabled val="1"/>
        </dgm:presLayoutVars>
      </dgm:prSet>
      <dgm:spPr/>
      <dgm:t>
        <a:bodyPr/>
        <a:lstStyle/>
        <a:p>
          <a:endParaRPr lang="zh-TW" altLang="en-US"/>
        </a:p>
      </dgm:t>
    </dgm:pt>
    <dgm:pt modelId="{3C65A06C-7371-42CE-BA39-D83A240E0D8B}" type="pres">
      <dgm:prSet presAssocID="{462EE617-D57E-44B0-AFD4-33BF72E44B64}" presName="Name13" presStyleLbl="parChTrans1D2" presStyleIdx="6" presStyleCnt="19"/>
      <dgm:spPr/>
      <dgm:t>
        <a:bodyPr/>
        <a:lstStyle/>
        <a:p>
          <a:endParaRPr lang="zh-TW" altLang="en-US"/>
        </a:p>
      </dgm:t>
    </dgm:pt>
    <dgm:pt modelId="{F03472CA-9788-476A-A4F2-F6439DDC8335}" type="pres">
      <dgm:prSet presAssocID="{406621DA-98E9-4A6F-9E5E-9CC7079045B4}" presName="childText" presStyleLbl="bgAcc1" presStyleIdx="6" presStyleCnt="19">
        <dgm:presLayoutVars>
          <dgm:bulletEnabled val="1"/>
        </dgm:presLayoutVars>
      </dgm:prSet>
      <dgm:spPr/>
      <dgm:t>
        <a:bodyPr/>
        <a:lstStyle/>
        <a:p>
          <a:endParaRPr lang="zh-TW" altLang="en-US"/>
        </a:p>
      </dgm:t>
    </dgm:pt>
    <dgm:pt modelId="{83D5D1A4-CDAD-4E77-A680-D103A5EAEF00}" type="pres">
      <dgm:prSet presAssocID="{56EAB745-3DC0-4906-8DC2-58D9671690DF}" presName="Name13" presStyleLbl="parChTrans1D2" presStyleIdx="7" presStyleCnt="19"/>
      <dgm:spPr/>
      <dgm:t>
        <a:bodyPr/>
        <a:lstStyle/>
        <a:p>
          <a:endParaRPr lang="zh-TW" altLang="en-US"/>
        </a:p>
      </dgm:t>
    </dgm:pt>
    <dgm:pt modelId="{E70D4495-5C94-4AFD-92F0-94E0975DEE93}" type="pres">
      <dgm:prSet presAssocID="{857451FA-9E43-4FC7-9CEC-A99FBF3A5268}" presName="childText" presStyleLbl="bgAcc1" presStyleIdx="7" presStyleCnt="19">
        <dgm:presLayoutVars>
          <dgm:bulletEnabled val="1"/>
        </dgm:presLayoutVars>
      </dgm:prSet>
      <dgm:spPr/>
      <dgm:t>
        <a:bodyPr/>
        <a:lstStyle/>
        <a:p>
          <a:endParaRPr lang="zh-TW" altLang="en-US"/>
        </a:p>
      </dgm:t>
    </dgm:pt>
    <dgm:pt modelId="{CC588643-39C0-4B98-94B5-84FE1930502B}" type="pres">
      <dgm:prSet presAssocID="{7534D44A-E591-4AE2-A294-665090C41AFE}" presName="Name13" presStyleLbl="parChTrans1D2" presStyleIdx="8" presStyleCnt="19"/>
      <dgm:spPr/>
      <dgm:t>
        <a:bodyPr/>
        <a:lstStyle/>
        <a:p>
          <a:endParaRPr lang="zh-TW" altLang="en-US"/>
        </a:p>
      </dgm:t>
    </dgm:pt>
    <dgm:pt modelId="{CA81CD99-97E5-44C3-A028-088732306481}" type="pres">
      <dgm:prSet presAssocID="{360F74FE-8C04-41A7-BED9-57BB10DA7FB9}" presName="childText" presStyleLbl="bgAcc1" presStyleIdx="8" presStyleCnt="19">
        <dgm:presLayoutVars>
          <dgm:bulletEnabled val="1"/>
        </dgm:presLayoutVars>
      </dgm:prSet>
      <dgm:spPr/>
      <dgm:t>
        <a:bodyPr/>
        <a:lstStyle/>
        <a:p>
          <a:endParaRPr lang="zh-TW" altLang="en-US"/>
        </a:p>
      </dgm:t>
    </dgm:pt>
    <dgm:pt modelId="{D133B284-0B91-4B5F-8540-ADE669C56342}" type="pres">
      <dgm:prSet presAssocID="{FC4AE94C-DD17-41EA-8248-52FD249FAD24}" presName="Name13" presStyleLbl="parChTrans1D2" presStyleIdx="9" presStyleCnt="19"/>
      <dgm:spPr/>
      <dgm:t>
        <a:bodyPr/>
        <a:lstStyle/>
        <a:p>
          <a:endParaRPr lang="zh-TW" altLang="en-US"/>
        </a:p>
      </dgm:t>
    </dgm:pt>
    <dgm:pt modelId="{D19A7B6C-8A65-45DE-B758-FEBBF49B2072}" type="pres">
      <dgm:prSet presAssocID="{1484E8BF-86CC-40B4-99FC-C99D3639556E}" presName="childText" presStyleLbl="bgAcc1" presStyleIdx="9" presStyleCnt="19">
        <dgm:presLayoutVars>
          <dgm:bulletEnabled val="1"/>
        </dgm:presLayoutVars>
      </dgm:prSet>
      <dgm:spPr/>
      <dgm:t>
        <a:bodyPr/>
        <a:lstStyle/>
        <a:p>
          <a:endParaRPr lang="zh-TW" altLang="en-US"/>
        </a:p>
      </dgm:t>
    </dgm:pt>
    <dgm:pt modelId="{12E67F01-C4C6-403E-9670-481C533398F3}" type="pres">
      <dgm:prSet presAssocID="{29B30CCA-438A-47F9-A7DF-FD7EA38D43AB}" presName="root" presStyleCnt="0"/>
      <dgm:spPr/>
    </dgm:pt>
    <dgm:pt modelId="{742CEF30-E229-49F5-A109-9E6A0CAC9DF1}" type="pres">
      <dgm:prSet presAssocID="{29B30CCA-438A-47F9-A7DF-FD7EA38D43AB}" presName="rootComposite" presStyleCnt="0"/>
      <dgm:spPr/>
    </dgm:pt>
    <dgm:pt modelId="{C4B07A06-2747-42B8-BE5B-C6A11A15DED4}" type="pres">
      <dgm:prSet presAssocID="{29B30CCA-438A-47F9-A7DF-FD7EA38D43AB}" presName="rootText" presStyleLbl="node1" presStyleIdx="2" presStyleCnt="4"/>
      <dgm:spPr/>
      <dgm:t>
        <a:bodyPr/>
        <a:lstStyle/>
        <a:p>
          <a:endParaRPr lang="zh-TW" altLang="en-US"/>
        </a:p>
      </dgm:t>
    </dgm:pt>
    <dgm:pt modelId="{032CFA1B-1036-489E-932D-FB82CFE8FF3F}" type="pres">
      <dgm:prSet presAssocID="{29B30CCA-438A-47F9-A7DF-FD7EA38D43AB}" presName="rootConnector" presStyleLbl="node1" presStyleIdx="2" presStyleCnt="4"/>
      <dgm:spPr/>
      <dgm:t>
        <a:bodyPr/>
        <a:lstStyle/>
        <a:p>
          <a:endParaRPr lang="zh-TW" altLang="en-US"/>
        </a:p>
      </dgm:t>
    </dgm:pt>
    <dgm:pt modelId="{EDB18C79-986F-49FC-A9F1-6E441A036A45}" type="pres">
      <dgm:prSet presAssocID="{29B30CCA-438A-47F9-A7DF-FD7EA38D43AB}" presName="childShape" presStyleCnt="0"/>
      <dgm:spPr/>
    </dgm:pt>
    <dgm:pt modelId="{3C19BD3B-D23A-4B8D-B35E-0C9424307301}" type="pres">
      <dgm:prSet presAssocID="{F443BFCE-1195-4018-8603-AC061F7DC2DC}" presName="Name13" presStyleLbl="parChTrans1D2" presStyleIdx="10" presStyleCnt="19"/>
      <dgm:spPr/>
      <dgm:t>
        <a:bodyPr/>
        <a:lstStyle/>
        <a:p>
          <a:endParaRPr lang="zh-TW" altLang="en-US"/>
        </a:p>
      </dgm:t>
    </dgm:pt>
    <dgm:pt modelId="{ACF09F45-D089-46DA-9076-29B3EAA9942C}" type="pres">
      <dgm:prSet presAssocID="{9C9085EE-16C8-4F86-BC64-7813E10CC457}" presName="childText" presStyleLbl="bgAcc1" presStyleIdx="10" presStyleCnt="19">
        <dgm:presLayoutVars>
          <dgm:bulletEnabled val="1"/>
        </dgm:presLayoutVars>
      </dgm:prSet>
      <dgm:spPr/>
      <dgm:t>
        <a:bodyPr/>
        <a:lstStyle/>
        <a:p>
          <a:endParaRPr lang="zh-TW" altLang="en-US"/>
        </a:p>
      </dgm:t>
    </dgm:pt>
    <dgm:pt modelId="{21B6890B-48DA-42E0-94B3-ED1EBB46B218}" type="pres">
      <dgm:prSet presAssocID="{7A2A08D3-7143-4281-9FA8-488203DB58B8}" presName="Name13" presStyleLbl="parChTrans1D2" presStyleIdx="11" presStyleCnt="19"/>
      <dgm:spPr/>
      <dgm:t>
        <a:bodyPr/>
        <a:lstStyle/>
        <a:p>
          <a:endParaRPr lang="zh-TW" altLang="en-US"/>
        </a:p>
      </dgm:t>
    </dgm:pt>
    <dgm:pt modelId="{014DC407-A3C1-42A8-A44E-566833B78C57}" type="pres">
      <dgm:prSet presAssocID="{E27CE20D-B195-41BD-B69F-26C623BD8DCA}" presName="childText" presStyleLbl="bgAcc1" presStyleIdx="11" presStyleCnt="19">
        <dgm:presLayoutVars>
          <dgm:bulletEnabled val="1"/>
        </dgm:presLayoutVars>
      </dgm:prSet>
      <dgm:spPr/>
      <dgm:t>
        <a:bodyPr/>
        <a:lstStyle/>
        <a:p>
          <a:endParaRPr lang="zh-TW" altLang="en-US"/>
        </a:p>
      </dgm:t>
    </dgm:pt>
    <dgm:pt modelId="{39CF471C-C270-4179-85B8-C271D6637A3A}" type="pres">
      <dgm:prSet presAssocID="{D1D017A8-EBA5-4CA0-B427-793D1667B4C5}" presName="Name13" presStyleLbl="parChTrans1D2" presStyleIdx="12" presStyleCnt="19"/>
      <dgm:spPr/>
      <dgm:t>
        <a:bodyPr/>
        <a:lstStyle/>
        <a:p>
          <a:endParaRPr lang="zh-TW" altLang="en-US"/>
        </a:p>
      </dgm:t>
    </dgm:pt>
    <dgm:pt modelId="{BF87467D-F9A4-483C-8756-65D2813D1BD5}" type="pres">
      <dgm:prSet presAssocID="{AFEFB388-2A56-4441-A7E6-237F174DF725}" presName="childText" presStyleLbl="bgAcc1" presStyleIdx="12" presStyleCnt="19">
        <dgm:presLayoutVars>
          <dgm:bulletEnabled val="1"/>
        </dgm:presLayoutVars>
      </dgm:prSet>
      <dgm:spPr/>
      <dgm:t>
        <a:bodyPr/>
        <a:lstStyle/>
        <a:p>
          <a:endParaRPr lang="zh-TW" altLang="en-US"/>
        </a:p>
      </dgm:t>
    </dgm:pt>
    <dgm:pt modelId="{6F458F55-3C26-48B2-9924-DD2709DC1481}" type="pres">
      <dgm:prSet presAssocID="{D03DB552-34D8-4F5F-9C94-A657DDF33D6F}" presName="Name13" presStyleLbl="parChTrans1D2" presStyleIdx="13" presStyleCnt="19"/>
      <dgm:spPr/>
      <dgm:t>
        <a:bodyPr/>
        <a:lstStyle/>
        <a:p>
          <a:endParaRPr lang="zh-TW" altLang="en-US"/>
        </a:p>
      </dgm:t>
    </dgm:pt>
    <dgm:pt modelId="{5F98F08F-0ED7-4DC1-92D3-78EB02CE5EC9}" type="pres">
      <dgm:prSet presAssocID="{B7F4A182-28AE-4BA5-8504-5D076E5C320C}" presName="childText" presStyleLbl="bgAcc1" presStyleIdx="13" presStyleCnt="19">
        <dgm:presLayoutVars>
          <dgm:bulletEnabled val="1"/>
        </dgm:presLayoutVars>
      </dgm:prSet>
      <dgm:spPr/>
      <dgm:t>
        <a:bodyPr/>
        <a:lstStyle/>
        <a:p>
          <a:endParaRPr lang="zh-TW" altLang="en-US"/>
        </a:p>
      </dgm:t>
    </dgm:pt>
    <dgm:pt modelId="{90523CFB-262F-41BD-BCDD-86C39CDFAA01}" type="pres">
      <dgm:prSet presAssocID="{CEBCC017-09BF-4275-9607-2A172B832C5A}" presName="root" presStyleCnt="0"/>
      <dgm:spPr/>
    </dgm:pt>
    <dgm:pt modelId="{E6471346-9ACB-47C9-A8CE-ED4A6DE5707F}" type="pres">
      <dgm:prSet presAssocID="{CEBCC017-09BF-4275-9607-2A172B832C5A}" presName="rootComposite" presStyleCnt="0"/>
      <dgm:spPr/>
    </dgm:pt>
    <dgm:pt modelId="{00F1D6FA-3E32-47B5-8314-58EB76ECE03A}" type="pres">
      <dgm:prSet presAssocID="{CEBCC017-09BF-4275-9607-2A172B832C5A}" presName="rootText" presStyleLbl="node1" presStyleIdx="3" presStyleCnt="4"/>
      <dgm:spPr/>
      <dgm:t>
        <a:bodyPr/>
        <a:lstStyle/>
        <a:p>
          <a:endParaRPr lang="zh-TW" altLang="en-US"/>
        </a:p>
      </dgm:t>
    </dgm:pt>
    <dgm:pt modelId="{55B0504F-7C88-4A0F-AC45-0DF1102D8F25}" type="pres">
      <dgm:prSet presAssocID="{CEBCC017-09BF-4275-9607-2A172B832C5A}" presName="rootConnector" presStyleLbl="node1" presStyleIdx="3" presStyleCnt="4"/>
      <dgm:spPr/>
      <dgm:t>
        <a:bodyPr/>
        <a:lstStyle/>
        <a:p>
          <a:endParaRPr lang="zh-TW" altLang="en-US"/>
        </a:p>
      </dgm:t>
    </dgm:pt>
    <dgm:pt modelId="{BD311073-EA99-4A90-88B4-B0FF25803F74}" type="pres">
      <dgm:prSet presAssocID="{CEBCC017-09BF-4275-9607-2A172B832C5A}" presName="childShape" presStyleCnt="0"/>
      <dgm:spPr/>
    </dgm:pt>
    <dgm:pt modelId="{CA7054FF-5603-4370-BBF7-904F1AF4532E}" type="pres">
      <dgm:prSet presAssocID="{DDDB9ADD-A530-45B4-AA2B-12DBAAFD6953}" presName="Name13" presStyleLbl="parChTrans1D2" presStyleIdx="14" presStyleCnt="19"/>
      <dgm:spPr/>
      <dgm:t>
        <a:bodyPr/>
        <a:lstStyle/>
        <a:p>
          <a:endParaRPr lang="zh-TW" altLang="en-US"/>
        </a:p>
      </dgm:t>
    </dgm:pt>
    <dgm:pt modelId="{9E86506B-2B71-4B21-94DC-C87FC107A858}" type="pres">
      <dgm:prSet presAssocID="{CA28FB32-E287-49D7-A92C-CF5DC4A4D39D}" presName="childText" presStyleLbl="bgAcc1" presStyleIdx="14" presStyleCnt="19">
        <dgm:presLayoutVars>
          <dgm:bulletEnabled val="1"/>
        </dgm:presLayoutVars>
      </dgm:prSet>
      <dgm:spPr/>
      <dgm:t>
        <a:bodyPr/>
        <a:lstStyle/>
        <a:p>
          <a:endParaRPr lang="zh-TW" altLang="en-US"/>
        </a:p>
      </dgm:t>
    </dgm:pt>
    <dgm:pt modelId="{6BDD7139-3B9F-4721-91FF-DCB96BADA583}" type="pres">
      <dgm:prSet presAssocID="{90F24B51-83D0-4822-8EA6-1F1049FF20E9}" presName="Name13" presStyleLbl="parChTrans1D2" presStyleIdx="15" presStyleCnt="19"/>
      <dgm:spPr/>
      <dgm:t>
        <a:bodyPr/>
        <a:lstStyle/>
        <a:p>
          <a:endParaRPr lang="zh-TW" altLang="en-US"/>
        </a:p>
      </dgm:t>
    </dgm:pt>
    <dgm:pt modelId="{1FFD8E29-9EEC-4006-BDFD-DE72D48D9065}" type="pres">
      <dgm:prSet presAssocID="{0E1F8EA9-2BD1-4AA2-9D3C-3A2B19CE2D17}" presName="childText" presStyleLbl="bgAcc1" presStyleIdx="15" presStyleCnt="19">
        <dgm:presLayoutVars>
          <dgm:bulletEnabled val="1"/>
        </dgm:presLayoutVars>
      </dgm:prSet>
      <dgm:spPr/>
      <dgm:t>
        <a:bodyPr/>
        <a:lstStyle/>
        <a:p>
          <a:endParaRPr lang="zh-TW" altLang="en-US"/>
        </a:p>
      </dgm:t>
    </dgm:pt>
    <dgm:pt modelId="{EAAF410C-18A8-4027-8A77-6C2EBC0A8F81}" type="pres">
      <dgm:prSet presAssocID="{47F324B4-9A14-446F-BA64-8C6148BC2E89}" presName="Name13" presStyleLbl="parChTrans1D2" presStyleIdx="16" presStyleCnt="19"/>
      <dgm:spPr/>
      <dgm:t>
        <a:bodyPr/>
        <a:lstStyle/>
        <a:p>
          <a:endParaRPr lang="zh-TW" altLang="en-US"/>
        </a:p>
      </dgm:t>
    </dgm:pt>
    <dgm:pt modelId="{A5717F21-2988-4AE8-A41B-C28153962948}" type="pres">
      <dgm:prSet presAssocID="{6876CFB6-C2A7-41F5-A303-C9A815AA8F84}" presName="childText" presStyleLbl="bgAcc1" presStyleIdx="16" presStyleCnt="19">
        <dgm:presLayoutVars>
          <dgm:bulletEnabled val="1"/>
        </dgm:presLayoutVars>
      </dgm:prSet>
      <dgm:spPr/>
      <dgm:t>
        <a:bodyPr/>
        <a:lstStyle/>
        <a:p>
          <a:endParaRPr lang="zh-TW" altLang="en-US"/>
        </a:p>
      </dgm:t>
    </dgm:pt>
    <dgm:pt modelId="{F2E7C84D-C23C-42A2-8210-4E51FF7DF6FC}" type="pres">
      <dgm:prSet presAssocID="{DF7D2946-2311-472A-94A7-6E71BDA5E95F}" presName="Name13" presStyleLbl="parChTrans1D2" presStyleIdx="17" presStyleCnt="19"/>
      <dgm:spPr/>
      <dgm:t>
        <a:bodyPr/>
        <a:lstStyle/>
        <a:p>
          <a:endParaRPr lang="zh-TW" altLang="en-US"/>
        </a:p>
      </dgm:t>
    </dgm:pt>
    <dgm:pt modelId="{EE4490AA-00AE-45E8-A18B-04A6692F898F}" type="pres">
      <dgm:prSet presAssocID="{B506B252-3743-41B4-9EF5-10A1714A7A12}" presName="childText" presStyleLbl="bgAcc1" presStyleIdx="17" presStyleCnt="19">
        <dgm:presLayoutVars>
          <dgm:bulletEnabled val="1"/>
        </dgm:presLayoutVars>
      </dgm:prSet>
      <dgm:spPr/>
      <dgm:t>
        <a:bodyPr/>
        <a:lstStyle/>
        <a:p>
          <a:endParaRPr lang="zh-TW" altLang="en-US"/>
        </a:p>
      </dgm:t>
    </dgm:pt>
    <dgm:pt modelId="{A8FD8EE8-DB39-4230-A98D-83C95D24F74E}" type="pres">
      <dgm:prSet presAssocID="{FA54DCE8-3F9D-45B0-8182-85C35C54C0B6}" presName="Name13" presStyleLbl="parChTrans1D2" presStyleIdx="18" presStyleCnt="19"/>
      <dgm:spPr/>
      <dgm:t>
        <a:bodyPr/>
        <a:lstStyle/>
        <a:p>
          <a:endParaRPr lang="zh-TW" altLang="en-US"/>
        </a:p>
      </dgm:t>
    </dgm:pt>
    <dgm:pt modelId="{BE90B128-0AC8-4F93-A33F-AB57C73AED0B}" type="pres">
      <dgm:prSet presAssocID="{9B154EDE-D51A-4109-B9C7-5A916DB3E657}" presName="childText" presStyleLbl="bgAcc1" presStyleIdx="18" presStyleCnt="19">
        <dgm:presLayoutVars>
          <dgm:bulletEnabled val="1"/>
        </dgm:presLayoutVars>
      </dgm:prSet>
      <dgm:spPr/>
      <dgm:t>
        <a:bodyPr/>
        <a:lstStyle/>
        <a:p>
          <a:endParaRPr lang="zh-TW" altLang="en-US"/>
        </a:p>
      </dgm:t>
    </dgm:pt>
  </dgm:ptLst>
  <dgm:cxnLst>
    <dgm:cxn modelId="{E76869CC-7ACC-4CDA-9CD0-03F46CF31BEF}" type="presOf" srcId="{DF7D2946-2311-472A-94A7-6E71BDA5E95F}" destId="{F2E7C84D-C23C-42A2-8210-4E51FF7DF6FC}" srcOrd="0" destOrd="0" presId="urn:microsoft.com/office/officeart/2005/8/layout/hierarchy3"/>
    <dgm:cxn modelId="{087503BD-B3C5-423C-BA96-427011551AB4}" srcId="{95EF6530-81DE-419E-83E3-E5359CE6F655}" destId="{0E4A8B7F-5D9A-48A1-9D5E-C42481806708}" srcOrd="1" destOrd="0" parTransId="{87F5807A-61F6-44F1-A8A3-83783B96AE95}" sibTransId="{A7573993-6415-4CBC-B243-F87C9B35D794}"/>
    <dgm:cxn modelId="{F7B26B70-80F8-44F4-BDFC-70017F118761}" type="presOf" srcId="{7A2A08D3-7143-4281-9FA8-488203DB58B8}" destId="{21B6890B-48DA-42E0-94B3-ED1EBB46B218}" srcOrd="0" destOrd="0" presId="urn:microsoft.com/office/officeart/2005/8/layout/hierarchy3"/>
    <dgm:cxn modelId="{2B069C66-6846-466E-BDF1-50ECE1C4556E}" type="presOf" srcId="{BA515E6A-3D0D-4C2A-A6EF-55B2025FC2D3}" destId="{9A1C40C6-2E4D-47A1-A2CA-A08DF0EAC327}" srcOrd="0" destOrd="0" presId="urn:microsoft.com/office/officeart/2005/8/layout/hierarchy3"/>
    <dgm:cxn modelId="{75E5B121-6CB2-4CA7-820B-AE54A4715970}" type="presOf" srcId="{AFEFB388-2A56-4441-A7E6-237F174DF725}" destId="{BF87467D-F9A4-483C-8756-65D2813D1BD5}" srcOrd="0" destOrd="0" presId="urn:microsoft.com/office/officeart/2005/8/layout/hierarchy3"/>
    <dgm:cxn modelId="{8E374747-C4FE-4562-8E6B-E829DCC35DC1}" type="presOf" srcId="{B8F67C62-4CC4-491D-884D-701ECA64EFEA}" destId="{82C92079-47F0-4F6E-8A46-E58787C4865B}" srcOrd="0" destOrd="0" presId="urn:microsoft.com/office/officeart/2005/8/layout/hierarchy3"/>
    <dgm:cxn modelId="{BF4EDCDB-4741-4BA6-A680-A003E98E3CB6}" type="presOf" srcId="{87F5807A-61F6-44F1-A8A3-83783B96AE95}" destId="{B8931985-88B3-4AC1-8C67-875CEAF5C32A}" srcOrd="0" destOrd="0" presId="urn:microsoft.com/office/officeart/2005/8/layout/hierarchy3"/>
    <dgm:cxn modelId="{7F75334A-5ABC-4D35-982F-EC271D6913E5}" srcId="{CEBCC017-09BF-4275-9607-2A172B832C5A}" destId="{6876CFB6-C2A7-41F5-A303-C9A815AA8F84}" srcOrd="2" destOrd="0" parTransId="{47F324B4-9A14-446F-BA64-8C6148BC2E89}" sibTransId="{30B7EFD1-71B7-4232-9C57-A36584E8A42E}"/>
    <dgm:cxn modelId="{0BF23026-576A-4685-A27C-99A3644A715A}" type="presOf" srcId="{406621DA-98E9-4A6F-9E5E-9CC7079045B4}" destId="{F03472CA-9788-476A-A4F2-F6439DDC8335}" srcOrd="0" destOrd="0" presId="urn:microsoft.com/office/officeart/2005/8/layout/hierarchy3"/>
    <dgm:cxn modelId="{C4FDB661-F27D-4B3A-A837-1C5DD67CD06A}" type="presOf" srcId="{D24EE15A-78BA-4E34-A8F4-3805CBFBA29C}" destId="{BB5E65DD-3A47-4147-9F12-AAC0778E213B}" srcOrd="0" destOrd="0" presId="urn:microsoft.com/office/officeart/2005/8/layout/hierarchy3"/>
    <dgm:cxn modelId="{5DCCC63F-802B-4D95-8B83-02F679DF8F26}" type="presOf" srcId="{E7E8E076-0B84-4619-9E68-DF76B61B0416}" destId="{6506B65E-2CD3-4239-8A42-FA36AE80EAC9}" srcOrd="0" destOrd="0" presId="urn:microsoft.com/office/officeart/2005/8/layout/hierarchy3"/>
    <dgm:cxn modelId="{0A0FC9C0-873F-44E8-ACF4-23ECACD44CF5}" srcId="{C518AF1A-8CF6-44F5-A672-ED6FE5C634EB}" destId="{5DE66DC9-A743-4E33-BC59-3E1D23F1C7D0}" srcOrd="0" destOrd="0" parTransId="{D24EE15A-78BA-4E34-A8F4-3805CBFBA29C}" sibTransId="{303D7C6E-8D84-45F0-9387-538AAB704BBA}"/>
    <dgm:cxn modelId="{5A69BBEB-5BA8-478F-8CF3-3BFD8A8CF2D3}" type="presOf" srcId="{FA54DCE8-3F9D-45B0-8182-85C35C54C0B6}" destId="{A8FD8EE8-DB39-4230-A98D-83C95D24F74E}" srcOrd="0" destOrd="0" presId="urn:microsoft.com/office/officeart/2005/8/layout/hierarchy3"/>
    <dgm:cxn modelId="{E5D3F1C4-2BD1-4A9B-81EC-34B5DCDD0560}" type="presOf" srcId="{C518AF1A-8CF6-44F5-A672-ED6FE5C634EB}" destId="{DFB2F28F-6B53-4427-BB89-3B8258780CA3}" srcOrd="0" destOrd="0" presId="urn:microsoft.com/office/officeart/2005/8/layout/hierarchy3"/>
    <dgm:cxn modelId="{C4BEFBE7-EF89-478E-9D03-B2867D7B8764}" type="presOf" srcId="{43F17221-1461-47BC-80B5-9052C4B54C78}" destId="{E8B5AF0C-7736-4934-94A7-FDC6C9D91A96}" srcOrd="0" destOrd="0" presId="urn:microsoft.com/office/officeart/2005/8/layout/hierarchy3"/>
    <dgm:cxn modelId="{E0D4B2A3-B0C1-45BC-8784-AE4D8A6F3AE2}" srcId="{CEBCC017-09BF-4275-9607-2A172B832C5A}" destId="{CA28FB32-E287-49D7-A92C-CF5DC4A4D39D}" srcOrd="0" destOrd="0" parTransId="{DDDB9ADD-A530-45B4-AA2B-12DBAAFD6953}" sibTransId="{D3DFD42C-ADB7-413A-9246-E04DB4B3894F}"/>
    <dgm:cxn modelId="{815D5674-89BA-47D0-9E7F-FB646357C998}" type="presOf" srcId="{857451FA-9E43-4FC7-9CEC-A99FBF3A5268}" destId="{E70D4495-5C94-4AFD-92F0-94E0975DEE93}" srcOrd="0" destOrd="0" presId="urn:microsoft.com/office/officeart/2005/8/layout/hierarchy3"/>
    <dgm:cxn modelId="{96954273-3549-4C92-B36A-106261633F9B}" srcId="{29B30CCA-438A-47F9-A7DF-FD7EA38D43AB}" destId="{E27CE20D-B195-41BD-B69F-26C623BD8DCA}" srcOrd="1" destOrd="0" parTransId="{7A2A08D3-7143-4281-9FA8-488203DB58B8}" sibTransId="{793AF9F2-FADE-4098-90E2-1D127D38F8DF}"/>
    <dgm:cxn modelId="{75AF6E6C-9CBC-47D2-B18A-D06D72B46E0A}" type="presOf" srcId="{FC4AE94C-DD17-41EA-8248-52FD249FAD24}" destId="{D133B284-0B91-4B5F-8540-ADE669C56342}" srcOrd="0" destOrd="0" presId="urn:microsoft.com/office/officeart/2005/8/layout/hierarchy3"/>
    <dgm:cxn modelId="{9D42FAB7-D0B0-4CBA-A0EF-F4DDC73B44B3}" type="presOf" srcId="{29B30CCA-438A-47F9-A7DF-FD7EA38D43AB}" destId="{C4B07A06-2747-42B8-BE5B-C6A11A15DED4}" srcOrd="0" destOrd="0" presId="urn:microsoft.com/office/officeart/2005/8/layout/hierarchy3"/>
    <dgm:cxn modelId="{F3D59ADA-A366-4BCC-A695-2B1904A591D0}" type="presOf" srcId="{B506B252-3743-41B4-9EF5-10A1714A7A12}" destId="{EE4490AA-00AE-45E8-A18B-04A6692F898F}" srcOrd="0" destOrd="0" presId="urn:microsoft.com/office/officeart/2005/8/layout/hierarchy3"/>
    <dgm:cxn modelId="{15AB7BC5-2594-4C90-9DD1-76F218EBB849}" type="presOf" srcId="{F443BFCE-1195-4018-8603-AC061F7DC2DC}" destId="{3C19BD3B-D23A-4B8D-B35E-0C9424307301}" srcOrd="0" destOrd="0" presId="urn:microsoft.com/office/officeart/2005/8/layout/hierarchy3"/>
    <dgm:cxn modelId="{FC218D37-EB1C-4C68-99EB-DA7AED2E7844}" type="presOf" srcId="{CEBCC017-09BF-4275-9607-2A172B832C5A}" destId="{00F1D6FA-3E32-47B5-8314-58EB76ECE03A}" srcOrd="0" destOrd="0" presId="urn:microsoft.com/office/officeart/2005/8/layout/hierarchy3"/>
    <dgm:cxn modelId="{6050AD46-D640-46ED-8EC4-874917F1DC13}" srcId="{95EF6530-81DE-419E-83E3-E5359CE6F655}" destId="{43F17221-1461-47BC-80B5-9052C4B54C78}" srcOrd="3" destOrd="0" parTransId="{E7E8E076-0B84-4619-9E68-DF76B61B0416}" sibTransId="{FAAEDB3E-9C91-4298-AF8C-081D2F66D0AA}"/>
    <dgm:cxn modelId="{92FD7397-7485-4A6A-B2B9-50D4488DB06D}" srcId="{29B30CCA-438A-47F9-A7DF-FD7EA38D43AB}" destId="{9C9085EE-16C8-4F86-BC64-7813E10CC457}" srcOrd="0" destOrd="0" parTransId="{F443BFCE-1195-4018-8603-AC061F7DC2DC}" sibTransId="{7A3A6898-3E33-487A-8CD7-57436A38F7D1}"/>
    <dgm:cxn modelId="{157268CB-520C-4F3B-AE68-7E65D9A2604B}" type="presOf" srcId="{0E1F8EA9-2BD1-4AA2-9D3C-3A2B19CE2D17}" destId="{1FFD8E29-9EEC-4006-BDFD-DE72D48D9065}" srcOrd="0" destOrd="0" presId="urn:microsoft.com/office/officeart/2005/8/layout/hierarchy3"/>
    <dgm:cxn modelId="{6FAE0B0A-442A-4B0F-BDD5-EEECB5708C53}" srcId="{95EF6530-81DE-419E-83E3-E5359CE6F655}" destId="{8851DF50-6E7A-4E07-85C4-4B3C40E2698F}" srcOrd="2" destOrd="0" parTransId="{92A2B0E0-9598-4A80-961F-B78E90C05B7B}" sibTransId="{3B02A161-1BE8-4254-BBDE-6F9698844FE4}"/>
    <dgm:cxn modelId="{BCDC644B-1B19-4CF9-900A-FCB87A4618AE}" srcId="{CEBCC017-09BF-4275-9607-2A172B832C5A}" destId="{9B154EDE-D51A-4109-B9C7-5A916DB3E657}" srcOrd="4" destOrd="0" parTransId="{FA54DCE8-3F9D-45B0-8182-85C35C54C0B6}" sibTransId="{2644FB2A-C832-4408-8EB6-F393C2743EEF}"/>
    <dgm:cxn modelId="{3C2DF502-2E8E-4C9B-8AD8-2831BAA1820C}" type="presOf" srcId="{D1D017A8-EBA5-4CA0-B427-793D1667B4C5}" destId="{39CF471C-C270-4179-85B8-C271D6637A3A}" srcOrd="0" destOrd="0" presId="urn:microsoft.com/office/officeart/2005/8/layout/hierarchy3"/>
    <dgm:cxn modelId="{62E915D9-3BBE-4ADD-98EA-620932BE705B}" srcId="{C518AF1A-8CF6-44F5-A672-ED6FE5C634EB}" destId="{857451FA-9E43-4FC7-9CEC-A99FBF3A5268}" srcOrd="2" destOrd="0" parTransId="{56EAB745-3DC0-4906-8DC2-58D9671690DF}" sibTransId="{39B120CA-CCCD-43AB-84CA-AACAD986E45E}"/>
    <dgm:cxn modelId="{B4830037-00FF-4F53-9F89-AEE19E8CA17B}" srcId="{C518AF1A-8CF6-44F5-A672-ED6FE5C634EB}" destId="{360F74FE-8C04-41A7-BED9-57BB10DA7FB9}" srcOrd="3" destOrd="0" parTransId="{7534D44A-E591-4AE2-A294-665090C41AFE}" sibTransId="{C321D1BA-8C47-41EA-95D3-514719A91D28}"/>
    <dgm:cxn modelId="{7B384BE0-8C0A-4DA1-B7CC-EAC90F3CDB68}" srcId="{C518AF1A-8CF6-44F5-A672-ED6FE5C634EB}" destId="{1484E8BF-86CC-40B4-99FC-C99D3639556E}" srcOrd="4" destOrd="0" parTransId="{FC4AE94C-DD17-41EA-8248-52FD249FAD24}" sibTransId="{8E278816-7214-4971-A79D-14231D31AE0F}"/>
    <dgm:cxn modelId="{F9219A5E-B78F-44B7-B59A-67635E9757F9}" type="presOf" srcId="{47F324B4-9A14-446F-BA64-8C6148BC2E89}" destId="{EAAF410C-18A8-4027-8A77-6C2EBC0A8F81}" srcOrd="0" destOrd="0" presId="urn:microsoft.com/office/officeart/2005/8/layout/hierarchy3"/>
    <dgm:cxn modelId="{F5CC2BAE-8F52-4A72-9595-199EC74D1DF1}" type="presOf" srcId="{92A2B0E0-9598-4A80-961F-B78E90C05B7B}" destId="{B8679DFA-A720-45E2-804B-D37351F5ADE6}" srcOrd="0" destOrd="0" presId="urn:microsoft.com/office/officeart/2005/8/layout/hierarchy3"/>
    <dgm:cxn modelId="{103445ED-13E3-454D-BC9F-49B71F23AD07}" srcId="{B8F67C62-4CC4-491D-884D-701ECA64EFEA}" destId="{29B30CCA-438A-47F9-A7DF-FD7EA38D43AB}" srcOrd="2" destOrd="0" parTransId="{4E249DAD-659F-4E0F-A850-7815DD9C432D}" sibTransId="{A656483D-7C27-4D64-A880-2143275CF799}"/>
    <dgm:cxn modelId="{26B931AC-2196-45BD-9DE2-C08EA049D315}" srcId="{CEBCC017-09BF-4275-9607-2A172B832C5A}" destId="{0E1F8EA9-2BD1-4AA2-9D3C-3A2B19CE2D17}" srcOrd="1" destOrd="0" parTransId="{90F24B51-83D0-4822-8EA6-1F1049FF20E9}" sibTransId="{32605664-176C-4EF8-8670-7391E334CE61}"/>
    <dgm:cxn modelId="{11B71872-3FC7-4C02-A58A-568F7E7133BB}" type="presOf" srcId="{CED3DC0E-9FE2-4888-9793-C923D09E7560}" destId="{329A0070-4942-4246-B3EF-C5694D5A3726}" srcOrd="0" destOrd="0" presId="urn:microsoft.com/office/officeart/2005/8/layout/hierarchy3"/>
    <dgm:cxn modelId="{FCD649DC-AB0F-4B2A-B563-3FBECE08B28A}" srcId="{29B30CCA-438A-47F9-A7DF-FD7EA38D43AB}" destId="{AFEFB388-2A56-4441-A7E6-237F174DF725}" srcOrd="2" destOrd="0" parTransId="{D1D017A8-EBA5-4CA0-B427-793D1667B4C5}" sibTransId="{811E9806-FB27-44AA-95C2-22113E0CD759}"/>
    <dgm:cxn modelId="{A270B037-F34E-47FE-9111-EE1630567D10}" type="presOf" srcId="{95EF6530-81DE-419E-83E3-E5359CE6F655}" destId="{CC44B3AF-D336-4EA3-9360-3A41E80C4B2C}" srcOrd="0" destOrd="0" presId="urn:microsoft.com/office/officeart/2005/8/layout/hierarchy3"/>
    <dgm:cxn modelId="{38308003-FE6B-4ACC-B5A8-0C6C1FC312AE}" srcId="{95EF6530-81DE-419E-83E3-E5359CE6F655}" destId="{CED3DC0E-9FE2-4888-9793-C923D09E7560}" srcOrd="4" destOrd="0" parTransId="{829E306B-2367-45DA-8EAA-8C5F4657D0FA}" sibTransId="{69BF8565-71C4-4257-947B-A15B8436C77C}"/>
    <dgm:cxn modelId="{CD49D374-51AD-41B9-A38C-7D7D54C01939}" type="presOf" srcId="{CA28FB32-E287-49D7-A92C-CF5DC4A4D39D}" destId="{9E86506B-2B71-4B21-94DC-C87FC107A858}" srcOrd="0" destOrd="0" presId="urn:microsoft.com/office/officeart/2005/8/layout/hierarchy3"/>
    <dgm:cxn modelId="{6B24551B-6D3B-4E82-A763-F946C22E37CD}" srcId="{CEBCC017-09BF-4275-9607-2A172B832C5A}" destId="{B506B252-3743-41B4-9EF5-10A1714A7A12}" srcOrd="3" destOrd="0" parTransId="{DF7D2946-2311-472A-94A7-6E71BDA5E95F}" sibTransId="{9CC31083-E2BC-400B-808F-AC352BB7C13E}"/>
    <dgm:cxn modelId="{EC869F9D-EC19-45B7-8486-78FA20ACA0ED}" type="presOf" srcId="{95EF6530-81DE-419E-83E3-E5359CE6F655}" destId="{5936DF81-AFCE-4C59-A45C-A1847289C5DB}" srcOrd="1" destOrd="0" presId="urn:microsoft.com/office/officeart/2005/8/layout/hierarchy3"/>
    <dgm:cxn modelId="{A2A26335-0F9E-4A63-9CEB-1996D0891137}" srcId="{29B30CCA-438A-47F9-A7DF-FD7EA38D43AB}" destId="{B7F4A182-28AE-4BA5-8504-5D076E5C320C}" srcOrd="3" destOrd="0" parTransId="{D03DB552-34D8-4F5F-9C94-A657DDF33D6F}" sibTransId="{DFF2F196-317B-46A1-8528-BC988BECAAB5}"/>
    <dgm:cxn modelId="{479C6850-B0A1-469A-B391-CA9643663BC9}" type="presOf" srcId="{DDDB9ADD-A530-45B4-AA2B-12DBAAFD6953}" destId="{CA7054FF-5603-4370-BBF7-904F1AF4532E}" srcOrd="0" destOrd="0" presId="urn:microsoft.com/office/officeart/2005/8/layout/hierarchy3"/>
    <dgm:cxn modelId="{8D74CD58-55F3-46CB-8E95-8CCFEFD76479}" type="presOf" srcId="{C518AF1A-8CF6-44F5-A672-ED6FE5C634EB}" destId="{276CA024-F43C-4862-A2E0-4FBE699758D5}" srcOrd="1" destOrd="0" presId="urn:microsoft.com/office/officeart/2005/8/layout/hierarchy3"/>
    <dgm:cxn modelId="{F907D6EE-DD5A-4F93-92AF-398F1471C6FF}" srcId="{B8F67C62-4CC4-491D-884D-701ECA64EFEA}" destId="{CEBCC017-09BF-4275-9607-2A172B832C5A}" srcOrd="3" destOrd="0" parTransId="{A6CC0DB9-8ACF-4C5C-BF13-7E1836216AFD}" sibTransId="{3991D07E-23A0-4777-AD9D-8D6DC89B96C7}"/>
    <dgm:cxn modelId="{6AA892F4-DF28-493F-87C3-31E57FEC9830}" type="presOf" srcId="{D03DB552-34D8-4F5F-9C94-A657DDF33D6F}" destId="{6F458F55-3C26-48B2-9924-DD2709DC1481}" srcOrd="0" destOrd="0" presId="urn:microsoft.com/office/officeart/2005/8/layout/hierarchy3"/>
    <dgm:cxn modelId="{50E3E073-65AF-4027-9E72-287BFF53DA30}" type="presOf" srcId="{0E4A8B7F-5D9A-48A1-9D5E-C42481806708}" destId="{AC7864CF-A19B-4EC8-B4AB-B599F847D875}" srcOrd="0" destOrd="0" presId="urn:microsoft.com/office/officeart/2005/8/layout/hierarchy3"/>
    <dgm:cxn modelId="{87D5A2F0-028F-46FF-B347-E97F0941BD18}" type="presOf" srcId="{2F6DB44C-1056-4831-AB87-EF4DD0AAF387}" destId="{03D195DF-4FFF-45DC-9CF8-EE8960BE9F57}" srcOrd="0" destOrd="0" presId="urn:microsoft.com/office/officeart/2005/8/layout/hierarchy3"/>
    <dgm:cxn modelId="{4B7A72F5-274B-473F-B8FE-C6399A9BD6A6}" srcId="{B8F67C62-4CC4-491D-884D-701ECA64EFEA}" destId="{C518AF1A-8CF6-44F5-A672-ED6FE5C634EB}" srcOrd="1" destOrd="0" parTransId="{CD013859-6F6C-4202-BB32-71431D66B843}" sibTransId="{146F09EA-3768-4577-9C88-C1FC3863155A}"/>
    <dgm:cxn modelId="{3E42DBD8-16F9-4F5C-BF34-D4C4BA39AE09}" type="presOf" srcId="{56EAB745-3DC0-4906-8DC2-58D9671690DF}" destId="{83D5D1A4-CDAD-4E77-A680-D103A5EAEF00}" srcOrd="0" destOrd="0" presId="urn:microsoft.com/office/officeart/2005/8/layout/hierarchy3"/>
    <dgm:cxn modelId="{41F3521D-0636-496D-993F-B6E0259E5CBB}" srcId="{C518AF1A-8CF6-44F5-A672-ED6FE5C634EB}" destId="{406621DA-98E9-4A6F-9E5E-9CC7079045B4}" srcOrd="1" destOrd="0" parTransId="{462EE617-D57E-44B0-AFD4-33BF72E44B64}" sibTransId="{E03DA9A6-5875-4F31-A119-F9856661CB89}"/>
    <dgm:cxn modelId="{7CA4827A-F706-423C-A47C-273E80F569F6}" type="presOf" srcId="{5DE66DC9-A743-4E33-BC59-3E1D23F1C7D0}" destId="{D2218CE5-40FC-4CA9-927E-ABB0217DA704}" srcOrd="0" destOrd="0" presId="urn:microsoft.com/office/officeart/2005/8/layout/hierarchy3"/>
    <dgm:cxn modelId="{F42E1E04-4943-4B33-9FA7-10E73B60E71D}" type="presOf" srcId="{9B154EDE-D51A-4109-B9C7-5A916DB3E657}" destId="{BE90B128-0AC8-4F93-A33F-AB57C73AED0B}" srcOrd="0" destOrd="0" presId="urn:microsoft.com/office/officeart/2005/8/layout/hierarchy3"/>
    <dgm:cxn modelId="{81DD79D0-4AE5-461C-B950-ABB953A1EF02}" srcId="{B8F67C62-4CC4-491D-884D-701ECA64EFEA}" destId="{95EF6530-81DE-419E-83E3-E5359CE6F655}" srcOrd="0" destOrd="0" parTransId="{6FE71315-55B4-49D2-9B5B-7DBB7A22CDFE}" sibTransId="{332A39C3-A586-416D-8807-73C89DF40FC5}"/>
    <dgm:cxn modelId="{9920C015-BDF2-41CF-8368-35540F833009}" type="presOf" srcId="{9C9085EE-16C8-4F86-BC64-7813E10CC457}" destId="{ACF09F45-D089-46DA-9076-29B3EAA9942C}" srcOrd="0" destOrd="0" presId="urn:microsoft.com/office/officeart/2005/8/layout/hierarchy3"/>
    <dgm:cxn modelId="{4A99CD3A-1735-4170-9193-7FCA33CCF73E}" type="presOf" srcId="{829E306B-2367-45DA-8EAA-8C5F4657D0FA}" destId="{B76E22C8-0B6C-4AD8-AB03-3E2DCB7011F9}" srcOrd="0" destOrd="0" presId="urn:microsoft.com/office/officeart/2005/8/layout/hierarchy3"/>
    <dgm:cxn modelId="{6729CCBB-9B3E-4E7C-971D-1F416F3ACE44}" type="presOf" srcId="{29B30CCA-438A-47F9-A7DF-FD7EA38D43AB}" destId="{032CFA1B-1036-489E-932D-FB82CFE8FF3F}" srcOrd="1" destOrd="0" presId="urn:microsoft.com/office/officeart/2005/8/layout/hierarchy3"/>
    <dgm:cxn modelId="{848EB5ED-D955-4048-8D5F-4FBA0A4AA04E}" type="presOf" srcId="{6876CFB6-C2A7-41F5-A303-C9A815AA8F84}" destId="{A5717F21-2988-4AE8-A41B-C28153962948}" srcOrd="0" destOrd="0" presId="urn:microsoft.com/office/officeart/2005/8/layout/hierarchy3"/>
    <dgm:cxn modelId="{77E66933-EA80-4527-B3B0-B8D711C4774B}" srcId="{95EF6530-81DE-419E-83E3-E5359CE6F655}" destId="{2F6DB44C-1056-4831-AB87-EF4DD0AAF387}" srcOrd="0" destOrd="0" parTransId="{BA515E6A-3D0D-4C2A-A6EF-55B2025FC2D3}" sibTransId="{8277D89C-D2AF-4D3C-B6D3-17A7FF025CE7}"/>
    <dgm:cxn modelId="{28FB5908-FA31-42EA-AD3B-9BDD5A4EEB88}" type="presOf" srcId="{7534D44A-E591-4AE2-A294-665090C41AFE}" destId="{CC588643-39C0-4B98-94B5-84FE1930502B}" srcOrd="0" destOrd="0" presId="urn:microsoft.com/office/officeart/2005/8/layout/hierarchy3"/>
    <dgm:cxn modelId="{8CC3B571-296F-40E0-90C4-4A25E0276C9A}" type="presOf" srcId="{462EE617-D57E-44B0-AFD4-33BF72E44B64}" destId="{3C65A06C-7371-42CE-BA39-D83A240E0D8B}" srcOrd="0" destOrd="0" presId="urn:microsoft.com/office/officeart/2005/8/layout/hierarchy3"/>
    <dgm:cxn modelId="{5AE05692-60C6-4F5D-9EE4-C861172D7C06}" type="presOf" srcId="{360F74FE-8C04-41A7-BED9-57BB10DA7FB9}" destId="{CA81CD99-97E5-44C3-A028-088732306481}" srcOrd="0" destOrd="0" presId="urn:microsoft.com/office/officeart/2005/8/layout/hierarchy3"/>
    <dgm:cxn modelId="{155C4096-CB70-4ED4-BEE8-0F5DC0C4F26B}" type="presOf" srcId="{1484E8BF-86CC-40B4-99FC-C99D3639556E}" destId="{D19A7B6C-8A65-45DE-B758-FEBBF49B2072}" srcOrd="0" destOrd="0" presId="urn:microsoft.com/office/officeart/2005/8/layout/hierarchy3"/>
    <dgm:cxn modelId="{0DACE1A9-4472-4156-93C6-F383F054CC9F}" type="presOf" srcId="{E27CE20D-B195-41BD-B69F-26C623BD8DCA}" destId="{014DC407-A3C1-42A8-A44E-566833B78C57}" srcOrd="0" destOrd="0" presId="urn:microsoft.com/office/officeart/2005/8/layout/hierarchy3"/>
    <dgm:cxn modelId="{2E0FEC66-D072-4E11-A68C-1C6788B10780}" type="presOf" srcId="{90F24B51-83D0-4822-8EA6-1F1049FF20E9}" destId="{6BDD7139-3B9F-4721-91FF-DCB96BADA583}" srcOrd="0" destOrd="0" presId="urn:microsoft.com/office/officeart/2005/8/layout/hierarchy3"/>
    <dgm:cxn modelId="{A67DFDE5-80D5-4838-ABF4-BC5A873BF97F}" type="presOf" srcId="{CEBCC017-09BF-4275-9607-2A172B832C5A}" destId="{55B0504F-7C88-4A0F-AC45-0DF1102D8F25}" srcOrd="1" destOrd="0" presId="urn:microsoft.com/office/officeart/2005/8/layout/hierarchy3"/>
    <dgm:cxn modelId="{C2883C62-064A-418D-8B34-D058681EBDD2}" type="presOf" srcId="{B7F4A182-28AE-4BA5-8504-5D076E5C320C}" destId="{5F98F08F-0ED7-4DC1-92D3-78EB02CE5EC9}" srcOrd="0" destOrd="0" presId="urn:microsoft.com/office/officeart/2005/8/layout/hierarchy3"/>
    <dgm:cxn modelId="{0B0769EF-222C-4465-9D38-394B125D270D}" type="presOf" srcId="{8851DF50-6E7A-4E07-85C4-4B3C40E2698F}" destId="{A4108A6B-A5D6-4E51-AE6A-280DFB0DED31}" srcOrd="0" destOrd="0" presId="urn:microsoft.com/office/officeart/2005/8/layout/hierarchy3"/>
    <dgm:cxn modelId="{C40F786F-CCDC-4112-9662-5D7EB35B22D5}" type="presParOf" srcId="{82C92079-47F0-4F6E-8A46-E58787C4865B}" destId="{70CDA0F2-D187-4CF9-A776-61CE5DAFEFB2}" srcOrd="0" destOrd="0" presId="urn:microsoft.com/office/officeart/2005/8/layout/hierarchy3"/>
    <dgm:cxn modelId="{20D01DBF-954B-458F-819F-D3284E6E4DE0}" type="presParOf" srcId="{70CDA0F2-D187-4CF9-A776-61CE5DAFEFB2}" destId="{686DDE1E-F33A-45F5-82D6-E24D8FE3C9FC}" srcOrd="0" destOrd="0" presId="urn:microsoft.com/office/officeart/2005/8/layout/hierarchy3"/>
    <dgm:cxn modelId="{48BE5C4D-FE74-43D2-AE3A-C73536AFB1C2}" type="presParOf" srcId="{686DDE1E-F33A-45F5-82D6-E24D8FE3C9FC}" destId="{CC44B3AF-D336-4EA3-9360-3A41E80C4B2C}" srcOrd="0" destOrd="0" presId="urn:microsoft.com/office/officeart/2005/8/layout/hierarchy3"/>
    <dgm:cxn modelId="{A9FEA26D-AFB8-4E57-8B43-A6D58C2B7871}" type="presParOf" srcId="{686DDE1E-F33A-45F5-82D6-E24D8FE3C9FC}" destId="{5936DF81-AFCE-4C59-A45C-A1847289C5DB}" srcOrd="1" destOrd="0" presId="urn:microsoft.com/office/officeart/2005/8/layout/hierarchy3"/>
    <dgm:cxn modelId="{D3B30F09-6D8A-4D51-BBD1-1CF35E40CBD7}" type="presParOf" srcId="{70CDA0F2-D187-4CF9-A776-61CE5DAFEFB2}" destId="{EC73923C-082C-4DA0-AF1E-EACBC6322477}" srcOrd="1" destOrd="0" presId="urn:microsoft.com/office/officeart/2005/8/layout/hierarchy3"/>
    <dgm:cxn modelId="{D6168BAB-FB8A-46D2-8B08-91DF4B1B6331}" type="presParOf" srcId="{EC73923C-082C-4DA0-AF1E-EACBC6322477}" destId="{9A1C40C6-2E4D-47A1-A2CA-A08DF0EAC327}" srcOrd="0" destOrd="0" presId="urn:microsoft.com/office/officeart/2005/8/layout/hierarchy3"/>
    <dgm:cxn modelId="{D1C34BA3-9AA6-4B44-8A09-83988D0E7047}" type="presParOf" srcId="{EC73923C-082C-4DA0-AF1E-EACBC6322477}" destId="{03D195DF-4FFF-45DC-9CF8-EE8960BE9F57}" srcOrd="1" destOrd="0" presId="urn:microsoft.com/office/officeart/2005/8/layout/hierarchy3"/>
    <dgm:cxn modelId="{9CDEC855-CE32-4024-8D38-44DBC7BBF373}" type="presParOf" srcId="{EC73923C-082C-4DA0-AF1E-EACBC6322477}" destId="{B8931985-88B3-4AC1-8C67-875CEAF5C32A}" srcOrd="2" destOrd="0" presId="urn:microsoft.com/office/officeart/2005/8/layout/hierarchy3"/>
    <dgm:cxn modelId="{332E1CCD-E124-4624-8099-CBD25F28FA1E}" type="presParOf" srcId="{EC73923C-082C-4DA0-AF1E-EACBC6322477}" destId="{AC7864CF-A19B-4EC8-B4AB-B599F847D875}" srcOrd="3" destOrd="0" presId="urn:microsoft.com/office/officeart/2005/8/layout/hierarchy3"/>
    <dgm:cxn modelId="{E3702535-7A47-4524-88FA-41F91FB791F6}" type="presParOf" srcId="{EC73923C-082C-4DA0-AF1E-EACBC6322477}" destId="{B8679DFA-A720-45E2-804B-D37351F5ADE6}" srcOrd="4" destOrd="0" presId="urn:microsoft.com/office/officeart/2005/8/layout/hierarchy3"/>
    <dgm:cxn modelId="{923E15F3-A4E6-4291-8CF3-A75E8BDD7650}" type="presParOf" srcId="{EC73923C-082C-4DA0-AF1E-EACBC6322477}" destId="{A4108A6B-A5D6-4E51-AE6A-280DFB0DED31}" srcOrd="5" destOrd="0" presId="urn:microsoft.com/office/officeart/2005/8/layout/hierarchy3"/>
    <dgm:cxn modelId="{C4D40736-9E19-40EA-B6ED-892E6FD9E230}" type="presParOf" srcId="{EC73923C-082C-4DA0-AF1E-EACBC6322477}" destId="{6506B65E-2CD3-4239-8A42-FA36AE80EAC9}" srcOrd="6" destOrd="0" presId="urn:microsoft.com/office/officeart/2005/8/layout/hierarchy3"/>
    <dgm:cxn modelId="{AFD525F8-215A-4490-85F1-F5E7A14EAF16}" type="presParOf" srcId="{EC73923C-082C-4DA0-AF1E-EACBC6322477}" destId="{E8B5AF0C-7736-4934-94A7-FDC6C9D91A96}" srcOrd="7" destOrd="0" presId="urn:microsoft.com/office/officeart/2005/8/layout/hierarchy3"/>
    <dgm:cxn modelId="{F7774CEE-B78A-422D-894E-F09AFD5BDFEF}" type="presParOf" srcId="{EC73923C-082C-4DA0-AF1E-EACBC6322477}" destId="{B76E22C8-0B6C-4AD8-AB03-3E2DCB7011F9}" srcOrd="8" destOrd="0" presId="urn:microsoft.com/office/officeart/2005/8/layout/hierarchy3"/>
    <dgm:cxn modelId="{C5D35355-A220-4930-AEBE-1623985594F4}" type="presParOf" srcId="{EC73923C-082C-4DA0-AF1E-EACBC6322477}" destId="{329A0070-4942-4246-B3EF-C5694D5A3726}" srcOrd="9" destOrd="0" presId="urn:microsoft.com/office/officeart/2005/8/layout/hierarchy3"/>
    <dgm:cxn modelId="{2F0788D9-9A6F-468C-AA1C-B5977CEE1B2F}" type="presParOf" srcId="{82C92079-47F0-4F6E-8A46-E58787C4865B}" destId="{CF8FCCD5-86F7-4DB9-809F-522845AD3CA5}" srcOrd="1" destOrd="0" presId="urn:microsoft.com/office/officeart/2005/8/layout/hierarchy3"/>
    <dgm:cxn modelId="{DF236BE2-1DB8-4026-B892-E4A505762321}" type="presParOf" srcId="{CF8FCCD5-86F7-4DB9-809F-522845AD3CA5}" destId="{A9487541-D265-4ACD-92BE-94132C91FD47}" srcOrd="0" destOrd="0" presId="urn:microsoft.com/office/officeart/2005/8/layout/hierarchy3"/>
    <dgm:cxn modelId="{11538340-98C6-48F7-BD99-55D67C8415F4}" type="presParOf" srcId="{A9487541-D265-4ACD-92BE-94132C91FD47}" destId="{DFB2F28F-6B53-4427-BB89-3B8258780CA3}" srcOrd="0" destOrd="0" presId="urn:microsoft.com/office/officeart/2005/8/layout/hierarchy3"/>
    <dgm:cxn modelId="{B4A96201-5841-46A4-8D63-F7540A050EBD}" type="presParOf" srcId="{A9487541-D265-4ACD-92BE-94132C91FD47}" destId="{276CA024-F43C-4862-A2E0-4FBE699758D5}" srcOrd="1" destOrd="0" presId="urn:microsoft.com/office/officeart/2005/8/layout/hierarchy3"/>
    <dgm:cxn modelId="{E5DF9BD3-CF17-4BB0-98C8-332630F629CD}" type="presParOf" srcId="{CF8FCCD5-86F7-4DB9-809F-522845AD3CA5}" destId="{01952CAD-0A05-49FF-A14D-F03E5CF78F8E}" srcOrd="1" destOrd="0" presId="urn:microsoft.com/office/officeart/2005/8/layout/hierarchy3"/>
    <dgm:cxn modelId="{491B228D-86AF-4728-BDF4-E496020DF8BD}" type="presParOf" srcId="{01952CAD-0A05-49FF-A14D-F03E5CF78F8E}" destId="{BB5E65DD-3A47-4147-9F12-AAC0778E213B}" srcOrd="0" destOrd="0" presId="urn:microsoft.com/office/officeart/2005/8/layout/hierarchy3"/>
    <dgm:cxn modelId="{C8FBA3FB-5EDE-415E-8922-AC9B82449ED0}" type="presParOf" srcId="{01952CAD-0A05-49FF-A14D-F03E5CF78F8E}" destId="{D2218CE5-40FC-4CA9-927E-ABB0217DA704}" srcOrd="1" destOrd="0" presId="urn:microsoft.com/office/officeart/2005/8/layout/hierarchy3"/>
    <dgm:cxn modelId="{14B7A883-9942-4727-9647-30DDECC5708B}" type="presParOf" srcId="{01952CAD-0A05-49FF-A14D-F03E5CF78F8E}" destId="{3C65A06C-7371-42CE-BA39-D83A240E0D8B}" srcOrd="2" destOrd="0" presId="urn:microsoft.com/office/officeart/2005/8/layout/hierarchy3"/>
    <dgm:cxn modelId="{7FECA550-F16E-495F-9098-F5935EE3A949}" type="presParOf" srcId="{01952CAD-0A05-49FF-A14D-F03E5CF78F8E}" destId="{F03472CA-9788-476A-A4F2-F6439DDC8335}" srcOrd="3" destOrd="0" presId="urn:microsoft.com/office/officeart/2005/8/layout/hierarchy3"/>
    <dgm:cxn modelId="{8D32E4DC-34A9-4C43-BDE3-F76AF38F6652}" type="presParOf" srcId="{01952CAD-0A05-49FF-A14D-F03E5CF78F8E}" destId="{83D5D1A4-CDAD-4E77-A680-D103A5EAEF00}" srcOrd="4" destOrd="0" presId="urn:microsoft.com/office/officeart/2005/8/layout/hierarchy3"/>
    <dgm:cxn modelId="{CAF0D352-BB3F-486F-86C2-45C03E69DB7B}" type="presParOf" srcId="{01952CAD-0A05-49FF-A14D-F03E5CF78F8E}" destId="{E70D4495-5C94-4AFD-92F0-94E0975DEE93}" srcOrd="5" destOrd="0" presId="urn:microsoft.com/office/officeart/2005/8/layout/hierarchy3"/>
    <dgm:cxn modelId="{A811F5E6-B966-4CA6-B415-C975BB860390}" type="presParOf" srcId="{01952CAD-0A05-49FF-A14D-F03E5CF78F8E}" destId="{CC588643-39C0-4B98-94B5-84FE1930502B}" srcOrd="6" destOrd="0" presId="urn:microsoft.com/office/officeart/2005/8/layout/hierarchy3"/>
    <dgm:cxn modelId="{DF99C5FD-5D8B-411D-A421-71CCC666B9FA}" type="presParOf" srcId="{01952CAD-0A05-49FF-A14D-F03E5CF78F8E}" destId="{CA81CD99-97E5-44C3-A028-088732306481}" srcOrd="7" destOrd="0" presId="urn:microsoft.com/office/officeart/2005/8/layout/hierarchy3"/>
    <dgm:cxn modelId="{429DFE53-001B-451A-90F8-7921F81E77DA}" type="presParOf" srcId="{01952CAD-0A05-49FF-A14D-F03E5CF78F8E}" destId="{D133B284-0B91-4B5F-8540-ADE669C56342}" srcOrd="8" destOrd="0" presId="urn:microsoft.com/office/officeart/2005/8/layout/hierarchy3"/>
    <dgm:cxn modelId="{C571D106-AABB-49B7-B43C-13CDF3BD2AFE}" type="presParOf" srcId="{01952CAD-0A05-49FF-A14D-F03E5CF78F8E}" destId="{D19A7B6C-8A65-45DE-B758-FEBBF49B2072}" srcOrd="9" destOrd="0" presId="urn:microsoft.com/office/officeart/2005/8/layout/hierarchy3"/>
    <dgm:cxn modelId="{C0796B3B-0430-4C0B-A95E-A7AC095E5CFA}" type="presParOf" srcId="{82C92079-47F0-4F6E-8A46-E58787C4865B}" destId="{12E67F01-C4C6-403E-9670-481C533398F3}" srcOrd="2" destOrd="0" presId="urn:microsoft.com/office/officeart/2005/8/layout/hierarchy3"/>
    <dgm:cxn modelId="{E0315491-7315-4940-AEA3-ECF5CBE1F26A}" type="presParOf" srcId="{12E67F01-C4C6-403E-9670-481C533398F3}" destId="{742CEF30-E229-49F5-A109-9E6A0CAC9DF1}" srcOrd="0" destOrd="0" presId="urn:microsoft.com/office/officeart/2005/8/layout/hierarchy3"/>
    <dgm:cxn modelId="{3F8EF76A-89E4-4CBD-A8A5-ABCEC16170E6}" type="presParOf" srcId="{742CEF30-E229-49F5-A109-9E6A0CAC9DF1}" destId="{C4B07A06-2747-42B8-BE5B-C6A11A15DED4}" srcOrd="0" destOrd="0" presId="urn:microsoft.com/office/officeart/2005/8/layout/hierarchy3"/>
    <dgm:cxn modelId="{D13C5D45-6EA3-4C2E-9FB9-10FE66791734}" type="presParOf" srcId="{742CEF30-E229-49F5-A109-9E6A0CAC9DF1}" destId="{032CFA1B-1036-489E-932D-FB82CFE8FF3F}" srcOrd="1" destOrd="0" presId="urn:microsoft.com/office/officeart/2005/8/layout/hierarchy3"/>
    <dgm:cxn modelId="{A558C0F1-D83B-49D5-8935-3B799A44FEA3}" type="presParOf" srcId="{12E67F01-C4C6-403E-9670-481C533398F3}" destId="{EDB18C79-986F-49FC-A9F1-6E441A036A45}" srcOrd="1" destOrd="0" presId="urn:microsoft.com/office/officeart/2005/8/layout/hierarchy3"/>
    <dgm:cxn modelId="{8BC2C8A5-7881-4006-87C8-B127B14BBAB4}" type="presParOf" srcId="{EDB18C79-986F-49FC-A9F1-6E441A036A45}" destId="{3C19BD3B-D23A-4B8D-B35E-0C9424307301}" srcOrd="0" destOrd="0" presId="urn:microsoft.com/office/officeart/2005/8/layout/hierarchy3"/>
    <dgm:cxn modelId="{8C15A259-31A0-49F2-857C-B42E5BE89B8A}" type="presParOf" srcId="{EDB18C79-986F-49FC-A9F1-6E441A036A45}" destId="{ACF09F45-D089-46DA-9076-29B3EAA9942C}" srcOrd="1" destOrd="0" presId="urn:microsoft.com/office/officeart/2005/8/layout/hierarchy3"/>
    <dgm:cxn modelId="{4C0EDDDD-C436-494D-B132-CDCDF2311A3C}" type="presParOf" srcId="{EDB18C79-986F-49FC-A9F1-6E441A036A45}" destId="{21B6890B-48DA-42E0-94B3-ED1EBB46B218}" srcOrd="2" destOrd="0" presId="urn:microsoft.com/office/officeart/2005/8/layout/hierarchy3"/>
    <dgm:cxn modelId="{8C07AD6F-4976-4708-9CE4-269E21A3FBE3}" type="presParOf" srcId="{EDB18C79-986F-49FC-A9F1-6E441A036A45}" destId="{014DC407-A3C1-42A8-A44E-566833B78C57}" srcOrd="3" destOrd="0" presId="urn:microsoft.com/office/officeart/2005/8/layout/hierarchy3"/>
    <dgm:cxn modelId="{5728B673-E00B-43F3-941A-5A70771DB3F6}" type="presParOf" srcId="{EDB18C79-986F-49FC-A9F1-6E441A036A45}" destId="{39CF471C-C270-4179-85B8-C271D6637A3A}" srcOrd="4" destOrd="0" presId="urn:microsoft.com/office/officeart/2005/8/layout/hierarchy3"/>
    <dgm:cxn modelId="{1587CF8A-B5AA-41E4-AACD-F9EFD76696D5}" type="presParOf" srcId="{EDB18C79-986F-49FC-A9F1-6E441A036A45}" destId="{BF87467D-F9A4-483C-8756-65D2813D1BD5}" srcOrd="5" destOrd="0" presId="urn:microsoft.com/office/officeart/2005/8/layout/hierarchy3"/>
    <dgm:cxn modelId="{49DE970A-7E08-462F-B0E6-8B17A08FA060}" type="presParOf" srcId="{EDB18C79-986F-49FC-A9F1-6E441A036A45}" destId="{6F458F55-3C26-48B2-9924-DD2709DC1481}" srcOrd="6" destOrd="0" presId="urn:microsoft.com/office/officeart/2005/8/layout/hierarchy3"/>
    <dgm:cxn modelId="{3D2F1C31-211F-4F05-83B8-F9ADDADAFB8F}" type="presParOf" srcId="{EDB18C79-986F-49FC-A9F1-6E441A036A45}" destId="{5F98F08F-0ED7-4DC1-92D3-78EB02CE5EC9}" srcOrd="7" destOrd="0" presId="urn:microsoft.com/office/officeart/2005/8/layout/hierarchy3"/>
    <dgm:cxn modelId="{5F7FE310-3662-4380-A5A7-230BE6E2789E}" type="presParOf" srcId="{82C92079-47F0-4F6E-8A46-E58787C4865B}" destId="{90523CFB-262F-41BD-BCDD-86C39CDFAA01}" srcOrd="3" destOrd="0" presId="urn:microsoft.com/office/officeart/2005/8/layout/hierarchy3"/>
    <dgm:cxn modelId="{1497724A-B0CB-4AC5-9BEF-E23A275265C8}" type="presParOf" srcId="{90523CFB-262F-41BD-BCDD-86C39CDFAA01}" destId="{E6471346-9ACB-47C9-A8CE-ED4A6DE5707F}" srcOrd="0" destOrd="0" presId="urn:microsoft.com/office/officeart/2005/8/layout/hierarchy3"/>
    <dgm:cxn modelId="{B7B85B11-74DC-4D12-9114-80AB656C2116}" type="presParOf" srcId="{E6471346-9ACB-47C9-A8CE-ED4A6DE5707F}" destId="{00F1D6FA-3E32-47B5-8314-58EB76ECE03A}" srcOrd="0" destOrd="0" presId="urn:microsoft.com/office/officeart/2005/8/layout/hierarchy3"/>
    <dgm:cxn modelId="{6176576B-5312-4CB1-915E-9F1BC788E87B}" type="presParOf" srcId="{E6471346-9ACB-47C9-A8CE-ED4A6DE5707F}" destId="{55B0504F-7C88-4A0F-AC45-0DF1102D8F25}" srcOrd="1" destOrd="0" presId="urn:microsoft.com/office/officeart/2005/8/layout/hierarchy3"/>
    <dgm:cxn modelId="{74304FC7-75DF-476F-9DCC-7F6C7189A4E9}" type="presParOf" srcId="{90523CFB-262F-41BD-BCDD-86C39CDFAA01}" destId="{BD311073-EA99-4A90-88B4-B0FF25803F74}" srcOrd="1" destOrd="0" presId="urn:microsoft.com/office/officeart/2005/8/layout/hierarchy3"/>
    <dgm:cxn modelId="{4ADE3580-9A40-496F-AA89-63B3E2303148}" type="presParOf" srcId="{BD311073-EA99-4A90-88B4-B0FF25803F74}" destId="{CA7054FF-5603-4370-BBF7-904F1AF4532E}" srcOrd="0" destOrd="0" presId="urn:microsoft.com/office/officeart/2005/8/layout/hierarchy3"/>
    <dgm:cxn modelId="{EC6B064B-9B6E-42B6-978F-1D3A06141721}" type="presParOf" srcId="{BD311073-EA99-4A90-88B4-B0FF25803F74}" destId="{9E86506B-2B71-4B21-94DC-C87FC107A858}" srcOrd="1" destOrd="0" presId="urn:microsoft.com/office/officeart/2005/8/layout/hierarchy3"/>
    <dgm:cxn modelId="{781DE70F-41C9-424E-B74A-CD0AE4E735CF}" type="presParOf" srcId="{BD311073-EA99-4A90-88B4-B0FF25803F74}" destId="{6BDD7139-3B9F-4721-91FF-DCB96BADA583}" srcOrd="2" destOrd="0" presId="urn:microsoft.com/office/officeart/2005/8/layout/hierarchy3"/>
    <dgm:cxn modelId="{6291D906-3861-41F0-BDB0-8ED032055AE8}" type="presParOf" srcId="{BD311073-EA99-4A90-88B4-B0FF25803F74}" destId="{1FFD8E29-9EEC-4006-BDFD-DE72D48D9065}" srcOrd="3" destOrd="0" presId="urn:microsoft.com/office/officeart/2005/8/layout/hierarchy3"/>
    <dgm:cxn modelId="{E1B604C0-11A0-4121-9E1F-168FC67A222F}" type="presParOf" srcId="{BD311073-EA99-4A90-88B4-B0FF25803F74}" destId="{EAAF410C-18A8-4027-8A77-6C2EBC0A8F81}" srcOrd="4" destOrd="0" presId="urn:microsoft.com/office/officeart/2005/8/layout/hierarchy3"/>
    <dgm:cxn modelId="{6BC29103-C7F4-4782-98AB-BC3F36DB95C8}" type="presParOf" srcId="{BD311073-EA99-4A90-88B4-B0FF25803F74}" destId="{A5717F21-2988-4AE8-A41B-C28153962948}" srcOrd="5" destOrd="0" presId="urn:microsoft.com/office/officeart/2005/8/layout/hierarchy3"/>
    <dgm:cxn modelId="{E38D6D15-C178-43E5-B38C-13A0D22E1BBF}" type="presParOf" srcId="{BD311073-EA99-4A90-88B4-B0FF25803F74}" destId="{F2E7C84D-C23C-42A2-8210-4E51FF7DF6FC}" srcOrd="6" destOrd="0" presId="urn:microsoft.com/office/officeart/2005/8/layout/hierarchy3"/>
    <dgm:cxn modelId="{BF9368A2-31B1-481A-AE8D-8B720921C289}" type="presParOf" srcId="{BD311073-EA99-4A90-88B4-B0FF25803F74}" destId="{EE4490AA-00AE-45E8-A18B-04A6692F898F}" srcOrd="7" destOrd="0" presId="urn:microsoft.com/office/officeart/2005/8/layout/hierarchy3"/>
    <dgm:cxn modelId="{837E2878-41C6-4EF3-B5E4-0590DF9CF178}" type="presParOf" srcId="{BD311073-EA99-4A90-88B4-B0FF25803F74}" destId="{A8FD8EE8-DB39-4230-A98D-83C95D24F74E}" srcOrd="8" destOrd="0" presId="urn:microsoft.com/office/officeart/2005/8/layout/hierarchy3"/>
    <dgm:cxn modelId="{FCA1AE42-D432-4F82-AEE9-2E3A6D2FEED9}" type="presParOf" srcId="{BD311073-EA99-4A90-88B4-B0FF25803F74}" destId="{BE90B128-0AC8-4F93-A33F-AB57C73AED0B}" srcOrd="9"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D101A1-81A6-42F8-A797-E4E2AC1428B9}">
      <dsp:nvSpPr>
        <dsp:cNvPr id="0" name=""/>
        <dsp:cNvSpPr/>
      </dsp:nvSpPr>
      <dsp:spPr>
        <a:xfrm>
          <a:off x="30" y="14128"/>
          <a:ext cx="2910859" cy="1065600"/>
        </a:xfrm>
        <a:prstGeom prst="rect">
          <a:avLst/>
        </a:prstGeom>
        <a:solidFill>
          <a:schemeClr val="tx2">
            <a:lumMod val="5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zh-TW" altLang="en-US" sz="2400" kern="1200" dirty="0">
              <a:solidFill>
                <a:schemeClr val="bg1"/>
              </a:solidFill>
            </a:rPr>
            <a:t>製造</a:t>
          </a:r>
        </a:p>
      </dsp:txBody>
      <dsp:txXfrm>
        <a:off x="30" y="14128"/>
        <a:ext cx="2910859" cy="1065600"/>
      </dsp:txXfrm>
    </dsp:sp>
    <dsp:sp modelId="{D7D83015-64AF-444E-B943-E033A5B660DF}">
      <dsp:nvSpPr>
        <dsp:cNvPr id="0" name=""/>
        <dsp:cNvSpPr/>
      </dsp:nvSpPr>
      <dsp:spPr>
        <a:xfrm>
          <a:off x="30" y="1079728"/>
          <a:ext cx="2910859" cy="192973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zh-TW" altLang="en-US" sz="2400" kern="1200" dirty="0"/>
            <a:t>產線管理</a:t>
          </a:r>
        </a:p>
        <a:p>
          <a:pPr marL="228600" lvl="1" indent="-228600" algn="l" defTabSz="1066800">
            <a:lnSpc>
              <a:spcPct val="90000"/>
            </a:lnSpc>
            <a:spcBef>
              <a:spcPct val="0"/>
            </a:spcBef>
            <a:spcAft>
              <a:spcPct val="15000"/>
            </a:spcAft>
            <a:buChar char="••"/>
          </a:pPr>
          <a:r>
            <a:rPr lang="zh-TW" altLang="en-US" sz="2400" kern="1200" dirty="0"/>
            <a:t>成本控制</a:t>
          </a:r>
        </a:p>
        <a:p>
          <a:pPr marL="228600" lvl="1" indent="-228600" algn="l" defTabSz="1066800">
            <a:lnSpc>
              <a:spcPct val="90000"/>
            </a:lnSpc>
            <a:spcBef>
              <a:spcPct val="0"/>
            </a:spcBef>
            <a:spcAft>
              <a:spcPct val="15000"/>
            </a:spcAft>
            <a:buChar char="••"/>
          </a:pPr>
          <a:r>
            <a:rPr lang="zh-TW" altLang="en-US" sz="2400" kern="1200" dirty="0"/>
            <a:t>達成目標產量</a:t>
          </a:r>
        </a:p>
      </dsp:txBody>
      <dsp:txXfrm>
        <a:off x="30" y="1079728"/>
        <a:ext cx="2910859" cy="1929735"/>
      </dsp:txXfrm>
    </dsp:sp>
    <dsp:sp modelId="{8FEC9C54-0D17-4A4C-8A54-ADB1D2522FEF}">
      <dsp:nvSpPr>
        <dsp:cNvPr id="0" name=""/>
        <dsp:cNvSpPr/>
      </dsp:nvSpPr>
      <dsp:spPr>
        <a:xfrm>
          <a:off x="3318410" y="14128"/>
          <a:ext cx="2910859" cy="1065600"/>
        </a:xfrm>
        <a:prstGeom prst="rect">
          <a:avLst/>
        </a:prstGeom>
        <a:solidFill>
          <a:schemeClr val="tx2">
            <a:lumMod val="5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zh-TW" altLang="en-US" sz="2400" kern="1200" dirty="0">
              <a:solidFill>
                <a:schemeClr val="bg1"/>
              </a:solidFill>
            </a:rPr>
            <a:t>製程</a:t>
          </a:r>
        </a:p>
      </dsp:txBody>
      <dsp:txXfrm>
        <a:off x="3318410" y="14128"/>
        <a:ext cx="2910859" cy="1065600"/>
      </dsp:txXfrm>
    </dsp:sp>
    <dsp:sp modelId="{A65FB6C7-DF86-4232-8A3A-D07A0D8CD4D9}">
      <dsp:nvSpPr>
        <dsp:cNvPr id="0" name=""/>
        <dsp:cNvSpPr/>
      </dsp:nvSpPr>
      <dsp:spPr>
        <a:xfrm>
          <a:off x="3318410" y="1079728"/>
          <a:ext cx="2910859" cy="192973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zh-TW" altLang="en-US" sz="2400" kern="1200" dirty="0"/>
            <a:t>良率改善</a:t>
          </a:r>
        </a:p>
        <a:p>
          <a:pPr marL="228600" lvl="1" indent="-228600" algn="l" defTabSz="1066800">
            <a:lnSpc>
              <a:spcPct val="90000"/>
            </a:lnSpc>
            <a:spcBef>
              <a:spcPct val="0"/>
            </a:spcBef>
            <a:spcAft>
              <a:spcPct val="15000"/>
            </a:spcAft>
            <a:buChar char="••"/>
          </a:pPr>
          <a:r>
            <a:rPr lang="zh-TW" altLang="en-US" sz="2400" kern="1200" dirty="0"/>
            <a:t>新產品導入</a:t>
          </a:r>
        </a:p>
        <a:p>
          <a:pPr marL="228600" lvl="1" indent="-228600" algn="l" defTabSz="1066800">
            <a:lnSpc>
              <a:spcPct val="90000"/>
            </a:lnSpc>
            <a:spcBef>
              <a:spcPct val="0"/>
            </a:spcBef>
            <a:spcAft>
              <a:spcPct val="15000"/>
            </a:spcAft>
            <a:buChar char="••"/>
          </a:pPr>
          <a:r>
            <a:rPr lang="zh-TW" altLang="en-US" sz="2400" kern="1200" dirty="0"/>
            <a:t>第二供應商驗證</a:t>
          </a:r>
        </a:p>
      </dsp:txBody>
      <dsp:txXfrm>
        <a:off x="3318410" y="1079728"/>
        <a:ext cx="2910859" cy="19297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44B3AF-D336-4EA3-9360-3A41E80C4B2C}">
      <dsp:nvSpPr>
        <dsp:cNvPr id="0" name=""/>
        <dsp:cNvSpPr/>
      </dsp:nvSpPr>
      <dsp:spPr>
        <a:xfrm>
          <a:off x="1551896" y="149"/>
          <a:ext cx="1280770" cy="64038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zh-TW" altLang="en-US" sz="1500" kern="1200" dirty="0">
              <a:latin typeface="微軟正黑體" panose="020B0604030504040204" pitchFamily="34" charset="-120"/>
              <a:ea typeface="微軟正黑體" panose="020B0604030504040204" pitchFamily="34" charset="-120"/>
            </a:rPr>
            <a:t>人力因素</a:t>
          </a:r>
        </a:p>
      </dsp:txBody>
      <dsp:txXfrm>
        <a:off x="1570652" y="18905"/>
        <a:ext cx="1243258" cy="602873"/>
      </dsp:txXfrm>
    </dsp:sp>
    <dsp:sp modelId="{9A1C40C6-2E4D-47A1-A2CA-A08DF0EAC327}">
      <dsp:nvSpPr>
        <dsp:cNvPr id="0" name=""/>
        <dsp:cNvSpPr/>
      </dsp:nvSpPr>
      <dsp:spPr>
        <a:xfrm>
          <a:off x="1679973" y="640534"/>
          <a:ext cx="128077" cy="480288"/>
        </a:xfrm>
        <a:custGeom>
          <a:avLst/>
          <a:gdLst/>
          <a:ahLst/>
          <a:cxnLst/>
          <a:rect l="0" t="0" r="0" b="0"/>
          <a:pathLst>
            <a:path>
              <a:moveTo>
                <a:pt x="0" y="0"/>
              </a:moveTo>
              <a:lnTo>
                <a:pt x="0" y="480288"/>
              </a:lnTo>
              <a:lnTo>
                <a:pt x="128077" y="480288"/>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D195DF-4FFF-45DC-9CF8-EE8960BE9F57}">
      <dsp:nvSpPr>
        <dsp:cNvPr id="0" name=""/>
        <dsp:cNvSpPr/>
      </dsp:nvSpPr>
      <dsp:spPr>
        <a:xfrm>
          <a:off x="1808050" y="800630"/>
          <a:ext cx="1024616" cy="640385"/>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zh-TW" altLang="en-US" sz="900" kern="1200" dirty="0">
              <a:latin typeface="微軟正黑體" panose="020B0604030504040204" pitchFamily="34" charset="-120"/>
              <a:ea typeface="微軟正黑體" panose="020B0604030504040204" pitchFamily="34" charset="-120"/>
            </a:rPr>
            <a:t>人員數量與可用性（請假、調休、輪班）</a:t>
          </a:r>
        </a:p>
      </dsp:txBody>
      <dsp:txXfrm>
        <a:off x="1826806" y="819386"/>
        <a:ext cx="987104" cy="602873"/>
      </dsp:txXfrm>
    </dsp:sp>
    <dsp:sp modelId="{B8931985-88B3-4AC1-8C67-875CEAF5C32A}">
      <dsp:nvSpPr>
        <dsp:cNvPr id="0" name=""/>
        <dsp:cNvSpPr/>
      </dsp:nvSpPr>
      <dsp:spPr>
        <a:xfrm>
          <a:off x="1679973" y="640534"/>
          <a:ext cx="128077" cy="1280770"/>
        </a:xfrm>
        <a:custGeom>
          <a:avLst/>
          <a:gdLst/>
          <a:ahLst/>
          <a:cxnLst/>
          <a:rect l="0" t="0" r="0" b="0"/>
          <a:pathLst>
            <a:path>
              <a:moveTo>
                <a:pt x="0" y="0"/>
              </a:moveTo>
              <a:lnTo>
                <a:pt x="0" y="1280770"/>
              </a:lnTo>
              <a:lnTo>
                <a:pt x="128077" y="128077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C7864CF-A19B-4EC8-B4AB-B599F847D875}">
      <dsp:nvSpPr>
        <dsp:cNvPr id="0" name=""/>
        <dsp:cNvSpPr/>
      </dsp:nvSpPr>
      <dsp:spPr>
        <a:xfrm>
          <a:off x="1808050" y="1601111"/>
          <a:ext cx="1024616" cy="640385"/>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zh-TW" altLang="en-US" sz="900" kern="1200" dirty="0">
              <a:latin typeface="微軟正黑體" panose="020B0604030504040204" pitchFamily="34" charset="-120"/>
              <a:ea typeface="微軟正黑體" panose="020B0604030504040204" pitchFamily="34" charset="-120"/>
            </a:rPr>
            <a:t>技能水平與新人培訓狀況</a:t>
          </a:r>
        </a:p>
      </dsp:txBody>
      <dsp:txXfrm>
        <a:off x="1826806" y="1619867"/>
        <a:ext cx="987104" cy="602873"/>
      </dsp:txXfrm>
    </dsp:sp>
    <dsp:sp modelId="{B8679DFA-A720-45E2-804B-D37351F5ADE6}">
      <dsp:nvSpPr>
        <dsp:cNvPr id="0" name=""/>
        <dsp:cNvSpPr/>
      </dsp:nvSpPr>
      <dsp:spPr>
        <a:xfrm>
          <a:off x="1679973" y="640534"/>
          <a:ext cx="128077" cy="2081251"/>
        </a:xfrm>
        <a:custGeom>
          <a:avLst/>
          <a:gdLst/>
          <a:ahLst/>
          <a:cxnLst/>
          <a:rect l="0" t="0" r="0" b="0"/>
          <a:pathLst>
            <a:path>
              <a:moveTo>
                <a:pt x="0" y="0"/>
              </a:moveTo>
              <a:lnTo>
                <a:pt x="0" y="2081251"/>
              </a:lnTo>
              <a:lnTo>
                <a:pt x="128077" y="2081251"/>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4108A6B-A5D6-4E51-AE6A-280DFB0DED31}">
      <dsp:nvSpPr>
        <dsp:cNvPr id="0" name=""/>
        <dsp:cNvSpPr/>
      </dsp:nvSpPr>
      <dsp:spPr>
        <a:xfrm>
          <a:off x="1808050" y="2401593"/>
          <a:ext cx="1160613" cy="640385"/>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zh-TW" altLang="en-US" sz="900" kern="1200" dirty="0">
              <a:latin typeface="微軟正黑體" panose="020B0604030504040204" pitchFamily="34" charset="-120"/>
              <a:ea typeface="微軟正黑體" panose="020B0604030504040204" pitchFamily="34" charset="-120"/>
            </a:rPr>
            <a:t>工時限制與法規（勞基法、加班限制）</a:t>
          </a:r>
        </a:p>
      </dsp:txBody>
      <dsp:txXfrm>
        <a:off x="1826806" y="2420349"/>
        <a:ext cx="1123101" cy="602873"/>
      </dsp:txXfrm>
    </dsp:sp>
    <dsp:sp modelId="{6506B65E-2CD3-4239-8A42-FA36AE80EAC9}">
      <dsp:nvSpPr>
        <dsp:cNvPr id="0" name=""/>
        <dsp:cNvSpPr/>
      </dsp:nvSpPr>
      <dsp:spPr>
        <a:xfrm>
          <a:off x="1679973" y="640534"/>
          <a:ext cx="128077" cy="2881732"/>
        </a:xfrm>
        <a:custGeom>
          <a:avLst/>
          <a:gdLst/>
          <a:ahLst/>
          <a:cxnLst/>
          <a:rect l="0" t="0" r="0" b="0"/>
          <a:pathLst>
            <a:path>
              <a:moveTo>
                <a:pt x="0" y="0"/>
              </a:moveTo>
              <a:lnTo>
                <a:pt x="0" y="2881732"/>
              </a:lnTo>
              <a:lnTo>
                <a:pt x="128077" y="288173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8B5AF0C-7736-4934-94A7-FDC6C9D91A96}">
      <dsp:nvSpPr>
        <dsp:cNvPr id="0" name=""/>
        <dsp:cNvSpPr/>
      </dsp:nvSpPr>
      <dsp:spPr>
        <a:xfrm>
          <a:off x="1808050" y="3202074"/>
          <a:ext cx="1024616" cy="64038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zh-TW" altLang="en-US" sz="900" kern="1200" dirty="0">
              <a:latin typeface="微軟正黑體" panose="020B0604030504040204" pitchFamily="34" charset="-120"/>
              <a:ea typeface="微軟正黑體" panose="020B0604030504040204" pitchFamily="34" charset="-120"/>
            </a:rPr>
            <a:t>員工身材（身高）限制特殊工位</a:t>
          </a:r>
        </a:p>
      </dsp:txBody>
      <dsp:txXfrm>
        <a:off x="1826806" y="3220830"/>
        <a:ext cx="987104" cy="602873"/>
      </dsp:txXfrm>
    </dsp:sp>
    <dsp:sp modelId="{B76E22C8-0B6C-4AD8-AB03-3E2DCB7011F9}">
      <dsp:nvSpPr>
        <dsp:cNvPr id="0" name=""/>
        <dsp:cNvSpPr/>
      </dsp:nvSpPr>
      <dsp:spPr>
        <a:xfrm>
          <a:off x="1679973" y="640534"/>
          <a:ext cx="128077" cy="3682214"/>
        </a:xfrm>
        <a:custGeom>
          <a:avLst/>
          <a:gdLst/>
          <a:ahLst/>
          <a:cxnLst/>
          <a:rect l="0" t="0" r="0" b="0"/>
          <a:pathLst>
            <a:path>
              <a:moveTo>
                <a:pt x="0" y="0"/>
              </a:moveTo>
              <a:lnTo>
                <a:pt x="0" y="3682214"/>
              </a:lnTo>
              <a:lnTo>
                <a:pt x="128077" y="3682214"/>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29A0070-4942-4246-B3EF-C5694D5A3726}">
      <dsp:nvSpPr>
        <dsp:cNvPr id="0" name=""/>
        <dsp:cNvSpPr/>
      </dsp:nvSpPr>
      <dsp:spPr>
        <a:xfrm>
          <a:off x="1808050" y="4002555"/>
          <a:ext cx="1024616" cy="640385"/>
        </a:xfrm>
        <a:prstGeom prst="roundRect">
          <a:avLst>
            <a:gd name="adj" fmla="val 10000"/>
          </a:avLst>
        </a:prstGeom>
        <a:solidFill>
          <a:schemeClr val="accent4">
            <a:lumMod val="20000"/>
            <a:lumOff val="80000"/>
            <a:alpha val="9000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zh-TW" altLang="en-US" sz="900" kern="1200">
              <a:latin typeface="微軟正黑體" panose="020B0604030504040204" pitchFamily="34" charset="-120"/>
              <a:ea typeface="微軟正黑體" panose="020B0604030504040204" pitchFamily="34" charset="-120"/>
            </a:rPr>
            <a:t>多能工調度</a:t>
          </a:r>
          <a:endParaRPr lang="zh-TW" altLang="en-US" sz="900" kern="1200" dirty="0">
            <a:latin typeface="微軟正黑體" panose="020B0604030504040204" pitchFamily="34" charset="-120"/>
            <a:ea typeface="微軟正黑體" panose="020B0604030504040204" pitchFamily="34" charset="-120"/>
          </a:endParaRPr>
        </a:p>
      </dsp:txBody>
      <dsp:txXfrm>
        <a:off x="1826806" y="4021311"/>
        <a:ext cx="987104" cy="602873"/>
      </dsp:txXfrm>
    </dsp:sp>
    <dsp:sp modelId="{DFB2F28F-6B53-4427-BB89-3B8258780CA3}">
      <dsp:nvSpPr>
        <dsp:cNvPr id="0" name=""/>
        <dsp:cNvSpPr/>
      </dsp:nvSpPr>
      <dsp:spPr>
        <a:xfrm>
          <a:off x="3152859" y="149"/>
          <a:ext cx="1280770" cy="64038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zh-TW" altLang="en-US" sz="1500" kern="1200" dirty="0">
              <a:latin typeface="微軟正黑體" panose="020B0604030504040204" pitchFamily="34" charset="-120"/>
              <a:ea typeface="微軟正黑體" panose="020B0604030504040204" pitchFamily="34" charset="-120"/>
            </a:rPr>
            <a:t>機械設備因素</a:t>
          </a:r>
        </a:p>
      </dsp:txBody>
      <dsp:txXfrm>
        <a:off x="3171615" y="18905"/>
        <a:ext cx="1243258" cy="602873"/>
      </dsp:txXfrm>
    </dsp:sp>
    <dsp:sp modelId="{BB5E65DD-3A47-4147-9F12-AAC0778E213B}">
      <dsp:nvSpPr>
        <dsp:cNvPr id="0" name=""/>
        <dsp:cNvSpPr/>
      </dsp:nvSpPr>
      <dsp:spPr>
        <a:xfrm>
          <a:off x="3280936" y="640534"/>
          <a:ext cx="128077" cy="480288"/>
        </a:xfrm>
        <a:custGeom>
          <a:avLst/>
          <a:gdLst/>
          <a:ahLst/>
          <a:cxnLst/>
          <a:rect l="0" t="0" r="0" b="0"/>
          <a:pathLst>
            <a:path>
              <a:moveTo>
                <a:pt x="0" y="0"/>
              </a:moveTo>
              <a:lnTo>
                <a:pt x="0" y="480288"/>
              </a:lnTo>
              <a:lnTo>
                <a:pt x="128077" y="480288"/>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218CE5-40FC-4CA9-927E-ABB0217DA704}">
      <dsp:nvSpPr>
        <dsp:cNvPr id="0" name=""/>
        <dsp:cNvSpPr/>
      </dsp:nvSpPr>
      <dsp:spPr>
        <a:xfrm>
          <a:off x="3409013" y="800630"/>
          <a:ext cx="1024616" cy="640385"/>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zh-TW" altLang="en-US" sz="900" kern="1200" dirty="0">
              <a:latin typeface="微軟正黑體" panose="020B0604030504040204" pitchFamily="34" charset="-120"/>
              <a:ea typeface="微軟正黑體" panose="020B0604030504040204" pitchFamily="34" charset="-120"/>
            </a:rPr>
            <a:t>設備數量與運轉狀況</a:t>
          </a:r>
        </a:p>
      </dsp:txBody>
      <dsp:txXfrm>
        <a:off x="3427769" y="819386"/>
        <a:ext cx="987104" cy="602873"/>
      </dsp:txXfrm>
    </dsp:sp>
    <dsp:sp modelId="{3C65A06C-7371-42CE-BA39-D83A240E0D8B}">
      <dsp:nvSpPr>
        <dsp:cNvPr id="0" name=""/>
        <dsp:cNvSpPr/>
      </dsp:nvSpPr>
      <dsp:spPr>
        <a:xfrm>
          <a:off x="3280936" y="640534"/>
          <a:ext cx="128077" cy="1280770"/>
        </a:xfrm>
        <a:custGeom>
          <a:avLst/>
          <a:gdLst/>
          <a:ahLst/>
          <a:cxnLst/>
          <a:rect l="0" t="0" r="0" b="0"/>
          <a:pathLst>
            <a:path>
              <a:moveTo>
                <a:pt x="0" y="0"/>
              </a:moveTo>
              <a:lnTo>
                <a:pt x="0" y="1280770"/>
              </a:lnTo>
              <a:lnTo>
                <a:pt x="128077" y="128077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03472CA-9788-476A-A4F2-F6439DDC8335}">
      <dsp:nvSpPr>
        <dsp:cNvPr id="0" name=""/>
        <dsp:cNvSpPr/>
      </dsp:nvSpPr>
      <dsp:spPr>
        <a:xfrm>
          <a:off x="3409013" y="1601111"/>
          <a:ext cx="1024616" cy="640385"/>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zh-TW" altLang="en-US" sz="900" kern="1200" dirty="0">
              <a:latin typeface="微軟正黑體" panose="020B0604030504040204" pitchFamily="34" charset="-120"/>
              <a:ea typeface="微軟正黑體" panose="020B0604030504040204" pitchFamily="34" charset="-120"/>
            </a:rPr>
            <a:t>維護保養排程</a:t>
          </a:r>
        </a:p>
      </dsp:txBody>
      <dsp:txXfrm>
        <a:off x="3427769" y="1619867"/>
        <a:ext cx="987104" cy="602873"/>
      </dsp:txXfrm>
    </dsp:sp>
    <dsp:sp modelId="{83D5D1A4-CDAD-4E77-A680-D103A5EAEF00}">
      <dsp:nvSpPr>
        <dsp:cNvPr id="0" name=""/>
        <dsp:cNvSpPr/>
      </dsp:nvSpPr>
      <dsp:spPr>
        <a:xfrm>
          <a:off x="3280936" y="640534"/>
          <a:ext cx="128077" cy="2081251"/>
        </a:xfrm>
        <a:custGeom>
          <a:avLst/>
          <a:gdLst/>
          <a:ahLst/>
          <a:cxnLst/>
          <a:rect l="0" t="0" r="0" b="0"/>
          <a:pathLst>
            <a:path>
              <a:moveTo>
                <a:pt x="0" y="0"/>
              </a:moveTo>
              <a:lnTo>
                <a:pt x="0" y="2081251"/>
              </a:lnTo>
              <a:lnTo>
                <a:pt x="128077" y="2081251"/>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70D4495-5C94-4AFD-92F0-94E0975DEE93}">
      <dsp:nvSpPr>
        <dsp:cNvPr id="0" name=""/>
        <dsp:cNvSpPr/>
      </dsp:nvSpPr>
      <dsp:spPr>
        <a:xfrm>
          <a:off x="3409013" y="2401593"/>
          <a:ext cx="1024616" cy="640385"/>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zh-TW" altLang="en-US" sz="900" kern="1200">
              <a:latin typeface="微軟正黑體" panose="020B0604030504040204" pitchFamily="34" charset="-120"/>
              <a:ea typeface="微軟正黑體" panose="020B0604030504040204" pitchFamily="34" charset="-120"/>
            </a:rPr>
            <a:t>產能與速度限制</a:t>
          </a:r>
          <a:endParaRPr lang="en-US" altLang="zh-TW" sz="900" kern="1200">
            <a:latin typeface="微軟正黑體" panose="020B0604030504040204" pitchFamily="34" charset="-120"/>
            <a:ea typeface="微軟正黑體" panose="020B0604030504040204" pitchFamily="34" charset="-120"/>
          </a:endParaRPr>
        </a:p>
        <a:p>
          <a:pPr lvl="0" algn="ctr" defTabSz="400050">
            <a:lnSpc>
              <a:spcPct val="90000"/>
            </a:lnSpc>
            <a:spcBef>
              <a:spcPct val="0"/>
            </a:spcBef>
            <a:spcAft>
              <a:spcPct val="35000"/>
            </a:spcAft>
          </a:pPr>
          <a:r>
            <a:rPr lang="en-US" altLang="en-US" sz="900" kern="1200">
              <a:latin typeface="微軟正黑體" panose="020B0604030504040204" pitchFamily="34" charset="-120"/>
              <a:ea typeface="微軟正黑體" panose="020B0604030504040204" pitchFamily="34" charset="-120"/>
            </a:rPr>
            <a:t>(</a:t>
          </a:r>
          <a:r>
            <a:rPr lang="zh-TW" altLang="en-US" sz="900" kern="1200">
              <a:latin typeface="微軟正黑體" panose="020B0604030504040204" pitchFamily="34" charset="-120"/>
              <a:ea typeface="微軟正黑體" panose="020B0604030504040204" pitchFamily="34" charset="-120"/>
            </a:rPr>
            <a:t>機台能力</a:t>
          </a:r>
          <a:r>
            <a:rPr lang="en-US" altLang="en-US" sz="900" kern="1200">
              <a:latin typeface="微軟正黑體" panose="020B0604030504040204" pitchFamily="34" charset="-120"/>
              <a:ea typeface="微軟正黑體" panose="020B0604030504040204" pitchFamily="34" charset="-120"/>
            </a:rPr>
            <a:t>)</a:t>
          </a:r>
          <a:endParaRPr lang="zh-TW" altLang="en-US" sz="900" kern="1200" dirty="0">
            <a:latin typeface="微軟正黑體" panose="020B0604030504040204" pitchFamily="34" charset="-120"/>
            <a:ea typeface="微軟正黑體" panose="020B0604030504040204" pitchFamily="34" charset="-120"/>
          </a:endParaRPr>
        </a:p>
      </dsp:txBody>
      <dsp:txXfrm>
        <a:off x="3427769" y="2420349"/>
        <a:ext cx="987104" cy="602873"/>
      </dsp:txXfrm>
    </dsp:sp>
    <dsp:sp modelId="{CC588643-39C0-4B98-94B5-84FE1930502B}">
      <dsp:nvSpPr>
        <dsp:cNvPr id="0" name=""/>
        <dsp:cNvSpPr/>
      </dsp:nvSpPr>
      <dsp:spPr>
        <a:xfrm>
          <a:off x="3280936" y="640534"/>
          <a:ext cx="128077" cy="2881732"/>
        </a:xfrm>
        <a:custGeom>
          <a:avLst/>
          <a:gdLst/>
          <a:ahLst/>
          <a:cxnLst/>
          <a:rect l="0" t="0" r="0" b="0"/>
          <a:pathLst>
            <a:path>
              <a:moveTo>
                <a:pt x="0" y="0"/>
              </a:moveTo>
              <a:lnTo>
                <a:pt x="0" y="2881732"/>
              </a:lnTo>
              <a:lnTo>
                <a:pt x="128077" y="288173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A81CD99-97E5-44C3-A028-088732306481}">
      <dsp:nvSpPr>
        <dsp:cNvPr id="0" name=""/>
        <dsp:cNvSpPr/>
      </dsp:nvSpPr>
      <dsp:spPr>
        <a:xfrm>
          <a:off x="3409013" y="3202074"/>
          <a:ext cx="1024616" cy="64038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zh-TW" altLang="en-US" sz="900" kern="1200">
              <a:latin typeface="微軟正黑體" panose="020B0604030504040204" pitchFamily="34" charset="-120"/>
              <a:ea typeface="微軟正黑體" panose="020B0604030504040204" pitchFamily="34" charset="-120"/>
            </a:rPr>
            <a:t>換線與模具更換時間</a:t>
          </a:r>
          <a:endParaRPr lang="zh-TW" altLang="en-US" sz="900" kern="1200" dirty="0">
            <a:latin typeface="微軟正黑體" panose="020B0604030504040204" pitchFamily="34" charset="-120"/>
            <a:ea typeface="微軟正黑體" panose="020B0604030504040204" pitchFamily="34" charset="-120"/>
          </a:endParaRPr>
        </a:p>
      </dsp:txBody>
      <dsp:txXfrm>
        <a:off x="3427769" y="3220830"/>
        <a:ext cx="987104" cy="602873"/>
      </dsp:txXfrm>
    </dsp:sp>
    <dsp:sp modelId="{D133B284-0B91-4B5F-8540-ADE669C56342}">
      <dsp:nvSpPr>
        <dsp:cNvPr id="0" name=""/>
        <dsp:cNvSpPr/>
      </dsp:nvSpPr>
      <dsp:spPr>
        <a:xfrm>
          <a:off x="3280936" y="640534"/>
          <a:ext cx="128077" cy="3682214"/>
        </a:xfrm>
        <a:custGeom>
          <a:avLst/>
          <a:gdLst/>
          <a:ahLst/>
          <a:cxnLst/>
          <a:rect l="0" t="0" r="0" b="0"/>
          <a:pathLst>
            <a:path>
              <a:moveTo>
                <a:pt x="0" y="0"/>
              </a:moveTo>
              <a:lnTo>
                <a:pt x="0" y="3682214"/>
              </a:lnTo>
              <a:lnTo>
                <a:pt x="128077" y="3682214"/>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19A7B6C-8A65-45DE-B758-FEBBF49B2072}">
      <dsp:nvSpPr>
        <dsp:cNvPr id="0" name=""/>
        <dsp:cNvSpPr/>
      </dsp:nvSpPr>
      <dsp:spPr>
        <a:xfrm>
          <a:off x="3409013" y="4002555"/>
          <a:ext cx="1024616" cy="640385"/>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zh-TW" altLang="en-US" sz="900" kern="1200">
              <a:latin typeface="微軟正黑體" panose="020B0604030504040204" pitchFamily="34" charset="-120"/>
              <a:ea typeface="微軟正黑體" panose="020B0604030504040204" pitchFamily="34" charset="-120"/>
            </a:rPr>
            <a:t>自動化程度</a:t>
          </a:r>
          <a:endParaRPr lang="zh-TW" altLang="en-US" sz="900" kern="1200" dirty="0">
            <a:latin typeface="微軟正黑體" panose="020B0604030504040204" pitchFamily="34" charset="-120"/>
            <a:ea typeface="微軟正黑體" panose="020B0604030504040204" pitchFamily="34" charset="-120"/>
          </a:endParaRPr>
        </a:p>
      </dsp:txBody>
      <dsp:txXfrm>
        <a:off x="3427769" y="4021311"/>
        <a:ext cx="987104" cy="602873"/>
      </dsp:txXfrm>
    </dsp:sp>
    <dsp:sp modelId="{C4B07A06-2747-42B8-BE5B-C6A11A15DED4}">
      <dsp:nvSpPr>
        <dsp:cNvPr id="0" name=""/>
        <dsp:cNvSpPr/>
      </dsp:nvSpPr>
      <dsp:spPr>
        <a:xfrm>
          <a:off x="4753821" y="149"/>
          <a:ext cx="1280770" cy="64038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zh-TW" altLang="en-US" sz="1500" kern="1200" dirty="0">
              <a:latin typeface="微軟正黑體" panose="020B0604030504040204" pitchFamily="34" charset="-120"/>
              <a:ea typeface="微軟正黑體" panose="020B0604030504040204" pitchFamily="34" charset="-120"/>
            </a:rPr>
            <a:t>物料因素</a:t>
          </a:r>
        </a:p>
      </dsp:txBody>
      <dsp:txXfrm>
        <a:off x="4772577" y="18905"/>
        <a:ext cx="1243258" cy="602873"/>
      </dsp:txXfrm>
    </dsp:sp>
    <dsp:sp modelId="{3C19BD3B-D23A-4B8D-B35E-0C9424307301}">
      <dsp:nvSpPr>
        <dsp:cNvPr id="0" name=""/>
        <dsp:cNvSpPr/>
      </dsp:nvSpPr>
      <dsp:spPr>
        <a:xfrm>
          <a:off x="4881898" y="640534"/>
          <a:ext cx="128077" cy="480288"/>
        </a:xfrm>
        <a:custGeom>
          <a:avLst/>
          <a:gdLst/>
          <a:ahLst/>
          <a:cxnLst/>
          <a:rect l="0" t="0" r="0" b="0"/>
          <a:pathLst>
            <a:path>
              <a:moveTo>
                <a:pt x="0" y="0"/>
              </a:moveTo>
              <a:lnTo>
                <a:pt x="0" y="480288"/>
              </a:lnTo>
              <a:lnTo>
                <a:pt x="128077" y="480288"/>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CF09F45-D089-46DA-9076-29B3EAA9942C}">
      <dsp:nvSpPr>
        <dsp:cNvPr id="0" name=""/>
        <dsp:cNvSpPr/>
      </dsp:nvSpPr>
      <dsp:spPr>
        <a:xfrm>
          <a:off x="5009975" y="800630"/>
          <a:ext cx="1024616" cy="640385"/>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zh-TW" altLang="en-US" sz="900" kern="1200" dirty="0">
              <a:latin typeface="微軟正黑體" panose="020B0604030504040204" pitchFamily="34" charset="-120"/>
              <a:ea typeface="微軟正黑體" panose="020B0604030504040204" pitchFamily="34" charset="-120"/>
            </a:rPr>
            <a:t>物料供應時間與到貨</a:t>
          </a:r>
          <a:r>
            <a:rPr lang="en-US" altLang="zh-TW" sz="900" kern="1200" dirty="0">
              <a:latin typeface="微軟正黑體" panose="020B0604030504040204" pitchFamily="34" charset="-120"/>
              <a:ea typeface="微軟正黑體" panose="020B0604030504040204" pitchFamily="34" charset="-120"/>
            </a:rPr>
            <a:t>(</a:t>
          </a:r>
          <a:r>
            <a:rPr lang="zh-TW" altLang="en-US" sz="900" kern="1200" dirty="0">
              <a:latin typeface="微軟正黑體" panose="020B0604030504040204" pitchFamily="34" charset="-120"/>
              <a:ea typeface="微軟正黑體" panose="020B0604030504040204" pitchFamily="34" charset="-120"/>
            </a:rPr>
            <a:t>缺料</a:t>
          </a:r>
          <a:r>
            <a:rPr lang="en-US" altLang="zh-TW" sz="900" kern="1200" dirty="0">
              <a:latin typeface="微軟正黑體" panose="020B0604030504040204" pitchFamily="34" charset="-120"/>
              <a:ea typeface="微軟正黑體" panose="020B0604030504040204" pitchFamily="34" charset="-120"/>
            </a:rPr>
            <a:t>)</a:t>
          </a:r>
          <a:endParaRPr lang="zh-TW" altLang="en-US" sz="900" kern="1200" dirty="0">
            <a:latin typeface="微軟正黑體" panose="020B0604030504040204" pitchFamily="34" charset="-120"/>
            <a:ea typeface="微軟正黑體" panose="020B0604030504040204" pitchFamily="34" charset="-120"/>
          </a:endParaRPr>
        </a:p>
      </dsp:txBody>
      <dsp:txXfrm>
        <a:off x="5028731" y="819386"/>
        <a:ext cx="987104" cy="602873"/>
      </dsp:txXfrm>
    </dsp:sp>
    <dsp:sp modelId="{21B6890B-48DA-42E0-94B3-ED1EBB46B218}">
      <dsp:nvSpPr>
        <dsp:cNvPr id="0" name=""/>
        <dsp:cNvSpPr/>
      </dsp:nvSpPr>
      <dsp:spPr>
        <a:xfrm>
          <a:off x="4881898" y="640534"/>
          <a:ext cx="128077" cy="1280770"/>
        </a:xfrm>
        <a:custGeom>
          <a:avLst/>
          <a:gdLst/>
          <a:ahLst/>
          <a:cxnLst/>
          <a:rect l="0" t="0" r="0" b="0"/>
          <a:pathLst>
            <a:path>
              <a:moveTo>
                <a:pt x="0" y="0"/>
              </a:moveTo>
              <a:lnTo>
                <a:pt x="0" y="1280770"/>
              </a:lnTo>
              <a:lnTo>
                <a:pt x="128077" y="128077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14DC407-A3C1-42A8-A44E-566833B78C57}">
      <dsp:nvSpPr>
        <dsp:cNvPr id="0" name=""/>
        <dsp:cNvSpPr/>
      </dsp:nvSpPr>
      <dsp:spPr>
        <a:xfrm>
          <a:off x="5009975" y="1601111"/>
          <a:ext cx="1024616" cy="640385"/>
        </a:xfrm>
        <a:prstGeom prst="roundRect">
          <a:avLst>
            <a:gd name="adj" fmla="val 10000"/>
          </a:avLst>
        </a:prstGeom>
        <a:solidFill>
          <a:schemeClr val="accent4">
            <a:lumMod val="20000"/>
            <a:lumOff val="80000"/>
            <a:alpha val="9000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zh-TW" altLang="en-US" sz="900" kern="1200" dirty="0">
              <a:latin typeface="微軟正黑體" panose="020B0604030504040204" pitchFamily="34" charset="-120"/>
              <a:ea typeface="微軟正黑體" panose="020B0604030504040204" pitchFamily="34" charset="-120"/>
            </a:rPr>
            <a:t>物料品質與檢驗</a:t>
          </a:r>
          <a:endParaRPr lang="en-US" altLang="zh-TW" sz="900" kern="1200" dirty="0">
            <a:latin typeface="微軟正黑體" panose="020B0604030504040204" pitchFamily="34" charset="-120"/>
            <a:ea typeface="微軟正黑體" panose="020B0604030504040204" pitchFamily="34" charset="-120"/>
          </a:endParaRPr>
        </a:p>
        <a:p>
          <a:pPr lvl="0" algn="ctr" defTabSz="400050">
            <a:lnSpc>
              <a:spcPct val="90000"/>
            </a:lnSpc>
            <a:spcBef>
              <a:spcPct val="0"/>
            </a:spcBef>
            <a:spcAft>
              <a:spcPct val="35000"/>
            </a:spcAft>
          </a:pPr>
          <a:r>
            <a:rPr lang="en-US" altLang="zh-TW" sz="900" kern="1200" dirty="0">
              <a:latin typeface="微軟正黑體" panose="020B0604030504040204" pitchFamily="34" charset="-120"/>
              <a:ea typeface="微軟正黑體" panose="020B0604030504040204" pitchFamily="34" charset="-120"/>
            </a:rPr>
            <a:t>(</a:t>
          </a:r>
          <a:r>
            <a:rPr lang="zh-TW" altLang="en-US" sz="900" kern="1200" dirty="0">
              <a:latin typeface="微軟正黑體" panose="020B0604030504040204" pitchFamily="34" charset="-120"/>
              <a:ea typeface="微軟正黑體" panose="020B0604030504040204" pitchFamily="34" charset="-120"/>
            </a:rPr>
            <a:t>進料檢未過</a:t>
          </a:r>
          <a:r>
            <a:rPr lang="en-US" altLang="zh-TW" sz="900" kern="1200" dirty="0">
              <a:latin typeface="微軟正黑體" panose="020B0604030504040204" pitchFamily="34" charset="-120"/>
              <a:ea typeface="微軟正黑體" panose="020B0604030504040204" pitchFamily="34" charset="-120"/>
            </a:rPr>
            <a:t>)</a:t>
          </a:r>
          <a:endParaRPr lang="zh-TW" altLang="en-US" sz="900" kern="1200" dirty="0">
            <a:latin typeface="微軟正黑體" panose="020B0604030504040204" pitchFamily="34" charset="-120"/>
            <a:ea typeface="微軟正黑體" panose="020B0604030504040204" pitchFamily="34" charset="-120"/>
          </a:endParaRPr>
        </a:p>
      </dsp:txBody>
      <dsp:txXfrm>
        <a:off x="5028731" y="1619867"/>
        <a:ext cx="987104" cy="602873"/>
      </dsp:txXfrm>
    </dsp:sp>
    <dsp:sp modelId="{39CF471C-C270-4179-85B8-C271D6637A3A}">
      <dsp:nvSpPr>
        <dsp:cNvPr id="0" name=""/>
        <dsp:cNvSpPr/>
      </dsp:nvSpPr>
      <dsp:spPr>
        <a:xfrm>
          <a:off x="4881898" y="640534"/>
          <a:ext cx="128077" cy="2081251"/>
        </a:xfrm>
        <a:custGeom>
          <a:avLst/>
          <a:gdLst/>
          <a:ahLst/>
          <a:cxnLst/>
          <a:rect l="0" t="0" r="0" b="0"/>
          <a:pathLst>
            <a:path>
              <a:moveTo>
                <a:pt x="0" y="0"/>
              </a:moveTo>
              <a:lnTo>
                <a:pt x="0" y="2081251"/>
              </a:lnTo>
              <a:lnTo>
                <a:pt x="128077" y="2081251"/>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F87467D-F9A4-483C-8756-65D2813D1BD5}">
      <dsp:nvSpPr>
        <dsp:cNvPr id="0" name=""/>
        <dsp:cNvSpPr/>
      </dsp:nvSpPr>
      <dsp:spPr>
        <a:xfrm>
          <a:off x="5009975" y="2401593"/>
          <a:ext cx="1024616" cy="640385"/>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zh-TW" altLang="en-US" sz="900" kern="1200" dirty="0">
              <a:latin typeface="微軟正黑體" panose="020B0604030504040204" pitchFamily="34" charset="-120"/>
              <a:ea typeface="微軟正黑體" panose="020B0604030504040204" pitchFamily="34" charset="-120"/>
            </a:rPr>
            <a:t>庫存狀況</a:t>
          </a:r>
        </a:p>
      </dsp:txBody>
      <dsp:txXfrm>
        <a:off x="5028731" y="2420349"/>
        <a:ext cx="987104" cy="602873"/>
      </dsp:txXfrm>
    </dsp:sp>
    <dsp:sp modelId="{6F458F55-3C26-48B2-9924-DD2709DC1481}">
      <dsp:nvSpPr>
        <dsp:cNvPr id="0" name=""/>
        <dsp:cNvSpPr/>
      </dsp:nvSpPr>
      <dsp:spPr>
        <a:xfrm>
          <a:off x="4881898" y="640534"/>
          <a:ext cx="128077" cy="2881732"/>
        </a:xfrm>
        <a:custGeom>
          <a:avLst/>
          <a:gdLst/>
          <a:ahLst/>
          <a:cxnLst/>
          <a:rect l="0" t="0" r="0" b="0"/>
          <a:pathLst>
            <a:path>
              <a:moveTo>
                <a:pt x="0" y="0"/>
              </a:moveTo>
              <a:lnTo>
                <a:pt x="0" y="2881732"/>
              </a:lnTo>
              <a:lnTo>
                <a:pt x="128077" y="288173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98F08F-0ED7-4DC1-92D3-78EB02CE5EC9}">
      <dsp:nvSpPr>
        <dsp:cNvPr id="0" name=""/>
        <dsp:cNvSpPr/>
      </dsp:nvSpPr>
      <dsp:spPr>
        <a:xfrm>
          <a:off x="5009975" y="3202074"/>
          <a:ext cx="1024616" cy="64038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zh-TW" altLang="en-US" sz="900" kern="1200" dirty="0">
              <a:latin typeface="微軟正黑體" panose="020B0604030504040204" pitchFamily="34" charset="-120"/>
              <a:ea typeface="微軟正黑體" panose="020B0604030504040204" pitchFamily="34" charset="-120"/>
            </a:rPr>
            <a:t>物料搬運與準備時間</a:t>
          </a:r>
        </a:p>
      </dsp:txBody>
      <dsp:txXfrm>
        <a:off x="5028731" y="3220830"/>
        <a:ext cx="987104" cy="602873"/>
      </dsp:txXfrm>
    </dsp:sp>
    <dsp:sp modelId="{00F1D6FA-3E32-47B5-8314-58EB76ECE03A}">
      <dsp:nvSpPr>
        <dsp:cNvPr id="0" name=""/>
        <dsp:cNvSpPr/>
      </dsp:nvSpPr>
      <dsp:spPr>
        <a:xfrm>
          <a:off x="6354784" y="149"/>
          <a:ext cx="1280770" cy="64038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zh-TW" altLang="en-US" sz="1500" kern="1200" dirty="0">
              <a:latin typeface="微軟正黑體" panose="020B0604030504040204" pitchFamily="34" charset="-120"/>
              <a:ea typeface="微軟正黑體" panose="020B0604030504040204" pitchFamily="34" charset="-120"/>
            </a:rPr>
            <a:t>其他因素</a:t>
          </a:r>
        </a:p>
      </dsp:txBody>
      <dsp:txXfrm>
        <a:off x="6373540" y="18905"/>
        <a:ext cx="1243258" cy="602873"/>
      </dsp:txXfrm>
    </dsp:sp>
    <dsp:sp modelId="{CA7054FF-5603-4370-BBF7-904F1AF4532E}">
      <dsp:nvSpPr>
        <dsp:cNvPr id="0" name=""/>
        <dsp:cNvSpPr/>
      </dsp:nvSpPr>
      <dsp:spPr>
        <a:xfrm>
          <a:off x="6482861" y="640534"/>
          <a:ext cx="128077" cy="480288"/>
        </a:xfrm>
        <a:custGeom>
          <a:avLst/>
          <a:gdLst/>
          <a:ahLst/>
          <a:cxnLst/>
          <a:rect l="0" t="0" r="0" b="0"/>
          <a:pathLst>
            <a:path>
              <a:moveTo>
                <a:pt x="0" y="0"/>
              </a:moveTo>
              <a:lnTo>
                <a:pt x="0" y="480288"/>
              </a:lnTo>
              <a:lnTo>
                <a:pt x="128077" y="480288"/>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E86506B-2B71-4B21-94DC-C87FC107A858}">
      <dsp:nvSpPr>
        <dsp:cNvPr id="0" name=""/>
        <dsp:cNvSpPr/>
      </dsp:nvSpPr>
      <dsp:spPr>
        <a:xfrm>
          <a:off x="6610938" y="800630"/>
          <a:ext cx="1024616" cy="640385"/>
        </a:xfrm>
        <a:prstGeom prst="roundRect">
          <a:avLst>
            <a:gd name="adj" fmla="val 10000"/>
          </a:avLst>
        </a:prstGeom>
        <a:solidFill>
          <a:schemeClr val="accent4">
            <a:lumMod val="20000"/>
            <a:lumOff val="80000"/>
            <a:alpha val="9000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zh-TW" altLang="en-US" sz="900" kern="1200" dirty="0">
              <a:latin typeface="微軟正黑體" panose="020B0604030504040204" pitchFamily="34" charset="-120"/>
              <a:ea typeface="微軟正黑體" panose="020B0604030504040204" pitchFamily="34" charset="-120"/>
            </a:rPr>
            <a:t>訂單需求變動</a:t>
          </a:r>
          <a:endParaRPr lang="en-US" altLang="zh-TW" sz="900" kern="1200" dirty="0">
            <a:latin typeface="微軟正黑體" panose="020B0604030504040204" pitchFamily="34" charset="-120"/>
            <a:ea typeface="微軟正黑體" panose="020B0604030504040204" pitchFamily="34" charset="-120"/>
          </a:endParaRPr>
        </a:p>
        <a:p>
          <a:pPr lvl="0" algn="ctr" defTabSz="400050">
            <a:lnSpc>
              <a:spcPct val="90000"/>
            </a:lnSpc>
            <a:spcBef>
              <a:spcPct val="0"/>
            </a:spcBef>
            <a:spcAft>
              <a:spcPct val="35000"/>
            </a:spcAft>
          </a:pPr>
          <a:r>
            <a:rPr lang="zh-TW" altLang="en-US" sz="900" kern="1200" dirty="0">
              <a:latin typeface="微軟正黑體" panose="020B0604030504040204" pitchFamily="34" charset="-120"/>
              <a:ea typeface="微軟正黑體" panose="020B0604030504040204" pitchFamily="34" charset="-120"/>
            </a:rPr>
            <a:t>（</a:t>
          </a:r>
          <a:r>
            <a:rPr lang="zh-TW" altLang="en-US" sz="900" b="0" kern="1200" dirty="0">
              <a:latin typeface="微軟正黑體" panose="020B0604030504040204" pitchFamily="34" charset="-120"/>
              <a:ea typeface="微軟正黑體" panose="020B0604030504040204" pitchFamily="34" charset="-120"/>
            </a:rPr>
            <a:t>急單</a:t>
          </a:r>
          <a:r>
            <a:rPr lang="zh-TW" altLang="en-US" sz="900" kern="1200" dirty="0">
              <a:latin typeface="微軟正黑體" panose="020B0604030504040204" pitchFamily="34" charset="-120"/>
              <a:ea typeface="微軟正黑體" panose="020B0604030504040204" pitchFamily="34" charset="-120"/>
            </a:rPr>
            <a:t>、取消）</a:t>
          </a:r>
        </a:p>
      </dsp:txBody>
      <dsp:txXfrm>
        <a:off x="6629694" y="819386"/>
        <a:ext cx="987104" cy="602873"/>
      </dsp:txXfrm>
    </dsp:sp>
    <dsp:sp modelId="{6BDD7139-3B9F-4721-91FF-DCB96BADA583}">
      <dsp:nvSpPr>
        <dsp:cNvPr id="0" name=""/>
        <dsp:cNvSpPr/>
      </dsp:nvSpPr>
      <dsp:spPr>
        <a:xfrm>
          <a:off x="6482861" y="640534"/>
          <a:ext cx="128077" cy="1280770"/>
        </a:xfrm>
        <a:custGeom>
          <a:avLst/>
          <a:gdLst/>
          <a:ahLst/>
          <a:cxnLst/>
          <a:rect l="0" t="0" r="0" b="0"/>
          <a:pathLst>
            <a:path>
              <a:moveTo>
                <a:pt x="0" y="0"/>
              </a:moveTo>
              <a:lnTo>
                <a:pt x="0" y="1280770"/>
              </a:lnTo>
              <a:lnTo>
                <a:pt x="128077" y="128077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FFD8E29-9EEC-4006-BDFD-DE72D48D9065}">
      <dsp:nvSpPr>
        <dsp:cNvPr id="0" name=""/>
        <dsp:cNvSpPr/>
      </dsp:nvSpPr>
      <dsp:spPr>
        <a:xfrm>
          <a:off x="6610938" y="1601111"/>
          <a:ext cx="1024616" cy="640385"/>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zh-TW" altLang="en-US" sz="900" kern="1200" dirty="0">
              <a:latin typeface="微軟正黑體" panose="020B0604030504040204" pitchFamily="34" charset="-120"/>
              <a:ea typeface="微軟正黑體" panose="020B0604030504040204" pitchFamily="34" charset="-120"/>
            </a:rPr>
            <a:t>生產工藝複雜度</a:t>
          </a:r>
        </a:p>
      </dsp:txBody>
      <dsp:txXfrm>
        <a:off x="6629694" y="1619867"/>
        <a:ext cx="987104" cy="602873"/>
      </dsp:txXfrm>
    </dsp:sp>
    <dsp:sp modelId="{EAAF410C-18A8-4027-8A77-6C2EBC0A8F81}">
      <dsp:nvSpPr>
        <dsp:cNvPr id="0" name=""/>
        <dsp:cNvSpPr/>
      </dsp:nvSpPr>
      <dsp:spPr>
        <a:xfrm>
          <a:off x="6482861" y="640534"/>
          <a:ext cx="128077" cy="2081251"/>
        </a:xfrm>
        <a:custGeom>
          <a:avLst/>
          <a:gdLst/>
          <a:ahLst/>
          <a:cxnLst/>
          <a:rect l="0" t="0" r="0" b="0"/>
          <a:pathLst>
            <a:path>
              <a:moveTo>
                <a:pt x="0" y="0"/>
              </a:moveTo>
              <a:lnTo>
                <a:pt x="0" y="2081251"/>
              </a:lnTo>
              <a:lnTo>
                <a:pt x="128077" y="2081251"/>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5717F21-2988-4AE8-A41B-C28153962948}">
      <dsp:nvSpPr>
        <dsp:cNvPr id="0" name=""/>
        <dsp:cNvSpPr/>
      </dsp:nvSpPr>
      <dsp:spPr>
        <a:xfrm>
          <a:off x="6610938" y="2401593"/>
          <a:ext cx="1024616" cy="640385"/>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zh-TW" altLang="en-US" sz="900" kern="1200" dirty="0">
              <a:latin typeface="微軟正黑體" panose="020B0604030504040204" pitchFamily="34" charset="-120"/>
              <a:ea typeface="微軟正黑體" panose="020B0604030504040204" pitchFamily="34" charset="-120"/>
            </a:rPr>
            <a:t> 品管檢驗流程 </a:t>
          </a:r>
        </a:p>
      </dsp:txBody>
      <dsp:txXfrm>
        <a:off x="6629694" y="2420349"/>
        <a:ext cx="987104" cy="602873"/>
      </dsp:txXfrm>
    </dsp:sp>
    <dsp:sp modelId="{F2E7C84D-C23C-42A2-8210-4E51FF7DF6FC}">
      <dsp:nvSpPr>
        <dsp:cNvPr id="0" name=""/>
        <dsp:cNvSpPr/>
      </dsp:nvSpPr>
      <dsp:spPr>
        <a:xfrm>
          <a:off x="6482861" y="640534"/>
          <a:ext cx="128077" cy="2881732"/>
        </a:xfrm>
        <a:custGeom>
          <a:avLst/>
          <a:gdLst/>
          <a:ahLst/>
          <a:cxnLst/>
          <a:rect l="0" t="0" r="0" b="0"/>
          <a:pathLst>
            <a:path>
              <a:moveTo>
                <a:pt x="0" y="0"/>
              </a:moveTo>
              <a:lnTo>
                <a:pt x="0" y="2881732"/>
              </a:lnTo>
              <a:lnTo>
                <a:pt x="128077" y="288173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E4490AA-00AE-45E8-A18B-04A6692F898F}">
      <dsp:nvSpPr>
        <dsp:cNvPr id="0" name=""/>
        <dsp:cNvSpPr/>
      </dsp:nvSpPr>
      <dsp:spPr>
        <a:xfrm>
          <a:off x="6610938" y="3202074"/>
          <a:ext cx="1024616" cy="640385"/>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zh-TW" altLang="en-US" sz="900" kern="1200">
              <a:latin typeface="微軟正黑體" panose="020B0604030504040204" pitchFamily="34" charset="-120"/>
              <a:ea typeface="微軟正黑體" panose="020B0604030504040204" pitchFamily="34" charset="-120"/>
            </a:rPr>
            <a:t>突發狀況（跳電）</a:t>
          </a:r>
          <a:endParaRPr lang="zh-TW" altLang="en-US" sz="900" kern="1200" dirty="0">
            <a:latin typeface="微軟正黑體" panose="020B0604030504040204" pitchFamily="34" charset="-120"/>
            <a:ea typeface="微軟正黑體" panose="020B0604030504040204" pitchFamily="34" charset="-120"/>
          </a:endParaRPr>
        </a:p>
      </dsp:txBody>
      <dsp:txXfrm>
        <a:off x="6629694" y="3220830"/>
        <a:ext cx="987104" cy="602873"/>
      </dsp:txXfrm>
    </dsp:sp>
    <dsp:sp modelId="{A8FD8EE8-DB39-4230-A98D-83C95D24F74E}">
      <dsp:nvSpPr>
        <dsp:cNvPr id="0" name=""/>
        <dsp:cNvSpPr/>
      </dsp:nvSpPr>
      <dsp:spPr>
        <a:xfrm>
          <a:off x="6482861" y="640534"/>
          <a:ext cx="128077" cy="3682214"/>
        </a:xfrm>
        <a:custGeom>
          <a:avLst/>
          <a:gdLst/>
          <a:ahLst/>
          <a:cxnLst/>
          <a:rect l="0" t="0" r="0" b="0"/>
          <a:pathLst>
            <a:path>
              <a:moveTo>
                <a:pt x="0" y="0"/>
              </a:moveTo>
              <a:lnTo>
                <a:pt x="0" y="3682214"/>
              </a:lnTo>
              <a:lnTo>
                <a:pt x="128077" y="3682214"/>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E90B128-0AC8-4F93-A33F-AB57C73AED0B}">
      <dsp:nvSpPr>
        <dsp:cNvPr id="0" name=""/>
        <dsp:cNvSpPr/>
      </dsp:nvSpPr>
      <dsp:spPr>
        <a:xfrm>
          <a:off x="6610938" y="4002555"/>
          <a:ext cx="1024616" cy="64038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zh-TW" altLang="en-US" sz="900" kern="1200" dirty="0">
              <a:latin typeface="微軟正黑體" panose="020B0604030504040204" pitchFamily="34" charset="-120"/>
              <a:ea typeface="微軟正黑體" panose="020B0604030504040204" pitchFamily="34" charset="-120"/>
            </a:rPr>
            <a:t>交期與客戶要求</a:t>
          </a:r>
        </a:p>
      </dsp:txBody>
      <dsp:txXfrm>
        <a:off x="6629694" y="4021311"/>
        <a:ext cx="987104" cy="602873"/>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8E039B-25E4-4A34-A592-8263535629BC}" type="datetimeFigureOut">
              <a:rPr lang="en-US" smtClean="0"/>
              <a:t>6/4/2025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5A6995-277D-4C47-B075-AD85F466DE52}" type="slidenum">
              <a:rPr lang="en-US" smtClean="0"/>
              <a:t>‹#›</a:t>
            </a:fld>
            <a:endParaRPr lang="en-US"/>
          </a:p>
        </p:txBody>
      </p:sp>
    </p:spTree>
    <p:extLst>
      <p:ext uri="{BB962C8B-B14F-4D97-AF65-F5344CB8AC3E}">
        <p14:creationId xmlns:p14="http://schemas.microsoft.com/office/powerpoint/2010/main" val="803319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C05A6995-277D-4C47-B075-AD85F466DE52}" type="slidenum">
              <a:rPr lang="en-US" smtClean="0"/>
              <a:t>1</a:t>
            </a:fld>
            <a:endParaRPr lang="en-US"/>
          </a:p>
        </p:txBody>
      </p:sp>
    </p:spTree>
    <p:extLst>
      <p:ext uri="{BB962C8B-B14F-4D97-AF65-F5344CB8AC3E}">
        <p14:creationId xmlns:p14="http://schemas.microsoft.com/office/powerpoint/2010/main" val="3107079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1.</a:t>
            </a:r>
            <a:r>
              <a:rPr lang="zh-TW" altLang="en-US" dirty="0" smtClean="0"/>
              <a:t>在目前的排班流程中，最大挑戰來自於「排不贏變化」，不論是產能突升、物料延遲還是人力異動，都讓現場疲於應付。</a:t>
            </a:r>
          </a:p>
          <a:p>
            <a:r>
              <a:rPr lang="en-US" altLang="zh-TW" dirty="0" smtClean="0"/>
              <a:t>2.</a:t>
            </a:r>
            <a:r>
              <a:rPr lang="zh-TW" altLang="en-US" dirty="0" smtClean="0"/>
              <a:t>花很多時間再打電話溝通決策</a:t>
            </a:r>
            <a:r>
              <a:rPr lang="en-US" altLang="zh-TW" dirty="0" smtClean="0"/>
              <a:t>(</a:t>
            </a:r>
            <a:r>
              <a:rPr lang="zh-TW" altLang="en-US" dirty="0" smtClean="0"/>
              <a:t>主管</a:t>
            </a:r>
            <a:r>
              <a:rPr lang="en-US" altLang="zh-TW" dirty="0" smtClean="0"/>
              <a:t>&gt;</a:t>
            </a:r>
            <a:r>
              <a:rPr lang="zh-TW" altLang="en-US" dirty="0" smtClean="0"/>
              <a:t>組長</a:t>
            </a:r>
            <a:r>
              <a:rPr lang="en-US" altLang="zh-TW" dirty="0" smtClean="0"/>
              <a:t>&gt;</a:t>
            </a:r>
            <a:r>
              <a:rPr lang="zh-TW" altLang="en-US" dirty="0" smtClean="0"/>
              <a:t>排好再回報</a:t>
            </a:r>
            <a:r>
              <a:rPr lang="en-US" altLang="zh-TW" dirty="0" smtClean="0"/>
              <a:t>)</a:t>
            </a:r>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4</a:t>
            </a:fld>
            <a:endParaRPr lang="en-US"/>
          </a:p>
        </p:txBody>
      </p:sp>
    </p:spTree>
    <p:extLst>
      <p:ext uri="{BB962C8B-B14F-4D97-AF65-F5344CB8AC3E}">
        <p14:creationId xmlns:p14="http://schemas.microsoft.com/office/powerpoint/2010/main" val="2570801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排班因素影響多，模型設計簡單</a:t>
            </a:r>
            <a:r>
              <a:rPr lang="en-US" altLang="zh-TW" dirty="0" smtClean="0"/>
              <a:t>&gt;&gt;&gt;</a:t>
            </a:r>
            <a:r>
              <a:rPr lang="zh-TW" altLang="en-US" dirty="0" smtClean="0"/>
              <a:t>人</a:t>
            </a:r>
            <a:endParaRPr lang="zh-TW" altLang="en-US" dirty="0"/>
          </a:p>
        </p:txBody>
      </p:sp>
      <p:sp>
        <p:nvSpPr>
          <p:cNvPr id="4" name="投影片編號版面配置區 3"/>
          <p:cNvSpPr>
            <a:spLocks noGrp="1"/>
          </p:cNvSpPr>
          <p:nvPr>
            <p:ph type="sldNum" sz="quarter" idx="10"/>
          </p:nvPr>
        </p:nvSpPr>
        <p:spPr/>
        <p:txBody>
          <a:bodyPr/>
          <a:lstStyle/>
          <a:p>
            <a:fld id="{C05A6995-277D-4C47-B075-AD85F466DE52}" type="slidenum">
              <a:rPr lang="en-US" smtClean="0"/>
              <a:t>5</a:t>
            </a:fld>
            <a:endParaRPr lang="en-US"/>
          </a:p>
        </p:txBody>
      </p:sp>
    </p:spTree>
    <p:extLst>
      <p:ext uri="{BB962C8B-B14F-4D97-AF65-F5344CB8AC3E}">
        <p14:creationId xmlns:p14="http://schemas.microsoft.com/office/powerpoint/2010/main" val="89955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技能不同、能力不同、產出不同、效率不同</a:t>
            </a:r>
            <a:endParaRPr lang="zh-TW" altLang="en-US" dirty="0"/>
          </a:p>
        </p:txBody>
      </p:sp>
      <p:sp>
        <p:nvSpPr>
          <p:cNvPr id="4" name="投影片編號版面配置區 3"/>
          <p:cNvSpPr>
            <a:spLocks noGrp="1"/>
          </p:cNvSpPr>
          <p:nvPr>
            <p:ph type="sldNum" sz="quarter" idx="10"/>
          </p:nvPr>
        </p:nvSpPr>
        <p:spPr/>
        <p:txBody>
          <a:bodyPr/>
          <a:lstStyle/>
          <a:p>
            <a:fld id="{C05A6995-277D-4C47-B075-AD85F466DE52}" type="slidenum">
              <a:rPr lang="en-US" smtClean="0"/>
              <a:t>6</a:t>
            </a:fld>
            <a:endParaRPr lang="en-US"/>
          </a:p>
        </p:txBody>
      </p:sp>
    </p:spTree>
    <p:extLst>
      <p:ext uri="{BB962C8B-B14F-4D97-AF65-F5344CB8AC3E}">
        <p14:creationId xmlns:p14="http://schemas.microsoft.com/office/powerpoint/2010/main" val="2806765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條件設定不一樣</a:t>
            </a:r>
            <a:endParaRPr lang="en-US" altLang="zh-TW" dirty="0" smtClean="0"/>
          </a:p>
          <a:p>
            <a:r>
              <a:rPr lang="zh-TW" altLang="en-US" dirty="0" smtClean="0"/>
              <a:t>人</a:t>
            </a:r>
            <a:r>
              <a:rPr lang="en-US" altLang="zh-TW" dirty="0" smtClean="0"/>
              <a:t>&gt;&gt;&gt;</a:t>
            </a:r>
            <a:r>
              <a:rPr lang="zh-TW" altLang="en-US" dirty="0" smtClean="0"/>
              <a:t>彈性小的優先安排</a:t>
            </a:r>
            <a:endParaRPr lang="en-US" altLang="zh-TW" dirty="0" smtClean="0"/>
          </a:p>
          <a:p>
            <a:r>
              <a:rPr lang="zh-TW" altLang="en-US" dirty="0" smtClean="0"/>
              <a:t>機</a:t>
            </a:r>
            <a:r>
              <a:rPr lang="en-US" altLang="zh-TW" dirty="0" smtClean="0"/>
              <a:t>&gt;&gt;&gt;</a:t>
            </a:r>
            <a:r>
              <a:rPr lang="zh-TW" altLang="en-US" dirty="0" smtClean="0"/>
              <a:t>技能表安排</a:t>
            </a:r>
            <a:r>
              <a:rPr lang="en-US" altLang="zh-TW" dirty="0" smtClean="0"/>
              <a:t>&gt;&gt;&gt;</a:t>
            </a:r>
            <a:r>
              <a:rPr lang="zh-TW" altLang="en-US" dirty="0" smtClean="0"/>
              <a:t>接近目標產出量</a:t>
            </a:r>
            <a:endParaRPr lang="zh-TW" altLang="en-US" dirty="0"/>
          </a:p>
        </p:txBody>
      </p:sp>
      <p:sp>
        <p:nvSpPr>
          <p:cNvPr id="4" name="投影片編號版面配置區 3"/>
          <p:cNvSpPr>
            <a:spLocks noGrp="1"/>
          </p:cNvSpPr>
          <p:nvPr>
            <p:ph type="sldNum" sz="quarter" idx="10"/>
          </p:nvPr>
        </p:nvSpPr>
        <p:spPr/>
        <p:txBody>
          <a:bodyPr/>
          <a:lstStyle/>
          <a:p>
            <a:fld id="{C05A6995-277D-4C47-B075-AD85F466DE52}" type="slidenum">
              <a:rPr lang="en-US" smtClean="0"/>
              <a:t>7</a:t>
            </a:fld>
            <a:endParaRPr lang="en-US"/>
          </a:p>
        </p:txBody>
      </p:sp>
    </p:spTree>
    <p:extLst>
      <p:ext uri="{BB962C8B-B14F-4D97-AF65-F5344CB8AC3E}">
        <p14:creationId xmlns:p14="http://schemas.microsoft.com/office/powerpoint/2010/main" val="1470644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圖表</a:t>
            </a:r>
            <a:r>
              <a:rPr lang="en-US" altLang="zh-TW" dirty="0" smtClean="0"/>
              <a:t>&gt;&gt;&gt;</a:t>
            </a:r>
            <a:r>
              <a:rPr lang="zh-TW" altLang="en-US" dirty="0" smtClean="0"/>
              <a:t>調度</a:t>
            </a:r>
            <a:r>
              <a:rPr lang="en-US" altLang="zh-TW" dirty="0" smtClean="0"/>
              <a:t>&gt;&gt;&gt;</a:t>
            </a:r>
            <a:r>
              <a:rPr lang="zh-TW" altLang="en-US" dirty="0" smtClean="0"/>
              <a:t>人工</a:t>
            </a:r>
            <a:r>
              <a:rPr lang="en-US" altLang="zh-TW" dirty="0" smtClean="0"/>
              <a:t>&gt;</a:t>
            </a:r>
            <a:r>
              <a:rPr lang="zh-TW" altLang="en-US" dirty="0" smtClean="0"/>
              <a:t>會</a:t>
            </a:r>
            <a:r>
              <a:rPr lang="en-US" altLang="zh-TW" dirty="0" smtClean="0"/>
              <a:t>ABC</a:t>
            </a:r>
          </a:p>
          <a:p>
            <a:r>
              <a:rPr lang="en-US" altLang="zh-TW" dirty="0" smtClean="0"/>
              <a:t>AI&gt;&gt;&gt;</a:t>
            </a:r>
            <a:r>
              <a:rPr lang="zh-TW" altLang="en-US" dirty="0" smtClean="0"/>
              <a:t>只要調度</a:t>
            </a:r>
            <a:r>
              <a:rPr lang="en-US" altLang="zh-TW" dirty="0" smtClean="0"/>
              <a:t>C</a:t>
            </a:r>
          </a:p>
          <a:p>
            <a:endParaRPr lang="en-US" altLang="zh-TW" dirty="0" smtClean="0"/>
          </a:p>
          <a:p>
            <a:r>
              <a:rPr lang="en-US" altLang="zh-TW" dirty="0" smtClean="0"/>
              <a:t>Ex.</a:t>
            </a:r>
            <a:r>
              <a:rPr lang="zh-TW" altLang="en-US" dirty="0" smtClean="0"/>
              <a:t>設定</a:t>
            </a:r>
            <a:r>
              <a:rPr lang="zh-TW" altLang="en-US" dirty="0" smtClean="0"/>
              <a:t>產出</a:t>
            </a:r>
            <a:r>
              <a:rPr lang="en-US" altLang="zh-TW" dirty="0" smtClean="0"/>
              <a:t>500/</a:t>
            </a:r>
            <a:r>
              <a:rPr lang="zh-TW" altLang="en-US" dirty="0" smtClean="0"/>
              <a:t>天，每天多</a:t>
            </a:r>
            <a:r>
              <a:rPr lang="en-US" altLang="zh-TW" dirty="0" smtClean="0"/>
              <a:t>3%</a:t>
            </a:r>
            <a:r>
              <a:rPr lang="zh-TW" altLang="en-US" dirty="0" smtClean="0"/>
              <a:t>，等同於一個月</a:t>
            </a:r>
            <a:r>
              <a:rPr lang="en-US" altLang="zh-TW" dirty="0" smtClean="0"/>
              <a:t>30</a:t>
            </a:r>
            <a:r>
              <a:rPr lang="zh-TW" altLang="en-US" dirty="0" smtClean="0"/>
              <a:t>天，可以產出</a:t>
            </a:r>
            <a:r>
              <a:rPr lang="en-US" altLang="zh-TW" dirty="0" smtClean="0"/>
              <a:t>31</a:t>
            </a:r>
            <a:r>
              <a:rPr lang="zh-TW" altLang="en-US" dirty="0" smtClean="0"/>
              <a:t>天的量，一年可以多</a:t>
            </a:r>
            <a:r>
              <a:rPr lang="en-US" altLang="zh-TW" dirty="0" smtClean="0"/>
              <a:t>12</a:t>
            </a:r>
            <a:r>
              <a:rPr lang="zh-TW" altLang="en-US" dirty="0" smtClean="0"/>
              <a:t>天的產出</a:t>
            </a:r>
            <a:endParaRPr lang="zh-TW" altLang="en-US" dirty="0"/>
          </a:p>
        </p:txBody>
      </p:sp>
      <p:sp>
        <p:nvSpPr>
          <p:cNvPr id="4" name="投影片編號版面配置區 3"/>
          <p:cNvSpPr>
            <a:spLocks noGrp="1"/>
          </p:cNvSpPr>
          <p:nvPr>
            <p:ph type="sldNum" sz="quarter" idx="10"/>
          </p:nvPr>
        </p:nvSpPr>
        <p:spPr/>
        <p:txBody>
          <a:bodyPr/>
          <a:lstStyle/>
          <a:p>
            <a:fld id="{C05A6995-277D-4C47-B075-AD85F466DE52}" type="slidenum">
              <a:rPr lang="en-US" smtClean="0"/>
              <a:t>10</a:t>
            </a:fld>
            <a:endParaRPr lang="en-US"/>
          </a:p>
        </p:txBody>
      </p:sp>
    </p:spTree>
    <p:extLst>
      <p:ext uri="{BB962C8B-B14F-4D97-AF65-F5344CB8AC3E}">
        <p14:creationId xmlns:p14="http://schemas.microsoft.com/office/powerpoint/2010/main" val="375586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C05A6995-277D-4C47-B075-AD85F466DE52}" type="slidenum">
              <a:rPr lang="en-US" smtClean="0"/>
              <a:t>11</a:t>
            </a:fld>
            <a:endParaRPr lang="en-US"/>
          </a:p>
        </p:txBody>
      </p:sp>
    </p:spTree>
    <p:extLst>
      <p:ext uri="{BB962C8B-B14F-4D97-AF65-F5344CB8AC3E}">
        <p14:creationId xmlns:p14="http://schemas.microsoft.com/office/powerpoint/2010/main" val="40768093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人</a:t>
            </a:r>
            <a:r>
              <a:rPr lang="en-US" altLang="zh-TW" dirty="0" smtClean="0"/>
              <a:t>&gt;&gt;&gt;</a:t>
            </a:r>
            <a:r>
              <a:rPr lang="zh-TW" altLang="en-US" dirty="0" smtClean="0"/>
              <a:t>異常行為偵測（安全）</a:t>
            </a:r>
            <a:r>
              <a:rPr lang="en-US" altLang="zh-TW" dirty="0" smtClean="0"/>
              <a:t>&gt;&gt;&gt;</a:t>
            </a:r>
            <a:r>
              <a:rPr lang="zh-TW" altLang="en-US" dirty="0" smtClean="0"/>
              <a:t>利用視覺 </a:t>
            </a:r>
            <a:r>
              <a:rPr lang="en-US" altLang="zh-TW" dirty="0" smtClean="0"/>
              <a:t>AI </a:t>
            </a:r>
            <a:r>
              <a:rPr lang="zh-TW" altLang="en-US" dirty="0" smtClean="0"/>
              <a:t>偵測工人是否未穿戴安全裝備或進入危險區域。</a:t>
            </a: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人</a:t>
            </a:r>
            <a:r>
              <a:rPr lang="en-US" altLang="zh-TW" dirty="0" smtClean="0"/>
              <a:t>&gt;&gt;&gt;</a:t>
            </a:r>
            <a:r>
              <a:rPr lang="zh-TW" altLang="en-US" dirty="0" smtClean="0"/>
              <a:t>技能矩陣學習推薦</a:t>
            </a:r>
            <a:r>
              <a:rPr lang="en-US" altLang="zh-TW" dirty="0" smtClean="0"/>
              <a:t>&gt;&gt;&gt;</a:t>
            </a:r>
            <a:r>
              <a:rPr lang="zh-TW" altLang="en-US" dirty="0" smtClean="0"/>
              <a:t>根據工作需求推薦培訓或重新分派員工</a:t>
            </a: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機</a:t>
            </a:r>
            <a:r>
              <a:rPr lang="en-US" altLang="zh-TW" dirty="0" smtClean="0"/>
              <a:t>&gt;&gt;&gt;</a:t>
            </a:r>
            <a:r>
              <a:rPr lang="zh-TW" altLang="en-US" dirty="0" smtClean="0"/>
              <a:t>分析馬達電流</a:t>
            </a:r>
            <a:r>
              <a:rPr lang="en-US" altLang="zh-TW" dirty="0" smtClean="0"/>
              <a:t>/</a:t>
            </a:r>
            <a:r>
              <a:rPr lang="zh-TW" altLang="en-US" dirty="0" smtClean="0"/>
              <a:t>溫度波動預測故障</a:t>
            </a: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機</a:t>
            </a:r>
            <a:r>
              <a:rPr lang="en-US" altLang="zh-TW" dirty="0" smtClean="0"/>
              <a:t>&gt;&gt;&gt;</a:t>
            </a:r>
            <a:r>
              <a:rPr lang="zh-TW" altLang="en-US" dirty="0" smtClean="0"/>
              <a:t>異音辨識系統</a:t>
            </a:r>
            <a:r>
              <a:rPr lang="en-US" altLang="zh-TW" dirty="0" smtClean="0"/>
              <a:t>&gt;&gt;&gt;</a:t>
            </a:r>
            <a:r>
              <a:rPr lang="zh-TW" altLang="en-US" dirty="0" smtClean="0"/>
              <a:t>對機械聲音進行深度學習分析來偵測潛在故障。</a:t>
            </a: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料</a:t>
            </a:r>
            <a:r>
              <a:rPr lang="en-US" altLang="zh-TW" dirty="0" smtClean="0"/>
              <a:t>&gt;&gt;&gt;</a:t>
            </a:r>
            <a:r>
              <a:rPr lang="zh-TW" altLang="en-US" dirty="0" smtClean="0"/>
              <a:t>物料需求預測</a:t>
            </a:r>
            <a:r>
              <a:rPr lang="en-US" altLang="zh-TW" dirty="0" smtClean="0"/>
              <a:t>&gt;&gt;&gt;AI </a:t>
            </a:r>
            <a:r>
              <a:rPr lang="zh-TW" altLang="en-US" dirty="0" smtClean="0"/>
              <a:t>預測未來物料需求，結合外部變數（氣候</a:t>
            </a: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料</a:t>
            </a:r>
            <a:r>
              <a:rPr lang="en-US" altLang="zh-TW" dirty="0" smtClean="0"/>
              <a:t>&gt;&gt;&gt;</a:t>
            </a:r>
            <a:r>
              <a:rPr lang="zh-TW" altLang="en-US" dirty="0" smtClean="0"/>
              <a:t>智慧倉儲系統</a:t>
            </a:r>
            <a:r>
              <a:rPr lang="en-US" altLang="zh-TW" dirty="0" smtClean="0"/>
              <a:t>&gt;&gt;&gt;AI </a:t>
            </a:r>
            <a:r>
              <a:rPr lang="zh-TW" altLang="en-US" dirty="0" smtClean="0"/>
              <a:t>分析存貨周轉率，自動調整備料策略與位置優化</a:t>
            </a: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法</a:t>
            </a:r>
            <a:r>
              <a:rPr lang="en-US" altLang="zh-TW" dirty="0" smtClean="0"/>
              <a:t>&gt;&gt;&gt;</a:t>
            </a:r>
            <a:r>
              <a:rPr lang="zh-TW" altLang="en-US" dirty="0" smtClean="0"/>
              <a:t>製程參數最佳化</a:t>
            </a:r>
            <a:r>
              <a:rPr lang="en-US" altLang="zh-TW" dirty="0" smtClean="0"/>
              <a:t>&gt;&gt;&gt;</a:t>
            </a:r>
            <a:r>
              <a:rPr lang="zh-TW" altLang="en-US" dirty="0" smtClean="0"/>
              <a:t>前預測結果，節省實際試產成本。</a:t>
            </a: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法</a:t>
            </a:r>
            <a:r>
              <a:rPr lang="en-US" altLang="zh-TW" dirty="0" smtClean="0"/>
              <a:t>&gt;&gt;&gt;</a:t>
            </a:r>
            <a:r>
              <a:rPr lang="zh-TW" altLang="en-US" dirty="0" smtClean="0"/>
              <a:t>製程異常分析</a:t>
            </a:r>
            <a:r>
              <a:rPr lang="en-US" altLang="zh-TW" dirty="0" smtClean="0"/>
              <a:t>&gt;&gt;&gt;</a:t>
            </a:r>
            <a:r>
              <a:rPr lang="zh-TW" altLang="en-US" dirty="0" smtClean="0"/>
              <a:t>合歷史數據與關聯規則自動推導品質問題</a:t>
            </a: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法</a:t>
            </a:r>
            <a:r>
              <a:rPr lang="en-US" altLang="zh-TW" dirty="0" smtClean="0"/>
              <a:t>&gt;&gt;&gt;</a:t>
            </a:r>
            <a:r>
              <a:rPr lang="zh-TW" altLang="en-US" dirty="0" smtClean="0"/>
              <a:t>良率預測模型</a:t>
            </a:r>
            <a:r>
              <a:rPr lang="en-US" altLang="zh-TW" dirty="0" smtClean="0"/>
              <a:t>&gt;&gt;&gt;</a:t>
            </a:r>
            <a:r>
              <a:rPr lang="zh-TW" altLang="en-US" dirty="0" smtClean="0"/>
              <a:t>利用製程前段參數預測後段成品良率，提前介入調整</a:t>
            </a: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環</a:t>
            </a:r>
            <a:r>
              <a:rPr lang="en-US" altLang="zh-TW" dirty="0" smtClean="0"/>
              <a:t>&gt;&gt;&gt;</a:t>
            </a:r>
            <a:r>
              <a:rPr lang="zh-TW" altLang="en-US" dirty="0" smtClean="0"/>
              <a:t>環境異常警示</a:t>
            </a:r>
            <a:r>
              <a:rPr lang="en-US" altLang="zh-TW" dirty="0" smtClean="0"/>
              <a:t>&gt;&gt;&gt;</a:t>
            </a:r>
            <a:r>
              <a:rPr lang="zh-TW" altLang="en-US" dirty="0" smtClean="0"/>
              <a:t>溫溼度、分析環境感測器數據（粉塵、噪音、氣體）找出異常變化</a:t>
            </a: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環</a:t>
            </a:r>
            <a:r>
              <a:rPr lang="en-US" altLang="zh-TW" dirty="0" smtClean="0"/>
              <a:t>&gt;&gt;&gt;</a:t>
            </a:r>
            <a:r>
              <a:rPr lang="zh-TW" altLang="en-US" dirty="0" smtClean="0"/>
              <a:t>碳排預測模型</a:t>
            </a:r>
            <a:r>
              <a:rPr lang="en-US" altLang="zh-TW" dirty="0" smtClean="0"/>
              <a:t>&gt;&gt;&gt;</a:t>
            </a:r>
            <a:r>
              <a:rPr lang="zh-TW" altLang="en-US" dirty="0" smtClean="0"/>
              <a:t>根據產線運作預測即時碳排，支援碳盤查與 </a:t>
            </a:r>
            <a:r>
              <a:rPr lang="en-US" altLang="zh-TW" dirty="0" smtClean="0"/>
              <a:t>ESG </a:t>
            </a:r>
            <a:r>
              <a:rPr lang="zh-TW" altLang="en-US" dirty="0" smtClean="0"/>
              <a:t>報告</a:t>
            </a: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smtClean="0"/>
          </a:p>
        </p:txBody>
      </p:sp>
      <p:sp>
        <p:nvSpPr>
          <p:cNvPr id="4" name="投影片編號版面配置區 3"/>
          <p:cNvSpPr>
            <a:spLocks noGrp="1"/>
          </p:cNvSpPr>
          <p:nvPr>
            <p:ph type="sldNum" sz="quarter" idx="10"/>
          </p:nvPr>
        </p:nvSpPr>
        <p:spPr/>
        <p:txBody>
          <a:bodyPr/>
          <a:lstStyle/>
          <a:p>
            <a:fld id="{C05A6995-277D-4C47-B075-AD85F466DE52}" type="slidenum">
              <a:rPr lang="en-US" smtClean="0"/>
              <a:t>14</a:t>
            </a:fld>
            <a:endParaRPr lang="en-US"/>
          </a:p>
        </p:txBody>
      </p:sp>
    </p:spTree>
    <p:extLst>
      <p:ext uri="{BB962C8B-B14F-4D97-AF65-F5344CB8AC3E}">
        <p14:creationId xmlns:p14="http://schemas.microsoft.com/office/powerpoint/2010/main" val="1519247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6"/>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xmlns="" id="{9AAB0D72-EF64-4427-BF41-BE766B3F0590}"/>
              </a:ext>
            </a:extLst>
          </p:cNvPr>
          <p:cNvSpPr>
            <a:spLocks/>
          </p:cNvSpPr>
          <p:nvPr userDrawn="1"/>
        </p:nvSpPr>
        <p:spPr bwMode="auto">
          <a:xfrm>
            <a:off x="-8316" y="1423107"/>
            <a:ext cx="12208633" cy="5434893"/>
          </a:xfrm>
          <a:custGeom>
            <a:avLst/>
            <a:gdLst>
              <a:gd name="connsiteX0" fmla="*/ 7143321 w 12208633"/>
              <a:gd name="connsiteY0" fmla="*/ 892474 h 5434893"/>
              <a:gd name="connsiteX1" fmla="*/ 7143335 w 12208633"/>
              <a:gd name="connsiteY1" fmla="*/ 895416 h 5434893"/>
              <a:gd name="connsiteX2" fmla="*/ 7147277 w 12208633"/>
              <a:gd name="connsiteY2" fmla="*/ 895507 h 5434893"/>
              <a:gd name="connsiteX3" fmla="*/ 7147099 w 12208633"/>
              <a:gd name="connsiteY3" fmla="*/ 892474 h 5434893"/>
              <a:gd name="connsiteX4" fmla="*/ 6355163 w 12208633"/>
              <a:gd name="connsiteY4" fmla="*/ 727493 h 5434893"/>
              <a:gd name="connsiteX5" fmla="*/ 6355358 w 12208633"/>
              <a:gd name="connsiteY5" fmla="*/ 727687 h 5434893"/>
              <a:gd name="connsiteX6" fmla="*/ 6354969 w 12208633"/>
              <a:gd name="connsiteY6" fmla="*/ 727687 h 5434893"/>
              <a:gd name="connsiteX7" fmla="*/ 6354969 w 12208633"/>
              <a:gd name="connsiteY7" fmla="*/ 728075 h 5434893"/>
              <a:gd name="connsiteX8" fmla="*/ 6355358 w 12208633"/>
              <a:gd name="connsiteY8" fmla="*/ 727687 h 5434893"/>
              <a:gd name="connsiteX9" fmla="*/ 6355552 w 12208633"/>
              <a:gd name="connsiteY9" fmla="*/ 727493 h 5434893"/>
              <a:gd name="connsiteX10" fmla="*/ 6355163 w 12208633"/>
              <a:gd name="connsiteY10" fmla="*/ 727493 h 5434893"/>
              <a:gd name="connsiteX11" fmla="*/ 8604691 w 12208633"/>
              <a:gd name="connsiteY11" fmla="*/ 725788 h 5434893"/>
              <a:gd name="connsiteX12" fmla="*/ 8591193 w 12208633"/>
              <a:gd name="connsiteY12" fmla="*/ 738248 h 5434893"/>
              <a:gd name="connsiteX13" fmla="*/ 8590674 w 12208633"/>
              <a:gd name="connsiteY13" fmla="*/ 889843 h 5434893"/>
              <a:gd name="connsiteX14" fmla="*/ 8603653 w 12208633"/>
              <a:gd name="connsiteY14" fmla="*/ 903341 h 5434893"/>
              <a:gd name="connsiteX15" fmla="*/ 8616632 w 12208633"/>
              <a:gd name="connsiteY15" fmla="*/ 889843 h 5434893"/>
              <a:gd name="connsiteX16" fmla="*/ 8616632 w 12208633"/>
              <a:gd name="connsiteY16" fmla="*/ 815603 h 5434893"/>
              <a:gd name="connsiteX17" fmla="*/ 8616632 w 12208633"/>
              <a:gd name="connsiteY17" fmla="*/ 738767 h 5434893"/>
              <a:gd name="connsiteX18" fmla="*/ 8604691 w 12208633"/>
              <a:gd name="connsiteY18" fmla="*/ 725788 h 5434893"/>
              <a:gd name="connsiteX19" fmla="*/ 8744865 w 12208633"/>
              <a:gd name="connsiteY19" fmla="*/ 683217 h 5434893"/>
              <a:gd name="connsiteX20" fmla="*/ 8735001 w 12208633"/>
              <a:gd name="connsiteY20" fmla="*/ 694119 h 5434893"/>
              <a:gd name="connsiteX21" fmla="*/ 8735520 w 12208633"/>
              <a:gd name="connsiteY21" fmla="*/ 892439 h 5434893"/>
              <a:gd name="connsiteX22" fmla="*/ 8746422 w 12208633"/>
              <a:gd name="connsiteY22" fmla="*/ 903341 h 5434893"/>
              <a:gd name="connsiteX23" fmla="*/ 8787436 w 12208633"/>
              <a:gd name="connsiteY23" fmla="*/ 903341 h 5434893"/>
              <a:gd name="connsiteX24" fmla="*/ 8801454 w 12208633"/>
              <a:gd name="connsiteY24" fmla="*/ 889324 h 5434893"/>
              <a:gd name="connsiteX25" fmla="*/ 8801454 w 12208633"/>
              <a:gd name="connsiteY25" fmla="*/ 818718 h 5434893"/>
              <a:gd name="connsiteX26" fmla="*/ 8807164 w 12208633"/>
              <a:gd name="connsiteY26" fmla="*/ 805739 h 5434893"/>
              <a:gd name="connsiteX27" fmla="*/ 8822739 w 12208633"/>
              <a:gd name="connsiteY27" fmla="*/ 781857 h 5434893"/>
              <a:gd name="connsiteX28" fmla="*/ 8811317 w 12208633"/>
              <a:gd name="connsiteY28" fmla="*/ 771474 h 5434893"/>
              <a:gd name="connsiteX29" fmla="*/ 8773938 w 12208633"/>
              <a:gd name="connsiteY29" fmla="*/ 771474 h 5434893"/>
              <a:gd name="connsiteX30" fmla="*/ 8756286 w 12208633"/>
              <a:gd name="connsiteY30" fmla="*/ 754342 h 5434893"/>
              <a:gd name="connsiteX31" fmla="*/ 8756286 w 12208633"/>
              <a:gd name="connsiteY31" fmla="*/ 725269 h 5434893"/>
              <a:gd name="connsiteX32" fmla="*/ 8755767 w 12208633"/>
              <a:gd name="connsiteY32" fmla="*/ 725269 h 5434893"/>
              <a:gd name="connsiteX33" fmla="*/ 8755767 w 12208633"/>
              <a:gd name="connsiteY33" fmla="*/ 694638 h 5434893"/>
              <a:gd name="connsiteX34" fmla="*/ 8744865 w 12208633"/>
              <a:gd name="connsiteY34" fmla="*/ 683217 h 5434893"/>
              <a:gd name="connsiteX35" fmla="*/ 5999516 w 12208633"/>
              <a:gd name="connsiteY35" fmla="*/ 672943 h 5434893"/>
              <a:gd name="connsiteX36" fmla="*/ 5999516 w 12208633"/>
              <a:gd name="connsiteY36" fmla="*/ 672950 h 5434893"/>
              <a:gd name="connsiteX37" fmla="*/ 6106191 w 12208633"/>
              <a:gd name="connsiteY37" fmla="*/ 672950 h 5434893"/>
              <a:gd name="connsiteX38" fmla="*/ 6106226 w 12208633"/>
              <a:gd name="connsiteY38" fmla="*/ 672943 h 5434893"/>
              <a:gd name="connsiteX39" fmla="*/ 6103287 w 12208633"/>
              <a:gd name="connsiteY39" fmla="*/ 672943 h 5434893"/>
              <a:gd name="connsiteX40" fmla="*/ 6095614 w 12208633"/>
              <a:gd name="connsiteY40" fmla="*/ 672943 h 5434893"/>
              <a:gd name="connsiteX41" fmla="*/ 5844017 w 12208633"/>
              <a:gd name="connsiteY41" fmla="*/ 672943 h 5434893"/>
              <a:gd name="connsiteX42" fmla="*/ 5844017 w 12208633"/>
              <a:gd name="connsiteY42" fmla="*/ 672950 h 5434893"/>
              <a:gd name="connsiteX43" fmla="*/ 5950885 w 12208633"/>
              <a:gd name="connsiteY43" fmla="*/ 672950 h 5434893"/>
              <a:gd name="connsiteX44" fmla="*/ 5950920 w 12208633"/>
              <a:gd name="connsiteY44" fmla="*/ 672943 h 5434893"/>
              <a:gd name="connsiteX45" fmla="*/ 5947738 w 12208633"/>
              <a:gd name="connsiteY45" fmla="*/ 672943 h 5434893"/>
              <a:gd name="connsiteX46" fmla="*/ 5940066 w 12208633"/>
              <a:gd name="connsiteY46" fmla="*/ 672943 h 5434893"/>
              <a:gd name="connsiteX47" fmla="*/ 2661207 w 12208633"/>
              <a:gd name="connsiteY47" fmla="*/ 578320 h 5434893"/>
              <a:gd name="connsiteX48" fmla="*/ 2649387 w 12208633"/>
              <a:gd name="connsiteY48" fmla="*/ 591167 h 5434893"/>
              <a:gd name="connsiteX49" fmla="*/ 2649387 w 12208633"/>
              <a:gd name="connsiteY49" fmla="*/ 660718 h 5434893"/>
              <a:gd name="connsiteX50" fmla="*/ 2661207 w 12208633"/>
              <a:gd name="connsiteY50" fmla="*/ 660966 h 5434893"/>
              <a:gd name="connsiteX51" fmla="*/ 2661207 w 12208633"/>
              <a:gd name="connsiteY51" fmla="*/ 612643 h 5434893"/>
              <a:gd name="connsiteX52" fmla="*/ 2521154 w 12208633"/>
              <a:gd name="connsiteY52" fmla="*/ 535617 h 5434893"/>
              <a:gd name="connsiteX53" fmla="*/ 2510252 w 12208633"/>
              <a:gd name="connsiteY53" fmla="*/ 547038 h 5434893"/>
              <a:gd name="connsiteX54" fmla="*/ 2510252 w 12208633"/>
              <a:gd name="connsiteY54" fmla="*/ 577669 h 5434893"/>
              <a:gd name="connsiteX55" fmla="*/ 2509733 w 12208633"/>
              <a:gd name="connsiteY55" fmla="*/ 577669 h 5434893"/>
              <a:gd name="connsiteX56" fmla="*/ 2509733 w 12208633"/>
              <a:gd name="connsiteY56" fmla="*/ 606742 h 5434893"/>
              <a:gd name="connsiteX57" fmla="*/ 2492081 w 12208633"/>
              <a:gd name="connsiteY57" fmla="*/ 623874 h 5434893"/>
              <a:gd name="connsiteX58" fmla="*/ 2454702 w 12208633"/>
              <a:gd name="connsiteY58" fmla="*/ 623874 h 5434893"/>
              <a:gd name="connsiteX59" fmla="*/ 2443280 w 12208633"/>
              <a:gd name="connsiteY59" fmla="*/ 634257 h 5434893"/>
              <a:gd name="connsiteX60" fmla="*/ 2458855 w 12208633"/>
              <a:gd name="connsiteY60" fmla="*/ 658139 h 5434893"/>
              <a:gd name="connsiteX61" fmla="*/ 2464565 w 12208633"/>
              <a:gd name="connsiteY61" fmla="*/ 671118 h 5434893"/>
              <a:gd name="connsiteX62" fmla="*/ 2464565 w 12208633"/>
              <a:gd name="connsiteY62" fmla="*/ 735104 h 5434893"/>
              <a:gd name="connsiteX63" fmla="*/ 2530525 w 12208633"/>
              <a:gd name="connsiteY63" fmla="*/ 735104 h 5434893"/>
              <a:gd name="connsiteX64" fmla="*/ 2531018 w 12208633"/>
              <a:gd name="connsiteY64" fmla="*/ 546519 h 5434893"/>
              <a:gd name="connsiteX65" fmla="*/ 2521154 w 12208633"/>
              <a:gd name="connsiteY65" fmla="*/ 535617 h 5434893"/>
              <a:gd name="connsiteX66" fmla="*/ 8701774 w 12208633"/>
              <a:gd name="connsiteY66" fmla="*/ 534218 h 5434893"/>
              <a:gd name="connsiteX67" fmla="*/ 8688276 w 12208633"/>
              <a:gd name="connsiteY67" fmla="*/ 540967 h 5434893"/>
              <a:gd name="connsiteX68" fmla="*/ 8695025 w 12208633"/>
              <a:gd name="connsiteY68" fmla="*/ 567963 h 5434893"/>
              <a:gd name="connsiteX69" fmla="*/ 8735520 w 12208633"/>
              <a:gd name="connsiteY69" fmla="*/ 637012 h 5434893"/>
              <a:gd name="connsiteX70" fmla="*/ 8760440 w 12208633"/>
              <a:gd name="connsiteY70" fmla="*/ 664008 h 5434893"/>
              <a:gd name="connsiteX71" fmla="*/ 8767189 w 12208633"/>
              <a:gd name="connsiteY71" fmla="*/ 664527 h 5434893"/>
              <a:gd name="connsiteX72" fmla="*/ 8776534 w 12208633"/>
              <a:gd name="connsiteY72" fmla="*/ 675429 h 5434893"/>
              <a:gd name="connsiteX73" fmla="*/ 8776014 w 12208633"/>
              <a:gd name="connsiteY73" fmla="*/ 724750 h 5434893"/>
              <a:gd name="connsiteX74" fmla="*/ 8799896 w 12208633"/>
              <a:gd name="connsiteY74" fmla="*/ 750708 h 5434893"/>
              <a:gd name="connsiteX75" fmla="*/ 8804049 w 12208633"/>
              <a:gd name="connsiteY75" fmla="*/ 751227 h 5434893"/>
              <a:gd name="connsiteX76" fmla="*/ 8822739 w 12208633"/>
              <a:gd name="connsiteY76" fmla="*/ 740324 h 5434893"/>
              <a:gd name="connsiteX77" fmla="*/ 8806645 w 12208633"/>
              <a:gd name="connsiteY77" fmla="*/ 712809 h 5434893"/>
              <a:gd name="connsiteX78" fmla="*/ 8785359 w 12208633"/>
              <a:gd name="connsiteY78" fmla="*/ 691004 h 5434893"/>
              <a:gd name="connsiteX79" fmla="*/ 8785359 w 12208633"/>
              <a:gd name="connsiteY79" fmla="*/ 620399 h 5434893"/>
              <a:gd name="connsiteX80" fmla="*/ 8784840 w 12208633"/>
              <a:gd name="connsiteY80" fmla="*/ 620399 h 5434893"/>
              <a:gd name="connsiteX81" fmla="*/ 8784840 w 12208633"/>
              <a:gd name="connsiteY81" fmla="*/ 548755 h 5434893"/>
              <a:gd name="connsiteX82" fmla="*/ 8770823 w 12208633"/>
              <a:gd name="connsiteY82" fmla="*/ 534218 h 5434893"/>
              <a:gd name="connsiteX83" fmla="*/ 8701774 w 12208633"/>
              <a:gd name="connsiteY83" fmla="*/ 534218 h 5434893"/>
              <a:gd name="connsiteX84" fmla="*/ 7932693 w 12208633"/>
              <a:gd name="connsiteY84" fmla="*/ 518578 h 5434893"/>
              <a:gd name="connsiteX85" fmla="*/ 7932378 w 12208633"/>
              <a:gd name="connsiteY85" fmla="*/ 519208 h 5434893"/>
              <a:gd name="connsiteX86" fmla="*/ 7932693 w 12208633"/>
              <a:gd name="connsiteY86" fmla="*/ 519208 h 5434893"/>
              <a:gd name="connsiteX87" fmla="*/ 7932693 w 12208633"/>
              <a:gd name="connsiteY87" fmla="*/ 518578 h 5434893"/>
              <a:gd name="connsiteX88" fmla="*/ 7991282 w 12208633"/>
              <a:gd name="connsiteY88" fmla="*/ 518263 h 5434893"/>
              <a:gd name="connsiteX89" fmla="*/ 7991282 w 12208633"/>
              <a:gd name="connsiteY89" fmla="*/ 518892 h 5434893"/>
              <a:gd name="connsiteX90" fmla="*/ 7991597 w 12208633"/>
              <a:gd name="connsiteY90" fmla="*/ 518892 h 5434893"/>
              <a:gd name="connsiteX91" fmla="*/ 7991282 w 12208633"/>
              <a:gd name="connsiteY91" fmla="*/ 518263 h 5434893"/>
              <a:gd name="connsiteX92" fmla="*/ 7933323 w 12208633"/>
              <a:gd name="connsiteY92" fmla="*/ 517633 h 5434893"/>
              <a:gd name="connsiteX93" fmla="*/ 7933008 w 12208633"/>
              <a:gd name="connsiteY93" fmla="*/ 518263 h 5434893"/>
              <a:gd name="connsiteX94" fmla="*/ 7933323 w 12208633"/>
              <a:gd name="connsiteY94" fmla="*/ 518263 h 5434893"/>
              <a:gd name="connsiteX95" fmla="*/ 7933323 w 12208633"/>
              <a:gd name="connsiteY95" fmla="*/ 517633 h 5434893"/>
              <a:gd name="connsiteX96" fmla="*/ 9995853 w 12208633"/>
              <a:gd name="connsiteY96" fmla="*/ 483450 h 5434893"/>
              <a:gd name="connsiteX97" fmla="*/ 9995853 w 12208633"/>
              <a:gd name="connsiteY97" fmla="*/ 547260 h 5434893"/>
              <a:gd name="connsiteX98" fmla="*/ 10005688 w 12208633"/>
              <a:gd name="connsiteY98" fmla="*/ 548252 h 5434893"/>
              <a:gd name="connsiteX99" fmla="*/ 10070193 w 12208633"/>
              <a:gd name="connsiteY99" fmla="*/ 627396 h 5434893"/>
              <a:gd name="connsiteX100" fmla="*/ 10070193 w 12208633"/>
              <a:gd name="connsiteY100" fmla="*/ 839288 h 5434893"/>
              <a:gd name="connsiteX101" fmla="*/ 10098404 w 12208633"/>
              <a:gd name="connsiteY101" fmla="*/ 839288 h 5434893"/>
              <a:gd name="connsiteX102" fmla="*/ 10098404 w 12208633"/>
              <a:gd name="connsiteY102" fmla="*/ 483450 h 5434893"/>
              <a:gd name="connsiteX103" fmla="*/ 9781381 w 12208633"/>
              <a:gd name="connsiteY103" fmla="*/ 483450 h 5434893"/>
              <a:gd name="connsiteX104" fmla="*/ 9781381 w 12208633"/>
              <a:gd name="connsiteY104" fmla="*/ 547123 h 5434893"/>
              <a:gd name="connsiteX105" fmla="*/ 9792075 w 12208633"/>
              <a:gd name="connsiteY105" fmla="*/ 548201 h 5434893"/>
              <a:gd name="connsiteX106" fmla="*/ 9856579 w 12208633"/>
              <a:gd name="connsiteY106" fmla="*/ 627345 h 5434893"/>
              <a:gd name="connsiteX107" fmla="*/ 9856579 w 12208633"/>
              <a:gd name="connsiteY107" fmla="*/ 839288 h 5434893"/>
              <a:gd name="connsiteX108" fmla="*/ 9908622 w 12208633"/>
              <a:gd name="connsiteY108" fmla="*/ 839288 h 5434893"/>
              <a:gd name="connsiteX109" fmla="*/ 9908621 w 12208633"/>
              <a:gd name="connsiteY109" fmla="*/ 627396 h 5434893"/>
              <a:gd name="connsiteX110" fmla="*/ 9908622 w 12208633"/>
              <a:gd name="connsiteY110" fmla="*/ 627394 h 5434893"/>
              <a:gd name="connsiteX111" fmla="*/ 9908622 w 12208633"/>
              <a:gd name="connsiteY111" fmla="*/ 620889 h 5434893"/>
              <a:gd name="connsiteX112" fmla="*/ 9909277 w 12208633"/>
              <a:gd name="connsiteY112" fmla="*/ 620889 h 5434893"/>
              <a:gd name="connsiteX113" fmla="*/ 9910263 w 12208633"/>
              <a:gd name="connsiteY113" fmla="*/ 611115 h 5434893"/>
              <a:gd name="connsiteX114" fmla="*/ 9975107 w 12208633"/>
              <a:gd name="connsiteY114" fmla="*/ 547872 h 5434893"/>
              <a:gd name="connsiteX115" fmla="*/ 9975644 w 12208633"/>
              <a:gd name="connsiteY115" fmla="*/ 547825 h 5434893"/>
              <a:gd name="connsiteX116" fmla="*/ 9975644 w 12208633"/>
              <a:gd name="connsiteY116" fmla="*/ 483450 h 5434893"/>
              <a:gd name="connsiteX117" fmla="*/ 4460613 w 12208633"/>
              <a:gd name="connsiteY117" fmla="*/ 410313 h 5434893"/>
              <a:gd name="connsiteX118" fmla="*/ 4460613 w 12208633"/>
              <a:gd name="connsiteY118" fmla="*/ 474688 h 5434893"/>
              <a:gd name="connsiteX119" fmla="*/ 4461150 w 12208633"/>
              <a:gd name="connsiteY119" fmla="*/ 474735 h 5434893"/>
              <a:gd name="connsiteX120" fmla="*/ 4525994 w 12208633"/>
              <a:gd name="connsiteY120" fmla="*/ 537978 h 5434893"/>
              <a:gd name="connsiteX121" fmla="*/ 4526979 w 12208633"/>
              <a:gd name="connsiteY121" fmla="*/ 547752 h 5434893"/>
              <a:gd name="connsiteX122" fmla="*/ 4527635 w 12208633"/>
              <a:gd name="connsiteY122" fmla="*/ 547752 h 5434893"/>
              <a:gd name="connsiteX123" fmla="*/ 4527635 w 12208633"/>
              <a:gd name="connsiteY123" fmla="*/ 554257 h 5434893"/>
              <a:gd name="connsiteX124" fmla="*/ 4527635 w 12208633"/>
              <a:gd name="connsiteY124" fmla="*/ 554259 h 5434893"/>
              <a:gd name="connsiteX125" fmla="*/ 4527635 w 12208633"/>
              <a:gd name="connsiteY125" fmla="*/ 766151 h 5434893"/>
              <a:gd name="connsiteX126" fmla="*/ 4579677 w 12208633"/>
              <a:gd name="connsiteY126" fmla="*/ 766151 h 5434893"/>
              <a:gd name="connsiteX127" fmla="*/ 4579677 w 12208633"/>
              <a:gd name="connsiteY127" fmla="*/ 554208 h 5434893"/>
              <a:gd name="connsiteX128" fmla="*/ 4644181 w 12208633"/>
              <a:gd name="connsiteY128" fmla="*/ 475064 h 5434893"/>
              <a:gd name="connsiteX129" fmla="*/ 4654875 w 12208633"/>
              <a:gd name="connsiteY129" fmla="*/ 473986 h 5434893"/>
              <a:gd name="connsiteX130" fmla="*/ 4654875 w 12208633"/>
              <a:gd name="connsiteY130" fmla="*/ 410313 h 5434893"/>
              <a:gd name="connsiteX131" fmla="*/ 4337854 w 12208633"/>
              <a:gd name="connsiteY131" fmla="*/ 410313 h 5434893"/>
              <a:gd name="connsiteX132" fmla="*/ 4337854 w 12208633"/>
              <a:gd name="connsiteY132" fmla="*/ 645080 h 5434893"/>
              <a:gd name="connsiteX133" fmla="*/ 4354002 w 12208633"/>
              <a:gd name="connsiteY133" fmla="*/ 645080 h 5434893"/>
              <a:gd name="connsiteX134" fmla="*/ 4366063 w 12208633"/>
              <a:gd name="connsiteY134" fmla="*/ 645080 h 5434893"/>
              <a:gd name="connsiteX135" fmla="*/ 4366063 w 12208633"/>
              <a:gd name="connsiteY135" fmla="*/ 554259 h 5434893"/>
              <a:gd name="connsiteX136" fmla="*/ 4430568 w 12208633"/>
              <a:gd name="connsiteY136" fmla="*/ 475115 h 5434893"/>
              <a:gd name="connsiteX137" fmla="*/ 4440404 w 12208633"/>
              <a:gd name="connsiteY137" fmla="*/ 474123 h 5434893"/>
              <a:gd name="connsiteX138" fmla="*/ 4440404 w 12208633"/>
              <a:gd name="connsiteY138" fmla="*/ 410313 h 5434893"/>
              <a:gd name="connsiteX139" fmla="*/ 2495196 w 12208633"/>
              <a:gd name="connsiteY139" fmla="*/ 386617 h 5434893"/>
              <a:gd name="connsiteX140" fmla="*/ 2481179 w 12208633"/>
              <a:gd name="connsiteY140" fmla="*/ 401154 h 5434893"/>
              <a:gd name="connsiteX141" fmla="*/ 2481179 w 12208633"/>
              <a:gd name="connsiteY141" fmla="*/ 472798 h 5434893"/>
              <a:gd name="connsiteX142" fmla="*/ 2480660 w 12208633"/>
              <a:gd name="connsiteY142" fmla="*/ 472798 h 5434893"/>
              <a:gd name="connsiteX143" fmla="*/ 2480660 w 12208633"/>
              <a:gd name="connsiteY143" fmla="*/ 543404 h 5434893"/>
              <a:gd name="connsiteX144" fmla="*/ 2459374 w 12208633"/>
              <a:gd name="connsiteY144" fmla="*/ 565209 h 5434893"/>
              <a:gd name="connsiteX145" fmla="*/ 2443280 w 12208633"/>
              <a:gd name="connsiteY145" fmla="*/ 592724 h 5434893"/>
              <a:gd name="connsiteX146" fmla="*/ 2461970 w 12208633"/>
              <a:gd name="connsiteY146" fmla="*/ 603627 h 5434893"/>
              <a:gd name="connsiteX147" fmla="*/ 2466123 w 12208633"/>
              <a:gd name="connsiteY147" fmla="*/ 603108 h 5434893"/>
              <a:gd name="connsiteX148" fmla="*/ 2490005 w 12208633"/>
              <a:gd name="connsiteY148" fmla="*/ 577150 h 5434893"/>
              <a:gd name="connsiteX149" fmla="*/ 2489485 w 12208633"/>
              <a:gd name="connsiteY149" fmla="*/ 527829 h 5434893"/>
              <a:gd name="connsiteX150" fmla="*/ 2498830 w 12208633"/>
              <a:gd name="connsiteY150" fmla="*/ 516927 h 5434893"/>
              <a:gd name="connsiteX151" fmla="*/ 2505579 w 12208633"/>
              <a:gd name="connsiteY151" fmla="*/ 516408 h 5434893"/>
              <a:gd name="connsiteX152" fmla="*/ 2530499 w 12208633"/>
              <a:gd name="connsiteY152" fmla="*/ 489411 h 5434893"/>
              <a:gd name="connsiteX153" fmla="*/ 2570994 w 12208633"/>
              <a:gd name="connsiteY153" fmla="*/ 420363 h 5434893"/>
              <a:gd name="connsiteX154" fmla="*/ 2577743 w 12208633"/>
              <a:gd name="connsiteY154" fmla="*/ 393366 h 5434893"/>
              <a:gd name="connsiteX155" fmla="*/ 2564244 w 12208633"/>
              <a:gd name="connsiteY155" fmla="*/ 386617 h 5434893"/>
              <a:gd name="connsiteX156" fmla="*/ 2495196 w 12208633"/>
              <a:gd name="connsiteY156" fmla="*/ 386617 h 5434893"/>
              <a:gd name="connsiteX157" fmla="*/ 9258835 w 12208633"/>
              <a:gd name="connsiteY157" fmla="*/ 0 h 5434893"/>
              <a:gd name="connsiteX158" fmla="*/ 9334633 w 12208633"/>
              <a:gd name="connsiteY158" fmla="*/ 0 h 5434893"/>
              <a:gd name="connsiteX159" fmla="*/ 9369417 w 12208633"/>
              <a:gd name="connsiteY159" fmla="*/ 714886 h 5434893"/>
              <a:gd name="connsiteX160" fmla="*/ 9451963 w 12208633"/>
              <a:gd name="connsiteY160" fmla="*/ 716443 h 5434893"/>
              <a:gd name="connsiteX161" fmla="*/ 9451511 w 12208633"/>
              <a:gd name="connsiteY161" fmla="*/ 839288 h 5434893"/>
              <a:gd name="connsiteX162" fmla="*/ 9695008 w 12208633"/>
              <a:gd name="connsiteY162" fmla="*/ 839288 h 5434893"/>
              <a:gd name="connsiteX163" fmla="*/ 9695008 w 12208633"/>
              <a:gd name="connsiteY163" fmla="*/ 627345 h 5434893"/>
              <a:gd name="connsiteX164" fmla="*/ 9695008 w 12208633"/>
              <a:gd name="connsiteY164" fmla="*/ 627342 h 5434893"/>
              <a:gd name="connsiteX165" fmla="*/ 9695008 w 12208633"/>
              <a:gd name="connsiteY165" fmla="*/ 620838 h 5434893"/>
              <a:gd name="connsiteX166" fmla="*/ 9695582 w 12208633"/>
              <a:gd name="connsiteY166" fmla="*/ 620838 h 5434893"/>
              <a:gd name="connsiteX167" fmla="*/ 9696270 w 12208633"/>
              <a:gd name="connsiteY167" fmla="*/ 613044 h 5434893"/>
              <a:gd name="connsiteX168" fmla="*/ 9759513 w 12208633"/>
              <a:gd name="connsiteY168" fmla="*/ 548201 h 5434893"/>
              <a:gd name="connsiteX169" fmla="*/ 9761172 w 12208633"/>
              <a:gd name="connsiteY169" fmla="*/ 548033 h 5434893"/>
              <a:gd name="connsiteX170" fmla="*/ 9761172 w 12208633"/>
              <a:gd name="connsiteY170" fmla="*/ 452927 h 5434893"/>
              <a:gd name="connsiteX171" fmla="*/ 9781381 w 12208633"/>
              <a:gd name="connsiteY171" fmla="*/ 452927 h 5434893"/>
              <a:gd name="connsiteX172" fmla="*/ 9781381 w 12208633"/>
              <a:gd name="connsiteY172" fmla="*/ 453137 h 5434893"/>
              <a:gd name="connsiteX173" fmla="*/ 10098404 w 12208633"/>
              <a:gd name="connsiteY173" fmla="*/ 453137 h 5434893"/>
              <a:gd name="connsiteX174" fmla="*/ 10098404 w 12208633"/>
              <a:gd name="connsiteY174" fmla="*/ 395857 h 5434893"/>
              <a:gd name="connsiteX175" fmla="*/ 10098404 w 12208633"/>
              <a:gd name="connsiteY175" fmla="*/ 395855 h 5434893"/>
              <a:gd name="connsiteX176" fmla="*/ 10098404 w 12208633"/>
              <a:gd name="connsiteY176" fmla="*/ 322646 h 5434893"/>
              <a:gd name="connsiteX177" fmla="*/ 10147724 w 12208633"/>
              <a:gd name="connsiteY177" fmla="*/ 322646 h 5434893"/>
              <a:gd name="connsiteX178" fmla="*/ 10192315 w 12208633"/>
              <a:gd name="connsiteY178" fmla="*/ 322646 h 5434893"/>
              <a:gd name="connsiteX179" fmla="*/ 10192315 w 12208633"/>
              <a:gd name="connsiteY179" fmla="*/ 412796 h 5434893"/>
              <a:gd name="connsiteX180" fmla="*/ 10192315 w 12208633"/>
              <a:gd name="connsiteY180" fmla="*/ 839288 h 5434893"/>
              <a:gd name="connsiteX181" fmla="*/ 10237382 w 12208633"/>
              <a:gd name="connsiteY181" fmla="*/ 839288 h 5434893"/>
              <a:gd name="connsiteX182" fmla="*/ 10237382 w 12208633"/>
              <a:gd name="connsiteY182" fmla="*/ 787976 h 5434893"/>
              <a:gd name="connsiteX183" fmla="*/ 10237382 w 12208633"/>
              <a:gd name="connsiteY183" fmla="*/ 787525 h 5434893"/>
              <a:gd name="connsiteX184" fmla="*/ 10237382 w 12208633"/>
              <a:gd name="connsiteY184" fmla="*/ 786823 h 5434893"/>
              <a:gd name="connsiteX185" fmla="*/ 10293811 w 12208633"/>
              <a:gd name="connsiteY185" fmla="*/ 786823 h 5434893"/>
              <a:gd name="connsiteX186" fmla="*/ 10293811 w 12208633"/>
              <a:gd name="connsiteY186" fmla="*/ 486617 h 5434893"/>
              <a:gd name="connsiteX187" fmla="*/ 10293811 w 12208633"/>
              <a:gd name="connsiteY187" fmla="*/ 486615 h 5434893"/>
              <a:gd name="connsiteX188" fmla="*/ 10293811 w 12208633"/>
              <a:gd name="connsiteY188" fmla="*/ 412796 h 5434893"/>
              <a:gd name="connsiteX189" fmla="*/ 10293812 w 12208633"/>
              <a:gd name="connsiteY189" fmla="*/ 412796 h 5434893"/>
              <a:gd name="connsiteX190" fmla="*/ 10364543 w 12208633"/>
              <a:gd name="connsiteY190" fmla="*/ 412796 h 5434893"/>
              <a:gd name="connsiteX191" fmla="*/ 10435273 w 12208633"/>
              <a:gd name="connsiteY191" fmla="*/ 412796 h 5434893"/>
              <a:gd name="connsiteX192" fmla="*/ 10435273 w 12208633"/>
              <a:gd name="connsiteY192" fmla="*/ 493478 h 5434893"/>
              <a:gd name="connsiteX193" fmla="*/ 10435272 w 12208633"/>
              <a:gd name="connsiteY193" fmla="*/ 493478 h 5434893"/>
              <a:gd name="connsiteX194" fmla="*/ 10435272 w 12208633"/>
              <a:gd name="connsiteY194" fmla="*/ 787653 h 5434893"/>
              <a:gd name="connsiteX195" fmla="*/ 10479889 w 12208633"/>
              <a:gd name="connsiteY195" fmla="*/ 787653 h 5434893"/>
              <a:gd name="connsiteX196" fmla="*/ 10479889 w 12208633"/>
              <a:gd name="connsiteY196" fmla="*/ 834346 h 5434893"/>
              <a:gd name="connsiteX197" fmla="*/ 10479889 w 12208633"/>
              <a:gd name="connsiteY197" fmla="*/ 883894 h 5434893"/>
              <a:gd name="connsiteX198" fmla="*/ 10634153 w 12208633"/>
              <a:gd name="connsiteY198" fmla="*/ 798062 h 5434893"/>
              <a:gd name="connsiteX199" fmla="*/ 10634153 w 12208633"/>
              <a:gd name="connsiteY199" fmla="*/ 890261 h 5434893"/>
              <a:gd name="connsiteX200" fmla="*/ 10799859 w 12208633"/>
              <a:gd name="connsiteY200" fmla="*/ 798062 h 5434893"/>
              <a:gd name="connsiteX201" fmla="*/ 10799859 w 12208633"/>
              <a:gd name="connsiteY201" fmla="*/ 890261 h 5434893"/>
              <a:gd name="connsiteX202" fmla="*/ 10965565 w 12208633"/>
              <a:gd name="connsiteY202" fmla="*/ 798062 h 5434893"/>
              <a:gd name="connsiteX203" fmla="*/ 10965565 w 12208633"/>
              <a:gd name="connsiteY203" fmla="*/ 890261 h 5434893"/>
              <a:gd name="connsiteX204" fmla="*/ 11131272 w 12208633"/>
              <a:gd name="connsiteY204" fmla="*/ 798062 h 5434893"/>
              <a:gd name="connsiteX205" fmla="*/ 11131272 w 12208633"/>
              <a:gd name="connsiteY205" fmla="*/ 894809 h 5434893"/>
              <a:gd name="connsiteX206" fmla="*/ 10965565 w 12208633"/>
              <a:gd name="connsiteY206" fmla="*/ 894809 h 5434893"/>
              <a:gd name="connsiteX207" fmla="*/ 10957391 w 12208633"/>
              <a:gd name="connsiteY207" fmla="*/ 894809 h 5434893"/>
              <a:gd name="connsiteX208" fmla="*/ 10799859 w 12208633"/>
              <a:gd name="connsiteY208" fmla="*/ 894809 h 5434893"/>
              <a:gd name="connsiteX209" fmla="*/ 10791685 w 12208633"/>
              <a:gd name="connsiteY209" fmla="*/ 894809 h 5434893"/>
              <a:gd name="connsiteX210" fmla="*/ 10634153 w 12208633"/>
              <a:gd name="connsiteY210" fmla="*/ 894809 h 5434893"/>
              <a:gd name="connsiteX211" fmla="*/ 10625978 w 12208633"/>
              <a:gd name="connsiteY211" fmla="*/ 894809 h 5434893"/>
              <a:gd name="connsiteX212" fmla="*/ 10479889 w 12208633"/>
              <a:gd name="connsiteY212" fmla="*/ 894809 h 5434893"/>
              <a:gd name="connsiteX213" fmla="*/ 10479889 w 12208633"/>
              <a:gd name="connsiteY213" fmla="*/ 894815 h 5434893"/>
              <a:gd name="connsiteX214" fmla="*/ 11131272 w 12208633"/>
              <a:gd name="connsiteY214" fmla="*/ 894815 h 5434893"/>
              <a:gd name="connsiteX215" fmla="*/ 11131272 w 12208633"/>
              <a:gd name="connsiteY215" fmla="*/ 930426 h 5434893"/>
              <a:gd name="connsiteX216" fmla="*/ 11131272 w 12208633"/>
              <a:gd name="connsiteY216" fmla="*/ 1058032 h 5434893"/>
              <a:gd name="connsiteX217" fmla="*/ 11135416 w 12208633"/>
              <a:gd name="connsiteY217" fmla="*/ 1058032 h 5434893"/>
              <a:gd name="connsiteX218" fmla="*/ 11135416 w 12208633"/>
              <a:gd name="connsiteY218" fmla="*/ 475513 h 5434893"/>
              <a:gd name="connsiteX219" fmla="*/ 11317073 w 12208633"/>
              <a:gd name="connsiteY219" fmla="*/ 475513 h 5434893"/>
              <a:gd name="connsiteX220" fmla="*/ 11317073 w 12208633"/>
              <a:gd name="connsiteY220" fmla="*/ 957415 h 5434893"/>
              <a:gd name="connsiteX221" fmla="*/ 11385524 w 12208633"/>
              <a:gd name="connsiteY221" fmla="*/ 864742 h 5434893"/>
              <a:gd name="connsiteX222" fmla="*/ 11467139 w 12208633"/>
              <a:gd name="connsiteY222" fmla="*/ 970654 h 5434893"/>
              <a:gd name="connsiteX223" fmla="*/ 11540855 w 12208633"/>
              <a:gd name="connsiteY223" fmla="*/ 864742 h 5434893"/>
              <a:gd name="connsiteX224" fmla="*/ 11622470 w 12208633"/>
              <a:gd name="connsiteY224" fmla="*/ 970654 h 5434893"/>
              <a:gd name="connsiteX225" fmla="*/ 11696186 w 12208633"/>
              <a:gd name="connsiteY225" fmla="*/ 864742 h 5434893"/>
              <a:gd name="connsiteX226" fmla="*/ 11777800 w 12208633"/>
              <a:gd name="connsiteY226" fmla="*/ 970654 h 5434893"/>
              <a:gd name="connsiteX227" fmla="*/ 11777800 w 12208633"/>
              <a:gd name="connsiteY227" fmla="*/ 994485 h 5434893"/>
              <a:gd name="connsiteX228" fmla="*/ 11851517 w 12208633"/>
              <a:gd name="connsiteY228" fmla="*/ 994485 h 5434893"/>
              <a:gd name="connsiteX229" fmla="*/ 11851517 w 12208633"/>
              <a:gd name="connsiteY229" fmla="*/ 920346 h 5434893"/>
              <a:gd name="connsiteX230" fmla="*/ 11759371 w 12208633"/>
              <a:gd name="connsiteY230" fmla="*/ 806490 h 5434893"/>
              <a:gd name="connsiteX231" fmla="*/ 11851517 w 12208633"/>
              <a:gd name="connsiteY231" fmla="*/ 692634 h 5434893"/>
              <a:gd name="connsiteX232" fmla="*/ 11851517 w 12208633"/>
              <a:gd name="connsiteY232" fmla="*/ 562891 h 5434893"/>
              <a:gd name="connsiteX233" fmla="*/ 11898906 w 12208633"/>
              <a:gd name="connsiteY233" fmla="*/ 562891 h 5434893"/>
              <a:gd name="connsiteX234" fmla="*/ 11898906 w 12208633"/>
              <a:gd name="connsiteY234" fmla="*/ 692634 h 5434893"/>
              <a:gd name="connsiteX235" fmla="*/ 11991051 w 12208633"/>
              <a:gd name="connsiteY235" fmla="*/ 806490 h 5434893"/>
              <a:gd name="connsiteX236" fmla="*/ 11898906 w 12208633"/>
              <a:gd name="connsiteY236" fmla="*/ 920346 h 5434893"/>
              <a:gd name="connsiteX237" fmla="*/ 11898906 w 12208633"/>
              <a:gd name="connsiteY237" fmla="*/ 994485 h 5434893"/>
              <a:gd name="connsiteX238" fmla="*/ 11962091 w 12208633"/>
              <a:gd name="connsiteY238" fmla="*/ 994485 h 5434893"/>
              <a:gd name="connsiteX239" fmla="*/ 11962091 w 12208633"/>
              <a:gd name="connsiteY239" fmla="*/ 917698 h 5434893"/>
              <a:gd name="connsiteX240" fmla="*/ 12041073 w 12208633"/>
              <a:gd name="connsiteY240" fmla="*/ 917698 h 5434893"/>
              <a:gd name="connsiteX241" fmla="*/ 12041073 w 12208633"/>
              <a:gd name="connsiteY241" fmla="*/ 817081 h 5434893"/>
              <a:gd name="connsiteX242" fmla="*/ 12155715 w 12208633"/>
              <a:gd name="connsiteY242" fmla="*/ 817081 h 5434893"/>
              <a:gd name="connsiteX243" fmla="*/ 12200316 w 12208633"/>
              <a:gd name="connsiteY243" fmla="*/ 817081 h 5434893"/>
              <a:gd name="connsiteX244" fmla="*/ 12200316 w 12208633"/>
              <a:gd name="connsiteY244" fmla="*/ 1105184 h 5434893"/>
              <a:gd name="connsiteX245" fmla="*/ 12208559 w 12208633"/>
              <a:gd name="connsiteY245" fmla="*/ 1105184 h 5434893"/>
              <a:gd name="connsiteX246" fmla="*/ 12208559 w 12208633"/>
              <a:gd name="connsiteY246" fmla="*/ 1153840 h 5434893"/>
              <a:gd name="connsiteX247" fmla="*/ 12208559 w 12208633"/>
              <a:gd name="connsiteY247" fmla="*/ 1225322 h 5434893"/>
              <a:gd name="connsiteX248" fmla="*/ 12208633 w 12208633"/>
              <a:gd name="connsiteY248" fmla="*/ 1225322 h 5434893"/>
              <a:gd name="connsiteX249" fmla="*/ 12208633 w 12208633"/>
              <a:gd name="connsiteY249" fmla="*/ 1247932 h 5434893"/>
              <a:gd name="connsiteX250" fmla="*/ 12200316 w 12208633"/>
              <a:gd name="connsiteY250" fmla="*/ 1247932 h 5434893"/>
              <a:gd name="connsiteX251" fmla="*/ 12200316 w 12208633"/>
              <a:gd name="connsiteY251" fmla="*/ 5434893 h 5434893"/>
              <a:gd name="connsiteX252" fmla="*/ 8318 w 12208633"/>
              <a:gd name="connsiteY252" fmla="*/ 5434893 h 5434893"/>
              <a:gd name="connsiteX253" fmla="*/ 8318 w 12208633"/>
              <a:gd name="connsiteY253" fmla="*/ 1247932 h 5434893"/>
              <a:gd name="connsiteX254" fmla="*/ 0 w 12208633"/>
              <a:gd name="connsiteY254" fmla="*/ 1247932 h 5434893"/>
              <a:gd name="connsiteX255" fmla="*/ 0 w 12208633"/>
              <a:gd name="connsiteY255" fmla="*/ 1225322 h 5434893"/>
              <a:gd name="connsiteX256" fmla="*/ 0 w 12208633"/>
              <a:gd name="connsiteY256" fmla="*/ 1063433 h 5434893"/>
              <a:gd name="connsiteX257" fmla="*/ 56578 w 12208633"/>
              <a:gd name="connsiteY257" fmla="*/ 1063433 h 5434893"/>
              <a:gd name="connsiteX258" fmla="*/ 146955 w 12208633"/>
              <a:gd name="connsiteY258" fmla="*/ 1063433 h 5434893"/>
              <a:gd name="connsiteX259" fmla="*/ 146955 w 12208633"/>
              <a:gd name="connsiteY259" fmla="*/ 480915 h 5434893"/>
              <a:gd name="connsiteX260" fmla="*/ 328613 w 12208633"/>
              <a:gd name="connsiteY260" fmla="*/ 480915 h 5434893"/>
              <a:gd name="connsiteX261" fmla="*/ 328613 w 12208633"/>
              <a:gd name="connsiteY261" fmla="*/ 962816 h 5434893"/>
              <a:gd name="connsiteX262" fmla="*/ 397064 w 12208633"/>
              <a:gd name="connsiteY262" fmla="*/ 870143 h 5434893"/>
              <a:gd name="connsiteX263" fmla="*/ 478678 w 12208633"/>
              <a:gd name="connsiteY263" fmla="*/ 976055 h 5434893"/>
              <a:gd name="connsiteX264" fmla="*/ 552394 w 12208633"/>
              <a:gd name="connsiteY264" fmla="*/ 870143 h 5434893"/>
              <a:gd name="connsiteX265" fmla="*/ 634009 w 12208633"/>
              <a:gd name="connsiteY265" fmla="*/ 976055 h 5434893"/>
              <a:gd name="connsiteX266" fmla="*/ 707725 w 12208633"/>
              <a:gd name="connsiteY266" fmla="*/ 870143 h 5434893"/>
              <a:gd name="connsiteX267" fmla="*/ 789340 w 12208633"/>
              <a:gd name="connsiteY267" fmla="*/ 976055 h 5434893"/>
              <a:gd name="connsiteX268" fmla="*/ 789340 w 12208633"/>
              <a:gd name="connsiteY268" fmla="*/ 999886 h 5434893"/>
              <a:gd name="connsiteX269" fmla="*/ 863056 w 12208633"/>
              <a:gd name="connsiteY269" fmla="*/ 999886 h 5434893"/>
              <a:gd name="connsiteX270" fmla="*/ 863056 w 12208633"/>
              <a:gd name="connsiteY270" fmla="*/ 925747 h 5434893"/>
              <a:gd name="connsiteX271" fmla="*/ 770911 w 12208633"/>
              <a:gd name="connsiteY271" fmla="*/ 811891 h 5434893"/>
              <a:gd name="connsiteX272" fmla="*/ 863056 w 12208633"/>
              <a:gd name="connsiteY272" fmla="*/ 698035 h 5434893"/>
              <a:gd name="connsiteX273" fmla="*/ 863056 w 12208633"/>
              <a:gd name="connsiteY273" fmla="*/ 568293 h 5434893"/>
              <a:gd name="connsiteX274" fmla="*/ 910445 w 12208633"/>
              <a:gd name="connsiteY274" fmla="*/ 568293 h 5434893"/>
              <a:gd name="connsiteX275" fmla="*/ 910445 w 12208633"/>
              <a:gd name="connsiteY275" fmla="*/ 698035 h 5434893"/>
              <a:gd name="connsiteX276" fmla="*/ 1002590 w 12208633"/>
              <a:gd name="connsiteY276" fmla="*/ 811891 h 5434893"/>
              <a:gd name="connsiteX277" fmla="*/ 910445 w 12208633"/>
              <a:gd name="connsiteY277" fmla="*/ 925747 h 5434893"/>
              <a:gd name="connsiteX278" fmla="*/ 910445 w 12208633"/>
              <a:gd name="connsiteY278" fmla="*/ 999886 h 5434893"/>
              <a:gd name="connsiteX279" fmla="*/ 973630 w 12208633"/>
              <a:gd name="connsiteY279" fmla="*/ 999886 h 5434893"/>
              <a:gd name="connsiteX280" fmla="*/ 973630 w 12208633"/>
              <a:gd name="connsiteY280" fmla="*/ 923099 h 5434893"/>
              <a:gd name="connsiteX281" fmla="*/ 1052612 w 12208633"/>
              <a:gd name="connsiteY281" fmla="*/ 923099 h 5434893"/>
              <a:gd name="connsiteX282" fmla="*/ 1052612 w 12208633"/>
              <a:gd name="connsiteY282" fmla="*/ 822482 h 5434893"/>
              <a:gd name="connsiteX283" fmla="*/ 1223739 w 12208633"/>
              <a:gd name="connsiteY283" fmla="*/ 822482 h 5434893"/>
              <a:gd name="connsiteX284" fmla="*/ 1223739 w 12208633"/>
              <a:gd name="connsiteY284" fmla="*/ 533871 h 5434893"/>
              <a:gd name="connsiteX285" fmla="*/ 1452786 w 12208633"/>
              <a:gd name="connsiteY285" fmla="*/ 533871 h 5434893"/>
              <a:gd name="connsiteX286" fmla="*/ 1452786 w 12208633"/>
              <a:gd name="connsiteY286" fmla="*/ 827778 h 5434893"/>
              <a:gd name="connsiteX287" fmla="*/ 1687099 w 12208633"/>
              <a:gd name="connsiteY287" fmla="*/ 827778 h 5434893"/>
              <a:gd name="connsiteX288" fmla="*/ 1687099 w 12208633"/>
              <a:gd name="connsiteY288" fmla="*/ 645080 h 5434893"/>
              <a:gd name="connsiteX289" fmla="*/ 1795945 w 12208633"/>
              <a:gd name="connsiteY289" fmla="*/ 645080 h 5434893"/>
              <a:gd name="connsiteX290" fmla="*/ 1814336 w 12208633"/>
              <a:gd name="connsiteY290" fmla="*/ 645080 h 5434893"/>
              <a:gd name="connsiteX291" fmla="*/ 1814055 w 12208633"/>
              <a:gd name="connsiteY291" fmla="*/ 568843 h 5434893"/>
              <a:gd name="connsiteX292" fmla="*/ 1896602 w 12208633"/>
              <a:gd name="connsiteY292" fmla="*/ 567286 h 5434893"/>
              <a:gd name="connsiteX293" fmla="*/ 1917630 w 12208633"/>
              <a:gd name="connsiteY293" fmla="*/ 135119 h 5434893"/>
              <a:gd name="connsiteX294" fmla="*/ 2020520 w 12208633"/>
              <a:gd name="connsiteY294" fmla="*/ 135119 h 5434893"/>
              <a:gd name="connsiteX295" fmla="*/ 2040929 w 12208633"/>
              <a:gd name="connsiteY295" fmla="*/ 567805 h 5434893"/>
              <a:gd name="connsiteX296" fmla="*/ 2085058 w 12208633"/>
              <a:gd name="connsiteY296" fmla="*/ 569362 h 5434893"/>
              <a:gd name="connsiteX297" fmla="*/ 2104692 w 12208633"/>
              <a:gd name="connsiteY297" fmla="*/ 247596 h 5434893"/>
              <a:gd name="connsiteX298" fmla="*/ 2211603 w 12208633"/>
              <a:gd name="connsiteY298" fmla="*/ 247596 h 5434893"/>
              <a:gd name="connsiteX299" fmla="*/ 2230423 w 12208633"/>
              <a:gd name="connsiteY299" fmla="*/ 571958 h 5434893"/>
              <a:gd name="connsiteX300" fmla="*/ 2293761 w 12208633"/>
              <a:gd name="connsiteY300" fmla="*/ 575073 h 5434893"/>
              <a:gd name="connsiteX301" fmla="*/ 2293761 w 12208633"/>
              <a:gd name="connsiteY301" fmla="*/ 481105 h 5434893"/>
              <a:gd name="connsiteX302" fmla="*/ 2325430 w 12208633"/>
              <a:gd name="connsiteY302" fmla="*/ 425035 h 5434893"/>
              <a:gd name="connsiteX303" fmla="*/ 2333736 w 12208633"/>
              <a:gd name="connsiteY303" fmla="*/ 417248 h 5434893"/>
              <a:gd name="connsiteX304" fmla="*/ 2370078 w 12208633"/>
              <a:gd name="connsiteY304" fmla="*/ 413614 h 5434893"/>
              <a:gd name="connsiteX305" fmla="*/ 2388249 w 12208633"/>
              <a:gd name="connsiteY305" fmla="*/ 430227 h 5434893"/>
              <a:gd name="connsiteX306" fmla="*/ 2411611 w 12208633"/>
              <a:gd name="connsiteY306" fmla="*/ 474355 h 5434893"/>
              <a:gd name="connsiteX307" fmla="*/ 2428224 w 12208633"/>
              <a:gd name="connsiteY307" fmla="*/ 489411 h 5434893"/>
              <a:gd name="connsiteX308" fmla="*/ 2443799 w 12208633"/>
              <a:gd name="connsiteY308" fmla="*/ 504986 h 5434893"/>
              <a:gd name="connsiteX309" fmla="*/ 2443799 w 12208633"/>
              <a:gd name="connsiteY309" fmla="*/ 530425 h 5434893"/>
              <a:gd name="connsiteX310" fmla="*/ 2448472 w 12208633"/>
              <a:gd name="connsiteY310" fmla="*/ 538732 h 5434893"/>
              <a:gd name="connsiteX311" fmla="*/ 2454182 w 12208633"/>
              <a:gd name="connsiteY311" fmla="*/ 529906 h 5434893"/>
              <a:gd name="connsiteX312" fmla="*/ 2455740 w 12208633"/>
              <a:gd name="connsiteY312" fmla="*/ 488892 h 5434893"/>
              <a:gd name="connsiteX313" fmla="*/ 2455740 w 12208633"/>
              <a:gd name="connsiteY313" fmla="*/ 379868 h 5434893"/>
              <a:gd name="connsiteX314" fmla="*/ 2471834 w 12208633"/>
              <a:gd name="connsiteY314" fmla="*/ 361697 h 5434893"/>
              <a:gd name="connsiteX315" fmla="*/ 2590203 w 12208633"/>
              <a:gd name="connsiteY315" fmla="*/ 361697 h 5434893"/>
              <a:gd name="connsiteX316" fmla="*/ 2604220 w 12208633"/>
              <a:gd name="connsiteY316" fmla="*/ 376753 h 5434893"/>
              <a:gd name="connsiteX317" fmla="*/ 2603701 w 12208633"/>
              <a:gd name="connsiteY317" fmla="*/ 404788 h 5434893"/>
              <a:gd name="connsiteX318" fmla="*/ 2616161 w 12208633"/>
              <a:gd name="connsiteY318" fmla="*/ 425035 h 5434893"/>
              <a:gd name="connsiteX319" fmla="*/ 2648868 w 12208633"/>
              <a:gd name="connsiteY319" fmla="*/ 476951 h 5434893"/>
              <a:gd name="connsiteX320" fmla="*/ 2648868 w 12208633"/>
              <a:gd name="connsiteY320" fmla="*/ 527310 h 5434893"/>
              <a:gd name="connsiteX321" fmla="*/ 2651010 w 12208633"/>
              <a:gd name="connsiteY321" fmla="*/ 551386 h 5434893"/>
              <a:gd name="connsiteX322" fmla="*/ 2661207 w 12208633"/>
              <a:gd name="connsiteY322" fmla="*/ 552175 h 5434893"/>
              <a:gd name="connsiteX323" fmla="*/ 2661207 w 12208633"/>
              <a:gd name="connsiteY323" fmla="*/ 497877 h 5434893"/>
              <a:gd name="connsiteX324" fmla="*/ 2661207 w 12208633"/>
              <a:gd name="connsiteY324" fmla="*/ 274385 h 5434893"/>
              <a:gd name="connsiteX325" fmla="*/ 2916581 w 12208633"/>
              <a:gd name="connsiteY325" fmla="*/ 274385 h 5434893"/>
              <a:gd name="connsiteX326" fmla="*/ 2916581 w 12208633"/>
              <a:gd name="connsiteY326" fmla="*/ 623897 h 5434893"/>
              <a:gd name="connsiteX327" fmla="*/ 3103505 w 12208633"/>
              <a:gd name="connsiteY327" fmla="*/ 623897 h 5434893"/>
              <a:gd name="connsiteX328" fmla="*/ 3103505 w 12208633"/>
              <a:gd name="connsiteY328" fmla="*/ 938986 h 5434893"/>
              <a:gd name="connsiteX329" fmla="*/ 3253570 w 12208633"/>
              <a:gd name="connsiteY329" fmla="*/ 938986 h 5434893"/>
              <a:gd name="connsiteX330" fmla="*/ 3253570 w 12208633"/>
              <a:gd name="connsiteY330" fmla="*/ 833074 h 5434893"/>
              <a:gd name="connsiteX331" fmla="*/ 3458923 w 12208633"/>
              <a:gd name="connsiteY331" fmla="*/ 833074 h 5434893"/>
              <a:gd name="connsiteX332" fmla="*/ 3458923 w 12208633"/>
              <a:gd name="connsiteY332" fmla="*/ 449141 h 5434893"/>
              <a:gd name="connsiteX333" fmla="*/ 3619519 w 12208633"/>
              <a:gd name="connsiteY333" fmla="*/ 449141 h 5434893"/>
              <a:gd name="connsiteX334" fmla="*/ 3619519 w 12208633"/>
              <a:gd name="connsiteY334" fmla="*/ 822482 h 5434893"/>
              <a:gd name="connsiteX335" fmla="*/ 3716929 w 12208633"/>
              <a:gd name="connsiteY335" fmla="*/ 822482 h 5434893"/>
              <a:gd name="connsiteX336" fmla="*/ 3716929 w 12208633"/>
              <a:gd name="connsiteY336" fmla="*/ 533871 h 5434893"/>
              <a:gd name="connsiteX337" fmla="*/ 3948609 w 12208633"/>
              <a:gd name="connsiteY337" fmla="*/ 533871 h 5434893"/>
              <a:gd name="connsiteX338" fmla="*/ 3948609 w 12208633"/>
              <a:gd name="connsiteY338" fmla="*/ 827778 h 5434893"/>
              <a:gd name="connsiteX339" fmla="*/ 3952270 w 12208633"/>
              <a:gd name="connsiteY339" fmla="*/ 827778 h 5434893"/>
              <a:gd name="connsiteX340" fmla="*/ 3956368 w 12208633"/>
              <a:gd name="connsiteY340" fmla="*/ 827778 h 5434893"/>
              <a:gd name="connsiteX341" fmla="*/ 3956368 w 12208633"/>
              <a:gd name="connsiteY341" fmla="*/ 761209 h 5434893"/>
              <a:gd name="connsiteX342" fmla="*/ 3956368 w 12208633"/>
              <a:gd name="connsiteY342" fmla="*/ 714516 h 5434893"/>
              <a:gd name="connsiteX343" fmla="*/ 4000985 w 12208633"/>
              <a:gd name="connsiteY343" fmla="*/ 714516 h 5434893"/>
              <a:gd name="connsiteX344" fmla="*/ 4000985 w 12208633"/>
              <a:gd name="connsiteY344" fmla="*/ 420341 h 5434893"/>
              <a:gd name="connsiteX345" fmla="*/ 4000984 w 12208633"/>
              <a:gd name="connsiteY345" fmla="*/ 420341 h 5434893"/>
              <a:gd name="connsiteX346" fmla="*/ 4000984 w 12208633"/>
              <a:gd name="connsiteY346" fmla="*/ 339659 h 5434893"/>
              <a:gd name="connsiteX347" fmla="*/ 4071715 w 12208633"/>
              <a:gd name="connsiteY347" fmla="*/ 339659 h 5434893"/>
              <a:gd name="connsiteX348" fmla="*/ 4142446 w 12208633"/>
              <a:gd name="connsiteY348" fmla="*/ 339659 h 5434893"/>
              <a:gd name="connsiteX349" fmla="*/ 4142446 w 12208633"/>
              <a:gd name="connsiteY349" fmla="*/ 413478 h 5434893"/>
              <a:gd name="connsiteX350" fmla="*/ 4142446 w 12208633"/>
              <a:gd name="connsiteY350" fmla="*/ 413480 h 5434893"/>
              <a:gd name="connsiteX351" fmla="*/ 4142446 w 12208633"/>
              <a:gd name="connsiteY351" fmla="*/ 713686 h 5434893"/>
              <a:gd name="connsiteX352" fmla="*/ 4182921 w 12208633"/>
              <a:gd name="connsiteY352" fmla="*/ 713686 h 5434893"/>
              <a:gd name="connsiteX353" fmla="*/ 4182921 w 12208633"/>
              <a:gd name="connsiteY353" fmla="*/ 705384 h 5434893"/>
              <a:gd name="connsiteX354" fmla="*/ 4182921 w 12208633"/>
              <a:gd name="connsiteY354" fmla="*/ 645080 h 5434893"/>
              <a:gd name="connsiteX355" fmla="*/ 4214842 w 12208633"/>
              <a:gd name="connsiteY355" fmla="*/ 645080 h 5434893"/>
              <a:gd name="connsiteX356" fmla="*/ 4243942 w 12208633"/>
              <a:gd name="connsiteY356" fmla="*/ 645080 h 5434893"/>
              <a:gd name="connsiteX357" fmla="*/ 4243942 w 12208633"/>
              <a:gd name="connsiteY357" fmla="*/ 339659 h 5434893"/>
              <a:gd name="connsiteX358" fmla="*/ 4243942 w 12208633"/>
              <a:gd name="connsiteY358" fmla="*/ 249509 h 5434893"/>
              <a:gd name="connsiteX359" fmla="*/ 4288534 w 12208633"/>
              <a:gd name="connsiteY359" fmla="*/ 249509 h 5434893"/>
              <a:gd name="connsiteX360" fmla="*/ 4337854 w 12208633"/>
              <a:gd name="connsiteY360" fmla="*/ 249509 h 5434893"/>
              <a:gd name="connsiteX361" fmla="*/ 4337854 w 12208633"/>
              <a:gd name="connsiteY361" fmla="*/ 322718 h 5434893"/>
              <a:gd name="connsiteX362" fmla="*/ 4337854 w 12208633"/>
              <a:gd name="connsiteY362" fmla="*/ 322720 h 5434893"/>
              <a:gd name="connsiteX363" fmla="*/ 4337854 w 12208633"/>
              <a:gd name="connsiteY363" fmla="*/ 380000 h 5434893"/>
              <a:gd name="connsiteX364" fmla="*/ 4654875 w 12208633"/>
              <a:gd name="connsiteY364" fmla="*/ 380000 h 5434893"/>
              <a:gd name="connsiteX365" fmla="*/ 4654875 w 12208633"/>
              <a:gd name="connsiteY365" fmla="*/ 379790 h 5434893"/>
              <a:gd name="connsiteX366" fmla="*/ 4675084 w 12208633"/>
              <a:gd name="connsiteY366" fmla="*/ 379790 h 5434893"/>
              <a:gd name="connsiteX367" fmla="*/ 4675084 w 12208633"/>
              <a:gd name="connsiteY367" fmla="*/ 474896 h 5434893"/>
              <a:gd name="connsiteX368" fmla="*/ 4676745 w 12208633"/>
              <a:gd name="connsiteY368" fmla="*/ 475064 h 5434893"/>
              <a:gd name="connsiteX369" fmla="*/ 4739988 w 12208633"/>
              <a:gd name="connsiteY369" fmla="*/ 539907 h 5434893"/>
              <a:gd name="connsiteX370" fmla="*/ 4740674 w 12208633"/>
              <a:gd name="connsiteY370" fmla="*/ 547701 h 5434893"/>
              <a:gd name="connsiteX371" fmla="*/ 4741248 w 12208633"/>
              <a:gd name="connsiteY371" fmla="*/ 547701 h 5434893"/>
              <a:gd name="connsiteX372" fmla="*/ 4741248 w 12208633"/>
              <a:gd name="connsiteY372" fmla="*/ 554205 h 5434893"/>
              <a:gd name="connsiteX373" fmla="*/ 4741248 w 12208633"/>
              <a:gd name="connsiteY373" fmla="*/ 554208 h 5434893"/>
              <a:gd name="connsiteX374" fmla="*/ 4741248 w 12208633"/>
              <a:gd name="connsiteY374" fmla="*/ 739927 h 5434893"/>
              <a:gd name="connsiteX375" fmla="*/ 4764753 w 12208633"/>
              <a:gd name="connsiteY375" fmla="*/ 740400 h 5434893"/>
              <a:gd name="connsiteX376" fmla="*/ 4764753 w 12208633"/>
              <a:gd name="connsiteY376" fmla="*/ 666262 h 5434893"/>
              <a:gd name="connsiteX377" fmla="*/ 4899024 w 12208633"/>
              <a:gd name="connsiteY377" fmla="*/ 666262 h 5434893"/>
              <a:gd name="connsiteX378" fmla="*/ 4899024 w 12208633"/>
              <a:gd name="connsiteY378" fmla="*/ 735104 h 5434893"/>
              <a:gd name="connsiteX379" fmla="*/ 5028026 w 12208633"/>
              <a:gd name="connsiteY379" fmla="*/ 735104 h 5434893"/>
              <a:gd name="connsiteX380" fmla="*/ 5028026 w 12208633"/>
              <a:gd name="connsiteY380" fmla="*/ 658319 h 5434893"/>
              <a:gd name="connsiteX381" fmla="*/ 5154397 w 12208633"/>
              <a:gd name="connsiteY381" fmla="*/ 660966 h 5434893"/>
              <a:gd name="connsiteX382" fmla="*/ 5154397 w 12208633"/>
              <a:gd name="connsiteY382" fmla="*/ 369707 h 5434893"/>
              <a:gd name="connsiteX383" fmla="*/ 5409771 w 12208633"/>
              <a:gd name="connsiteY383" fmla="*/ 369707 h 5434893"/>
              <a:gd name="connsiteX384" fmla="*/ 5409771 w 12208633"/>
              <a:gd name="connsiteY384" fmla="*/ 623897 h 5434893"/>
              <a:gd name="connsiteX385" fmla="*/ 5599327 w 12208633"/>
              <a:gd name="connsiteY385" fmla="*/ 623897 h 5434893"/>
              <a:gd name="connsiteX386" fmla="*/ 5599327 w 12208633"/>
              <a:gd name="connsiteY386" fmla="*/ 681817 h 5434893"/>
              <a:gd name="connsiteX387" fmla="*/ 5599327 w 12208633"/>
              <a:gd name="connsiteY387" fmla="*/ 692743 h 5434893"/>
              <a:gd name="connsiteX388" fmla="*/ 5628967 w 12208633"/>
              <a:gd name="connsiteY388" fmla="*/ 692743 h 5434893"/>
              <a:gd name="connsiteX389" fmla="*/ 5628967 w 12208633"/>
              <a:gd name="connsiteY389" fmla="*/ 672950 h 5434893"/>
              <a:gd name="connsiteX390" fmla="*/ 5794767 w 12208633"/>
              <a:gd name="connsiteY390" fmla="*/ 672950 h 5434893"/>
              <a:gd name="connsiteX391" fmla="*/ 5794803 w 12208633"/>
              <a:gd name="connsiteY391" fmla="*/ 672943 h 5434893"/>
              <a:gd name="connsiteX392" fmla="*/ 5792189 w 12208633"/>
              <a:gd name="connsiteY392" fmla="*/ 672943 h 5434893"/>
              <a:gd name="connsiteX393" fmla="*/ 5784518 w 12208633"/>
              <a:gd name="connsiteY393" fmla="*/ 672943 h 5434893"/>
              <a:gd name="connsiteX394" fmla="*/ 5628967 w 12208633"/>
              <a:gd name="connsiteY394" fmla="*/ 672943 h 5434893"/>
              <a:gd name="connsiteX395" fmla="*/ 5792189 w 12208633"/>
              <a:gd name="connsiteY395" fmla="*/ 576196 h 5434893"/>
              <a:gd name="connsiteX396" fmla="*/ 5792189 w 12208633"/>
              <a:gd name="connsiteY396" fmla="*/ 668395 h 5434893"/>
              <a:gd name="connsiteX397" fmla="*/ 5947738 w 12208633"/>
              <a:gd name="connsiteY397" fmla="*/ 576196 h 5434893"/>
              <a:gd name="connsiteX398" fmla="*/ 5947738 w 12208633"/>
              <a:gd name="connsiteY398" fmla="*/ 668395 h 5434893"/>
              <a:gd name="connsiteX399" fmla="*/ 6103287 w 12208633"/>
              <a:gd name="connsiteY399" fmla="*/ 576196 h 5434893"/>
              <a:gd name="connsiteX400" fmla="*/ 6103287 w 12208633"/>
              <a:gd name="connsiteY400" fmla="*/ 668395 h 5434893"/>
              <a:gd name="connsiteX401" fmla="*/ 6258836 w 12208633"/>
              <a:gd name="connsiteY401" fmla="*/ 576196 h 5434893"/>
              <a:gd name="connsiteX402" fmla="*/ 6258836 w 12208633"/>
              <a:gd name="connsiteY402" fmla="*/ 672943 h 5434893"/>
              <a:gd name="connsiteX403" fmla="*/ 6154820 w 12208633"/>
              <a:gd name="connsiteY403" fmla="*/ 672943 h 5434893"/>
              <a:gd name="connsiteX404" fmla="*/ 6154820 w 12208633"/>
              <a:gd name="connsiteY404" fmla="*/ 672950 h 5434893"/>
              <a:gd name="connsiteX405" fmla="*/ 6258836 w 12208633"/>
              <a:gd name="connsiteY405" fmla="*/ 672950 h 5434893"/>
              <a:gd name="connsiteX406" fmla="*/ 6258836 w 12208633"/>
              <a:gd name="connsiteY406" fmla="*/ 708560 h 5434893"/>
              <a:gd name="connsiteX407" fmla="*/ 6258836 w 12208633"/>
              <a:gd name="connsiteY407" fmla="*/ 726328 h 5434893"/>
              <a:gd name="connsiteX408" fmla="*/ 6349534 w 12208633"/>
              <a:gd name="connsiteY408" fmla="*/ 726328 h 5434893"/>
              <a:gd name="connsiteX409" fmla="*/ 6354387 w 12208633"/>
              <a:gd name="connsiteY409" fmla="*/ 721669 h 5434893"/>
              <a:gd name="connsiteX410" fmla="*/ 6354387 w 12208633"/>
              <a:gd name="connsiteY410" fmla="*/ 653142 h 5434893"/>
              <a:gd name="connsiteX411" fmla="*/ 6351863 w 12208633"/>
              <a:gd name="connsiteY411" fmla="*/ 648482 h 5434893"/>
              <a:gd name="connsiteX412" fmla="*/ 6352251 w 12208633"/>
              <a:gd name="connsiteY412" fmla="*/ 641882 h 5434893"/>
              <a:gd name="connsiteX413" fmla="*/ 6354581 w 12208633"/>
              <a:gd name="connsiteY413" fmla="*/ 638194 h 5434893"/>
              <a:gd name="connsiteX414" fmla="*/ 6354581 w 12208633"/>
              <a:gd name="connsiteY414" fmla="*/ 589854 h 5434893"/>
              <a:gd name="connsiteX415" fmla="*/ 6351863 w 12208633"/>
              <a:gd name="connsiteY415" fmla="*/ 585584 h 5434893"/>
              <a:gd name="connsiteX416" fmla="*/ 6351863 w 12208633"/>
              <a:gd name="connsiteY416" fmla="*/ 579954 h 5434893"/>
              <a:gd name="connsiteX417" fmla="*/ 6354581 w 12208633"/>
              <a:gd name="connsiteY417" fmla="*/ 574712 h 5434893"/>
              <a:gd name="connsiteX418" fmla="*/ 6354581 w 12208633"/>
              <a:gd name="connsiteY418" fmla="*/ 528121 h 5434893"/>
              <a:gd name="connsiteX419" fmla="*/ 6351669 w 12208633"/>
              <a:gd name="connsiteY419" fmla="*/ 522879 h 5434893"/>
              <a:gd name="connsiteX420" fmla="*/ 6351863 w 12208633"/>
              <a:gd name="connsiteY420" fmla="*/ 516473 h 5434893"/>
              <a:gd name="connsiteX421" fmla="*/ 6354387 w 12208633"/>
              <a:gd name="connsiteY421" fmla="*/ 511814 h 5434893"/>
              <a:gd name="connsiteX422" fmla="*/ 6354387 w 12208633"/>
              <a:gd name="connsiteY422" fmla="*/ 465999 h 5434893"/>
              <a:gd name="connsiteX423" fmla="*/ 6351475 w 12208633"/>
              <a:gd name="connsiteY423" fmla="*/ 460952 h 5434893"/>
              <a:gd name="connsiteX424" fmla="*/ 6351863 w 12208633"/>
              <a:gd name="connsiteY424" fmla="*/ 454545 h 5434893"/>
              <a:gd name="connsiteX425" fmla="*/ 6354387 w 12208633"/>
              <a:gd name="connsiteY425" fmla="*/ 450469 h 5434893"/>
              <a:gd name="connsiteX426" fmla="*/ 6354387 w 12208633"/>
              <a:gd name="connsiteY426" fmla="*/ 402130 h 5434893"/>
              <a:gd name="connsiteX427" fmla="*/ 6351863 w 12208633"/>
              <a:gd name="connsiteY427" fmla="*/ 398054 h 5434893"/>
              <a:gd name="connsiteX428" fmla="*/ 6352057 w 12208633"/>
              <a:gd name="connsiteY428" fmla="*/ 391453 h 5434893"/>
              <a:gd name="connsiteX429" fmla="*/ 6354387 w 12208633"/>
              <a:gd name="connsiteY429" fmla="*/ 387182 h 5434893"/>
              <a:gd name="connsiteX430" fmla="*/ 6354387 w 12208633"/>
              <a:gd name="connsiteY430" fmla="*/ 340591 h 5434893"/>
              <a:gd name="connsiteX431" fmla="*/ 6351863 w 12208633"/>
              <a:gd name="connsiteY431" fmla="*/ 335932 h 5434893"/>
              <a:gd name="connsiteX432" fmla="*/ 6352251 w 12208633"/>
              <a:gd name="connsiteY432" fmla="*/ 329331 h 5434893"/>
              <a:gd name="connsiteX433" fmla="*/ 6354581 w 12208633"/>
              <a:gd name="connsiteY433" fmla="*/ 325643 h 5434893"/>
              <a:gd name="connsiteX434" fmla="*/ 6354581 w 12208633"/>
              <a:gd name="connsiteY434" fmla="*/ 277304 h 5434893"/>
              <a:gd name="connsiteX435" fmla="*/ 6351863 w 12208633"/>
              <a:gd name="connsiteY435" fmla="*/ 273227 h 5434893"/>
              <a:gd name="connsiteX436" fmla="*/ 6349922 w 12208633"/>
              <a:gd name="connsiteY436" fmla="*/ 269539 h 5434893"/>
              <a:gd name="connsiteX437" fmla="*/ 6353610 w 12208633"/>
              <a:gd name="connsiteY437" fmla="*/ 267209 h 5434893"/>
              <a:gd name="connsiteX438" fmla="*/ 6357299 w 12208633"/>
              <a:gd name="connsiteY438" fmla="*/ 267209 h 5434893"/>
              <a:gd name="connsiteX439" fmla="*/ 6426409 w 12208633"/>
              <a:gd name="connsiteY439" fmla="*/ 267209 h 5434893"/>
              <a:gd name="connsiteX440" fmla="*/ 6430680 w 12208633"/>
              <a:gd name="connsiteY440" fmla="*/ 267209 h 5434893"/>
              <a:gd name="connsiteX441" fmla="*/ 6433980 w 12208633"/>
              <a:gd name="connsiteY441" fmla="*/ 270704 h 5434893"/>
              <a:gd name="connsiteX442" fmla="*/ 6430486 w 12208633"/>
              <a:gd name="connsiteY442" fmla="*/ 273033 h 5434893"/>
              <a:gd name="connsiteX443" fmla="*/ 6427962 w 12208633"/>
              <a:gd name="connsiteY443" fmla="*/ 273033 h 5434893"/>
              <a:gd name="connsiteX444" fmla="*/ 6427768 w 12208633"/>
              <a:gd name="connsiteY444" fmla="*/ 274198 h 5434893"/>
              <a:gd name="connsiteX445" fmla="*/ 6427768 w 12208633"/>
              <a:gd name="connsiteY445" fmla="*/ 329137 h 5434893"/>
              <a:gd name="connsiteX446" fmla="*/ 6430874 w 12208633"/>
              <a:gd name="connsiteY446" fmla="*/ 329331 h 5434893"/>
              <a:gd name="connsiteX447" fmla="*/ 6433786 w 12208633"/>
              <a:gd name="connsiteY447" fmla="*/ 332438 h 5434893"/>
              <a:gd name="connsiteX448" fmla="*/ 6430874 w 12208633"/>
              <a:gd name="connsiteY448" fmla="*/ 336126 h 5434893"/>
              <a:gd name="connsiteX449" fmla="*/ 6427768 w 12208633"/>
              <a:gd name="connsiteY449" fmla="*/ 336320 h 5434893"/>
              <a:gd name="connsiteX450" fmla="*/ 6427768 w 12208633"/>
              <a:gd name="connsiteY450" fmla="*/ 391259 h 5434893"/>
              <a:gd name="connsiteX451" fmla="*/ 6430874 w 12208633"/>
              <a:gd name="connsiteY451" fmla="*/ 391453 h 5434893"/>
              <a:gd name="connsiteX452" fmla="*/ 6433786 w 12208633"/>
              <a:gd name="connsiteY452" fmla="*/ 395142 h 5434893"/>
              <a:gd name="connsiteX453" fmla="*/ 6430874 w 12208633"/>
              <a:gd name="connsiteY453" fmla="*/ 398248 h 5434893"/>
              <a:gd name="connsiteX454" fmla="*/ 6427768 w 12208633"/>
              <a:gd name="connsiteY454" fmla="*/ 398248 h 5434893"/>
              <a:gd name="connsiteX455" fmla="*/ 6427768 w 12208633"/>
              <a:gd name="connsiteY455" fmla="*/ 454351 h 5434893"/>
              <a:gd name="connsiteX456" fmla="*/ 6430874 w 12208633"/>
              <a:gd name="connsiteY456" fmla="*/ 454545 h 5434893"/>
              <a:gd name="connsiteX457" fmla="*/ 6433786 w 12208633"/>
              <a:gd name="connsiteY457" fmla="*/ 457652 h 5434893"/>
              <a:gd name="connsiteX458" fmla="*/ 6430874 w 12208633"/>
              <a:gd name="connsiteY458" fmla="*/ 461340 h 5434893"/>
              <a:gd name="connsiteX459" fmla="*/ 6427768 w 12208633"/>
              <a:gd name="connsiteY459" fmla="*/ 461534 h 5434893"/>
              <a:gd name="connsiteX460" fmla="*/ 6427574 w 12208633"/>
              <a:gd name="connsiteY460" fmla="*/ 461534 h 5434893"/>
              <a:gd name="connsiteX461" fmla="*/ 6427574 w 12208633"/>
              <a:gd name="connsiteY461" fmla="*/ 461728 h 5434893"/>
              <a:gd name="connsiteX462" fmla="*/ 6427768 w 12208633"/>
              <a:gd name="connsiteY462" fmla="*/ 461728 h 5434893"/>
              <a:gd name="connsiteX463" fmla="*/ 6427768 w 12208633"/>
              <a:gd name="connsiteY463" fmla="*/ 516667 h 5434893"/>
              <a:gd name="connsiteX464" fmla="*/ 6430874 w 12208633"/>
              <a:gd name="connsiteY464" fmla="*/ 516861 h 5434893"/>
              <a:gd name="connsiteX465" fmla="*/ 6433786 w 12208633"/>
              <a:gd name="connsiteY465" fmla="*/ 520550 h 5434893"/>
              <a:gd name="connsiteX466" fmla="*/ 6430874 w 12208633"/>
              <a:gd name="connsiteY466" fmla="*/ 523656 h 5434893"/>
              <a:gd name="connsiteX467" fmla="*/ 6427768 w 12208633"/>
              <a:gd name="connsiteY467" fmla="*/ 523850 h 5434893"/>
              <a:gd name="connsiteX468" fmla="*/ 6427768 w 12208633"/>
              <a:gd name="connsiteY468" fmla="*/ 579954 h 5434893"/>
              <a:gd name="connsiteX469" fmla="*/ 6431457 w 12208633"/>
              <a:gd name="connsiteY469" fmla="*/ 580148 h 5434893"/>
              <a:gd name="connsiteX470" fmla="*/ 6433786 w 12208633"/>
              <a:gd name="connsiteY470" fmla="*/ 583254 h 5434893"/>
              <a:gd name="connsiteX471" fmla="*/ 6431263 w 12208633"/>
              <a:gd name="connsiteY471" fmla="*/ 585972 h 5434893"/>
              <a:gd name="connsiteX472" fmla="*/ 6427768 w 12208633"/>
              <a:gd name="connsiteY472" fmla="*/ 587137 h 5434893"/>
              <a:gd name="connsiteX473" fmla="*/ 6427768 w 12208633"/>
              <a:gd name="connsiteY473" fmla="*/ 642076 h 5434893"/>
              <a:gd name="connsiteX474" fmla="*/ 6430874 w 12208633"/>
              <a:gd name="connsiteY474" fmla="*/ 642270 h 5434893"/>
              <a:gd name="connsiteX475" fmla="*/ 6433786 w 12208633"/>
              <a:gd name="connsiteY475" fmla="*/ 645959 h 5434893"/>
              <a:gd name="connsiteX476" fmla="*/ 6430874 w 12208633"/>
              <a:gd name="connsiteY476" fmla="*/ 649065 h 5434893"/>
              <a:gd name="connsiteX477" fmla="*/ 6427768 w 12208633"/>
              <a:gd name="connsiteY477" fmla="*/ 649259 h 5434893"/>
              <a:gd name="connsiteX478" fmla="*/ 6427768 w 12208633"/>
              <a:gd name="connsiteY478" fmla="*/ 727687 h 5434893"/>
              <a:gd name="connsiteX479" fmla="*/ 6450870 w 12208633"/>
              <a:gd name="connsiteY479" fmla="*/ 727881 h 5434893"/>
              <a:gd name="connsiteX480" fmla="*/ 6519204 w 12208633"/>
              <a:gd name="connsiteY480" fmla="*/ 727687 h 5434893"/>
              <a:gd name="connsiteX481" fmla="*/ 6519398 w 12208633"/>
              <a:gd name="connsiteY481" fmla="*/ 688473 h 5434893"/>
              <a:gd name="connsiteX482" fmla="*/ 6519398 w 12208633"/>
              <a:gd name="connsiteY482" fmla="*/ 649259 h 5434893"/>
              <a:gd name="connsiteX483" fmla="*/ 6516874 w 12208633"/>
              <a:gd name="connsiteY483" fmla="*/ 649259 h 5434893"/>
              <a:gd name="connsiteX484" fmla="*/ 6513186 w 12208633"/>
              <a:gd name="connsiteY484" fmla="*/ 645570 h 5434893"/>
              <a:gd name="connsiteX485" fmla="*/ 6516680 w 12208633"/>
              <a:gd name="connsiteY485" fmla="*/ 642270 h 5434893"/>
              <a:gd name="connsiteX486" fmla="*/ 6519204 w 12208633"/>
              <a:gd name="connsiteY486" fmla="*/ 642270 h 5434893"/>
              <a:gd name="connsiteX487" fmla="*/ 6519204 w 12208633"/>
              <a:gd name="connsiteY487" fmla="*/ 586166 h 5434893"/>
              <a:gd name="connsiteX488" fmla="*/ 6518039 w 12208633"/>
              <a:gd name="connsiteY488" fmla="*/ 586166 h 5434893"/>
              <a:gd name="connsiteX489" fmla="*/ 6513574 w 12208633"/>
              <a:gd name="connsiteY489" fmla="*/ 583448 h 5434893"/>
              <a:gd name="connsiteX490" fmla="*/ 6518039 w 12208633"/>
              <a:gd name="connsiteY490" fmla="*/ 580148 h 5434893"/>
              <a:gd name="connsiteX491" fmla="*/ 6519204 w 12208633"/>
              <a:gd name="connsiteY491" fmla="*/ 580148 h 5434893"/>
              <a:gd name="connsiteX492" fmla="*/ 6519204 w 12208633"/>
              <a:gd name="connsiteY492" fmla="*/ 524044 h 5434893"/>
              <a:gd name="connsiteX493" fmla="*/ 6516098 w 12208633"/>
              <a:gd name="connsiteY493" fmla="*/ 523850 h 5434893"/>
              <a:gd name="connsiteX494" fmla="*/ 6513186 w 12208633"/>
              <a:gd name="connsiteY494" fmla="*/ 520550 h 5434893"/>
              <a:gd name="connsiteX495" fmla="*/ 6516292 w 12208633"/>
              <a:gd name="connsiteY495" fmla="*/ 516861 h 5434893"/>
              <a:gd name="connsiteX496" fmla="*/ 6519398 w 12208633"/>
              <a:gd name="connsiteY496" fmla="*/ 516667 h 5434893"/>
              <a:gd name="connsiteX497" fmla="*/ 6519398 w 12208633"/>
              <a:gd name="connsiteY497" fmla="*/ 461728 h 5434893"/>
              <a:gd name="connsiteX498" fmla="*/ 6518815 w 12208633"/>
              <a:gd name="connsiteY498" fmla="*/ 461728 h 5434893"/>
              <a:gd name="connsiteX499" fmla="*/ 6513574 w 12208633"/>
              <a:gd name="connsiteY499" fmla="*/ 457263 h 5434893"/>
              <a:gd name="connsiteX500" fmla="*/ 6519398 w 12208633"/>
              <a:gd name="connsiteY500" fmla="*/ 454545 h 5434893"/>
              <a:gd name="connsiteX501" fmla="*/ 6519398 w 12208633"/>
              <a:gd name="connsiteY501" fmla="*/ 398442 h 5434893"/>
              <a:gd name="connsiteX502" fmla="*/ 6513574 w 12208633"/>
              <a:gd name="connsiteY502" fmla="*/ 395724 h 5434893"/>
              <a:gd name="connsiteX503" fmla="*/ 6519592 w 12208633"/>
              <a:gd name="connsiteY503" fmla="*/ 391259 h 5434893"/>
              <a:gd name="connsiteX504" fmla="*/ 6519592 w 12208633"/>
              <a:gd name="connsiteY504" fmla="*/ 336320 h 5434893"/>
              <a:gd name="connsiteX505" fmla="*/ 6517845 w 12208633"/>
              <a:gd name="connsiteY505" fmla="*/ 336320 h 5434893"/>
              <a:gd name="connsiteX506" fmla="*/ 6513574 w 12208633"/>
              <a:gd name="connsiteY506" fmla="*/ 332826 h 5434893"/>
              <a:gd name="connsiteX507" fmla="*/ 6517845 w 12208633"/>
              <a:gd name="connsiteY507" fmla="*/ 329331 h 5434893"/>
              <a:gd name="connsiteX508" fmla="*/ 6519592 w 12208633"/>
              <a:gd name="connsiteY508" fmla="*/ 329331 h 5434893"/>
              <a:gd name="connsiteX509" fmla="*/ 6519592 w 12208633"/>
              <a:gd name="connsiteY509" fmla="*/ 274586 h 5434893"/>
              <a:gd name="connsiteX510" fmla="*/ 6515709 w 12208633"/>
              <a:gd name="connsiteY510" fmla="*/ 273033 h 5434893"/>
              <a:gd name="connsiteX511" fmla="*/ 6513574 w 12208633"/>
              <a:gd name="connsiteY511" fmla="*/ 269927 h 5434893"/>
              <a:gd name="connsiteX512" fmla="*/ 6516486 w 12208633"/>
              <a:gd name="connsiteY512" fmla="*/ 267404 h 5434893"/>
              <a:gd name="connsiteX513" fmla="*/ 6520174 w 12208633"/>
              <a:gd name="connsiteY513" fmla="*/ 267209 h 5434893"/>
              <a:gd name="connsiteX514" fmla="*/ 6591809 w 12208633"/>
              <a:gd name="connsiteY514" fmla="*/ 267209 h 5434893"/>
              <a:gd name="connsiteX515" fmla="*/ 6594332 w 12208633"/>
              <a:gd name="connsiteY515" fmla="*/ 267209 h 5434893"/>
              <a:gd name="connsiteX516" fmla="*/ 6598409 w 12208633"/>
              <a:gd name="connsiteY516" fmla="*/ 269733 h 5434893"/>
              <a:gd name="connsiteX517" fmla="*/ 6596274 w 12208633"/>
              <a:gd name="connsiteY517" fmla="*/ 273227 h 5434893"/>
              <a:gd name="connsiteX518" fmla="*/ 6593556 w 12208633"/>
              <a:gd name="connsiteY518" fmla="*/ 277110 h 5434893"/>
              <a:gd name="connsiteX519" fmla="*/ 6593556 w 12208633"/>
              <a:gd name="connsiteY519" fmla="*/ 325449 h 5434893"/>
              <a:gd name="connsiteX520" fmla="*/ 6596079 w 12208633"/>
              <a:gd name="connsiteY520" fmla="*/ 329525 h 5434893"/>
              <a:gd name="connsiteX521" fmla="*/ 6595885 w 12208633"/>
              <a:gd name="connsiteY521" fmla="*/ 336126 h 5434893"/>
              <a:gd name="connsiteX522" fmla="*/ 6593556 w 12208633"/>
              <a:gd name="connsiteY522" fmla="*/ 340397 h 5434893"/>
              <a:gd name="connsiteX523" fmla="*/ 6593556 w 12208633"/>
              <a:gd name="connsiteY523" fmla="*/ 386988 h 5434893"/>
              <a:gd name="connsiteX524" fmla="*/ 6596079 w 12208633"/>
              <a:gd name="connsiteY524" fmla="*/ 391647 h 5434893"/>
              <a:gd name="connsiteX525" fmla="*/ 6595691 w 12208633"/>
              <a:gd name="connsiteY525" fmla="*/ 398442 h 5434893"/>
              <a:gd name="connsiteX526" fmla="*/ 6593556 w 12208633"/>
              <a:gd name="connsiteY526" fmla="*/ 402324 h 5434893"/>
              <a:gd name="connsiteX527" fmla="*/ 6593556 w 12208633"/>
              <a:gd name="connsiteY527" fmla="*/ 419020 h 5434893"/>
              <a:gd name="connsiteX528" fmla="*/ 6593556 w 12208633"/>
              <a:gd name="connsiteY528" fmla="*/ 449498 h 5434893"/>
              <a:gd name="connsiteX529" fmla="*/ 6596662 w 12208633"/>
              <a:gd name="connsiteY529" fmla="*/ 454934 h 5434893"/>
              <a:gd name="connsiteX530" fmla="*/ 6596662 w 12208633"/>
              <a:gd name="connsiteY530" fmla="*/ 460952 h 5434893"/>
              <a:gd name="connsiteX531" fmla="*/ 6593362 w 12208633"/>
              <a:gd name="connsiteY531" fmla="*/ 467746 h 5434893"/>
              <a:gd name="connsiteX532" fmla="*/ 6593362 w 12208633"/>
              <a:gd name="connsiteY532" fmla="*/ 510649 h 5434893"/>
              <a:gd name="connsiteX533" fmla="*/ 6596662 w 12208633"/>
              <a:gd name="connsiteY533" fmla="*/ 517444 h 5434893"/>
              <a:gd name="connsiteX534" fmla="*/ 6596468 w 12208633"/>
              <a:gd name="connsiteY534" fmla="*/ 523462 h 5434893"/>
              <a:gd name="connsiteX535" fmla="*/ 6593362 w 12208633"/>
              <a:gd name="connsiteY535" fmla="*/ 528315 h 5434893"/>
              <a:gd name="connsiteX536" fmla="*/ 6593362 w 12208633"/>
              <a:gd name="connsiteY536" fmla="*/ 561706 h 5434893"/>
              <a:gd name="connsiteX537" fmla="*/ 6593362 w 12208633"/>
              <a:gd name="connsiteY537" fmla="*/ 575489 h 5434893"/>
              <a:gd name="connsiteX538" fmla="*/ 6596079 w 12208633"/>
              <a:gd name="connsiteY538" fmla="*/ 579954 h 5434893"/>
              <a:gd name="connsiteX539" fmla="*/ 6596274 w 12208633"/>
              <a:gd name="connsiteY539" fmla="*/ 585584 h 5434893"/>
              <a:gd name="connsiteX540" fmla="*/ 6593167 w 12208633"/>
              <a:gd name="connsiteY540" fmla="*/ 590437 h 5434893"/>
              <a:gd name="connsiteX541" fmla="*/ 6593167 w 12208633"/>
              <a:gd name="connsiteY541" fmla="*/ 621498 h 5434893"/>
              <a:gd name="connsiteX542" fmla="*/ 6593167 w 12208633"/>
              <a:gd name="connsiteY542" fmla="*/ 637611 h 5434893"/>
              <a:gd name="connsiteX543" fmla="*/ 6595885 w 12208633"/>
              <a:gd name="connsiteY543" fmla="*/ 642270 h 5434893"/>
              <a:gd name="connsiteX544" fmla="*/ 6595885 w 12208633"/>
              <a:gd name="connsiteY544" fmla="*/ 648676 h 5434893"/>
              <a:gd name="connsiteX545" fmla="*/ 6593167 w 12208633"/>
              <a:gd name="connsiteY545" fmla="*/ 653918 h 5434893"/>
              <a:gd name="connsiteX546" fmla="*/ 6593167 w 12208633"/>
              <a:gd name="connsiteY546" fmla="*/ 721863 h 5434893"/>
              <a:gd name="connsiteX547" fmla="*/ 6598021 w 12208633"/>
              <a:gd name="connsiteY547" fmla="*/ 726716 h 5434893"/>
              <a:gd name="connsiteX548" fmla="*/ 6698387 w 12208633"/>
              <a:gd name="connsiteY548" fmla="*/ 726716 h 5434893"/>
              <a:gd name="connsiteX549" fmla="*/ 6703434 w 12208633"/>
              <a:gd name="connsiteY549" fmla="*/ 720892 h 5434893"/>
              <a:gd name="connsiteX550" fmla="*/ 6703434 w 12208633"/>
              <a:gd name="connsiteY550" fmla="*/ 606356 h 5434893"/>
              <a:gd name="connsiteX551" fmla="*/ 6703434 w 12208633"/>
              <a:gd name="connsiteY551" fmla="*/ 538992 h 5434893"/>
              <a:gd name="connsiteX552" fmla="*/ 6704405 w 12208633"/>
              <a:gd name="connsiteY552" fmla="*/ 532004 h 5434893"/>
              <a:gd name="connsiteX553" fmla="*/ 6704599 w 12208633"/>
              <a:gd name="connsiteY553" fmla="*/ 540351 h 5434893"/>
              <a:gd name="connsiteX554" fmla="*/ 6704599 w 12208633"/>
              <a:gd name="connsiteY554" fmla="*/ 719145 h 5434893"/>
              <a:gd name="connsiteX555" fmla="*/ 6704405 w 12208633"/>
              <a:gd name="connsiteY555" fmla="*/ 727493 h 5434893"/>
              <a:gd name="connsiteX556" fmla="*/ 6705181 w 12208633"/>
              <a:gd name="connsiteY556" fmla="*/ 727493 h 5434893"/>
              <a:gd name="connsiteX557" fmla="*/ 6704987 w 12208633"/>
              <a:gd name="connsiteY557" fmla="*/ 727299 h 5434893"/>
              <a:gd name="connsiteX558" fmla="*/ 6704987 w 12208633"/>
              <a:gd name="connsiteY558" fmla="*/ 535498 h 5434893"/>
              <a:gd name="connsiteX559" fmla="*/ 6705375 w 12208633"/>
              <a:gd name="connsiteY559" fmla="*/ 532004 h 5434893"/>
              <a:gd name="connsiteX560" fmla="*/ 6753132 w 12208633"/>
              <a:gd name="connsiteY560" fmla="*/ 490460 h 5434893"/>
              <a:gd name="connsiteX561" fmla="*/ 6799917 w 12208633"/>
              <a:gd name="connsiteY561" fmla="*/ 535304 h 5434893"/>
              <a:gd name="connsiteX562" fmla="*/ 6799917 w 12208633"/>
              <a:gd name="connsiteY562" fmla="*/ 681290 h 5434893"/>
              <a:gd name="connsiteX563" fmla="*/ 6799917 w 12208633"/>
              <a:gd name="connsiteY563" fmla="*/ 817181 h 5434893"/>
              <a:gd name="connsiteX564" fmla="*/ 6801858 w 12208633"/>
              <a:gd name="connsiteY564" fmla="*/ 823976 h 5434893"/>
              <a:gd name="connsiteX565" fmla="*/ 6814283 w 12208633"/>
              <a:gd name="connsiteY565" fmla="*/ 798933 h 5434893"/>
              <a:gd name="connsiteX566" fmla="*/ 6817389 w 12208633"/>
              <a:gd name="connsiteY566" fmla="*/ 787673 h 5434893"/>
              <a:gd name="connsiteX567" fmla="*/ 6817389 w 12208633"/>
              <a:gd name="connsiteY567" fmla="*/ 586749 h 5434893"/>
              <a:gd name="connsiteX568" fmla="*/ 6817389 w 12208633"/>
              <a:gd name="connsiteY568" fmla="*/ 537245 h 5434893"/>
              <a:gd name="connsiteX569" fmla="*/ 6856991 w 12208633"/>
              <a:gd name="connsiteY569" fmla="*/ 490460 h 5434893"/>
              <a:gd name="connsiteX570" fmla="*/ 6865339 w 12208633"/>
              <a:gd name="connsiteY570" fmla="*/ 490265 h 5434893"/>
              <a:gd name="connsiteX571" fmla="*/ 6912125 w 12208633"/>
              <a:gd name="connsiteY571" fmla="*/ 535110 h 5434893"/>
              <a:gd name="connsiteX572" fmla="*/ 6912125 w 12208633"/>
              <a:gd name="connsiteY572" fmla="*/ 713904 h 5434893"/>
              <a:gd name="connsiteX573" fmla="*/ 6912125 w 12208633"/>
              <a:gd name="connsiteY573" fmla="*/ 719339 h 5434893"/>
              <a:gd name="connsiteX574" fmla="*/ 6915425 w 12208633"/>
              <a:gd name="connsiteY574" fmla="*/ 721669 h 5434893"/>
              <a:gd name="connsiteX575" fmla="*/ 6980847 w 12208633"/>
              <a:gd name="connsiteY575" fmla="*/ 716039 h 5434893"/>
              <a:gd name="connsiteX576" fmla="*/ 7121398 w 12208633"/>
              <a:gd name="connsiteY576" fmla="*/ 816793 h 5434893"/>
              <a:gd name="connsiteX577" fmla="*/ 7130134 w 12208633"/>
              <a:gd name="connsiteY577" fmla="*/ 840865 h 5434893"/>
              <a:gd name="connsiteX578" fmla="*/ 7133434 w 12208633"/>
              <a:gd name="connsiteY578" fmla="*/ 842224 h 5434893"/>
              <a:gd name="connsiteX579" fmla="*/ 7143140 w 12208633"/>
              <a:gd name="connsiteY579" fmla="*/ 854066 h 5434893"/>
              <a:gd name="connsiteX580" fmla="*/ 7143162 w 12208633"/>
              <a:gd name="connsiteY580" fmla="*/ 858635 h 5434893"/>
              <a:gd name="connsiteX581" fmla="*/ 7363499 w 12208633"/>
              <a:gd name="connsiteY581" fmla="*/ 801441 h 5434893"/>
              <a:gd name="connsiteX582" fmla="*/ 7367909 w 12208633"/>
              <a:gd name="connsiteY582" fmla="*/ 799551 h 5434893"/>
              <a:gd name="connsiteX583" fmla="*/ 7367909 w 12208633"/>
              <a:gd name="connsiteY583" fmla="*/ 792936 h 5434893"/>
              <a:gd name="connsiteX584" fmla="*/ 7362239 w 12208633"/>
              <a:gd name="connsiteY584" fmla="*/ 782541 h 5434893"/>
              <a:gd name="connsiteX585" fmla="*/ 7360349 w 12208633"/>
              <a:gd name="connsiteY585" fmla="*/ 769312 h 5434893"/>
              <a:gd name="connsiteX586" fmla="*/ 7365389 w 12208633"/>
              <a:gd name="connsiteY586" fmla="*/ 769627 h 5434893"/>
              <a:gd name="connsiteX587" fmla="*/ 7368854 w 12208633"/>
              <a:gd name="connsiteY587" fmla="*/ 770257 h 5434893"/>
              <a:gd name="connsiteX588" fmla="*/ 7374839 w 12208633"/>
              <a:gd name="connsiteY588" fmla="*/ 772777 h 5434893"/>
              <a:gd name="connsiteX589" fmla="*/ 7378304 w 12208633"/>
              <a:gd name="connsiteY589" fmla="*/ 768682 h 5434893"/>
              <a:gd name="connsiteX590" fmla="*/ 7381769 w 12208633"/>
              <a:gd name="connsiteY590" fmla="*/ 768367 h 5434893"/>
              <a:gd name="connsiteX591" fmla="*/ 7387439 w 12208633"/>
              <a:gd name="connsiteY591" fmla="*/ 768682 h 5434893"/>
              <a:gd name="connsiteX592" fmla="*/ 7392164 w 12208633"/>
              <a:gd name="connsiteY592" fmla="*/ 772462 h 5434893"/>
              <a:gd name="connsiteX593" fmla="*/ 7401299 w 12208633"/>
              <a:gd name="connsiteY593" fmla="*/ 770257 h 5434893"/>
              <a:gd name="connsiteX594" fmla="*/ 7403819 w 12208633"/>
              <a:gd name="connsiteY594" fmla="*/ 768997 h 5434893"/>
              <a:gd name="connsiteX595" fmla="*/ 7409488 w 12208633"/>
              <a:gd name="connsiteY595" fmla="*/ 772462 h 5434893"/>
              <a:gd name="connsiteX596" fmla="*/ 7416103 w 12208633"/>
              <a:gd name="connsiteY596" fmla="*/ 767737 h 5434893"/>
              <a:gd name="connsiteX597" fmla="*/ 7417993 w 12208633"/>
              <a:gd name="connsiteY597" fmla="*/ 769627 h 5434893"/>
              <a:gd name="connsiteX598" fmla="*/ 7413268 w 12208633"/>
              <a:gd name="connsiteY598" fmla="*/ 784116 h 5434893"/>
              <a:gd name="connsiteX599" fmla="*/ 7413268 w 12208633"/>
              <a:gd name="connsiteY599" fmla="*/ 788211 h 5434893"/>
              <a:gd name="connsiteX600" fmla="*/ 7501152 w 12208633"/>
              <a:gd name="connsiteY600" fmla="*/ 765847 h 5434893"/>
              <a:gd name="connsiteX601" fmla="*/ 7648884 w 12208633"/>
              <a:gd name="connsiteY601" fmla="*/ 727417 h 5434893"/>
              <a:gd name="connsiteX602" fmla="*/ 7662113 w 12208633"/>
              <a:gd name="connsiteY602" fmla="*/ 727417 h 5434893"/>
              <a:gd name="connsiteX603" fmla="*/ 7687313 w 12208633"/>
              <a:gd name="connsiteY603" fmla="*/ 733402 h 5434893"/>
              <a:gd name="connsiteX604" fmla="*/ 7687313 w 12208633"/>
              <a:gd name="connsiteY604" fmla="*/ 535272 h 5434893"/>
              <a:gd name="connsiteX605" fmla="*/ 7687313 w 12208633"/>
              <a:gd name="connsiteY605" fmla="*/ 411795 h 5434893"/>
              <a:gd name="connsiteX606" fmla="*/ 7696133 w 12208633"/>
              <a:gd name="connsiteY606" fmla="*/ 402660 h 5434893"/>
              <a:gd name="connsiteX607" fmla="*/ 7710622 w 12208633"/>
              <a:gd name="connsiteY607" fmla="*/ 402975 h 5434893"/>
              <a:gd name="connsiteX608" fmla="*/ 7727002 w 12208633"/>
              <a:gd name="connsiteY608" fmla="*/ 402660 h 5434893"/>
              <a:gd name="connsiteX609" fmla="*/ 7732042 w 12208633"/>
              <a:gd name="connsiteY609" fmla="*/ 408015 h 5434893"/>
              <a:gd name="connsiteX610" fmla="*/ 7732042 w 12208633"/>
              <a:gd name="connsiteY610" fmla="*/ 411795 h 5434893"/>
              <a:gd name="connsiteX611" fmla="*/ 7732042 w 12208633"/>
              <a:gd name="connsiteY611" fmla="*/ 745057 h 5434893"/>
              <a:gd name="connsiteX612" fmla="*/ 7769211 w 12208633"/>
              <a:gd name="connsiteY612" fmla="*/ 755137 h 5434893"/>
              <a:gd name="connsiteX613" fmla="*/ 7783701 w 12208633"/>
              <a:gd name="connsiteY613" fmla="*/ 758602 h 5434893"/>
              <a:gd name="connsiteX614" fmla="*/ 7783701 w 12208633"/>
              <a:gd name="connsiteY614" fmla="*/ 415575 h 5434893"/>
              <a:gd name="connsiteX615" fmla="*/ 7796616 w 12208633"/>
              <a:gd name="connsiteY615" fmla="*/ 402660 h 5434893"/>
              <a:gd name="connsiteX616" fmla="*/ 7807325 w 12208633"/>
              <a:gd name="connsiteY616" fmla="*/ 402975 h 5434893"/>
              <a:gd name="connsiteX617" fmla="*/ 7822760 w 12208633"/>
              <a:gd name="connsiteY617" fmla="*/ 402660 h 5434893"/>
              <a:gd name="connsiteX618" fmla="*/ 7828745 w 12208633"/>
              <a:gd name="connsiteY618" fmla="*/ 408960 h 5434893"/>
              <a:gd name="connsiteX619" fmla="*/ 7828745 w 12208633"/>
              <a:gd name="connsiteY619" fmla="*/ 416835 h 5434893"/>
              <a:gd name="connsiteX620" fmla="*/ 7828745 w 12208633"/>
              <a:gd name="connsiteY620" fmla="*/ 770572 h 5434893"/>
              <a:gd name="connsiteX621" fmla="*/ 7867174 w 12208633"/>
              <a:gd name="connsiteY621" fmla="*/ 780652 h 5434893"/>
              <a:gd name="connsiteX622" fmla="*/ 7870954 w 12208633"/>
              <a:gd name="connsiteY622" fmla="*/ 777186 h 5434893"/>
              <a:gd name="connsiteX623" fmla="*/ 7870954 w 12208633"/>
              <a:gd name="connsiteY623" fmla="*/ 768367 h 5434893"/>
              <a:gd name="connsiteX624" fmla="*/ 7870954 w 12208633"/>
              <a:gd name="connsiteY624" fmla="*/ 553542 h 5434893"/>
              <a:gd name="connsiteX625" fmla="*/ 7871269 w 12208633"/>
              <a:gd name="connsiteY625" fmla="*/ 541887 h 5434893"/>
              <a:gd name="connsiteX626" fmla="*/ 7870639 w 12208633"/>
              <a:gd name="connsiteY626" fmla="*/ 518892 h 5434893"/>
              <a:gd name="connsiteX627" fmla="*/ 7878514 w 12208633"/>
              <a:gd name="connsiteY627" fmla="*/ 511018 h 5434893"/>
              <a:gd name="connsiteX628" fmla="*/ 7929543 w 12208633"/>
              <a:gd name="connsiteY628" fmla="*/ 511018 h 5434893"/>
              <a:gd name="connsiteX629" fmla="*/ 7967972 w 12208633"/>
              <a:gd name="connsiteY629" fmla="*/ 511018 h 5434893"/>
              <a:gd name="connsiteX630" fmla="*/ 7977107 w 12208633"/>
              <a:gd name="connsiteY630" fmla="*/ 509758 h 5434893"/>
              <a:gd name="connsiteX631" fmla="*/ 7976792 w 12208633"/>
              <a:gd name="connsiteY631" fmla="*/ 481093 h 5434893"/>
              <a:gd name="connsiteX632" fmla="*/ 7979627 w 12208633"/>
              <a:gd name="connsiteY632" fmla="*/ 476368 h 5434893"/>
              <a:gd name="connsiteX633" fmla="*/ 7983407 w 12208633"/>
              <a:gd name="connsiteY633" fmla="*/ 481409 h 5434893"/>
              <a:gd name="connsiteX634" fmla="*/ 7983722 w 12208633"/>
              <a:gd name="connsiteY634" fmla="*/ 511018 h 5434893"/>
              <a:gd name="connsiteX635" fmla="*/ 7990967 w 12208633"/>
              <a:gd name="connsiteY635" fmla="*/ 511018 h 5434893"/>
              <a:gd name="connsiteX636" fmla="*/ 7991282 w 12208633"/>
              <a:gd name="connsiteY636" fmla="*/ 486133 h 5434893"/>
              <a:gd name="connsiteX637" fmla="*/ 7991282 w 12208633"/>
              <a:gd name="connsiteY637" fmla="*/ 480463 h 5434893"/>
              <a:gd name="connsiteX638" fmla="*/ 7995062 w 12208633"/>
              <a:gd name="connsiteY638" fmla="*/ 476054 h 5434893"/>
              <a:gd name="connsiteX639" fmla="*/ 7998842 w 12208633"/>
              <a:gd name="connsiteY639" fmla="*/ 480149 h 5434893"/>
              <a:gd name="connsiteX640" fmla="*/ 7998842 w 12208633"/>
              <a:gd name="connsiteY640" fmla="*/ 504088 h 5434893"/>
              <a:gd name="connsiteX641" fmla="*/ 7999157 w 12208633"/>
              <a:gd name="connsiteY641" fmla="*/ 510703 h 5434893"/>
              <a:gd name="connsiteX642" fmla="*/ 8006401 w 12208633"/>
              <a:gd name="connsiteY642" fmla="*/ 510703 h 5434893"/>
              <a:gd name="connsiteX643" fmla="*/ 8006716 w 12208633"/>
              <a:gd name="connsiteY643" fmla="*/ 485818 h 5434893"/>
              <a:gd name="connsiteX644" fmla="*/ 8006716 w 12208633"/>
              <a:gd name="connsiteY644" fmla="*/ 480149 h 5434893"/>
              <a:gd name="connsiteX645" fmla="*/ 8010497 w 12208633"/>
              <a:gd name="connsiteY645" fmla="*/ 475739 h 5434893"/>
              <a:gd name="connsiteX646" fmla="*/ 8014276 w 12208633"/>
              <a:gd name="connsiteY646" fmla="*/ 479833 h 5434893"/>
              <a:gd name="connsiteX647" fmla="*/ 8014276 w 12208633"/>
              <a:gd name="connsiteY647" fmla="*/ 503773 h 5434893"/>
              <a:gd name="connsiteX648" fmla="*/ 8014591 w 12208633"/>
              <a:gd name="connsiteY648" fmla="*/ 510388 h 5434893"/>
              <a:gd name="connsiteX649" fmla="*/ 8104995 w 12208633"/>
              <a:gd name="connsiteY649" fmla="*/ 510388 h 5434893"/>
              <a:gd name="connsiteX650" fmla="*/ 8113184 w 12208633"/>
              <a:gd name="connsiteY650" fmla="*/ 503143 h 5434893"/>
              <a:gd name="connsiteX651" fmla="*/ 8189098 w 12208633"/>
              <a:gd name="connsiteY651" fmla="*/ 503143 h 5434893"/>
              <a:gd name="connsiteX652" fmla="*/ 8199807 w 12208633"/>
              <a:gd name="connsiteY652" fmla="*/ 510703 h 5434893"/>
              <a:gd name="connsiteX653" fmla="*/ 8213037 w 12208633"/>
              <a:gd name="connsiteY653" fmla="*/ 525192 h 5434893"/>
              <a:gd name="connsiteX654" fmla="*/ 8212722 w 12208633"/>
              <a:gd name="connsiteY654" fmla="*/ 542202 h 5434893"/>
              <a:gd name="connsiteX655" fmla="*/ 8213037 w 12208633"/>
              <a:gd name="connsiteY655" fmla="*/ 552912 h 5434893"/>
              <a:gd name="connsiteX656" fmla="*/ 8213037 w 12208633"/>
              <a:gd name="connsiteY656" fmla="*/ 899839 h 5434893"/>
              <a:gd name="connsiteX657" fmla="*/ 8222585 w 12208633"/>
              <a:gd name="connsiteY657" fmla="*/ 899839 h 5434893"/>
              <a:gd name="connsiteX658" fmla="*/ 8222588 w 12208633"/>
              <a:gd name="connsiteY658" fmla="*/ 899188 h 5434893"/>
              <a:gd name="connsiteX659" fmla="*/ 8361723 w 12208633"/>
              <a:gd name="connsiteY659" fmla="*/ 819757 h 5434893"/>
              <a:gd name="connsiteX660" fmla="*/ 8400660 w 12208633"/>
              <a:gd name="connsiteY660" fmla="*/ 891401 h 5434893"/>
              <a:gd name="connsiteX661" fmla="*/ 8528374 w 12208633"/>
              <a:gd name="connsiteY661" fmla="*/ 819237 h 5434893"/>
              <a:gd name="connsiteX662" fmla="*/ 8564716 w 12208633"/>
              <a:gd name="connsiteY662" fmla="*/ 886728 h 5434893"/>
              <a:gd name="connsiteX663" fmla="*/ 8566273 w 12208633"/>
              <a:gd name="connsiteY663" fmla="*/ 724750 h 5434893"/>
              <a:gd name="connsiteX664" fmla="*/ 8590674 w 12208633"/>
              <a:gd name="connsiteY664" fmla="*/ 700868 h 5434893"/>
              <a:gd name="connsiteX665" fmla="*/ 8617151 w 12208633"/>
              <a:gd name="connsiteY665" fmla="*/ 674910 h 5434893"/>
              <a:gd name="connsiteX666" fmla="*/ 8617151 w 12208633"/>
              <a:gd name="connsiteY666" fmla="*/ 624552 h 5434893"/>
              <a:gd name="connsiteX667" fmla="*/ 8649858 w 12208633"/>
              <a:gd name="connsiteY667" fmla="*/ 572636 h 5434893"/>
              <a:gd name="connsiteX668" fmla="*/ 8662318 w 12208633"/>
              <a:gd name="connsiteY668" fmla="*/ 552388 h 5434893"/>
              <a:gd name="connsiteX669" fmla="*/ 8661799 w 12208633"/>
              <a:gd name="connsiteY669" fmla="*/ 524353 h 5434893"/>
              <a:gd name="connsiteX670" fmla="*/ 8675816 w 12208633"/>
              <a:gd name="connsiteY670" fmla="*/ 509298 h 5434893"/>
              <a:gd name="connsiteX671" fmla="*/ 8794185 w 12208633"/>
              <a:gd name="connsiteY671" fmla="*/ 509298 h 5434893"/>
              <a:gd name="connsiteX672" fmla="*/ 8810279 w 12208633"/>
              <a:gd name="connsiteY672" fmla="*/ 527469 h 5434893"/>
              <a:gd name="connsiteX673" fmla="*/ 8810279 w 12208633"/>
              <a:gd name="connsiteY673" fmla="*/ 636493 h 5434893"/>
              <a:gd name="connsiteX674" fmla="*/ 8811837 w 12208633"/>
              <a:gd name="connsiteY674" fmla="*/ 677506 h 5434893"/>
              <a:gd name="connsiteX675" fmla="*/ 8817547 w 12208633"/>
              <a:gd name="connsiteY675" fmla="*/ 686332 h 5434893"/>
              <a:gd name="connsiteX676" fmla="*/ 8822220 w 12208633"/>
              <a:gd name="connsiteY676" fmla="*/ 678025 h 5434893"/>
              <a:gd name="connsiteX677" fmla="*/ 8822220 w 12208633"/>
              <a:gd name="connsiteY677" fmla="*/ 652587 h 5434893"/>
              <a:gd name="connsiteX678" fmla="*/ 8837795 w 12208633"/>
              <a:gd name="connsiteY678" fmla="*/ 637012 h 5434893"/>
              <a:gd name="connsiteX679" fmla="*/ 8854408 w 12208633"/>
              <a:gd name="connsiteY679" fmla="*/ 621956 h 5434893"/>
              <a:gd name="connsiteX680" fmla="*/ 8877770 w 12208633"/>
              <a:gd name="connsiteY680" fmla="*/ 577828 h 5434893"/>
              <a:gd name="connsiteX681" fmla="*/ 8895941 w 12208633"/>
              <a:gd name="connsiteY681" fmla="*/ 561214 h 5434893"/>
              <a:gd name="connsiteX682" fmla="*/ 8932282 w 12208633"/>
              <a:gd name="connsiteY682" fmla="*/ 564848 h 5434893"/>
              <a:gd name="connsiteX683" fmla="*/ 8940589 w 12208633"/>
              <a:gd name="connsiteY683" fmla="*/ 572636 h 5434893"/>
              <a:gd name="connsiteX684" fmla="*/ 8972258 w 12208633"/>
              <a:gd name="connsiteY684" fmla="*/ 628706 h 5434893"/>
              <a:gd name="connsiteX685" fmla="*/ 8972258 w 12208633"/>
              <a:gd name="connsiteY685" fmla="*/ 722673 h 5434893"/>
              <a:gd name="connsiteX686" fmla="*/ 9035595 w 12208633"/>
              <a:gd name="connsiteY686" fmla="*/ 719558 h 5434893"/>
              <a:gd name="connsiteX687" fmla="*/ 9068822 w 12208633"/>
              <a:gd name="connsiteY687" fmla="*/ 146923 h 5434893"/>
              <a:gd name="connsiteX688" fmla="*/ 9146177 w 12208633"/>
              <a:gd name="connsiteY688" fmla="*/ 146923 h 5434893"/>
              <a:gd name="connsiteX689" fmla="*/ 9180961 w 12208633"/>
              <a:gd name="connsiteY689" fmla="*/ 716962 h 5434893"/>
              <a:gd name="connsiteX690" fmla="*/ 9225090 w 12208633"/>
              <a:gd name="connsiteY690" fmla="*/ 715405 h 5434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Lst>
            <a:rect l="l" t="t" r="r" b="b"/>
            <a:pathLst>
              <a:path w="12208633" h="5434893">
                <a:moveTo>
                  <a:pt x="7143321" y="892474"/>
                </a:moveTo>
                <a:lnTo>
                  <a:pt x="7143335" y="895416"/>
                </a:lnTo>
                <a:lnTo>
                  <a:pt x="7147277" y="895507"/>
                </a:lnTo>
                <a:lnTo>
                  <a:pt x="7147099" y="892474"/>
                </a:lnTo>
                <a:close/>
                <a:moveTo>
                  <a:pt x="6355163" y="727493"/>
                </a:moveTo>
                <a:lnTo>
                  <a:pt x="6355358" y="727687"/>
                </a:lnTo>
                <a:cubicBezTo>
                  <a:pt x="6355163" y="727687"/>
                  <a:pt x="6355163" y="727687"/>
                  <a:pt x="6354969" y="727687"/>
                </a:cubicBezTo>
                <a:cubicBezTo>
                  <a:pt x="6354969" y="727881"/>
                  <a:pt x="6354775" y="728075"/>
                  <a:pt x="6354969" y="728075"/>
                </a:cubicBezTo>
                <a:cubicBezTo>
                  <a:pt x="6354969" y="727881"/>
                  <a:pt x="6355163" y="727881"/>
                  <a:pt x="6355358" y="727687"/>
                </a:cubicBezTo>
                <a:cubicBezTo>
                  <a:pt x="6355358" y="727687"/>
                  <a:pt x="6355552" y="727493"/>
                  <a:pt x="6355552" y="727493"/>
                </a:cubicBezTo>
                <a:cubicBezTo>
                  <a:pt x="6355358" y="727493"/>
                  <a:pt x="6355358" y="727493"/>
                  <a:pt x="6355163" y="727493"/>
                </a:cubicBezTo>
                <a:close/>
                <a:moveTo>
                  <a:pt x="8604691" y="725788"/>
                </a:moveTo>
                <a:cubicBezTo>
                  <a:pt x="8595865" y="725788"/>
                  <a:pt x="8591193" y="727865"/>
                  <a:pt x="8591193" y="738248"/>
                </a:cubicBezTo>
                <a:cubicBezTo>
                  <a:pt x="8591712" y="788607"/>
                  <a:pt x="8591712" y="839485"/>
                  <a:pt x="8590674" y="889843"/>
                </a:cubicBezTo>
                <a:cubicBezTo>
                  <a:pt x="8590674" y="899188"/>
                  <a:pt x="8593789" y="903341"/>
                  <a:pt x="8603653" y="903341"/>
                </a:cubicBezTo>
                <a:cubicBezTo>
                  <a:pt x="8613517" y="903341"/>
                  <a:pt x="8616632" y="899708"/>
                  <a:pt x="8616632" y="889843"/>
                </a:cubicBezTo>
                <a:cubicBezTo>
                  <a:pt x="8616112" y="864923"/>
                  <a:pt x="8616632" y="840523"/>
                  <a:pt x="8616632" y="815603"/>
                </a:cubicBezTo>
                <a:cubicBezTo>
                  <a:pt x="8616632" y="790164"/>
                  <a:pt x="8616112" y="764206"/>
                  <a:pt x="8616632" y="738767"/>
                </a:cubicBezTo>
                <a:cubicBezTo>
                  <a:pt x="8616632" y="729941"/>
                  <a:pt x="8614555" y="725788"/>
                  <a:pt x="8604691" y="725788"/>
                </a:cubicBezTo>
                <a:close/>
                <a:moveTo>
                  <a:pt x="8744865" y="683217"/>
                </a:moveTo>
                <a:cubicBezTo>
                  <a:pt x="8737078" y="683217"/>
                  <a:pt x="8735001" y="687370"/>
                  <a:pt x="8735001" y="694119"/>
                </a:cubicBezTo>
                <a:cubicBezTo>
                  <a:pt x="8735001" y="760053"/>
                  <a:pt x="8735001" y="825986"/>
                  <a:pt x="8735520" y="892439"/>
                </a:cubicBezTo>
                <a:cubicBezTo>
                  <a:pt x="8735001" y="900226"/>
                  <a:pt x="8738635" y="903341"/>
                  <a:pt x="8746422" y="903341"/>
                </a:cubicBezTo>
                <a:cubicBezTo>
                  <a:pt x="8759921" y="902822"/>
                  <a:pt x="8773938" y="902822"/>
                  <a:pt x="8787436" y="903341"/>
                </a:cubicBezTo>
                <a:cubicBezTo>
                  <a:pt x="8797819" y="903861"/>
                  <a:pt x="8801454" y="899708"/>
                  <a:pt x="8801454" y="889324"/>
                </a:cubicBezTo>
                <a:cubicBezTo>
                  <a:pt x="8800934" y="865443"/>
                  <a:pt x="8801454" y="842080"/>
                  <a:pt x="8801454" y="818718"/>
                </a:cubicBezTo>
                <a:cubicBezTo>
                  <a:pt x="8801454" y="813527"/>
                  <a:pt x="8800415" y="805739"/>
                  <a:pt x="8807164" y="805739"/>
                </a:cubicBezTo>
                <a:cubicBezTo>
                  <a:pt x="8825854" y="805739"/>
                  <a:pt x="8822220" y="792760"/>
                  <a:pt x="8822739" y="781857"/>
                </a:cubicBezTo>
                <a:cubicBezTo>
                  <a:pt x="8822739" y="773551"/>
                  <a:pt x="8819105" y="771474"/>
                  <a:pt x="8811317" y="771474"/>
                </a:cubicBezTo>
                <a:cubicBezTo>
                  <a:pt x="8798858" y="771474"/>
                  <a:pt x="8786398" y="770955"/>
                  <a:pt x="8773938" y="771474"/>
                </a:cubicBezTo>
                <a:cubicBezTo>
                  <a:pt x="8761478" y="771994"/>
                  <a:pt x="8756286" y="766283"/>
                  <a:pt x="8756286" y="754342"/>
                </a:cubicBezTo>
                <a:cubicBezTo>
                  <a:pt x="8756286" y="744997"/>
                  <a:pt x="8756286" y="735133"/>
                  <a:pt x="8756286" y="725269"/>
                </a:cubicBezTo>
                <a:cubicBezTo>
                  <a:pt x="8755767" y="725269"/>
                  <a:pt x="8755767" y="725269"/>
                  <a:pt x="8755767" y="725269"/>
                </a:cubicBezTo>
                <a:cubicBezTo>
                  <a:pt x="8755767" y="714886"/>
                  <a:pt x="8755767" y="705021"/>
                  <a:pt x="8755767" y="694638"/>
                </a:cubicBezTo>
                <a:cubicBezTo>
                  <a:pt x="8755767" y="686851"/>
                  <a:pt x="8753171" y="683217"/>
                  <a:pt x="8744865" y="683217"/>
                </a:cubicBezTo>
                <a:close/>
                <a:moveTo>
                  <a:pt x="5999516" y="672943"/>
                </a:moveTo>
                <a:lnTo>
                  <a:pt x="5999516" y="672950"/>
                </a:lnTo>
                <a:lnTo>
                  <a:pt x="6106191" y="672950"/>
                </a:lnTo>
                <a:lnTo>
                  <a:pt x="6106226" y="672943"/>
                </a:lnTo>
                <a:lnTo>
                  <a:pt x="6103287" y="672943"/>
                </a:lnTo>
                <a:lnTo>
                  <a:pt x="6095614" y="672943"/>
                </a:lnTo>
                <a:close/>
                <a:moveTo>
                  <a:pt x="5844017" y="672943"/>
                </a:moveTo>
                <a:lnTo>
                  <a:pt x="5844017" y="672950"/>
                </a:lnTo>
                <a:lnTo>
                  <a:pt x="5950885" y="672950"/>
                </a:lnTo>
                <a:lnTo>
                  <a:pt x="5950920" y="672943"/>
                </a:lnTo>
                <a:lnTo>
                  <a:pt x="5947738" y="672943"/>
                </a:lnTo>
                <a:lnTo>
                  <a:pt x="5940066" y="672943"/>
                </a:lnTo>
                <a:close/>
                <a:moveTo>
                  <a:pt x="2661207" y="578320"/>
                </a:moveTo>
                <a:lnTo>
                  <a:pt x="2649387" y="591167"/>
                </a:lnTo>
                <a:lnTo>
                  <a:pt x="2649387" y="660718"/>
                </a:lnTo>
                <a:lnTo>
                  <a:pt x="2661207" y="660966"/>
                </a:lnTo>
                <a:cubicBezTo>
                  <a:pt x="2661207" y="660966"/>
                  <a:pt x="2661207" y="660966"/>
                  <a:pt x="2661207" y="612643"/>
                </a:cubicBezTo>
                <a:close/>
                <a:moveTo>
                  <a:pt x="2521154" y="535617"/>
                </a:moveTo>
                <a:cubicBezTo>
                  <a:pt x="2512848" y="535617"/>
                  <a:pt x="2510252" y="539251"/>
                  <a:pt x="2510252" y="547038"/>
                </a:cubicBezTo>
                <a:cubicBezTo>
                  <a:pt x="2510252" y="557421"/>
                  <a:pt x="2510252" y="567286"/>
                  <a:pt x="2510252" y="577669"/>
                </a:cubicBezTo>
                <a:cubicBezTo>
                  <a:pt x="2510252" y="577669"/>
                  <a:pt x="2510252" y="577669"/>
                  <a:pt x="2509733" y="577669"/>
                </a:cubicBezTo>
                <a:cubicBezTo>
                  <a:pt x="2509733" y="587533"/>
                  <a:pt x="2509733" y="597397"/>
                  <a:pt x="2509733" y="606742"/>
                </a:cubicBezTo>
                <a:cubicBezTo>
                  <a:pt x="2509733" y="618683"/>
                  <a:pt x="2504541" y="624394"/>
                  <a:pt x="2492081" y="623874"/>
                </a:cubicBezTo>
                <a:cubicBezTo>
                  <a:pt x="2479621" y="623355"/>
                  <a:pt x="2467161" y="623874"/>
                  <a:pt x="2454702" y="623874"/>
                </a:cubicBezTo>
                <a:cubicBezTo>
                  <a:pt x="2446914" y="623874"/>
                  <a:pt x="2443280" y="625951"/>
                  <a:pt x="2443280" y="634257"/>
                </a:cubicBezTo>
                <a:cubicBezTo>
                  <a:pt x="2443799" y="645160"/>
                  <a:pt x="2440165" y="658139"/>
                  <a:pt x="2458855" y="658139"/>
                </a:cubicBezTo>
                <a:cubicBezTo>
                  <a:pt x="2465604" y="658139"/>
                  <a:pt x="2464565" y="665927"/>
                  <a:pt x="2464565" y="671118"/>
                </a:cubicBezTo>
                <a:lnTo>
                  <a:pt x="2464565" y="735104"/>
                </a:lnTo>
                <a:lnTo>
                  <a:pt x="2530525" y="735104"/>
                </a:lnTo>
                <a:lnTo>
                  <a:pt x="2531018" y="546519"/>
                </a:lnTo>
                <a:cubicBezTo>
                  <a:pt x="2531018" y="539770"/>
                  <a:pt x="2528941" y="535617"/>
                  <a:pt x="2521154" y="535617"/>
                </a:cubicBezTo>
                <a:close/>
                <a:moveTo>
                  <a:pt x="8701774" y="534218"/>
                </a:moveTo>
                <a:cubicBezTo>
                  <a:pt x="8696063" y="534218"/>
                  <a:pt x="8688276" y="532660"/>
                  <a:pt x="8688276" y="540967"/>
                </a:cubicBezTo>
                <a:cubicBezTo>
                  <a:pt x="8688276" y="550312"/>
                  <a:pt x="8681527" y="562253"/>
                  <a:pt x="8695025" y="567963"/>
                </a:cubicBezTo>
                <a:cubicBezTo>
                  <a:pt x="8725656" y="580943"/>
                  <a:pt x="8736558" y="605343"/>
                  <a:pt x="8735520" y="637012"/>
                </a:cubicBezTo>
                <a:cubicBezTo>
                  <a:pt x="8735001" y="666604"/>
                  <a:pt x="8733443" y="664008"/>
                  <a:pt x="8760440" y="664008"/>
                </a:cubicBezTo>
                <a:cubicBezTo>
                  <a:pt x="8763036" y="664008"/>
                  <a:pt x="8765112" y="664008"/>
                  <a:pt x="8767189" y="664527"/>
                </a:cubicBezTo>
                <a:cubicBezTo>
                  <a:pt x="8772899" y="665566"/>
                  <a:pt x="8777053" y="667124"/>
                  <a:pt x="8776534" y="675429"/>
                </a:cubicBezTo>
                <a:cubicBezTo>
                  <a:pt x="8774976" y="692043"/>
                  <a:pt x="8776014" y="708136"/>
                  <a:pt x="8776014" y="724750"/>
                </a:cubicBezTo>
                <a:cubicBezTo>
                  <a:pt x="8776014" y="749669"/>
                  <a:pt x="8776014" y="749669"/>
                  <a:pt x="8799896" y="750708"/>
                </a:cubicBezTo>
                <a:cubicBezTo>
                  <a:pt x="8801454" y="750708"/>
                  <a:pt x="8802492" y="751227"/>
                  <a:pt x="8804049" y="751227"/>
                </a:cubicBezTo>
                <a:cubicBezTo>
                  <a:pt x="8812875" y="751746"/>
                  <a:pt x="8822220" y="754861"/>
                  <a:pt x="8822739" y="740324"/>
                </a:cubicBezTo>
                <a:cubicBezTo>
                  <a:pt x="8823777" y="714886"/>
                  <a:pt x="8823777" y="713328"/>
                  <a:pt x="8806645" y="712809"/>
                </a:cubicBezTo>
                <a:cubicBezTo>
                  <a:pt x="8789513" y="711771"/>
                  <a:pt x="8785359" y="708136"/>
                  <a:pt x="8785359" y="691004"/>
                </a:cubicBezTo>
                <a:cubicBezTo>
                  <a:pt x="8785359" y="667124"/>
                  <a:pt x="8785359" y="643761"/>
                  <a:pt x="8785359" y="620399"/>
                </a:cubicBezTo>
                <a:cubicBezTo>
                  <a:pt x="8784840" y="620399"/>
                  <a:pt x="8784840" y="620399"/>
                  <a:pt x="8784840" y="620399"/>
                </a:cubicBezTo>
                <a:cubicBezTo>
                  <a:pt x="8784840" y="596517"/>
                  <a:pt x="8784321" y="572636"/>
                  <a:pt x="8784840" y="548755"/>
                </a:cubicBezTo>
                <a:cubicBezTo>
                  <a:pt x="8785359" y="538371"/>
                  <a:pt x="8782244" y="533698"/>
                  <a:pt x="8770823" y="534218"/>
                </a:cubicBezTo>
                <a:cubicBezTo>
                  <a:pt x="8747980" y="534737"/>
                  <a:pt x="8724618" y="534218"/>
                  <a:pt x="8701774" y="534218"/>
                </a:cubicBezTo>
                <a:close/>
                <a:moveTo>
                  <a:pt x="7932693" y="518578"/>
                </a:moveTo>
                <a:cubicBezTo>
                  <a:pt x="7932693" y="518892"/>
                  <a:pt x="7932378" y="519208"/>
                  <a:pt x="7932378" y="519208"/>
                </a:cubicBezTo>
                <a:cubicBezTo>
                  <a:pt x="7932378" y="519208"/>
                  <a:pt x="7932693" y="519208"/>
                  <a:pt x="7932693" y="519208"/>
                </a:cubicBezTo>
                <a:cubicBezTo>
                  <a:pt x="7932693" y="519208"/>
                  <a:pt x="7932693" y="518892"/>
                  <a:pt x="7932693" y="518578"/>
                </a:cubicBezTo>
                <a:close/>
                <a:moveTo>
                  <a:pt x="7991282" y="518263"/>
                </a:moveTo>
                <a:cubicBezTo>
                  <a:pt x="7991282" y="518578"/>
                  <a:pt x="7991282" y="518578"/>
                  <a:pt x="7991282" y="518892"/>
                </a:cubicBezTo>
                <a:cubicBezTo>
                  <a:pt x="7991282" y="518892"/>
                  <a:pt x="7991597" y="518892"/>
                  <a:pt x="7991597" y="518892"/>
                </a:cubicBezTo>
                <a:cubicBezTo>
                  <a:pt x="7991597" y="518578"/>
                  <a:pt x="7991282" y="518578"/>
                  <a:pt x="7991282" y="518263"/>
                </a:cubicBezTo>
                <a:close/>
                <a:moveTo>
                  <a:pt x="7933323" y="517633"/>
                </a:moveTo>
                <a:cubicBezTo>
                  <a:pt x="7933008" y="517948"/>
                  <a:pt x="7933008" y="517948"/>
                  <a:pt x="7933008" y="518263"/>
                </a:cubicBezTo>
                <a:cubicBezTo>
                  <a:pt x="7933008" y="518263"/>
                  <a:pt x="7933323" y="518263"/>
                  <a:pt x="7933323" y="518263"/>
                </a:cubicBezTo>
                <a:cubicBezTo>
                  <a:pt x="7933323" y="517948"/>
                  <a:pt x="7933323" y="517948"/>
                  <a:pt x="7933323" y="517633"/>
                </a:cubicBezTo>
                <a:close/>
                <a:moveTo>
                  <a:pt x="9995853" y="483450"/>
                </a:moveTo>
                <a:lnTo>
                  <a:pt x="9995853" y="547260"/>
                </a:lnTo>
                <a:lnTo>
                  <a:pt x="10005688" y="548252"/>
                </a:lnTo>
                <a:cubicBezTo>
                  <a:pt x="10042501" y="555784"/>
                  <a:pt x="10070193" y="588356"/>
                  <a:pt x="10070193" y="627396"/>
                </a:cubicBezTo>
                <a:lnTo>
                  <a:pt x="10070193" y="839288"/>
                </a:lnTo>
                <a:lnTo>
                  <a:pt x="10098404" y="839288"/>
                </a:lnTo>
                <a:lnTo>
                  <a:pt x="10098404" y="483450"/>
                </a:lnTo>
                <a:close/>
                <a:moveTo>
                  <a:pt x="9781381" y="483450"/>
                </a:moveTo>
                <a:lnTo>
                  <a:pt x="9781381" y="547123"/>
                </a:lnTo>
                <a:lnTo>
                  <a:pt x="9792075" y="548201"/>
                </a:lnTo>
                <a:cubicBezTo>
                  <a:pt x="9828888" y="555733"/>
                  <a:pt x="9856579" y="588305"/>
                  <a:pt x="9856579" y="627345"/>
                </a:cubicBezTo>
                <a:lnTo>
                  <a:pt x="9856579" y="839288"/>
                </a:lnTo>
                <a:lnTo>
                  <a:pt x="9908622" y="839288"/>
                </a:lnTo>
                <a:lnTo>
                  <a:pt x="9908621" y="627396"/>
                </a:lnTo>
                <a:lnTo>
                  <a:pt x="9908622" y="627394"/>
                </a:lnTo>
                <a:lnTo>
                  <a:pt x="9908622" y="620889"/>
                </a:lnTo>
                <a:lnTo>
                  <a:pt x="9909277" y="620889"/>
                </a:lnTo>
                <a:lnTo>
                  <a:pt x="9910263" y="611115"/>
                </a:lnTo>
                <a:cubicBezTo>
                  <a:pt x="9916854" y="578904"/>
                  <a:pt x="9942616" y="553676"/>
                  <a:pt x="9975107" y="547872"/>
                </a:cubicBezTo>
                <a:lnTo>
                  <a:pt x="9975644" y="547825"/>
                </a:lnTo>
                <a:lnTo>
                  <a:pt x="9975644" y="483450"/>
                </a:lnTo>
                <a:close/>
                <a:moveTo>
                  <a:pt x="4460613" y="410313"/>
                </a:moveTo>
                <a:lnTo>
                  <a:pt x="4460613" y="474688"/>
                </a:lnTo>
                <a:lnTo>
                  <a:pt x="4461150" y="474735"/>
                </a:lnTo>
                <a:cubicBezTo>
                  <a:pt x="4493641" y="480539"/>
                  <a:pt x="4519403" y="505767"/>
                  <a:pt x="4525994" y="537978"/>
                </a:cubicBezTo>
                <a:lnTo>
                  <a:pt x="4526979" y="547752"/>
                </a:lnTo>
                <a:lnTo>
                  <a:pt x="4527635" y="547752"/>
                </a:lnTo>
                <a:lnTo>
                  <a:pt x="4527635" y="554257"/>
                </a:lnTo>
                <a:lnTo>
                  <a:pt x="4527635" y="554259"/>
                </a:lnTo>
                <a:lnTo>
                  <a:pt x="4527635" y="766151"/>
                </a:lnTo>
                <a:lnTo>
                  <a:pt x="4579677" y="766151"/>
                </a:lnTo>
                <a:lnTo>
                  <a:pt x="4579677" y="554208"/>
                </a:lnTo>
                <a:cubicBezTo>
                  <a:pt x="4579677" y="515168"/>
                  <a:pt x="4607369" y="482596"/>
                  <a:pt x="4644181" y="475064"/>
                </a:cubicBezTo>
                <a:lnTo>
                  <a:pt x="4654875" y="473986"/>
                </a:lnTo>
                <a:lnTo>
                  <a:pt x="4654875" y="410313"/>
                </a:lnTo>
                <a:close/>
                <a:moveTo>
                  <a:pt x="4337854" y="410313"/>
                </a:moveTo>
                <a:lnTo>
                  <a:pt x="4337854" y="645080"/>
                </a:lnTo>
                <a:lnTo>
                  <a:pt x="4354002" y="645080"/>
                </a:lnTo>
                <a:lnTo>
                  <a:pt x="4366063" y="645080"/>
                </a:lnTo>
                <a:lnTo>
                  <a:pt x="4366063" y="554259"/>
                </a:lnTo>
                <a:cubicBezTo>
                  <a:pt x="4366063" y="515219"/>
                  <a:pt x="4393756" y="482648"/>
                  <a:pt x="4430568" y="475115"/>
                </a:cubicBezTo>
                <a:lnTo>
                  <a:pt x="4440404" y="474123"/>
                </a:lnTo>
                <a:lnTo>
                  <a:pt x="4440404" y="410313"/>
                </a:lnTo>
                <a:close/>
                <a:moveTo>
                  <a:pt x="2495196" y="386617"/>
                </a:moveTo>
                <a:cubicBezTo>
                  <a:pt x="2483775" y="386098"/>
                  <a:pt x="2480660" y="390771"/>
                  <a:pt x="2481179" y="401154"/>
                </a:cubicBezTo>
                <a:cubicBezTo>
                  <a:pt x="2481698" y="425035"/>
                  <a:pt x="2481179" y="448917"/>
                  <a:pt x="2481179" y="472798"/>
                </a:cubicBezTo>
                <a:cubicBezTo>
                  <a:pt x="2481179" y="472798"/>
                  <a:pt x="2481179" y="472798"/>
                  <a:pt x="2480660" y="472798"/>
                </a:cubicBezTo>
                <a:cubicBezTo>
                  <a:pt x="2480660" y="496160"/>
                  <a:pt x="2480660" y="519523"/>
                  <a:pt x="2480660" y="543404"/>
                </a:cubicBezTo>
                <a:cubicBezTo>
                  <a:pt x="2480660" y="560536"/>
                  <a:pt x="2476506" y="564171"/>
                  <a:pt x="2459374" y="565209"/>
                </a:cubicBezTo>
                <a:cubicBezTo>
                  <a:pt x="2442242" y="565728"/>
                  <a:pt x="2442242" y="567286"/>
                  <a:pt x="2443280" y="592724"/>
                </a:cubicBezTo>
                <a:cubicBezTo>
                  <a:pt x="2443799" y="607261"/>
                  <a:pt x="2453144" y="604146"/>
                  <a:pt x="2461970" y="603627"/>
                </a:cubicBezTo>
                <a:cubicBezTo>
                  <a:pt x="2463527" y="603627"/>
                  <a:pt x="2464565" y="603108"/>
                  <a:pt x="2466123" y="603108"/>
                </a:cubicBezTo>
                <a:cubicBezTo>
                  <a:pt x="2490005" y="602069"/>
                  <a:pt x="2490005" y="602069"/>
                  <a:pt x="2490005" y="577150"/>
                </a:cubicBezTo>
                <a:cubicBezTo>
                  <a:pt x="2490005" y="560536"/>
                  <a:pt x="2491043" y="544443"/>
                  <a:pt x="2489485" y="527829"/>
                </a:cubicBezTo>
                <a:cubicBezTo>
                  <a:pt x="2488966" y="519523"/>
                  <a:pt x="2493120" y="517965"/>
                  <a:pt x="2498830" y="516927"/>
                </a:cubicBezTo>
                <a:cubicBezTo>
                  <a:pt x="2500907" y="516408"/>
                  <a:pt x="2502983" y="516408"/>
                  <a:pt x="2505579" y="516408"/>
                </a:cubicBezTo>
                <a:cubicBezTo>
                  <a:pt x="2532576" y="516408"/>
                  <a:pt x="2531018" y="519003"/>
                  <a:pt x="2530499" y="489411"/>
                </a:cubicBezTo>
                <a:cubicBezTo>
                  <a:pt x="2529461" y="457742"/>
                  <a:pt x="2540363" y="433342"/>
                  <a:pt x="2570994" y="420363"/>
                </a:cubicBezTo>
                <a:cubicBezTo>
                  <a:pt x="2584492" y="414652"/>
                  <a:pt x="2577743" y="402711"/>
                  <a:pt x="2577743" y="393366"/>
                </a:cubicBezTo>
                <a:cubicBezTo>
                  <a:pt x="2577743" y="385060"/>
                  <a:pt x="2569956" y="386617"/>
                  <a:pt x="2564244" y="386617"/>
                </a:cubicBezTo>
                <a:cubicBezTo>
                  <a:pt x="2541401" y="386617"/>
                  <a:pt x="2518039" y="387136"/>
                  <a:pt x="2495196" y="386617"/>
                </a:cubicBezTo>
                <a:close/>
                <a:moveTo>
                  <a:pt x="9258835" y="0"/>
                </a:moveTo>
                <a:lnTo>
                  <a:pt x="9334633" y="0"/>
                </a:lnTo>
                <a:lnTo>
                  <a:pt x="9369417" y="714886"/>
                </a:lnTo>
                <a:lnTo>
                  <a:pt x="9451963" y="716443"/>
                </a:lnTo>
                <a:lnTo>
                  <a:pt x="9451511" y="839288"/>
                </a:lnTo>
                <a:lnTo>
                  <a:pt x="9695008" y="839288"/>
                </a:lnTo>
                <a:lnTo>
                  <a:pt x="9695008" y="627345"/>
                </a:lnTo>
                <a:lnTo>
                  <a:pt x="9695008" y="627342"/>
                </a:lnTo>
                <a:lnTo>
                  <a:pt x="9695008" y="620838"/>
                </a:lnTo>
                <a:lnTo>
                  <a:pt x="9695582" y="620838"/>
                </a:lnTo>
                <a:lnTo>
                  <a:pt x="9696270" y="613044"/>
                </a:lnTo>
                <a:cubicBezTo>
                  <a:pt x="9702073" y="580553"/>
                  <a:pt x="9727301" y="554792"/>
                  <a:pt x="9759513" y="548201"/>
                </a:cubicBezTo>
                <a:lnTo>
                  <a:pt x="9761172" y="548033"/>
                </a:lnTo>
                <a:lnTo>
                  <a:pt x="9761172" y="452927"/>
                </a:lnTo>
                <a:lnTo>
                  <a:pt x="9781381" y="452927"/>
                </a:lnTo>
                <a:lnTo>
                  <a:pt x="9781381" y="453137"/>
                </a:lnTo>
                <a:lnTo>
                  <a:pt x="10098404" y="453137"/>
                </a:lnTo>
                <a:lnTo>
                  <a:pt x="10098404" y="395857"/>
                </a:lnTo>
                <a:lnTo>
                  <a:pt x="10098404" y="395855"/>
                </a:lnTo>
                <a:lnTo>
                  <a:pt x="10098404" y="322646"/>
                </a:lnTo>
                <a:lnTo>
                  <a:pt x="10147724" y="322646"/>
                </a:lnTo>
                <a:lnTo>
                  <a:pt x="10192315" y="322646"/>
                </a:lnTo>
                <a:lnTo>
                  <a:pt x="10192315" y="412796"/>
                </a:lnTo>
                <a:lnTo>
                  <a:pt x="10192315" y="839288"/>
                </a:lnTo>
                <a:lnTo>
                  <a:pt x="10237382" y="839288"/>
                </a:lnTo>
                <a:lnTo>
                  <a:pt x="10237382" y="787976"/>
                </a:lnTo>
                <a:lnTo>
                  <a:pt x="10237382" y="787525"/>
                </a:lnTo>
                <a:lnTo>
                  <a:pt x="10237382" y="786823"/>
                </a:lnTo>
                <a:lnTo>
                  <a:pt x="10293811" y="786823"/>
                </a:lnTo>
                <a:lnTo>
                  <a:pt x="10293811" y="486617"/>
                </a:lnTo>
                <a:lnTo>
                  <a:pt x="10293811" y="486615"/>
                </a:lnTo>
                <a:lnTo>
                  <a:pt x="10293811" y="412796"/>
                </a:lnTo>
                <a:lnTo>
                  <a:pt x="10293812" y="412796"/>
                </a:lnTo>
                <a:lnTo>
                  <a:pt x="10364543" y="412796"/>
                </a:lnTo>
                <a:lnTo>
                  <a:pt x="10435273" y="412796"/>
                </a:lnTo>
                <a:lnTo>
                  <a:pt x="10435273" y="493478"/>
                </a:lnTo>
                <a:lnTo>
                  <a:pt x="10435272" y="493478"/>
                </a:lnTo>
                <a:lnTo>
                  <a:pt x="10435272" y="787653"/>
                </a:lnTo>
                <a:lnTo>
                  <a:pt x="10479889" y="787653"/>
                </a:lnTo>
                <a:lnTo>
                  <a:pt x="10479889" y="834346"/>
                </a:lnTo>
                <a:lnTo>
                  <a:pt x="10479889" y="883894"/>
                </a:lnTo>
                <a:lnTo>
                  <a:pt x="10634153" y="798062"/>
                </a:lnTo>
                <a:lnTo>
                  <a:pt x="10634153" y="890261"/>
                </a:lnTo>
                <a:lnTo>
                  <a:pt x="10799859" y="798062"/>
                </a:lnTo>
                <a:lnTo>
                  <a:pt x="10799859" y="890261"/>
                </a:lnTo>
                <a:lnTo>
                  <a:pt x="10965565" y="798062"/>
                </a:lnTo>
                <a:lnTo>
                  <a:pt x="10965565" y="890261"/>
                </a:lnTo>
                <a:lnTo>
                  <a:pt x="11131272" y="798062"/>
                </a:lnTo>
                <a:lnTo>
                  <a:pt x="11131272" y="894809"/>
                </a:lnTo>
                <a:lnTo>
                  <a:pt x="10965565" y="894809"/>
                </a:lnTo>
                <a:lnTo>
                  <a:pt x="10957391" y="894809"/>
                </a:lnTo>
                <a:lnTo>
                  <a:pt x="10799859" y="894809"/>
                </a:lnTo>
                <a:lnTo>
                  <a:pt x="10791685" y="894809"/>
                </a:lnTo>
                <a:lnTo>
                  <a:pt x="10634153" y="894809"/>
                </a:lnTo>
                <a:lnTo>
                  <a:pt x="10625978" y="894809"/>
                </a:lnTo>
                <a:lnTo>
                  <a:pt x="10479889" y="894809"/>
                </a:lnTo>
                <a:lnTo>
                  <a:pt x="10479889" y="894815"/>
                </a:lnTo>
                <a:lnTo>
                  <a:pt x="11131272" y="894815"/>
                </a:lnTo>
                <a:lnTo>
                  <a:pt x="11131272" y="930426"/>
                </a:lnTo>
                <a:lnTo>
                  <a:pt x="11131272" y="1058032"/>
                </a:lnTo>
                <a:lnTo>
                  <a:pt x="11135416" y="1058032"/>
                </a:lnTo>
                <a:cubicBezTo>
                  <a:pt x="11135416" y="1058032"/>
                  <a:pt x="11135416" y="1058032"/>
                  <a:pt x="11135416" y="475513"/>
                </a:cubicBezTo>
                <a:cubicBezTo>
                  <a:pt x="11135416" y="475513"/>
                  <a:pt x="11135416" y="475513"/>
                  <a:pt x="11317073" y="475513"/>
                </a:cubicBezTo>
                <a:cubicBezTo>
                  <a:pt x="11317073" y="475513"/>
                  <a:pt x="11317073" y="475513"/>
                  <a:pt x="11317073" y="957415"/>
                </a:cubicBezTo>
                <a:cubicBezTo>
                  <a:pt x="11327605" y="928290"/>
                  <a:pt x="11356564" y="864742"/>
                  <a:pt x="11385524" y="864742"/>
                </a:cubicBezTo>
                <a:cubicBezTo>
                  <a:pt x="11427648" y="864742"/>
                  <a:pt x="11467139" y="970654"/>
                  <a:pt x="11467139" y="970654"/>
                </a:cubicBezTo>
                <a:cubicBezTo>
                  <a:pt x="11467139" y="970654"/>
                  <a:pt x="11501364" y="864742"/>
                  <a:pt x="11540855" y="864742"/>
                </a:cubicBezTo>
                <a:cubicBezTo>
                  <a:pt x="11580346" y="864742"/>
                  <a:pt x="11622470" y="970654"/>
                  <a:pt x="11622470" y="970654"/>
                </a:cubicBezTo>
                <a:cubicBezTo>
                  <a:pt x="11622470" y="970654"/>
                  <a:pt x="11656695" y="864742"/>
                  <a:pt x="11696186" y="864742"/>
                </a:cubicBezTo>
                <a:cubicBezTo>
                  <a:pt x="11735677" y="864742"/>
                  <a:pt x="11777800" y="970654"/>
                  <a:pt x="11777800" y="970654"/>
                </a:cubicBezTo>
                <a:cubicBezTo>
                  <a:pt x="11777800" y="970654"/>
                  <a:pt x="11777800" y="970654"/>
                  <a:pt x="11777800" y="994485"/>
                </a:cubicBezTo>
                <a:cubicBezTo>
                  <a:pt x="11777800" y="994485"/>
                  <a:pt x="11777800" y="994485"/>
                  <a:pt x="11851517" y="994485"/>
                </a:cubicBezTo>
                <a:cubicBezTo>
                  <a:pt x="11851517" y="994485"/>
                  <a:pt x="11851517" y="994485"/>
                  <a:pt x="11851517" y="920346"/>
                </a:cubicBezTo>
                <a:cubicBezTo>
                  <a:pt x="11798862" y="909755"/>
                  <a:pt x="11759371" y="862094"/>
                  <a:pt x="11759371" y="806490"/>
                </a:cubicBezTo>
                <a:cubicBezTo>
                  <a:pt x="11759371" y="750886"/>
                  <a:pt x="11798862" y="703225"/>
                  <a:pt x="11851517" y="692634"/>
                </a:cubicBezTo>
                <a:cubicBezTo>
                  <a:pt x="11851517" y="692634"/>
                  <a:pt x="11851517" y="692634"/>
                  <a:pt x="11851517" y="562891"/>
                </a:cubicBezTo>
                <a:cubicBezTo>
                  <a:pt x="11851517" y="562891"/>
                  <a:pt x="11851517" y="562891"/>
                  <a:pt x="11898906" y="562891"/>
                </a:cubicBezTo>
                <a:cubicBezTo>
                  <a:pt x="11898906" y="562891"/>
                  <a:pt x="11898906" y="562891"/>
                  <a:pt x="11898906" y="692634"/>
                </a:cubicBezTo>
                <a:cubicBezTo>
                  <a:pt x="11951560" y="703225"/>
                  <a:pt x="11991051" y="750886"/>
                  <a:pt x="11991051" y="806490"/>
                </a:cubicBezTo>
                <a:cubicBezTo>
                  <a:pt x="11991051" y="864742"/>
                  <a:pt x="11951560" y="909755"/>
                  <a:pt x="11898906" y="920346"/>
                </a:cubicBezTo>
                <a:cubicBezTo>
                  <a:pt x="11898906" y="920346"/>
                  <a:pt x="11898906" y="920346"/>
                  <a:pt x="11898906" y="994485"/>
                </a:cubicBezTo>
                <a:cubicBezTo>
                  <a:pt x="11898906" y="994485"/>
                  <a:pt x="11898906" y="994485"/>
                  <a:pt x="11962091" y="994485"/>
                </a:cubicBezTo>
                <a:cubicBezTo>
                  <a:pt x="11962091" y="994485"/>
                  <a:pt x="11962091" y="994485"/>
                  <a:pt x="11962091" y="917698"/>
                </a:cubicBezTo>
                <a:cubicBezTo>
                  <a:pt x="11962091" y="917698"/>
                  <a:pt x="11962091" y="917698"/>
                  <a:pt x="12041073" y="917698"/>
                </a:cubicBezTo>
                <a:cubicBezTo>
                  <a:pt x="12041073" y="917698"/>
                  <a:pt x="12041073" y="917698"/>
                  <a:pt x="12041073" y="817081"/>
                </a:cubicBezTo>
                <a:cubicBezTo>
                  <a:pt x="12041073" y="817081"/>
                  <a:pt x="12041073" y="817081"/>
                  <a:pt x="12155715" y="817081"/>
                </a:cubicBezTo>
                <a:lnTo>
                  <a:pt x="12200316" y="817081"/>
                </a:lnTo>
                <a:lnTo>
                  <a:pt x="12200316" y="1105184"/>
                </a:lnTo>
                <a:lnTo>
                  <a:pt x="12208559" y="1105184"/>
                </a:lnTo>
                <a:lnTo>
                  <a:pt x="12208559" y="1153840"/>
                </a:lnTo>
                <a:lnTo>
                  <a:pt x="12208559" y="1225322"/>
                </a:lnTo>
                <a:lnTo>
                  <a:pt x="12208633" y="1225322"/>
                </a:lnTo>
                <a:lnTo>
                  <a:pt x="12208633" y="1247932"/>
                </a:lnTo>
                <a:lnTo>
                  <a:pt x="12200316" y="1247932"/>
                </a:lnTo>
                <a:lnTo>
                  <a:pt x="12200316" y="5434893"/>
                </a:lnTo>
                <a:lnTo>
                  <a:pt x="8318" y="5434893"/>
                </a:lnTo>
                <a:lnTo>
                  <a:pt x="8318" y="1247932"/>
                </a:lnTo>
                <a:lnTo>
                  <a:pt x="0" y="1247932"/>
                </a:lnTo>
                <a:lnTo>
                  <a:pt x="0" y="1225322"/>
                </a:lnTo>
                <a:lnTo>
                  <a:pt x="0" y="1063433"/>
                </a:lnTo>
                <a:lnTo>
                  <a:pt x="56578" y="1063433"/>
                </a:lnTo>
                <a:cubicBezTo>
                  <a:pt x="82782" y="1063433"/>
                  <a:pt x="112730" y="1063433"/>
                  <a:pt x="146955" y="1063433"/>
                </a:cubicBezTo>
                <a:cubicBezTo>
                  <a:pt x="146955" y="1063433"/>
                  <a:pt x="146955" y="1063433"/>
                  <a:pt x="146955" y="480915"/>
                </a:cubicBezTo>
                <a:cubicBezTo>
                  <a:pt x="146955" y="480915"/>
                  <a:pt x="146955" y="480915"/>
                  <a:pt x="328613" y="480915"/>
                </a:cubicBezTo>
                <a:cubicBezTo>
                  <a:pt x="328613" y="480915"/>
                  <a:pt x="328613" y="480915"/>
                  <a:pt x="328613" y="962816"/>
                </a:cubicBezTo>
                <a:cubicBezTo>
                  <a:pt x="339144" y="933691"/>
                  <a:pt x="368104" y="870143"/>
                  <a:pt x="397064" y="870143"/>
                </a:cubicBezTo>
                <a:cubicBezTo>
                  <a:pt x="439187" y="870143"/>
                  <a:pt x="478678" y="976055"/>
                  <a:pt x="478678" y="976055"/>
                </a:cubicBezTo>
                <a:cubicBezTo>
                  <a:pt x="478678" y="976055"/>
                  <a:pt x="512903" y="870143"/>
                  <a:pt x="552394" y="870143"/>
                </a:cubicBezTo>
                <a:cubicBezTo>
                  <a:pt x="591885" y="870143"/>
                  <a:pt x="634009" y="976055"/>
                  <a:pt x="634009" y="976055"/>
                </a:cubicBezTo>
                <a:cubicBezTo>
                  <a:pt x="634009" y="976055"/>
                  <a:pt x="668234" y="870143"/>
                  <a:pt x="707725" y="870143"/>
                </a:cubicBezTo>
                <a:cubicBezTo>
                  <a:pt x="747216" y="870143"/>
                  <a:pt x="789340" y="976055"/>
                  <a:pt x="789340" y="976055"/>
                </a:cubicBezTo>
                <a:cubicBezTo>
                  <a:pt x="789340" y="976055"/>
                  <a:pt x="789340" y="976055"/>
                  <a:pt x="789340" y="999886"/>
                </a:cubicBezTo>
                <a:cubicBezTo>
                  <a:pt x="789340" y="999886"/>
                  <a:pt x="789340" y="999886"/>
                  <a:pt x="863056" y="999886"/>
                </a:cubicBezTo>
                <a:cubicBezTo>
                  <a:pt x="863056" y="999886"/>
                  <a:pt x="863056" y="999886"/>
                  <a:pt x="863056" y="925747"/>
                </a:cubicBezTo>
                <a:cubicBezTo>
                  <a:pt x="810402" y="915156"/>
                  <a:pt x="770911" y="867495"/>
                  <a:pt x="770911" y="811891"/>
                </a:cubicBezTo>
                <a:cubicBezTo>
                  <a:pt x="770911" y="756287"/>
                  <a:pt x="810402" y="708626"/>
                  <a:pt x="863056" y="698035"/>
                </a:cubicBezTo>
                <a:cubicBezTo>
                  <a:pt x="863056" y="698035"/>
                  <a:pt x="863056" y="698035"/>
                  <a:pt x="863056" y="568293"/>
                </a:cubicBezTo>
                <a:cubicBezTo>
                  <a:pt x="863056" y="568293"/>
                  <a:pt x="863056" y="568293"/>
                  <a:pt x="910445" y="568293"/>
                </a:cubicBezTo>
                <a:cubicBezTo>
                  <a:pt x="910445" y="568293"/>
                  <a:pt x="910445" y="568293"/>
                  <a:pt x="910445" y="698035"/>
                </a:cubicBezTo>
                <a:cubicBezTo>
                  <a:pt x="963099" y="708626"/>
                  <a:pt x="1002590" y="756287"/>
                  <a:pt x="1002590" y="811891"/>
                </a:cubicBezTo>
                <a:cubicBezTo>
                  <a:pt x="1002590" y="870143"/>
                  <a:pt x="963099" y="915156"/>
                  <a:pt x="910445" y="925747"/>
                </a:cubicBezTo>
                <a:cubicBezTo>
                  <a:pt x="910445" y="925747"/>
                  <a:pt x="910445" y="925747"/>
                  <a:pt x="910445" y="999886"/>
                </a:cubicBezTo>
                <a:cubicBezTo>
                  <a:pt x="910445" y="999886"/>
                  <a:pt x="910445" y="999886"/>
                  <a:pt x="973630" y="999886"/>
                </a:cubicBezTo>
                <a:cubicBezTo>
                  <a:pt x="973630" y="999886"/>
                  <a:pt x="973630" y="999886"/>
                  <a:pt x="973630" y="923099"/>
                </a:cubicBezTo>
                <a:cubicBezTo>
                  <a:pt x="973630" y="923099"/>
                  <a:pt x="973630" y="923099"/>
                  <a:pt x="1052612" y="923099"/>
                </a:cubicBezTo>
                <a:cubicBezTo>
                  <a:pt x="1052612" y="923099"/>
                  <a:pt x="1052612" y="923099"/>
                  <a:pt x="1052612" y="822482"/>
                </a:cubicBezTo>
                <a:cubicBezTo>
                  <a:pt x="1052612" y="822482"/>
                  <a:pt x="1052612" y="822482"/>
                  <a:pt x="1223739" y="822482"/>
                </a:cubicBezTo>
                <a:cubicBezTo>
                  <a:pt x="1223739" y="822482"/>
                  <a:pt x="1223739" y="822482"/>
                  <a:pt x="1223739" y="533871"/>
                </a:cubicBezTo>
                <a:cubicBezTo>
                  <a:pt x="1223739" y="533871"/>
                  <a:pt x="1223739" y="533871"/>
                  <a:pt x="1452786" y="533871"/>
                </a:cubicBezTo>
                <a:cubicBezTo>
                  <a:pt x="1452786" y="533871"/>
                  <a:pt x="1452786" y="533871"/>
                  <a:pt x="1452786" y="827778"/>
                </a:cubicBezTo>
                <a:cubicBezTo>
                  <a:pt x="1452786" y="827778"/>
                  <a:pt x="1452786" y="827778"/>
                  <a:pt x="1687099" y="827778"/>
                </a:cubicBezTo>
                <a:cubicBezTo>
                  <a:pt x="1687099" y="827778"/>
                  <a:pt x="1687099" y="827778"/>
                  <a:pt x="1687099" y="645080"/>
                </a:cubicBezTo>
                <a:cubicBezTo>
                  <a:pt x="1687099" y="645080"/>
                  <a:pt x="1687099" y="645080"/>
                  <a:pt x="1795945" y="645080"/>
                </a:cubicBezTo>
                <a:lnTo>
                  <a:pt x="1814336" y="645080"/>
                </a:lnTo>
                <a:lnTo>
                  <a:pt x="1814055" y="568843"/>
                </a:lnTo>
                <a:lnTo>
                  <a:pt x="1896602" y="567286"/>
                </a:lnTo>
                <a:lnTo>
                  <a:pt x="1917630" y="135119"/>
                </a:lnTo>
                <a:lnTo>
                  <a:pt x="2020520" y="135119"/>
                </a:lnTo>
                <a:lnTo>
                  <a:pt x="2040929" y="567805"/>
                </a:lnTo>
                <a:lnTo>
                  <a:pt x="2085058" y="569362"/>
                </a:lnTo>
                <a:lnTo>
                  <a:pt x="2104692" y="247596"/>
                </a:lnTo>
                <a:lnTo>
                  <a:pt x="2211603" y="247596"/>
                </a:lnTo>
                <a:lnTo>
                  <a:pt x="2230423" y="571958"/>
                </a:lnTo>
                <a:lnTo>
                  <a:pt x="2293761" y="575073"/>
                </a:lnTo>
                <a:cubicBezTo>
                  <a:pt x="2293761" y="543923"/>
                  <a:pt x="2293761" y="512255"/>
                  <a:pt x="2293761" y="481105"/>
                </a:cubicBezTo>
                <a:cubicBezTo>
                  <a:pt x="2293761" y="456704"/>
                  <a:pt x="2303625" y="437495"/>
                  <a:pt x="2325430" y="425035"/>
                </a:cubicBezTo>
                <a:cubicBezTo>
                  <a:pt x="2329064" y="422959"/>
                  <a:pt x="2331660" y="420882"/>
                  <a:pt x="2333736" y="417248"/>
                </a:cubicBezTo>
                <a:cubicBezTo>
                  <a:pt x="2338409" y="408422"/>
                  <a:pt x="2365406" y="405307"/>
                  <a:pt x="2370078" y="413614"/>
                </a:cubicBezTo>
                <a:cubicBezTo>
                  <a:pt x="2374751" y="421920"/>
                  <a:pt x="2382019" y="425035"/>
                  <a:pt x="2388249" y="430227"/>
                </a:cubicBezTo>
                <a:cubicBezTo>
                  <a:pt x="2402785" y="441648"/>
                  <a:pt x="2411611" y="456185"/>
                  <a:pt x="2411611" y="474355"/>
                </a:cubicBezTo>
                <a:cubicBezTo>
                  <a:pt x="2411611" y="487335"/>
                  <a:pt x="2416802" y="490969"/>
                  <a:pt x="2428224" y="489411"/>
                </a:cubicBezTo>
                <a:cubicBezTo>
                  <a:pt x="2439646" y="487854"/>
                  <a:pt x="2444318" y="494084"/>
                  <a:pt x="2443799" y="504986"/>
                </a:cubicBezTo>
                <a:cubicBezTo>
                  <a:pt x="2443280" y="513293"/>
                  <a:pt x="2443799" y="521599"/>
                  <a:pt x="2443799" y="530425"/>
                </a:cubicBezTo>
                <a:cubicBezTo>
                  <a:pt x="2443799" y="534059"/>
                  <a:pt x="2443280" y="538213"/>
                  <a:pt x="2448472" y="538732"/>
                </a:cubicBezTo>
                <a:cubicBezTo>
                  <a:pt x="2454182" y="539251"/>
                  <a:pt x="2454182" y="534059"/>
                  <a:pt x="2454182" y="529906"/>
                </a:cubicBezTo>
                <a:cubicBezTo>
                  <a:pt x="2454702" y="516408"/>
                  <a:pt x="2455740" y="502390"/>
                  <a:pt x="2455740" y="488892"/>
                </a:cubicBezTo>
                <a:cubicBezTo>
                  <a:pt x="2456259" y="452551"/>
                  <a:pt x="2456259" y="416209"/>
                  <a:pt x="2455740" y="379868"/>
                </a:cubicBezTo>
                <a:cubicBezTo>
                  <a:pt x="2455740" y="368966"/>
                  <a:pt x="2459374" y="361697"/>
                  <a:pt x="2471834" y="361697"/>
                </a:cubicBezTo>
                <a:cubicBezTo>
                  <a:pt x="2511290" y="361697"/>
                  <a:pt x="2550746" y="361697"/>
                  <a:pt x="2590203" y="361697"/>
                </a:cubicBezTo>
                <a:cubicBezTo>
                  <a:pt x="2600067" y="361697"/>
                  <a:pt x="2604739" y="366889"/>
                  <a:pt x="2604220" y="376753"/>
                </a:cubicBezTo>
                <a:cubicBezTo>
                  <a:pt x="2604220" y="386098"/>
                  <a:pt x="2604739" y="395443"/>
                  <a:pt x="2603701" y="404788"/>
                </a:cubicBezTo>
                <a:cubicBezTo>
                  <a:pt x="2602662" y="415171"/>
                  <a:pt x="2606297" y="420882"/>
                  <a:pt x="2616161" y="425035"/>
                </a:cubicBezTo>
                <a:cubicBezTo>
                  <a:pt x="2637965" y="434899"/>
                  <a:pt x="2648349" y="453070"/>
                  <a:pt x="2648868" y="476951"/>
                </a:cubicBezTo>
                <a:cubicBezTo>
                  <a:pt x="2648868" y="493565"/>
                  <a:pt x="2648868" y="510697"/>
                  <a:pt x="2648868" y="527310"/>
                </a:cubicBezTo>
                <a:cubicBezTo>
                  <a:pt x="2648868" y="542106"/>
                  <a:pt x="2648090" y="548596"/>
                  <a:pt x="2651010" y="551386"/>
                </a:cubicBezTo>
                <a:lnTo>
                  <a:pt x="2661207" y="552175"/>
                </a:lnTo>
                <a:lnTo>
                  <a:pt x="2661207" y="497877"/>
                </a:lnTo>
                <a:cubicBezTo>
                  <a:pt x="2661207" y="443514"/>
                  <a:pt x="2661207" y="371030"/>
                  <a:pt x="2661207" y="274385"/>
                </a:cubicBezTo>
                <a:cubicBezTo>
                  <a:pt x="2661207" y="274385"/>
                  <a:pt x="2661207" y="274385"/>
                  <a:pt x="2916581" y="274385"/>
                </a:cubicBezTo>
                <a:cubicBezTo>
                  <a:pt x="2916581" y="274385"/>
                  <a:pt x="2916581" y="274385"/>
                  <a:pt x="2916581" y="623897"/>
                </a:cubicBezTo>
                <a:cubicBezTo>
                  <a:pt x="2916581" y="623897"/>
                  <a:pt x="2916581" y="623897"/>
                  <a:pt x="3103505" y="623897"/>
                </a:cubicBezTo>
                <a:cubicBezTo>
                  <a:pt x="3103505" y="623897"/>
                  <a:pt x="3103505" y="623897"/>
                  <a:pt x="3103505" y="938986"/>
                </a:cubicBezTo>
                <a:cubicBezTo>
                  <a:pt x="3103505" y="938986"/>
                  <a:pt x="3103505" y="938986"/>
                  <a:pt x="3253570" y="938986"/>
                </a:cubicBezTo>
                <a:cubicBezTo>
                  <a:pt x="3253570" y="938986"/>
                  <a:pt x="3253570" y="938986"/>
                  <a:pt x="3253570" y="833074"/>
                </a:cubicBezTo>
                <a:cubicBezTo>
                  <a:pt x="3253570" y="833074"/>
                  <a:pt x="3253570" y="833074"/>
                  <a:pt x="3458923" y="833074"/>
                </a:cubicBezTo>
                <a:cubicBezTo>
                  <a:pt x="3458923" y="833074"/>
                  <a:pt x="3458923" y="833074"/>
                  <a:pt x="3458923" y="449141"/>
                </a:cubicBezTo>
                <a:cubicBezTo>
                  <a:pt x="3458923" y="449141"/>
                  <a:pt x="3458923" y="449141"/>
                  <a:pt x="3619519" y="449141"/>
                </a:cubicBezTo>
                <a:cubicBezTo>
                  <a:pt x="3619519" y="449141"/>
                  <a:pt x="3619519" y="449141"/>
                  <a:pt x="3619519" y="822482"/>
                </a:cubicBezTo>
                <a:cubicBezTo>
                  <a:pt x="3619519" y="822482"/>
                  <a:pt x="3619519" y="822482"/>
                  <a:pt x="3716929" y="822482"/>
                </a:cubicBezTo>
                <a:cubicBezTo>
                  <a:pt x="3716929" y="822482"/>
                  <a:pt x="3716929" y="822482"/>
                  <a:pt x="3716929" y="533871"/>
                </a:cubicBezTo>
                <a:cubicBezTo>
                  <a:pt x="3716929" y="533871"/>
                  <a:pt x="3716929" y="533871"/>
                  <a:pt x="3948609" y="533871"/>
                </a:cubicBezTo>
                <a:cubicBezTo>
                  <a:pt x="3948609" y="533871"/>
                  <a:pt x="3948609" y="533871"/>
                  <a:pt x="3948609" y="827778"/>
                </a:cubicBezTo>
                <a:cubicBezTo>
                  <a:pt x="3948609" y="827778"/>
                  <a:pt x="3948609" y="827778"/>
                  <a:pt x="3952270" y="827778"/>
                </a:cubicBezTo>
                <a:lnTo>
                  <a:pt x="3956368" y="827778"/>
                </a:lnTo>
                <a:lnTo>
                  <a:pt x="3956368" y="761209"/>
                </a:lnTo>
                <a:lnTo>
                  <a:pt x="3956368" y="714516"/>
                </a:lnTo>
                <a:lnTo>
                  <a:pt x="4000985" y="714516"/>
                </a:lnTo>
                <a:lnTo>
                  <a:pt x="4000985" y="420341"/>
                </a:lnTo>
                <a:lnTo>
                  <a:pt x="4000984" y="420341"/>
                </a:lnTo>
                <a:lnTo>
                  <a:pt x="4000984" y="339659"/>
                </a:lnTo>
                <a:lnTo>
                  <a:pt x="4071715" y="339659"/>
                </a:lnTo>
                <a:lnTo>
                  <a:pt x="4142446" y="339659"/>
                </a:lnTo>
                <a:lnTo>
                  <a:pt x="4142446" y="413478"/>
                </a:lnTo>
                <a:lnTo>
                  <a:pt x="4142446" y="413480"/>
                </a:lnTo>
                <a:lnTo>
                  <a:pt x="4142446" y="713686"/>
                </a:lnTo>
                <a:lnTo>
                  <a:pt x="4182921" y="713686"/>
                </a:lnTo>
                <a:lnTo>
                  <a:pt x="4182921" y="705384"/>
                </a:lnTo>
                <a:cubicBezTo>
                  <a:pt x="4182921" y="687899"/>
                  <a:pt x="4182921" y="667917"/>
                  <a:pt x="4182921" y="645080"/>
                </a:cubicBezTo>
                <a:cubicBezTo>
                  <a:pt x="4182921" y="645080"/>
                  <a:pt x="4182921" y="645080"/>
                  <a:pt x="4214842" y="645080"/>
                </a:cubicBezTo>
                <a:lnTo>
                  <a:pt x="4243942" y="645080"/>
                </a:lnTo>
                <a:lnTo>
                  <a:pt x="4243942" y="339659"/>
                </a:lnTo>
                <a:lnTo>
                  <a:pt x="4243942" y="249509"/>
                </a:lnTo>
                <a:lnTo>
                  <a:pt x="4288534" y="249509"/>
                </a:lnTo>
                <a:lnTo>
                  <a:pt x="4337854" y="249509"/>
                </a:lnTo>
                <a:lnTo>
                  <a:pt x="4337854" y="322718"/>
                </a:lnTo>
                <a:lnTo>
                  <a:pt x="4337854" y="322720"/>
                </a:lnTo>
                <a:lnTo>
                  <a:pt x="4337854" y="380000"/>
                </a:lnTo>
                <a:lnTo>
                  <a:pt x="4654875" y="380000"/>
                </a:lnTo>
                <a:lnTo>
                  <a:pt x="4654875" y="379790"/>
                </a:lnTo>
                <a:lnTo>
                  <a:pt x="4675084" y="379790"/>
                </a:lnTo>
                <a:lnTo>
                  <a:pt x="4675084" y="474896"/>
                </a:lnTo>
                <a:lnTo>
                  <a:pt x="4676745" y="475064"/>
                </a:lnTo>
                <a:cubicBezTo>
                  <a:pt x="4708955" y="481655"/>
                  <a:pt x="4734183" y="507417"/>
                  <a:pt x="4739988" y="539907"/>
                </a:cubicBezTo>
                <a:lnTo>
                  <a:pt x="4740674" y="547701"/>
                </a:lnTo>
                <a:lnTo>
                  <a:pt x="4741248" y="547701"/>
                </a:lnTo>
                <a:lnTo>
                  <a:pt x="4741248" y="554205"/>
                </a:lnTo>
                <a:lnTo>
                  <a:pt x="4741248" y="554208"/>
                </a:lnTo>
                <a:lnTo>
                  <a:pt x="4741248" y="739927"/>
                </a:lnTo>
                <a:lnTo>
                  <a:pt x="4764753" y="740400"/>
                </a:lnTo>
                <a:cubicBezTo>
                  <a:pt x="4764753" y="740400"/>
                  <a:pt x="4764753" y="740400"/>
                  <a:pt x="4764753" y="666262"/>
                </a:cubicBezTo>
                <a:cubicBezTo>
                  <a:pt x="4764753" y="666262"/>
                  <a:pt x="4764753" y="666262"/>
                  <a:pt x="4899024" y="666262"/>
                </a:cubicBezTo>
                <a:cubicBezTo>
                  <a:pt x="4899024" y="666262"/>
                  <a:pt x="4899024" y="666262"/>
                  <a:pt x="4899024" y="735104"/>
                </a:cubicBezTo>
                <a:cubicBezTo>
                  <a:pt x="4899024" y="735104"/>
                  <a:pt x="4899024" y="735104"/>
                  <a:pt x="5028026" y="735104"/>
                </a:cubicBezTo>
                <a:cubicBezTo>
                  <a:pt x="5028026" y="735104"/>
                  <a:pt x="5028026" y="735104"/>
                  <a:pt x="5028026" y="658319"/>
                </a:cubicBezTo>
                <a:cubicBezTo>
                  <a:pt x="5028026" y="658319"/>
                  <a:pt x="5028026" y="658319"/>
                  <a:pt x="5154397" y="660966"/>
                </a:cubicBezTo>
                <a:cubicBezTo>
                  <a:pt x="5154397" y="660966"/>
                  <a:pt x="5154397" y="660966"/>
                  <a:pt x="5154397" y="369707"/>
                </a:cubicBezTo>
                <a:cubicBezTo>
                  <a:pt x="5154397" y="369707"/>
                  <a:pt x="5154397" y="369707"/>
                  <a:pt x="5409771" y="369707"/>
                </a:cubicBezTo>
                <a:cubicBezTo>
                  <a:pt x="5409771" y="369707"/>
                  <a:pt x="5409771" y="369707"/>
                  <a:pt x="5409771" y="623897"/>
                </a:cubicBezTo>
                <a:cubicBezTo>
                  <a:pt x="5409771" y="623897"/>
                  <a:pt x="5409771" y="623897"/>
                  <a:pt x="5599327" y="623897"/>
                </a:cubicBezTo>
                <a:cubicBezTo>
                  <a:pt x="5599327" y="623897"/>
                  <a:pt x="5599327" y="623897"/>
                  <a:pt x="5599327" y="681817"/>
                </a:cubicBezTo>
                <a:lnTo>
                  <a:pt x="5599327" y="692743"/>
                </a:lnTo>
                <a:lnTo>
                  <a:pt x="5628967" y="692743"/>
                </a:lnTo>
                <a:lnTo>
                  <a:pt x="5628967" y="672950"/>
                </a:lnTo>
                <a:lnTo>
                  <a:pt x="5794767" y="672950"/>
                </a:lnTo>
                <a:lnTo>
                  <a:pt x="5794803" y="672943"/>
                </a:lnTo>
                <a:lnTo>
                  <a:pt x="5792189" y="672943"/>
                </a:lnTo>
                <a:lnTo>
                  <a:pt x="5784518" y="672943"/>
                </a:lnTo>
                <a:lnTo>
                  <a:pt x="5628967" y="672943"/>
                </a:lnTo>
                <a:lnTo>
                  <a:pt x="5792189" y="576196"/>
                </a:lnTo>
                <a:lnTo>
                  <a:pt x="5792189" y="668395"/>
                </a:lnTo>
                <a:lnTo>
                  <a:pt x="5947738" y="576196"/>
                </a:lnTo>
                <a:lnTo>
                  <a:pt x="5947738" y="668395"/>
                </a:lnTo>
                <a:lnTo>
                  <a:pt x="6103287" y="576196"/>
                </a:lnTo>
                <a:lnTo>
                  <a:pt x="6103287" y="668395"/>
                </a:lnTo>
                <a:lnTo>
                  <a:pt x="6258836" y="576196"/>
                </a:lnTo>
                <a:lnTo>
                  <a:pt x="6258836" y="672943"/>
                </a:lnTo>
                <a:lnTo>
                  <a:pt x="6154820" y="672943"/>
                </a:lnTo>
                <a:lnTo>
                  <a:pt x="6154820" y="672950"/>
                </a:lnTo>
                <a:lnTo>
                  <a:pt x="6258836" y="672950"/>
                </a:lnTo>
                <a:lnTo>
                  <a:pt x="6258836" y="708560"/>
                </a:lnTo>
                <a:lnTo>
                  <a:pt x="6258836" y="726328"/>
                </a:lnTo>
                <a:lnTo>
                  <a:pt x="6349534" y="726328"/>
                </a:lnTo>
                <a:cubicBezTo>
                  <a:pt x="6354193" y="726328"/>
                  <a:pt x="6354387" y="726134"/>
                  <a:pt x="6354387" y="721669"/>
                </a:cubicBezTo>
                <a:cubicBezTo>
                  <a:pt x="6354387" y="698761"/>
                  <a:pt x="6354387" y="676048"/>
                  <a:pt x="6354387" y="653142"/>
                </a:cubicBezTo>
                <a:cubicBezTo>
                  <a:pt x="6354387" y="651200"/>
                  <a:pt x="6354193" y="649647"/>
                  <a:pt x="6351863" y="648482"/>
                </a:cubicBezTo>
                <a:cubicBezTo>
                  <a:pt x="6348369" y="646735"/>
                  <a:pt x="6348563" y="644018"/>
                  <a:pt x="6352251" y="641882"/>
                </a:cubicBezTo>
                <a:cubicBezTo>
                  <a:pt x="6353999" y="640911"/>
                  <a:pt x="6354581" y="639941"/>
                  <a:pt x="6354581" y="638194"/>
                </a:cubicBezTo>
                <a:cubicBezTo>
                  <a:pt x="6354581" y="622081"/>
                  <a:pt x="6354581" y="605967"/>
                  <a:pt x="6354581" y="589854"/>
                </a:cubicBezTo>
                <a:cubicBezTo>
                  <a:pt x="6354581" y="587719"/>
                  <a:pt x="6353610" y="586554"/>
                  <a:pt x="6351863" y="585584"/>
                </a:cubicBezTo>
                <a:cubicBezTo>
                  <a:pt x="6348757" y="583836"/>
                  <a:pt x="6348757" y="581507"/>
                  <a:pt x="6351863" y="579954"/>
                </a:cubicBezTo>
                <a:cubicBezTo>
                  <a:pt x="6354581" y="578595"/>
                  <a:pt x="6354581" y="576848"/>
                  <a:pt x="6354581" y="574712"/>
                </a:cubicBezTo>
                <a:cubicBezTo>
                  <a:pt x="6354581" y="559182"/>
                  <a:pt x="6354581" y="543651"/>
                  <a:pt x="6354581" y="528121"/>
                </a:cubicBezTo>
                <a:cubicBezTo>
                  <a:pt x="6354581" y="525792"/>
                  <a:pt x="6354387" y="524238"/>
                  <a:pt x="6351669" y="522879"/>
                </a:cubicBezTo>
                <a:cubicBezTo>
                  <a:pt x="6348369" y="521326"/>
                  <a:pt x="6348563" y="518026"/>
                  <a:pt x="6351863" y="516473"/>
                </a:cubicBezTo>
                <a:cubicBezTo>
                  <a:pt x="6354193" y="515308"/>
                  <a:pt x="6354387" y="513755"/>
                  <a:pt x="6354387" y="511814"/>
                </a:cubicBezTo>
                <a:cubicBezTo>
                  <a:pt x="6354387" y="496672"/>
                  <a:pt x="6354387" y="481335"/>
                  <a:pt x="6354387" y="465999"/>
                </a:cubicBezTo>
                <a:cubicBezTo>
                  <a:pt x="6354387" y="463864"/>
                  <a:pt x="6353999" y="462311"/>
                  <a:pt x="6351475" y="460952"/>
                </a:cubicBezTo>
                <a:cubicBezTo>
                  <a:pt x="6348369" y="459399"/>
                  <a:pt x="6348563" y="456293"/>
                  <a:pt x="6351863" y="454545"/>
                </a:cubicBezTo>
                <a:cubicBezTo>
                  <a:pt x="6353999" y="453575"/>
                  <a:pt x="6354387" y="452410"/>
                  <a:pt x="6354387" y="450469"/>
                </a:cubicBezTo>
                <a:cubicBezTo>
                  <a:pt x="6354387" y="434356"/>
                  <a:pt x="6354387" y="418243"/>
                  <a:pt x="6354387" y="402130"/>
                </a:cubicBezTo>
                <a:cubicBezTo>
                  <a:pt x="6354387" y="400189"/>
                  <a:pt x="6353805" y="399218"/>
                  <a:pt x="6351863" y="398054"/>
                </a:cubicBezTo>
                <a:cubicBezTo>
                  <a:pt x="6348369" y="396112"/>
                  <a:pt x="6348369" y="393394"/>
                  <a:pt x="6352057" y="391453"/>
                </a:cubicBezTo>
                <a:cubicBezTo>
                  <a:pt x="6354193" y="390288"/>
                  <a:pt x="6354387" y="388929"/>
                  <a:pt x="6354387" y="387182"/>
                </a:cubicBezTo>
                <a:cubicBezTo>
                  <a:pt x="6354387" y="371652"/>
                  <a:pt x="6354387" y="356121"/>
                  <a:pt x="6354387" y="340591"/>
                </a:cubicBezTo>
                <a:cubicBezTo>
                  <a:pt x="6354387" y="338650"/>
                  <a:pt x="6354193" y="337096"/>
                  <a:pt x="6351863" y="335932"/>
                </a:cubicBezTo>
                <a:cubicBezTo>
                  <a:pt x="6348369" y="334185"/>
                  <a:pt x="6348563" y="331467"/>
                  <a:pt x="6352251" y="329331"/>
                </a:cubicBezTo>
                <a:cubicBezTo>
                  <a:pt x="6353999" y="328361"/>
                  <a:pt x="6354581" y="327390"/>
                  <a:pt x="6354581" y="325643"/>
                </a:cubicBezTo>
                <a:cubicBezTo>
                  <a:pt x="6354581" y="309530"/>
                  <a:pt x="6354581" y="293417"/>
                  <a:pt x="6354581" y="277304"/>
                </a:cubicBezTo>
                <a:cubicBezTo>
                  <a:pt x="6354581" y="275363"/>
                  <a:pt x="6353999" y="273810"/>
                  <a:pt x="6351863" y="273227"/>
                </a:cubicBezTo>
                <a:cubicBezTo>
                  <a:pt x="6349922" y="272645"/>
                  <a:pt x="6349534" y="271286"/>
                  <a:pt x="6349922" y="269539"/>
                </a:cubicBezTo>
                <a:cubicBezTo>
                  <a:pt x="6350310" y="267792"/>
                  <a:pt x="6351863" y="267209"/>
                  <a:pt x="6353610" y="267209"/>
                </a:cubicBezTo>
                <a:cubicBezTo>
                  <a:pt x="6354775" y="267209"/>
                  <a:pt x="6356134" y="267209"/>
                  <a:pt x="6357299" y="267209"/>
                </a:cubicBezTo>
                <a:cubicBezTo>
                  <a:pt x="6380206" y="267209"/>
                  <a:pt x="6403308" y="267209"/>
                  <a:pt x="6426409" y="267209"/>
                </a:cubicBezTo>
                <a:cubicBezTo>
                  <a:pt x="6427768" y="267209"/>
                  <a:pt x="6429321" y="267015"/>
                  <a:pt x="6430680" y="267209"/>
                </a:cubicBezTo>
                <a:cubicBezTo>
                  <a:pt x="6433010" y="267404"/>
                  <a:pt x="6433980" y="268568"/>
                  <a:pt x="6433980" y="270704"/>
                </a:cubicBezTo>
                <a:cubicBezTo>
                  <a:pt x="6433786" y="272839"/>
                  <a:pt x="6432233" y="273033"/>
                  <a:pt x="6430486" y="273033"/>
                </a:cubicBezTo>
                <a:cubicBezTo>
                  <a:pt x="6429515" y="273033"/>
                  <a:pt x="6428739" y="273033"/>
                  <a:pt x="6427962" y="273033"/>
                </a:cubicBezTo>
                <a:cubicBezTo>
                  <a:pt x="6427962" y="273422"/>
                  <a:pt x="6427768" y="273810"/>
                  <a:pt x="6427768" y="274198"/>
                </a:cubicBezTo>
                <a:cubicBezTo>
                  <a:pt x="6427768" y="292641"/>
                  <a:pt x="6427768" y="310889"/>
                  <a:pt x="6427768" y="329137"/>
                </a:cubicBezTo>
                <a:cubicBezTo>
                  <a:pt x="6428933" y="329331"/>
                  <a:pt x="6429904" y="329137"/>
                  <a:pt x="6430874" y="329331"/>
                </a:cubicBezTo>
                <a:cubicBezTo>
                  <a:pt x="6432622" y="329525"/>
                  <a:pt x="6433786" y="330690"/>
                  <a:pt x="6433786" y="332438"/>
                </a:cubicBezTo>
                <a:cubicBezTo>
                  <a:pt x="6433980" y="334379"/>
                  <a:pt x="6433010" y="335737"/>
                  <a:pt x="6430874" y="336126"/>
                </a:cubicBezTo>
                <a:cubicBezTo>
                  <a:pt x="6429710" y="336320"/>
                  <a:pt x="6428739" y="336320"/>
                  <a:pt x="6427768" y="336320"/>
                </a:cubicBezTo>
                <a:cubicBezTo>
                  <a:pt x="6427768" y="354763"/>
                  <a:pt x="6427768" y="373011"/>
                  <a:pt x="6427768" y="391259"/>
                </a:cubicBezTo>
                <a:cubicBezTo>
                  <a:pt x="6428933" y="391259"/>
                  <a:pt x="6429904" y="391259"/>
                  <a:pt x="6430874" y="391453"/>
                </a:cubicBezTo>
                <a:cubicBezTo>
                  <a:pt x="6433010" y="391647"/>
                  <a:pt x="6433786" y="393006"/>
                  <a:pt x="6433786" y="395142"/>
                </a:cubicBezTo>
                <a:cubicBezTo>
                  <a:pt x="6433786" y="396889"/>
                  <a:pt x="6432816" y="398054"/>
                  <a:pt x="6430874" y="398248"/>
                </a:cubicBezTo>
                <a:cubicBezTo>
                  <a:pt x="6429710" y="398248"/>
                  <a:pt x="6428739" y="398248"/>
                  <a:pt x="6427768" y="398248"/>
                </a:cubicBezTo>
                <a:cubicBezTo>
                  <a:pt x="6427768" y="417078"/>
                  <a:pt x="6427768" y="435715"/>
                  <a:pt x="6427768" y="454351"/>
                </a:cubicBezTo>
                <a:cubicBezTo>
                  <a:pt x="6428933" y="454545"/>
                  <a:pt x="6429904" y="454351"/>
                  <a:pt x="6430874" y="454545"/>
                </a:cubicBezTo>
                <a:cubicBezTo>
                  <a:pt x="6432622" y="454740"/>
                  <a:pt x="6433786" y="455904"/>
                  <a:pt x="6433786" y="457652"/>
                </a:cubicBezTo>
                <a:cubicBezTo>
                  <a:pt x="6433980" y="459593"/>
                  <a:pt x="6433010" y="460952"/>
                  <a:pt x="6430874" y="461340"/>
                </a:cubicBezTo>
                <a:cubicBezTo>
                  <a:pt x="6429710" y="461534"/>
                  <a:pt x="6428739" y="461534"/>
                  <a:pt x="6427768" y="461534"/>
                </a:cubicBezTo>
                <a:cubicBezTo>
                  <a:pt x="6427574" y="461534"/>
                  <a:pt x="6427574" y="461534"/>
                  <a:pt x="6427574" y="461534"/>
                </a:cubicBezTo>
                <a:cubicBezTo>
                  <a:pt x="6427574" y="461728"/>
                  <a:pt x="6427574" y="461728"/>
                  <a:pt x="6427574" y="461728"/>
                </a:cubicBezTo>
                <a:lnTo>
                  <a:pt x="6427768" y="461728"/>
                </a:lnTo>
                <a:cubicBezTo>
                  <a:pt x="6427768" y="480171"/>
                  <a:pt x="6427768" y="498419"/>
                  <a:pt x="6427768" y="516667"/>
                </a:cubicBezTo>
                <a:cubicBezTo>
                  <a:pt x="6428933" y="516861"/>
                  <a:pt x="6429904" y="516667"/>
                  <a:pt x="6430874" y="516861"/>
                </a:cubicBezTo>
                <a:cubicBezTo>
                  <a:pt x="6433010" y="517055"/>
                  <a:pt x="6433980" y="518608"/>
                  <a:pt x="6433786" y="520550"/>
                </a:cubicBezTo>
                <a:cubicBezTo>
                  <a:pt x="6433786" y="522297"/>
                  <a:pt x="6432816" y="523462"/>
                  <a:pt x="6430874" y="523656"/>
                </a:cubicBezTo>
                <a:cubicBezTo>
                  <a:pt x="6429710" y="523850"/>
                  <a:pt x="6428739" y="523850"/>
                  <a:pt x="6427768" y="523850"/>
                </a:cubicBezTo>
                <a:cubicBezTo>
                  <a:pt x="6427768" y="542681"/>
                  <a:pt x="6427768" y="561317"/>
                  <a:pt x="6427768" y="579954"/>
                </a:cubicBezTo>
                <a:cubicBezTo>
                  <a:pt x="6429127" y="579954"/>
                  <a:pt x="6430292" y="579954"/>
                  <a:pt x="6431457" y="580148"/>
                </a:cubicBezTo>
                <a:cubicBezTo>
                  <a:pt x="6433010" y="580536"/>
                  <a:pt x="6433786" y="581701"/>
                  <a:pt x="6433786" y="583254"/>
                </a:cubicBezTo>
                <a:cubicBezTo>
                  <a:pt x="6433786" y="585001"/>
                  <a:pt x="6433010" y="585778"/>
                  <a:pt x="6431263" y="585972"/>
                </a:cubicBezTo>
                <a:cubicBezTo>
                  <a:pt x="6430098" y="586166"/>
                  <a:pt x="6428933" y="586749"/>
                  <a:pt x="6427768" y="587137"/>
                </a:cubicBezTo>
                <a:cubicBezTo>
                  <a:pt x="6427768" y="605580"/>
                  <a:pt x="6427768" y="623828"/>
                  <a:pt x="6427768" y="642076"/>
                </a:cubicBezTo>
                <a:cubicBezTo>
                  <a:pt x="6428933" y="642270"/>
                  <a:pt x="6429904" y="642076"/>
                  <a:pt x="6430874" y="642270"/>
                </a:cubicBezTo>
                <a:cubicBezTo>
                  <a:pt x="6433010" y="642465"/>
                  <a:pt x="6433980" y="643823"/>
                  <a:pt x="6433786" y="645959"/>
                </a:cubicBezTo>
                <a:cubicBezTo>
                  <a:pt x="6433786" y="647706"/>
                  <a:pt x="6432816" y="648871"/>
                  <a:pt x="6430874" y="649065"/>
                </a:cubicBezTo>
                <a:cubicBezTo>
                  <a:pt x="6429710" y="649259"/>
                  <a:pt x="6428739" y="649259"/>
                  <a:pt x="6427768" y="649259"/>
                </a:cubicBezTo>
                <a:cubicBezTo>
                  <a:pt x="6427768" y="675272"/>
                  <a:pt x="6427768" y="701479"/>
                  <a:pt x="6427768" y="727687"/>
                </a:cubicBezTo>
                <a:cubicBezTo>
                  <a:pt x="6435339" y="727687"/>
                  <a:pt x="6443105" y="727881"/>
                  <a:pt x="6450870" y="727881"/>
                </a:cubicBezTo>
                <a:cubicBezTo>
                  <a:pt x="6473583" y="727881"/>
                  <a:pt x="6496490" y="727687"/>
                  <a:pt x="6519204" y="727687"/>
                </a:cubicBezTo>
                <a:cubicBezTo>
                  <a:pt x="6519204" y="714680"/>
                  <a:pt x="6519398" y="701479"/>
                  <a:pt x="6519398" y="688473"/>
                </a:cubicBezTo>
                <a:cubicBezTo>
                  <a:pt x="6519398" y="675466"/>
                  <a:pt x="6519398" y="662266"/>
                  <a:pt x="6519398" y="649259"/>
                </a:cubicBezTo>
                <a:cubicBezTo>
                  <a:pt x="6518427" y="649259"/>
                  <a:pt x="6517651" y="649259"/>
                  <a:pt x="6516874" y="649259"/>
                </a:cubicBezTo>
                <a:cubicBezTo>
                  <a:pt x="6514545" y="649259"/>
                  <a:pt x="6513186" y="647900"/>
                  <a:pt x="6513186" y="645570"/>
                </a:cubicBezTo>
                <a:cubicBezTo>
                  <a:pt x="6513186" y="643435"/>
                  <a:pt x="6514545" y="642465"/>
                  <a:pt x="6516680" y="642270"/>
                </a:cubicBezTo>
                <a:cubicBezTo>
                  <a:pt x="6517651" y="642270"/>
                  <a:pt x="6518427" y="642270"/>
                  <a:pt x="6519204" y="642270"/>
                </a:cubicBezTo>
                <a:cubicBezTo>
                  <a:pt x="6519204" y="623440"/>
                  <a:pt x="6519204" y="604803"/>
                  <a:pt x="6519204" y="586166"/>
                </a:cubicBezTo>
                <a:cubicBezTo>
                  <a:pt x="6518815" y="586166"/>
                  <a:pt x="6518427" y="586166"/>
                  <a:pt x="6518039" y="586166"/>
                </a:cubicBezTo>
                <a:cubicBezTo>
                  <a:pt x="6515904" y="586166"/>
                  <a:pt x="6513768" y="585972"/>
                  <a:pt x="6513574" y="583448"/>
                </a:cubicBezTo>
                <a:cubicBezTo>
                  <a:pt x="6513186" y="580342"/>
                  <a:pt x="6515709" y="580148"/>
                  <a:pt x="6518039" y="580148"/>
                </a:cubicBezTo>
                <a:cubicBezTo>
                  <a:pt x="6518427" y="580148"/>
                  <a:pt x="6518815" y="580148"/>
                  <a:pt x="6519204" y="580148"/>
                </a:cubicBezTo>
                <a:cubicBezTo>
                  <a:pt x="6519204" y="561317"/>
                  <a:pt x="6519204" y="542681"/>
                  <a:pt x="6519204" y="524044"/>
                </a:cubicBezTo>
                <a:cubicBezTo>
                  <a:pt x="6518039" y="523850"/>
                  <a:pt x="6517068" y="524044"/>
                  <a:pt x="6516098" y="523850"/>
                </a:cubicBezTo>
                <a:cubicBezTo>
                  <a:pt x="6514156" y="523462"/>
                  <a:pt x="6513186" y="522297"/>
                  <a:pt x="6513186" y="520550"/>
                </a:cubicBezTo>
                <a:cubicBezTo>
                  <a:pt x="6513186" y="518415"/>
                  <a:pt x="6514156" y="517250"/>
                  <a:pt x="6516292" y="516861"/>
                </a:cubicBezTo>
                <a:cubicBezTo>
                  <a:pt x="6517457" y="516667"/>
                  <a:pt x="6518427" y="516667"/>
                  <a:pt x="6519398" y="516667"/>
                </a:cubicBezTo>
                <a:cubicBezTo>
                  <a:pt x="6519398" y="498225"/>
                  <a:pt x="6519398" y="479977"/>
                  <a:pt x="6519398" y="461728"/>
                </a:cubicBezTo>
                <a:cubicBezTo>
                  <a:pt x="6519204" y="461728"/>
                  <a:pt x="6519010" y="461728"/>
                  <a:pt x="6518815" y="461728"/>
                </a:cubicBezTo>
                <a:cubicBezTo>
                  <a:pt x="6515904" y="461534"/>
                  <a:pt x="6513380" y="460369"/>
                  <a:pt x="6513574" y="457263"/>
                </a:cubicBezTo>
                <a:cubicBezTo>
                  <a:pt x="6513768" y="453963"/>
                  <a:pt x="6517068" y="454740"/>
                  <a:pt x="6519398" y="454545"/>
                </a:cubicBezTo>
                <a:cubicBezTo>
                  <a:pt x="6519398" y="435715"/>
                  <a:pt x="6519398" y="417078"/>
                  <a:pt x="6519398" y="398442"/>
                </a:cubicBezTo>
                <a:cubicBezTo>
                  <a:pt x="6517068" y="398442"/>
                  <a:pt x="6514156" y="399024"/>
                  <a:pt x="6513574" y="395724"/>
                </a:cubicBezTo>
                <a:cubicBezTo>
                  <a:pt x="6513186" y="393589"/>
                  <a:pt x="6515321" y="392036"/>
                  <a:pt x="6519592" y="391259"/>
                </a:cubicBezTo>
                <a:cubicBezTo>
                  <a:pt x="6519592" y="372817"/>
                  <a:pt x="6519592" y="354568"/>
                  <a:pt x="6519592" y="336320"/>
                </a:cubicBezTo>
                <a:cubicBezTo>
                  <a:pt x="6519010" y="336320"/>
                  <a:pt x="6518427" y="336320"/>
                  <a:pt x="6517845" y="336320"/>
                </a:cubicBezTo>
                <a:cubicBezTo>
                  <a:pt x="6515515" y="336320"/>
                  <a:pt x="6513574" y="335543"/>
                  <a:pt x="6513574" y="332826"/>
                </a:cubicBezTo>
                <a:cubicBezTo>
                  <a:pt x="6513574" y="330108"/>
                  <a:pt x="6515321" y="329331"/>
                  <a:pt x="6517845" y="329331"/>
                </a:cubicBezTo>
                <a:cubicBezTo>
                  <a:pt x="6518427" y="329331"/>
                  <a:pt x="6519010" y="329331"/>
                  <a:pt x="6519592" y="329331"/>
                </a:cubicBezTo>
                <a:cubicBezTo>
                  <a:pt x="6519592" y="311083"/>
                  <a:pt x="6519592" y="292835"/>
                  <a:pt x="6519592" y="274586"/>
                </a:cubicBezTo>
                <a:cubicBezTo>
                  <a:pt x="6518621" y="273227"/>
                  <a:pt x="6517068" y="273422"/>
                  <a:pt x="6515709" y="273033"/>
                </a:cubicBezTo>
                <a:cubicBezTo>
                  <a:pt x="6514156" y="272645"/>
                  <a:pt x="6513380" y="271480"/>
                  <a:pt x="6513574" y="269927"/>
                </a:cubicBezTo>
                <a:cubicBezTo>
                  <a:pt x="6513768" y="268374"/>
                  <a:pt x="6514933" y="267598"/>
                  <a:pt x="6516486" y="267404"/>
                </a:cubicBezTo>
                <a:cubicBezTo>
                  <a:pt x="6517651" y="267209"/>
                  <a:pt x="6519010" y="267209"/>
                  <a:pt x="6520174" y="267209"/>
                </a:cubicBezTo>
                <a:cubicBezTo>
                  <a:pt x="6544052" y="267209"/>
                  <a:pt x="6567930" y="267209"/>
                  <a:pt x="6591809" y="267209"/>
                </a:cubicBezTo>
                <a:cubicBezTo>
                  <a:pt x="6592779" y="267209"/>
                  <a:pt x="6593556" y="267209"/>
                  <a:pt x="6594332" y="267209"/>
                </a:cubicBezTo>
                <a:cubicBezTo>
                  <a:pt x="6595885" y="267209"/>
                  <a:pt x="6597632" y="267404"/>
                  <a:pt x="6598409" y="269733"/>
                </a:cubicBezTo>
                <a:cubicBezTo>
                  <a:pt x="6598603" y="271286"/>
                  <a:pt x="6598409" y="273033"/>
                  <a:pt x="6596274" y="273227"/>
                </a:cubicBezTo>
                <a:cubicBezTo>
                  <a:pt x="6593750" y="273616"/>
                  <a:pt x="6593556" y="275169"/>
                  <a:pt x="6593556" y="277110"/>
                </a:cubicBezTo>
                <a:cubicBezTo>
                  <a:pt x="6593556" y="293223"/>
                  <a:pt x="6593556" y="309336"/>
                  <a:pt x="6593556" y="325449"/>
                </a:cubicBezTo>
                <a:cubicBezTo>
                  <a:pt x="6593556" y="327390"/>
                  <a:pt x="6594138" y="328361"/>
                  <a:pt x="6596079" y="329525"/>
                </a:cubicBezTo>
                <a:cubicBezTo>
                  <a:pt x="6599574" y="331467"/>
                  <a:pt x="6599574" y="334185"/>
                  <a:pt x="6595885" y="336126"/>
                </a:cubicBezTo>
                <a:cubicBezTo>
                  <a:pt x="6593750" y="337291"/>
                  <a:pt x="6593556" y="338650"/>
                  <a:pt x="6593556" y="340397"/>
                </a:cubicBezTo>
                <a:cubicBezTo>
                  <a:pt x="6593556" y="355927"/>
                  <a:pt x="6593556" y="371458"/>
                  <a:pt x="6593556" y="386988"/>
                </a:cubicBezTo>
                <a:cubicBezTo>
                  <a:pt x="6593556" y="388929"/>
                  <a:pt x="6593750" y="390482"/>
                  <a:pt x="6596079" y="391647"/>
                </a:cubicBezTo>
                <a:cubicBezTo>
                  <a:pt x="6599768" y="393589"/>
                  <a:pt x="6599574" y="396501"/>
                  <a:pt x="6595691" y="398442"/>
                </a:cubicBezTo>
                <a:cubicBezTo>
                  <a:pt x="6593750" y="399412"/>
                  <a:pt x="6593556" y="400771"/>
                  <a:pt x="6593556" y="402324"/>
                </a:cubicBezTo>
                <a:cubicBezTo>
                  <a:pt x="6593556" y="407954"/>
                  <a:pt x="6593556" y="413390"/>
                  <a:pt x="6593556" y="419020"/>
                </a:cubicBezTo>
                <a:cubicBezTo>
                  <a:pt x="6593556" y="429309"/>
                  <a:pt x="6593556" y="439403"/>
                  <a:pt x="6593556" y="449498"/>
                </a:cubicBezTo>
                <a:cubicBezTo>
                  <a:pt x="6593556" y="451828"/>
                  <a:pt x="6593167" y="453963"/>
                  <a:pt x="6596662" y="454934"/>
                </a:cubicBezTo>
                <a:cubicBezTo>
                  <a:pt x="6599186" y="455516"/>
                  <a:pt x="6599380" y="459981"/>
                  <a:pt x="6596662" y="460952"/>
                </a:cubicBezTo>
                <a:cubicBezTo>
                  <a:pt x="6592779" y="462505"/>
                  <a:pt x="6593362" y="465029"/>
                  <a:pt x="6593362" y="467746"/>
                </a:cubicBezTo>
                <a:cubicBezTo>
                  <a:pt x="6593362" y="482112"/>
                  <a:pt x="6593362" y="496283"/>
                  <a:pt x="6593362" y="510649"/>
                </a:cubicBezTo>
                <a:cubicBezTo>
                  <a:pt x="6593362" y="513367"/>
                  <a:pt x="6592973" y="515891"/>
                  <a:pt x="6596662" y="517444"/>
                </a:cubicBezTo>
                <a:cubicBezTo>
                  <a:pt x="6599380" y="518415"/>
                  <a:pt x="6599186" y="522685"/>
                  <a:pt x="6596468" y="523462"/>
                </a:cubicBezTo>
                <a:cubicBezTo>
                  <a:pt x="6593362" y="524238"/>
                  <a:pt x="6593362" y="525986"/>
                  <a:pt x="6593362" y="528315"/>
                </a:cubicBezTo>
                <a:cubicBezTo>
                  <a:pt x="6593362" y="539381"/>
                  <a:pt x="6593362" y="550640"/>
                  <a:pt x="6593362" y="561706"/>
                </a:cubicBezTo>
                <a:cubicBezTo>
                  <a:pt x="6593362" y="566365"/>
                  <a:pt x="6593362" y="570830"/>
                  <a:pt x="6593362" y="575489"/>
                </a:cubicBezTo>
                <a:cubicBezTo>
                  <a:pt x="6593362" y="577430"/>
                  <a:pt x="6593362" y="578983"/>
                  <a:pt x="6596079" y="579954"/>
                </a:cubicBezTo>
                <a:cubicBezTo>
                  <a:pt x="6598991" y="581119"/>
                  <a:pt x="6599186" y="584613"/>
                  <a:pt x="6596274" y="585584"/>
                </a:cubicBezTo>
                <a:cubicBezTo>
                  <a:pt x="6593167" y="586360"/>
                  <a:pt x="6593167" y="588107"/>
                  <a:pt x="6593167" y="590437"/>
                </a:cubicBezTo>
                <a:cubicBezTo>
                  <a:pt x="6593167" y="600920"/>
                  <a:pt x="6593167" y="611209"/>
                  <a:pt x="6593167" y="621498"/>
                </a:cubicBezTo>
                <a:cubicBezTo>
                  <a:pt x="6593167" y="626934"/>
                  <a:pt x="6593167" y="632175"/>
                  <a:pt x="6593167" y="637611"/>
                </a:cubicBezTo>
                <a:cubicBezTo>
                  <a:pt x="6593167" y="639747"/>
                  <a:pt x="6593556" y="641105"/>
                  <a:pt x="6595885" y="642270"/>
                </a:cubicBezTo>
                <a:cubicBezTo>
                  <a:pt x="6598991" y="644018"/>
                  <a:pt x="6599186" y="647124"/>
                  <a:pt x="6595885" y="648676"/>
                </a:cubicBezTo>
                <a:cubicBezTo>
                  <a:pt x="6593167" y="650036"/>
                  <a:pt x="6593167" y="651783"/>
                  <a:pt x="6593167" y="653918"/>
                </a:cubicBezTo>
                <a:cubicBezTo>
                  <a:pt x="6593167" y="676631"/>
                  <a:pt x="6593167" y="699150"/>
                  <a:pt x="6593167" y="721863"/>
                </a:cubicBezTo>
                <a:cubicBezTo>
                  <a:pt x="6593167" y="726522"/>
                  <a:pt x="6593362" y="726716"/>
                  <a:pt x="6598021" y="726716"/>
                </a:cubicBezTo>
                <a:cubicBezTo>
                  <a:pt x="6631412" y="726716"/>
                  <a:pt x="6664996" y="726716"/>
                  <a:pt x="6698387" y="726716"/>
                </a:cubicBezTo>
                <a:cubicBezTo>
                  <a:pt x="6703434" y="726716"/>
                  <a:pt x="6703434" y="726522"/>
                  <a:pt x="6703434" y="720892"/>
                </a:cubicBezTo>
                <a:cubicBezTo>
                  <a:pt x="6703434" y="682649"/>
                  <a:pt x="6703434" y="644600"/>
                  <a:pt x="6703434" y="606356"/>
                </a:cubicBezTo>
                <a:cubicBezTo>
                  <a:pt x="6703434" y="583836"/>
                  <a:pt x="6703434" y="561511"/>
                  <a:pt x="6703434" y="538992"/>
                </a:cubicBezTo>
                <a:cubicBezTo>
                  <a:pt x="6703434" y="536663"/>
                  <a:pt x="6702658" y="534139"/>
                  <a:pt x="6704405" y="532004"/>
                </a:cubicBezTo>
                <a:cubicBezTo>
                  <a:pt x="6704599" y="534721"/>
                  <a:pt x="6704599" y="537633"/>
                  <a:pt x="6704599" y="540351"/>
                </a:cubicBezTo>
                <a:cubicBezTo>
                  <a:pt x="6704599" y="599949"/>
                  <a:pt x="6704599" y="659548"/>
                  <a:pt x="6704599" y="719145"/>
                </a:cubicBezTo>
                <a:cubicBezTo>
                  <a:pt x="6704599" y="721863"/>
                  <a:pt x="6704405" y="724775"/>
                  <a:pt x="6704405" y="727493"/>
                </a:cubicBezTo>
                <a:cubicBezTo>
                  <a:pt x="6704599" y="727493"/>
                  <a:pt x="6704987" y="727493"/>
                  <a:pt x="6705181" y="727493"/>
                </a:cubicBezTo>
                <a:cubicBezTo>
                  <a:pt x="6705181" y="727493"/>
                  <a:pt x="6704987" y="727299"/>
                  <a:pt x="6704987" y="727299"/>
                </a:cubicBezTo>
                <a:cubicBezTo>
                  <a:pt x="6704987" y="663430"/>
                  <a:pt x="6704987" y="599367"/>
                  <a:pt x="6704987" y="535498"/>
                </a:cubicBezTo>
                <a:cubicBezTo>
                  <a:pt x="6704987" y="534333"/>
                  <a:pt x="6704793" y="533169"/>
                  <a:pt x="6705375" y="532004"/>
                </a:cubicBezTo>
                <a:cubicBezTo>
                  <a:pt x="6708482" y="504049"/>
                  <a:pt x="6734301" y="488518"/>
                  <a:pt x="6753132" y="490460"/>
                </a:cubicBezTo>
                <a:cubicBezTo>
                  <a:pt x="6777592" y="488907"/>
                  <a:pt x="6800111" y="511814"/>
                  <a:pt x="6799917" y="535304"/>
                </a:cubicBezTo>
                <a:cubicBezTo>
                  <a:pt x="6799723" y="583836"/>
                  <a:pt x="6799917" y="632564"/>
                  <a:pt x="6799917" y="681290"/>
                </a:cubicBezTo>
                <a:cubicBezTo>
                  <a:pt x="6799917" y="726522"/>
                  <a:pt x="6799917" y="771949"/>
                  <a:pt x="6799917" y="817181"/>
                </a:cubicBezTo>
                <a:cubicBezTo>
                  <a:pt x="6799917" y="819511"/>
                  <a:pt x="6798558" y="822423"/>
                  <a:pt x="6801858" y="823976"/>
                </a:cubicBezTo>
                <a:cubicBezTo>
                  <a:pt x="6804964" y="815046"/>
                  <a:pt x="6809429" y="806892"/>
                  <a:pt x="6814283" y="798933"/>
                </a:cubicBezTo>
                <a:cubicBezTo>
                  <a:pt x="6816612" y="795244"/>
                  <a:pt x="6817389" y="791750"/>
                  <a:pt x="6817389" y="787673"/>
                </a:cubicBezTo>
                <a:cubicBezTo>
                  <a:pt x="6817389" y="720698"/>
                  <a:pt x="6817389" y="653724"/>
                  <a:pt x="6817389" y="586749"/>
                </a:cubicBezTo>
                <a:cubicBezTo>
                  <a:pt x="6817389" y="570247"/>
                  <a:pt x="6817777" y="553746"/>
                  <a:pt x="6817389" y="537245"/>
                </a:cubicBezTo>
                <a:cubicBezTo>
                  <a:pt x="6816806" y="517055"/>
                  <a:pt x="6831366" y="495313"/>
                  <a:pt x="6856991" y="490460"/>
                </a:cubicBezTo>
                <a:cubicBezTo>
                  <a:pt x="6859709" y="489877"/>
                  <a:pt x="6862621" y="489877"/>
                  <a:pt x="6865339" y="490265"/>
                </a:cubicBezTo>
                <a:cubicBezTo>
                  <a:pt x="6890770" y="489101"/>
                  <a:pt x="6912125" y="512202"/>
                  <a:pt x="6912125" y="535110"/>
                </a:cubicBezTo>
                <a:cubicBezTo>
                  <a:pt x="6911930" y="594708"/>
                  <a:pt x="6912125" y="654306"/>
                  <a:pt x="6912125" y="713904"/>
                </a:cubicBezTo>
                <a:cubicBezTo>
                  <a:pt x="6912125" y="715845"/>
                  <a:pt x="6912125" y="717592"/>
                  <a:pt x="6912125" y="719339"/>
                </a:cubicBezTo>
                <a:cubicBezTo>
                  <a:pt x="6912125" y="721475"/>
                  <a:pt x="6913872" y="721669"/>
                  <a:pt x="6915425" y="721669"/>
                </a:cubicBezTo>
                <a:cubicBezTo>
                  <a:pt x="6936780" y="715068"/>
                  <a:pt x="6958910" y="713321"/>
                  <a:pt x="6980847" y="716039"/>
                </a:cubicBezTo>
                <a:cubicBezTo>
                  <a:pt x="7045687" y="724193"/>
                  <a:pt x="7092666" y="757971"/>
                  <a:pt x="7121398" y="816793"/>
                </a:cubicBezTo>
                <a:cubicBezTo>
                  <a:pt x="7125086" y="824558"/>
                  <a:pt x="7128386" y="832517"/>
                  <a:pt x="7130134" y="840865"/>
                </a:cubicBezTo>
                <a:cubicBezTo>
                  <a:pt x="7131298" y="841447"/>
                  <a:pt x="7132269" y="842030"/>
                  <a:pt x="7133434" y="842224"/>
                </a:cubicBezTo>
                <a:cubicBezTo>
                  <a:pt x="7140423" y="843777"/>
                  <a:pt x="7143140" y="846883"/>
                  <a:pt x="7143140" y="854066"/>
                </a:cubicBezTo>
                <a:lnTo>
                  <a:pt x="7143162" y="858635"/>
                </a:lnTo>
                <a:lnTo>
                  <a:pt x="7363499" y="801441"/>
                </a:lnTo>
                <a:cubicBezTo>
                  <a:pt x="7365074" y="800811"/>
                  <a:pt x="7366334" y="800181"/>
                  <a:pt x="7367909" y="799551"/>
                </a:cubicBezTo>
                <a:cubicBezTo>
                  <a:pt x="7367909" y="797346"/>
                  <a:pt x="7367909" y="795141"/>
                  <a:pt x="7367909" y="792936"/>
                </a:cubicBezTo>
                <a:cubicBezTo>
                  <a:pt x="7368224" y="788211"/>
                  <a:pt x="7367594" y="785061"/>
                  <a:pt x="7362239" y="782541"/>
                </a:cubicBezTo>
                <a:cubicBezTo>
                  <a:pt x="7355625" y="779392"/>
                  <a:pt x="7355625" y="775296"/>
                  <a:pt x="7360349" y="769312"/>
                </a:cubicBezTo>
                <a:cubicBezTo>
                  <a:pt x="7362239" y="767107"/>
                  <a:pt x="7364129" y="766792"/>
                  <a:pt x="7365389" y="769627"/>
                </a:cubicBezTo>
                <a:cubicBezTo>
                  <a:pt x="7366334" y="772462"/>
                  <a:pt x="7366649" y="772777"/>
                  <a:pt x="7368854" y="770257"/>
                </a:cubicBezTo>
                <a:cubicBezTo>
                  <a:pt x="7372319" y="766162"/>
                  <a:pt x="7372634" y="766477"/>
                  <a:pt x="7374839" y="772777"/>
                </a:cubicBezTo>
                <a:cubicBezTo>
                  <a:pt x="7377044" y="772462"/>
                  <a:pt x="7376729" y="769942"/>
                  <a:pt x="7378304" y="768682"/>
                </a:cubicBezTo>
                <a:cubicBezTo>
                  <a:pt x="7379564" y="768052"/>
                  <a:pt x="7381139" y="767107"/>
                  <a:pt x="7381769" y="768367"/>
                </a:cubicBezTo>
                <a:cubicBezTo>
                  <a:pt x="7383659" y="772462"/>
                  <a:pt x="7384289" y="771517"/>
                  <a:pt x="7387439" y="768682"/>
                </a:cubicBezTo>
                <a:cubicBezTo>
                  <a:pt x="7391534" y="764902"/>
                  <a:pt x="7391219" y="770257"/>
                  <a:pt x="7392164" y="772462"/>
                </a:cubicBezTo>
                <a:cubicBezTo>
                  <a:pt x="7395314" y="772147"/>
                  <a:pt x="7396259" y="763327"/>
                  <a:pt x="7401299" y="770257"/>
                </a:cubicBezTo>
                <a:cubicBezTo>
                  <a:pt x="7402244" y="771832"/>
                  <a:pt x="7402874" y="769627"/>
                  <a:pt x="7403819" y="768997"/>
                </a:cubicBezTo>
                <a:cubicBezTo>
                  <a:pt x="7408858" y="764587"/>
                  <a:pt x="7408544" y="769312"/>
                  <a:pt x="7409488" y="772462"/>
                </a:cubicBezTo>
                <a:cubicBezTo>
                  <a:pt x="7412008" y="771517"/>
                  <a:pt x="7412638" y="767737"/>
                  <a:pt x="7416103" y="767737"/>
                </a:cubicBezTo>
                <a:cubicBezTo>
                  <a:pt x="7416733" y="768367"/>
                  <a:pt x="7417678" y="768997"/>
                  <a:pt x="7417993" y="769627"/>
                </a:cubicBezTo>
                <a:cubicBezTo>
                  <a:pt x="7423978" y="780336"/>
                  <a:pt x="7422403" y="778762"/>
                  <a:pt x="7413268" y="784116"/>
                </a:cubicBezTo>
                <a:cubicBezTo>
                  <a:pt x="7410434" y="785691"/>
                  <a:pt x="7411694" y="786636"/>
                  <a:pt x="7413268" y="788211"/>
                </a:cubicBezTo>
                <a:cubicBezTo>
                  <a:pt x="7442563" y="780966"/>
                  <a:pt x="7471857" y="773406"/>
                  <a:pt x="7501152" y="765847"/>
                </a:cubicBezTo>
                <a:cubicBezTo>
                  <a:pt x="7550291" y="753247"/>
                  <a:pt x="7599745" y="740332"/>
                  <a:pt x="7648884" y="727417"/>
                </a:cubicBezTo>
                <a:cubicBezTo>
                  <a:pt x="7653609" y="726157"/>
                  <a:pt x="7657703" y="726157"/>
                  <a:pt x="7662113" y="727417"/>
                </a:cubicBezTo>
                <a:cubicBezTo>
                  <a:pt x="7670303" y="729307"/>
                  <a:pt x="7678493" y="732457"/>
                  <a:pt x="7687313" y="733402"/>
                </a:cubicBezTo>
                <a:cubicBezTo>
                  <a:pt x="7687313" y="667255"/>
                  <a:pt x="7687313" y="601421"/>
                  <a:pt x="7687313" y="535272"/>
                </a:cubicBezTo>
                <a:cubicBezTo>
                  <a:pt x="7687313" y="494323"/>
                  <a:pt x="7687313" y="453059"/>
                  <a:pt x="7687313" y="411795"/>
                </a:cubicBezTo>
                <a:cubicBezTo>
                  <a:pt x="7687313" y="402660"/>
                  <a:pt x="7687313" y="402660"/>
                  <a:pt x="7696133" y="402660"/>
                </a:cubicBezTo>
                <a:cubicBezTo>
                  <a:pt x="7700858" y="402660"/>
                  <a:pt x="7705898" y="402975"/>
                  <a:pt x="7710622" y="402975"/>
                </a:cubicBezTo>
                <a:cubicBezTo>
                  <a:pt x="7715977" y="402975"/>
                  <a:pt x="7721647" y="402660"/>
                  <a:pt x="7727002" y="402660"/>
                </a:cubicBezTo>
                <a:cubicBezTo>
                  <a:pt x="7730467" y="402660"/>
                  <a:pt x="7732042" y="404550"/>
                  <a:pt x="7732042" y="408015"/>
                </a:cubicBezTo>
                <a:cubicBezTo>
                  <a:pt x="7732042" y="409275"/>
                  <a:pt x="7732042" y="410535"/>
                  <a:pt x="7732042" y="411795"/>
                </a:cubicBezTo>
                <a:cubicBezTo>
                  <a:pt x="7732042" y="522673"/>
                  <a:pt x="7732042" y="633865"/>
                  <a:pt x="7732042" y="745057"/>
                </a:cubicBezTo>
                <a:cubicBezTo>
                  <a:pt x="7744012" y="749467"/>
                  <a:pt x="7756926" y="751987"/>
                  <a:pt x="7769211" y="755137"/>
                </a:cubicBezTo>
                <a:cubicBezTo>
                  <a:pt x="7773936" y="756397"/>
                  <a:pt x="7778346" y="760177"/>
                  <a:pt x="7783701" y="758602"/>
                </a:cubicBezTo>
                <a:cubicBezTo>
                  <a:pt x="7783701" y="644260"/>
                  <a:pt x="7783701" y="529917"/>
                  <a:pt x="7783701" y="415575"/>
                </a:cubicBezTo>
                <a:cubicBezTo>
                  <a:pt x="7783701" y="401085"/>
                  <a:pt x="7782126" y="402660"/>
                  <a:pt x="7796616" y="402660"/>
                </a:cubicBezTo>
                <a:cubicBezTo>
                  <a:pt x="7800396" y="402660"/>
                  <a:pt x="7803860" y="402975"/>
                  <a:pt x="7807325" y="402975"/>
                </a:cubicBezTo>
                <a:cubicBezTo>
                  <a:pt x="7812365" y="402975"/>
                  <a:pt x="7817720" y="402975"/>
                  <a:pt x="7822760" y="402660"/>
                </a:cubicBezTo>
                <a:cubicBezTo>
                  <a:pt x="7827485" y="402345"/>
                  <a:pt x="7829060" y="404550"/>
                  <a:pt x="7828745" y="408960"/>
                </a:cubicBezTo>
                <a:cubicBezTo>
                  <a:pt x="7828745" y="411795"/>
                  <a:pt x="7828745" y="414315"/>
                  <a:pt x="7828745" y="416835"/>
                </a:cubicBezTo>
                <a:cubicBezTo>
                  <a:pt x="7828745" y="534642"/>
                  <a:pt x="7828745" y="652765"/>
                  <a:pt x="7828745" y="770572"/>
                </a:cubicBezTo>
                <a:cubicBezTo>
                  <a:pt x="7841660" y="774036"/>
                  <a:pt x="7854260" y="777186"/>
                  <a:pt x="7867174" y="780652"/>
                </a:cubicBezTo>
                <a:cubicBezTo>
                  <a:pt x="7869064" y="780022"/>
                  <a:pt x="7870954" y="779706"/>
                  <a:pt x="7870954" y="777186"/>
                </a:cubicBezTo>
                <a:cubicBezTo>
                  <a:pt x="7870954" y="774036"/>
                  <a:pt x="7870954" y="771202"/>
                  <a:pt x="7870954" y="768367"/>
                </a:cubicBezTo>
                <a:cubicBezTo>
                  <a:pt x="7870954" y="696548"/>
                  <a:pt x="7870954" y="625046"/>
                  <a:pt x="7870954" y="553542"/>
                </a:cubicBezTo>
                <a:cubicBezTo>
                  <a:pt x="7870954" y="549762"/>
                  <a:pt x="7871269" y="545667"/>
                  <a:pt x="7871269" y="541887"/>
                </a:cubicBezTo>
                <a:cubicBezTo>
                  <a:pt x="7870954" y="534327"/>
                  <a:pt x="7870639" y="526452"/>
                  <a:pt x="7870639" y="518892"/>
                </a:cubicBezTo>
                <a:cubicBezTo>
                  <a:pt x="7870639" y="511018"/>
                  <a:pt x="7870954" y="511018"/>
                  <a:pt x="7878514" y="511018"/>
                </a:cubicBezTo>
                <a:cubicBezTo>
                  <a:pt x="7895524" y="511018"/>
                  <a:pt x="7912533" y="511018"/>
                  <a:pt x="7929543" y="511018"/>
                </a:cubicBezTo>
                <a:cubicBezTo>
                  <a:pt x="7942458" y="511018"/>
                  <a:pt x="7955058" y="511018"/>
                  <a:pt x="7967972" y="511018"/>
                </a:cubicBezTo>
                <a:cubicBezTo>
                  <a:pt x="7970807" y="511018"/>
                  <a:pt x="7974272" y="511963"/>
                  <a:pt x="7977107" y="509758"/>
                </a:cubicBezTo>
                <a:cubicBezTo>
                  <a:pt x="7976792" y="500308"/>
                  <a:pt x="7976792" y="490543"/>
                  <a:pt x="7976792" y="481093"/>
                </a:cubicBezTo>
                <a:cubicBezTo>
                  <a:pt x="7976792" y="479203"/>
                  <a:pt x="7976477" y="476683"/>
                  <a:pt x="7979627" y="476368"/>
                </a:cubicBezTo>
                <a:cubicBezTo>
                  <a:pt x="7983722" y="476054"/>
                  <a:pt x="7983407" y="478888"/>
                  <a:pt x="7983407" y="481409"/>
                </a:cubicBezTo>
                <a:cubicBezTo>
                  <a:pt x="7983722" y="491173"/>
                  <a:pt x="7983722" y="501253"/>
                  <a:pt x="7983722" y="511018"/>
                </a:cubicBezTo>
                <a:cubicBezTo>
                  <a:pt x="7986242" y="511018"/>
                  <a:pt x="7988447" y="511018"/>
                  <a:pt x="7990967" y="511018"/>
                </a:cubicBezTo>
                <a:cubicBezTo>
                  <a:pt x="7990967" y="502828"/>
                  <a:pt x="7991282" y="494323"/>
                  <a:pt x="7991282" y="486133"/>
                </a:cubicBezTo>
                <a:cubicBezTo>
                  <a:pt x="7991282" y="484243"/>
                  <a:pt x="7991282" y="482353"/>
                  <a:pt x="7991282" y="480463"/>
                </a:cubicBezTo>
                <a:cubicBezTo>
                  <a:pt x="7991282" y="477944"/>
                  <a:pt x="7992227" y="476054"/>
                  <a:pt x="7995062" y="476054"/>
                </a:cubicBezTo>
                <a:cubicBezTo>
                  <a:pt x="7998212" y="475739"/>
                  <a:pt x="7998842" y="477629"/>
                  <a:pt x="7998842" y="480149"/>
                </a:cubicBezTo>
                <a:cubicBezTo>
                  <a:pt x="7998842" y="488023"/>
                  <a:pt x="7998842" y="496213"/>
                  <a:pt x="7998842" y="504088"/>
                </a:cubicBezTo>
                <a:cubicBezTo>
                  <a:pt x="7998842" y="506293"/>
                  <a:pt x="7999157" y="508498"/>
                  <a:pt x="7999157" y="510703"/>
                </a:cubicBezTo>
                <a:cubicBezTo>
                  <a:pt x="8001676" y="510703"/>
                  <a:pt x="8003881" y="510703"/>
                  <a:pt x="8006401" y="510703"/>
                </a:cubicBezTo>
                <a:cubicBezTo>
                  <a:pt x="8006401" y="502513"/>
                  <a:pt x="8006716" y="494008"/>
                  <a:pt x="8006716" y="485818"/>
                </a:cubicBezTo>
                <a:cubicBezTo>
                  <a:pt x="8006716" y="483929"/>
                  <a:pt x="8006716" y="482039"/>
                  <a:pt x="8006716" y="480149"/>
                </a:cubicBezTo>
                <a:cubicBezTo>
                  <a:pt x="8006716" y="477313"/>
                  <a:pt x="8007661" y="475739"/>
                  <a:pt x="8010497" y="475739"/>
                </a:cubicBezTo>
                <a:cubicBezTo>
                  <a:pt x="8013646" y="475424"/>
                  <a:pt x="8014276" y="477313"/>
                  <a:pt x="8014276" y="479833"/>
                </a:cubicBezTo>
                <a:cubicBezTo>
                  <a:pt x="8014276" y="487709"/>
                  <a:pt x="8014276" y="495898"/>
                  <a:pt x="8014276" y="503773"/>
                </a:cubicBezTo>
                <a:cubicBezTo>
                  <a:pt x="8014276" y="505978"/>
                  <a:pt x="8014591" y="508183"/>
                  <a:pt x="8014591" y="510388"/>
                </a:cubicBezTo>
                <a:cubicBezTo>
                  <a:pt x="8044515" y="510388"/>
                  <a:pt x="8074755" y="510388"/>
                  <a:pt x="8104995" y="510388"/>
                </a:cubicBezTo>
                <a:cubicBezTo>
                  <a:pt x="8104679" y="504718"/>
                  <a:pt x="8107514" y="503143"/>
                  <a:pt x="8113184" y="503143"/>
                </a:cubicBezTo>
                <a:cubicBezTo>
                  <a:pt x="8138384" y="503458"/>
                  <a:pt x="8163898" y="503773"/>
                  <a:pt x="8189098" y="503143"/>
                </a:cubicBezTo>
                <a:cubicBezTo>
                  <a:pt x="8195398" y="502828"/>
                  <a:pt x="8198548" y="505033"/>
                  <a:pt x="8199807" y="510703"/>
                </a:cubicBezTo>
                <a:cubicBezTo>
                  <a:pt x="8213982" y="510703"/>
                  <a:pt x="8213982" y="510703"/>
                  <a:pt x="8213037" y="525192"/>
                </a:cubicBezTo>
                <a:cubicBezTo>
                  <a:pt x="8213037" y="530862"/>
                  <a:pt x="8213037" y="536532"/>
                  <a:pt x="8212722" y="542202"/>
                </a:cubicBezTo>
                <a:cubicBezTo>
                  <a:pt x="8212722" y="545982"/>
                  <a:pt x="8213037" y="549447"/>
                  <a:pt x="8213037" y="552912"/>
                </a:cubicBezTo>
                <a:lnTo>
                  <a:pt x="8213037" y="899839"/>
                </a:lnTo>
                <a:lnTo>
                  <a:pt x="8222585" y="899839"/>
                </a:lnTo>
                <a:lnTo>
                  <a:pt x="8222588" y="899188"/>
                </a:lnTo>
                <a:lnTo>
                  <a:pt x="8361723" y="819757"/>
                </a:lnTo>
                <a:lnTo>
                  <a:pt x="8400660" y="891401"/>
                </a:lnTo>
                <a:lnTo>
                  <a:pt x="8528374" y="819237"/>
                </a:lnTo>
                <a:lnTo>
                  <a:pt x="8564716" y="886728"/>
                </a:lnTo>
                <a:cubicBezTo>
                  <a:pt x="8564716" y="832735"/>
                  <a:pt x="8565754" y="778742"/>
                  <a:pt x="8566273" y="724750"/>
                </a:cubicBezTo>
                <a:cubicBezTo>
                  <a:pt x="8566273" y="702426"/>
                  <a:pt x="8567831" y="700868"/>
                  <a:pt x="8590674" y="700868"/>
                </a:cubicBezTo>
                <a:cubicBezTo>
                  <a:pt x="8620266" y="700868"/>
                  <a:pt x="8617151" y="704503"/>
                  <a:pt x="8617151" y="674910"/>
                </a:cubicBezTo>
                <a:cubicBezTo>
                  <a:pt x="8617151" y="658297"/>
                  <a:pt x="8617151" y="641165"/>
                  <a:pt x="8617151" y="624552"/>
                </a:cubicBezTo>
                <a:cubicBezTo>
                  <a:pt x="8617670" y="600671"/>
                  <a:pt x="8628053" y="582500"/>
                  <a:pt x="8649858" y="572636"/>
                </a:cubicBezTo>
                <a:cubicBezTo>
                  <a:pt x="8659722" y="568483"/>
                  <a:pt x="8663356" y="562771"/>
                  <a:pt x="8662318" y="552388"/>
                </a:cubicBezTo>
                <a:cubicBezTo>
                  <a:pt x="8661280" y="543043"/>
                  <a:pt x="8661799" y="533698"/>
                  <a:pt x="8661799" y="524353"/>
                </a:cubicBezTo>
                <a:cubicBezTo>
                  <a:pt x="8661280" y="514490"/>
                  <a:pt x="8665952" y="509298"/>
                  <a:pt x="8675816" y="509298"/>
                </a:cubicBezTo>
                <a:cubicBezTo>
                  <a:pt x="8715273" y="509298"/>
                  <a:pt x="8754729" y="509298"/>
                  <a:pt x="8794185" y="509298"/>
                </a:cubicBezTo>
                <a:cubicBezTo>
                  <a:pt x="8806645" y="509298"/>
                  <a:pt x="8810279" y="516566"/>
                  <a:pt x="8810279" y="527469"/>
                </a:cubicBezTo>
                <a:cubicBezTo>
                  <a:pt x="8809760" y="563810"/>
                  <a:pt x="8809760" y="600151"/>
                  <a:pt x="8810279" y="636493"/>
                </a:cubicBezTo>
                <a:cubicBezTo>
                  <a:pt x="8810279" y="649991"/>
                  <a:pt x="8811317" y="664008"/>
                  <a:pt x="8811837" y="677506"/>
                </a:cubicBezTo>
                <a:cubicBezTo>
                  <a:pt x="8811837" y="681659"/>
                  <a:pt x="8811837" y="686851"/>
                  <a:pt x="8817547" y="686332"/>
                </a:cubicBezTo>
                <a:cubicBezTo>
                  <a:pt x="8822739" y="685813"/>
                  <a:pt x="8822220" y="681659"/>
                  <a:pt x="8822220" y="678025"/>
                </a:cubicBezTo>
                <a:cubicBezTo>
                  <a:pt x="8822220" y="669200"/>
                  <a:pt x="8822739" y="660893"/>
                  <a:pt x="8822220" y="652587"/>
                </a:cubicBezTo>
                <a:cubicBezTo>
                  <a:pt x="8821701" y="641684"/>
                  <a:pt x="8826373" y="635454"/>
                  <a:pt x="8837795" y="637012"/>
                </a:cubicBezTo>
                <a:cubicBezTo>
                  <a:pt x="8849216" y="638569"/>
                  <a:pt x="8854408" y="634935"/>
                  <a:pt x="8854408" y="621956"/>
                </a:cubicBezTo>
                <a:cubicBezTo>
                  <a:pt x="8854408" y="603786"/>
                  <a:pt x="8863234" y="589249"/>
                  <a:pt x="8877770" y="577828"/>
                </a:cubicBezTo>
                <a:cubicBezTo>
                  <a:pt x="8884000" y="572636"/>
                  <a:pt x="8891268" y="569521"/>
                  <a:pt x="8895941" y="561214"/>
                </a:cubicBezTo>
                <a:cubicBezTo>
                  <a:pt x="8900613" y="552908"/>
                  <a:pt x="8927610" y="556023"/>
                  <a:pt x="8932282" y="564848"/>
                </a:cubicBezTo>
                <a:cubicBezTo>
                  <a:pt x="8934359" y="568483"/>
                  <a:pt x="8936955" y="570559"/>
                  <a:pt x="8940589" y="572636"/>
                </a:cubicBezTo>
                <a:cubicBezTo>
                  <a:pt x="8962394" y="585096"/>
                  <a:pt x="8972258" y="604305"/>
                  <a:pt x="8972258" y="628706"/>
                </a:cubicBezTo>
                <a:cubicBezTo>
                  <a:pt x="8972258" y="659855"/>
                  <a:pt x="8972258" y="691523"/>
                  <a:pt x="8972258" y="722673"/>
                </a:cubicBezTo>
                <a:lnTo>
                  <a:pt x="9035595" y="719558"/>
                </a:lnTo>
                <a:lnTo>
                  <a:pt x="9068822" y="146923"/>
                </a:lnTo>
                <a:lnTo>
                  <a:pt x="9146177" y="146923"/>
                </a:lnTo>
                <a:lnTo>
                  <a:pt x="9180961" y="716962"/>
                </a:lnTo>
                <a:lnTo>
                  <a:pt x="9225090" y="715405"/>
                </a:lnTo>
                <a:close/>
              </a:path>
            </a:pathLst>
          </a:custGeom>
          <a:solidFill>
            <a:schemeClr val="bg1">
              <a:alpha val="1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nvGrpSpPr>
          <p:cNvPr id="3" name="Group 2">
            <a:extLst>
              <a:ext uri="{FF2B5EF4-FFF2-40B4-BE49-F238E27FC236}">
                <a16:creationId xmlns:a16="http://schemas.microsoft.com/office/drawing/2014/main" xmlns="" id="{D3D5F95E-A64B-4CF3-896F-F3B321903429}"/>
              </a:ext>
            </a:extLst>
          </p:cNvPr>
          <p:cNvGrpSpPr/>
          <p:nvPr userDrawn="1"/>
        </p:nvGrpSpPr>
        <p:grpSpPr>
          <a:xfrm>
            <a:off x="218787" y="2622975"/>
            <a:ext cx="11517590" cy="3946317"/>
            <a:chOff x="218787" y="2622975"/>
            <a:chExt cx="11517590" cy="3946317"/>
          </a:xfrm>
          <a:solidFill>
            <a:schemeClr val="bg1">
              <a:alpha val="5000"/>
            </a:schemeClr>
          </a:solidFill>
        </p:grpSpPr>
        <p:grpSp>
          <p:nvGrpSpPr>
            <p:cNvPr id="4" name="Group 3">
              <a:extLst>
                <a:ext uri="{FF2B5EF4-FFF2-40B4-BE49-F238E27FC236}">
                  <a16:creationId xmlns:a16="http://schemas.microsoft.com/office/drawing/2014/main" xmlns="" id="{AC598B69-F9FE-4154-B147-8335AB2E2E58}"/>
                </a:ext>
              </a:extLst>
            </p:cNvPr>
            <p:cNvGrpSpPr/>
            <p:nvPr/>
          </p:nvGrpSpPr>
          <p:grpSpPr>
            <a:xfrm rot="12366785">
              <a:off x="10129411" y="5122363"/>
              <a:ext cx="1606966" cy="1446929"/>
              <a:chOff x="6486650" y="2648852"/>
              <a:chExt cx="2745260" cy="2471860"/>
            </a:xfrm>
            <a:grpFill/>
          </p:grpSpPr>
          <p:sp>
            <p:nvSpPr>
              <p:cNvPr id="39" name="Freeform: Shape 38">
                <a:extLst>
                  <a:ext uri="{FF2B5EF4-FFF2-40B4-BE49-F238E27FC236}">
                    <a16:creationId xmlns:a16="http://schemas.microsoft.com/office/drawing/2014/main" xmlns="" id="{B2891B34-6F88-4D11-AD5C-410F7771AEA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40" name="Group 39">
                <a:extLst>
                  <a:ext uri="{FF2B5EF4-FFF2-40B4-BE49-F238E27FC236}">
                    <a16:creationId xmlns:a16="http://schemas.microsoft.com/office/drawing/2014/main" xmlns="" id="{31D81169-CACA-4F00-B325-E9872F60ED27}"/>
                  </a:ext>
                </a:extLst>
              </p:cNvPr>
              <p:cNvGrpSpPr/>
              <p:nvPr/>
            </p:nvGrpSpPr>
            <p:grpSpPr>
              <a:xfrm>
                <a:off x="7392963" y="2648852"/>
                <a:ext cx="1838947" cy="1835405"/>
                <a:chOff x="7167947" y="1624190"/>
                <a:chExt cx="2677922" cy="2672763"/>
              </a:xfrm>
              <a:grpFill/>
            </p:grpSpPr>
            <p:sp>
              <p:nvSpPr>
                <p:cNvPr id="41" name="Freeform: Shape 40">
                  <a:extLst>
                    <a:ext uri="{FF2B5EF4-FFF2-40B4-BE49-F238E27FC236}">
                      <a16:creationId xmlns:a16="http://schemas.microsoft.com/office/drawing/2014/main" xmlns="" id="{F939FB8C-F4E6-45BF-BE92-A0D7E337E98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xmlns="" id="{E7D2F5C8-112A-47AC-8EBA-CA3BCCFFD6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5" name="Freeform: Shape 4">
              <a:extLst>
                <a:ext uri="{FF2B5EF4-FFF2-40B4-BE49-F238E27FC236}">
                  <a16:creationId xmlns:a16="http://schemas.microsoft.com/office/drawing/2014/main" xmlns="" id="{B07F2CD7-68E5-49F5-BBED-77DA2BFBE7AD}"/>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endParaRPr lang="en-US"/>
            </a:p>
          </p:txBody>
        </p:sp>
        <p:grpSp>
          <p:nvGrpSpPr>
            <p:cNvPr id="6" name="Group 5">
              <a:extLst>
                <a:ext uri="{FF2B5EF4-FFF2-40B4-BE49-F238E27FC236}">
                  <a16:creationId xmlns:a16="http://schemas.microsoft.com/office/drawing/2014/main" xmlns="" id="{FCD81010-EBF6-414C-927A-9FFCBAFAE158}"/>
                </a:ext>
              </a:extLst>
            </p:cNvPr>
            <p:cNvGrpSpPr/>
            <p:nvPr/>
          </p:nvGrpSpPr>
          <p:grpSpPr>
            <a:xfrm rot="2159485">
              <a:off x="10055501" y="2964359"/>
              <a:ext cx="1639387" cy="985059"/>
              <a:chOff x="2753518" y="3556278"/>
              <a:chExt cx="2028524" cy="1218879"/>
            </a:xfrm>
            <a:grpFill/>
          </p:grpSpPr>
          <p:sp>
            <p:nvSpPr>
              <p:cNvPr id="35" name="Freeform: Shape 34">
                <a:extLst>
                  <a:ext uri="{FF2B5EF4-FFF2-40B4-BE49-F238E27FC236}">
                    <a16:creationId xmlns:a16="http://schemas.microsoft.com/office/drawing/2014/main" xmlns="" id="{C935FFD8-C758-4E69-865F-0D3F0FF08A12}"/>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6" name="Group 35">
                <a:extLst>
                  <a:ext uri="{FF2B5EF4-FFF2-40B4-BE49-F238E27FC236}">
                    <a16:creationId xmlns:a16="http://schemas.microsoft.com/office/drawing/2014/main" xmlns="" id="{5B2E929D-2A5A-4E4D-8AFF-089163D7F028}"/>
                  </a:ext>
                </a:extLst>
              </p:cNvPr>
              <p:cNvGrpSpPr/>
              <p:nvPr/>
            </p:nvGrpSpPr>
            <p:grpSpPr>
              <a:xfrm>
                <a:off x="3563163" y="3556278"/>
                <a:ext cx="1218879" cy="1218879"/>
                <a:chOff x="3264582" y="1870309"/>
                <a:chExt cx="1774962" cy="1774962"/>
              </a:xfrm>
              <a:grpFill/>
            </p:grpSpPr>
            <p:sp>
              <p:nvSpPr>
                <p:cNvPr id="37" name="Freeform: Shape 36">
                  <a:extLst>
                    <a:ext uri="{FF2B5EF4-FFF2-40B4-BE49-F238E27FC236}">
                      <a16:creationId xmlns:a16="http://schemas.microsoft.com/office/drawing/2014/main" xmlns="" id="{8A8A0495-30E8-45A0-B48A-6EFDF9C8B696}"/>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xmlns="" id="{86DEB52C-C941-4797-8322-11F1C0AD0C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sp>
          <p:nvSpPr>
            <p:cNvPr id="7" name="Freeform: Shape 6">
              <a:extLst>
                <a:ext uri="{FF2B5EF4-FFF2-40B4-BE49-F238E27FC236}">
                  <a16:creationId xmlns:a16="http://schemas.microsoft.com/office/drawing/2014/main" xmlns="" id="{B25B6E65-0935-40EC-806D-53C1E043E564}"/>
                </a:ext>
              </a:extLst>
            </p:cNvPr>
            <p:cNvSpPr/>
            <p:nvPr/>
          </p:nvSpPr>
          <p:spPr>
            <a:xfrm>
              <a:off x="5436819" y="3673417"/>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xmlns="" id="{77478775-9720-4065-9D9F-0A2FCB97F2F0}"/>
                </a:ext>
              </a:extLst>
            </p:cNvPr>
            <p:cNvSpPr/>
            <p:nvPr/>
          </p:nvSpPr>
          <p:spPr>
            <a:xfrm>
              <a:off x="4032637" y="2622975"/>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xmlns="" id="{9466B1FD-A1C4-48E5-82F9-88F257D12E08}"/>
                </a:ext>
              </a:extLst>
            </p:cNvPr>
            <p:cNvSpPr/>
            <p:nvPr/>
          </p:nvSpPr>
          <p:spPr>
            <a:xfrm>
              <a:off x="4673077" y="4204265"/>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endParaRPr lang="en-US"/>
            </a:p>
          </p:txBody>
        </p:sp>
        <p:grpSp>
          <p:nvGrpSpPr>
            <p:cNvPr id="10" name="Group 9">
              <a:extLst>
                <a:ext uri="{FF2B5EF4-FFF2-40B4-BE49-F238E27FC236}">
                  <a16:creationId xmlns:a16="http://schemas.microsoft.com/office/drawing/2014/main" xmlns="" id="{84777225-2D61-4C66-B198-7D070CA8492F}"/>
                </a:ext>
              </a:extLst>
            </p:cNvPr>
            <p:cNvGrpSpPr/>
            <p:nvPr/>
          </p:nvGrpSpPr>
          <p:grpSpPr>
            <a:xfrm rot="2246763">
              <a:off x="932314" y="2900862"/>
              <a:ext cx="3054679" cy="1218879"/>
              <a:chOff x="1727363" y="3556278"/>
              <a:chExt cx="3054679" cy="1218879"/>
            </a:xfrm>
            <a:grpFill/>
          </p:grpSpPr>
          <p:sp>
            <p:nvSpPr>
              <p:cNvPr id="30" name="Freeform: Shape 29">
                <a:extLst>
                  <a:ext uri="{FF2B5EF4-FFF2-40B4-BE49-F238E27FC236}">
                    <a16:creationId xmlns:a16="http://schemas.microsoft.com/office/drawing/2014/main" xmlns="" id="{83E67246-C28F-4691-8DF2-21886E878D4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1" name="Group 30">
                <a:extLst>
                  <a:ext uri="{FF2B5EF4-FFF2-40B4-BE49-F238E27FC236}">
                    <a16:creationId xmlns:a16="http://schemas.microsoft.com/office/drawing/2014/main" xmlns="" id="{25925A4A-CBF1-48EF-AB30-CEBB54EC947A}"/>
                  </a:ext>
                </a:extLst>
              </p:cNvPr>
              <p:cNvGrpSpPr/>
              <p:nvPr/>
            </p:nvGrpSpPr>
            <p:grpSpPr>
              <a:xfrm>
                <a:off x="3563163" y="3556278"/>
                <a:ext cx="1218879" cy="1218879"/>
                <a:chOff x="3264582" y="1870309"/>
                <a:chExt cx="1774962" cy="1774962"/>
              </a:xfrm>
              <a:grpFill/>
            </p:grpSpPr>
            <p:sp>
              <p:nvSpPr>
                <p:cNvPr id="33" name="Freeform: Shape 32">
                  <a:extLst>
                    <a:ext uri="{FF2B5EF4-FFF2-40B4-BE49-F238E27FC236}">
                      <a16:creationId xmlns:a16="http://schemas.microsoft.com/office/drawing/2014/main" xmlns="" id="{59AB121F-74A9-4A6A-B896-45331194465F}"/>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xmlns="" id="{CC131B02-5DBE-4634-A680-3DE71C853BD5}"/>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32" name="Freeform: Shape 31">
                <a:extLst>
                  <a:ext uri="{FF2B5EF4-FFF2-40B4-BE49-F238E27FC236}">
                    <a16:creationId xmlns:a16="http://schemas.microsoft.com/office/drawing/2014/main" xmlns="" id="{0D8BF0D2-0FDC-4959-85DD-F748038440E1}"/>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11" name="Group 10">
              <a:extLst>
                <a:ext uri="{FF2B5EF4-FFF2-40B4-BE49-F238E27FC236}">
                  <a16:creationId xmlns:a16="http://schemas.microsoft.com/office/drawing/2014/main" xmlns="" id="{3C9083CC-CC13-4BCC-8521-7079F8EBE42B}"/>
                </a:ext>
              </a:extLst>
            </p:cNvPr>
            <p:cNvGrpSpPr/>
            <p:nvPr/>
          </p:nvGrpSpPr>
          <p:grpSpPr>
            <a:xfrm>
              <a:off x="6486650" y="2648852"/>
              <a:ext cx="2745260" cy="2471860"/>
              <a:chOff x="6486650" y="2648852"/>
              <a:chExt cx="2745260" cy="2471860"/>
            </a:xfrm>
            <a:grpFill/>
          </p:grpSpPr>
          <p:sp>
            <p:nvSpPr>
              <p:cNvPr id="26" name="Freeform: Shape 25">
                <a:extLst>
                  <a:ext uri="{FF2B5EF4-FFF2-40B4-BE49-F238E27FC236}">
                    <a16:creationId xmlns:a16="http://schemas.microsoft.com/office/drawing/2014/main" xmlns="" id="{7CC45CD8-C56F-467E-BEF3-DF307BE9C4B4}"/>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27" name="Group 26">
                <a:extLst>
                  <a:ext uri="{FF2B5EF4-FFF2-40B4-BE49-F238E27FC236}">
                    <a16:creationId xmlns:a16="http://schemas.microsoft.com/office/drawing/2014/main" xmlns="" id="{A74DC46F-EE01-49F6-894A-71B37D0AC15C}"/>
                  </a:ext>
                </a:extLst>
              </p:cNvPr>
              <p:cNvGrpSpPr/>
              <p:nvPr/>
            </p:nvGrpSpPr>
            <p:grpSpPr>
              <a:xfrm>
                <a:off x="7392963" y="2648852"/>
                <a:ext cx="1838947" cy="1835405"/>
                <a:chOff x="7167947" y="1624190"/>
                <a:chExt cx="2677922" cy="2672763"/>
              </a:xfrm>
              <a:grpFill/>
            </p:grpSpPr>
            <p:sp>
              <p:nvSpPr>
                <p:cNvPr id="28" name="Freeform: Shape 27">
                  <a:extLst>
                    <a:ext uri="{FF2B5EF4-FFF2-40B4-BE49-F238E27FC236}">
                      <a16:creationId xmlns:a16="http://schemas.microsoft.com/office/drawing/2014/main" xmlns="" id="{1AB69D80-C161-41AB-A5DD-3B118793A012}"/>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xmlns="" id="{718FFC3D-130E-4587-9FAD-F134E15CA98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grpSp>
          <p:nvGrpSpPr>
            <p:cNvPr id="12" name="Group 11">
              <a:extLst>
                <a:ext uri="{FF2B5EF4-FFF2-40B4-BE49-F238E27FC236}">
                  <a16:creationId xmlns:a16="http://schemas.microsoft.com/office/drawing/2014/main" xmlns="" id="{4AE715F5-3FF5-4CC0-99F7-2396CA9783A9}"/>
                </a:ext>
              </a:extLst>
            </p:cNvPr>
            <p:cNvGrpSpPr/>
            <p:nvPr/>
          </p:nvGrpSpPr>
          <p:grpSpPr>
            <a:xfrm rot="18655185">
              <a:off x="7923365" y="4809769"/>
              <a:ext cx="1639387" cy="985059"/>
              <a:chOff x="2753518" y="3556278"/>
              <a:chExt cx="2028524" cy="1218879"/>
            </a:xfrm>
            <a:grpFill/>
          </p:grpSpPr>
          <p:sp>
            <p:nvSpPr>
              <p:cNvPr id="22" name="Freeform: Shape 21">
                <a:extLst>
                  <a:ext uri="{FF2B5EF4-FFF2-40B4-BE49-F238E27FC236}">
                    <a16:creationId xmlns:a16="http://schemas.microsoft.com/office/drawing/2014/main" xmlns="" id="{D307BAC0-5062-49C4-A10C-F15443D0B43E}"/>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23" name="Group 22">
                <a:extLst>
                  <a:ext uri="{FF2B5EF4-FFF2-40B4-BE49-F238E27FC236}">
                    <a16:creationId xmlns:a16="http://schemas.microsoft.com/office/drawing/2014/main" xmlns="" id="{1CF69320-9037-483C-B337-9C3798F9516C}"/>
                  </a:ext>
                </a:extLst>
              </p:cNvPr>
              <p:cNvGrpSpPr/>
              <p:nvPr/>
            </p:nvGrpSpPr>
            <p:grpSpPr>
              <a:xfrm>
                <a:off x="3563163" y="3556278"/>
                <a:ext cx="1218879" cy="1218879"/>
                <a:chOff x="3264582" y="1870309"/>
                <a:chExt cx="1774962" cy="1774962"/>
              </a:xfrm>
              <a:grpFill/>
            </p:grpSpPr>
            <p:sp>
              <p:nvSpPr>
                <p:cNvPr id="24" name="Freeform: Shape 23">
                  <a:extLst>
                    <a:ext uri="{FF2B5EF4-FFF2-40B4-BE49-F238E27FC236}">
                      <a16:creationId xmlns:a16="http://schemas.microsoft.com/office/drawing/2014/main" xmlns="" id="{E8FAEED8-8E0A-4D16-BC31-1DD02EB1FE8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xmlns="" id="{ABEF1D94-1333-4CA0-B29B-49A00AFB5E0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grpSp>
          <p:nvGrpSpPr>
            <p:cNvPr id="13" name="Group 12">
              <a:extLst>
                <a:ext uri="{FF2B5EF4-FFF2-40B4-BE49-F238E27FC236}">
                  <a16:creationId xmlns:a16="http://schemas.microsoft.com/office/drawing/2014/main" xmlns="" id="{A6943520-8E50-4DAD-A59E-7A5A1DEE2133}"/>
                </a:ext>
              </a:extLst>
            </p:cNvPr>
            <p:cNvGrpSpPr/>
            <p:nvPr/>
          </p:nvGrpSpPr>
          <p:grpSpPr>
            <a:xfrm>
              <a:off x="218787" y="4076953"/>
              <a:ext cx="2745260" cy="2471860"/>
              <a:chOff x="6486650" y="2648852"/>
              <a:chExt cx="2745260" cy="2471860"/>
            </a:xfrm>
            <a:grpFill/>
          </p:grpSpPr>
          <p:sp>
            <p:nvSpPr>
              <p:cNvPr id="18" name="Freeform: Shape 17">
                <a:extLst>
                  <a:ext uri="{FF2B5EF4-FFF2-40B4-BE49-F238E27FC236}">
                    <a16:creationId xmlns:a16="http://schemas.microsoft.com/office/drawing/2014/main" xmlns="" id="{CA826ACA-0EB1-4F7B-86EA-A2622410F8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19" name="Group 18">
                <a:extLst>
                  <a:ext uri="{FF2B5EF4-FFF2-40B4-BE49-F238E27FC236}">
                    <a16:creationId xmlns:a16="http://schemas.microsoft.com/office/drawing/2014/main" xmlns="" id="{C1613B70-341B-437A-A0D4-569BDB3F76E5}"/>
                  </a:ext>
                </a:extLst>
              </p:cNvPr>
              <p:cNvGrpSpPr/>
              <p:nvPr/>
            </p:nvGrpSpPr>
            <p:grpSpPr>
              <a:xfrm>
                <a:off x="7392963" y="2648852"/>
                <a:ext cx="1838947" cy="1835405"/>
                <a:chOff x="7167947" y="1624190"/>
                <a:chExt cx="2677922" cy="2672763"/>
              </a:xfrm>
              <a:grpFill/>
            </p:grpSpPr>
            <p:sp>
              <p:nvSpPr>
                <p:cNvPr id="20" name="Freeform: Shape 19">
                  <a:extLst>
                    <a:ext uri="{FF2B5EF4-FFF2-40B4-BE49-F238E27FC236}">
                      <a16:creationId xmlns:a16="http://schemas.microsoft.com/office/drawing/2014/main" xmlns="" id="{A96EF5B8-28BF-47BD-A097-7ADED01EDC98}"/>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xmlns="" id="{A9D3A2AA-E3A6-42DB-936E-D30F8E2F943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14" name="Freeform: Shape 13">
              <a:extLst>
                <a:ext uri="{FF2B5EF4-FFF2-40B4-BE49-F238E27FC236}">
                  <a16:creationId xmlns:a16="http://schemas.microsoft.com/office/drawing/2014/main" xmlns="" id="{07C996FD-CF0A-4F68-895E-6062455A1573}"/>
                </a:ext>
              </a:extLst>
            </p:cNvPr>
            <p:cNvSpPr/>
            <p:nvPr/>
          </p:nvSpPr>
          <p:spPr>
            <a:xfrm>
              <a:off x="4309443" y="5224203"/>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xmlns="" id="{96A48627-8991-4822-BA51-E0B5CA3A4F9C}"/>
                </a:ext>
              </a:extLst>
            </p:cNvPr>
            <p:cNvSpPr/>
            <p:nvPr/>
          </p:nvSpPr>
          <p:spPr>
            <a:xfrm>
              <a:off x="3167084" y="459589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xmlns="" id="{95F068BD-5041-4E65-88AE-B9DC621AE8FB}"/>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xmlns="" id="{DBF296DB-D0C8-471D-91FE-F4B26B99C108}"/>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p>
          </p:txBody>
        </p:sp>
      </p:grpSp>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xmlns="" id="{4E22717C-9F52-4A37-85B9-FD48F3E55AAC}"/>
              </a:ext>
            </a:extLst>
          </p:cNvPr>
          <p:cNvSpPr>
            <a:spLocks noGrp="1"/>
          </p:cNvSpPr>
          <p:nvPr>
            <p:ph type="pic" sz="quarter" idx="14" hasCustomPrompt="1"/>
          </p:nvPr>
        </p:nvSpPr>
        <p:spPr>
          <a:xfrm>
            <a:off x="0" y="-1"/>
            <a:ext cx="12192000" cy="3838575"/>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
        <p:nvSpPr>
          <p:cNvPr id="2" name="Rectangle 1">
            <a:extLst>
              <a:ext uri="{FF2B5EF4-FFF2-40B4-BE49-F238E27FC236}">
                <a16:creationId xmlns:a16="http://schemas.microsoft.com/office/drawing/2014/main" xmlns="" id="{E666B193-49A3-4956-A9EF-296EF16EA757}"/>
              </a:ext>
            </a:extLst>
          </p:cNvPr>
          <p:cNvSpPr/>
          <p:nvPr userDrawn="1"/>
        </p:nvSpPr>
        <p:spPr>
          <a:xfrm>
            <a:off x="0" y="3810000"/>
            <a:ext cx="12192000" cy="304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0583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xmlns="" id="{001BC926-532D-4A29-930A-236814050938}"/>
              </a:ext>
            </a:extLst>
          </p:cNvPr>
          <p:cNvSpPr>
            <a:spLocks noChangeAspect="1"/>
          </p:cNvSpPr>
          <p:nvPr userDrawn="1"/>
        </p:nvSpPr>
        <p:spPr>
          <a:xfrm>
            <a:off x="7119313" y="5067541"/>
            <a:ext cx="4297680" cy="435338"/>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 name="Rectangle 2">
            <a:extLst>
              <a:ext uri="{FF2B5EF4-FFF2-40B4-BE49-F238E27FC236}">
                <a16:creationId xmlns:a16="http://schemas.microsoft.com/office/drawing/2014/main" xmlns="" id="{AE3E906F-6E18-4B03-BE88-75566ECC92F8}"/>
              </a:ext>
            </a:extLst>
          </p:cNvPr>
          <p:cNvSpPr/>
          <p:nvPr userDrawn="1"/>
        </p:nvSpPr>
        <p:spPr>
          <a:xfrm>
            <a:off x="0" y="1988840"/>
            <a:ext cx="12192000" cy="28803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aphic 14">
            <a:extLst>
              <a:ext uri="{FF2B5EF4-FFF2-40B4-BE49-F238E27FC236}">
                <a16:creationId xmlns:a16="http://schemas.microsoft.com/office/drawing/2014/main" xmlns="" id="{5EBDAAFC-71A9-4BA2-A27E-C4F1F4BA22EC}"/>
              </a:ext>
            </a:extLst>
          </p:cNvPr>
          <p:cNvGrpSpPr/>
          <p:nvPr userDrawn="1"/>
        </p:nvGrpSpPr>
        <p:grpSpPr>
          <a:xfrm>
            <a:off x="6867308" y="1360224"/>
            <a:ext cx="4999344" cy="3932069"/>
            <a:chOff x="2444748" y="555045"/>
            <a:chExt cx="7282048" cy="5727454"/>
          </a:xfrm>
        </p:grpSpPr>
        <p:sp>
          <p:nvSpPr>
            <p:cNvPr id="6" name="Freeform: Shape 5">
              <a:extLst>
                <a:ext uri="{FF2B5EF4-FFF2-40B4-BE49-F238E27FC236}">
                  <a16:creationId xmlns:a16="http://schemas.microsoft.com/office/drawing/2014/main" xmlns="" id="{16173859-0352-4FD9-B3BD-10167F74D9C0}"/>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xmlns="" id="{7945F6B7-E4A6-48B1-9406-9E425F295FFF}"/>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xmlns="" id="{37CA7AAB-8778-4F88-BE73-6CB5FA0E0E6A}"/>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xmlns="" id="{9BD4C418-0F80-4101-A919-833900A7CEFD}"/>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xmlns="" id="{EB2511B1-DF8F-4023-8CEE-586AEE878B8D}"/>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xmlns="" id="{2BDA56B7-7F45-4702-8E59-4222CE520868}"/>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xmlns="" id="{6FA1173E-505A-4DD9-BBC4-17F19752B615}"/>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xmlns="" id="{0ED9CBC3-5115-4FA9-AC8A-A42FC5D3EE68}"/>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4" name="Picture Placeholder 2">
            <a:extLst>
              <a:ext uri="{FF2B5EF4-FFF2-40B4-BE49-F238E27FC236}">
                <a16:creationId xmlns:a16="http://schemas.microsoft.com/office/drawing/2014/main" xmlns="" id="{1B9825C8-5D1C-4169-9149-8B4CB0E262B1}"/>
              </a:ext>
            </a:extLst>
          </p:cNvPr>
          <p:cNvSpPr>
            <a:spLocks noGrp="1"/>
          </p:cNvSpPr>
          <p:nvPr>
            <p:ph type="pic" idx="15" hasCustomPrompt="1"/>
          </p:nvPr>
        </p:nvSpPr>
        <p:spPr>
          <a:xfrm>
            <a:off x="7103893" y="1624176"/>
            <a:ext cx="4580042" cy="2588951"/>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5" name="Text Placeholder 9">
            <a:extLst>
              <a:ext uri="{FF2B5EF4-FFF2-40B4-BE49-F238E27FC236}">
                <a16:creationId xmlns:a16="http://schemas.microsoft.com/office/drawing/2014/main" xmlns="" id="{CD05948B-F459-46FB-B9E4-88B7F7FCBE8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249633884"/>
      </p:ext>
    </p:extLst>
  </p:cSld>
  <p:clrMapOvr>
    <a:masterClrMapping/>
  </p:clrMapOvr>
  <p:extLst mod="1">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7_Images and Contents Layout">
    <p:bg>
      <p:bgPr>
        <a:solidFill>
          <a:schemeClr val="bg1"/>
        </a:solidFill>
        <a:effectLst/>
      </p:bgPr>
    </p:bg>
    <p:spTree>
      <p:nvGrpSpPr>
        <p:cNvPr id="1" name=""/>
        <p:cNvGrpSpPr/>
        <p:nvPr/>
      </p:nvGrpSpPr>
      <p:grpSpPr>
        <a:xfrm>
          <a:off x="0" y="0"/>
          <a:ext cx="0" cy="0"/>
          <a:chOff x="0" y="0"/>
          <a:chExt cx="0" cy="0"/>
        </a:xfrm>
      </p:grpSpPr>
      <p:sp>
        <p:nvSpPr>
          <p:cNvPr id="4" name="Picture Placeholder 2"/>
          <p:cNvSpPr>
            <a:spLocks noGrp="1"/>
          </p:cNvSpPr>
          <p:nvPr>
            <p:ph type="pic" idx="14" hasCustomPrompt="1"/>
          </p:nvPr>
        </p:nvSpPr>
        <p:spPr>
          <a:xfrm>
            <a:off x="211516" y="216000"/>
            <a:ext cx="5228944" cy="6426000"/>
          </a:xfrm>
          <a:prstGeom prst="rect">
            <a:avLst/>
          </a:prstGeom>
          <a:solidFill>
            <a:schemeClr val="bg1">
              <a:lumMod val="95000"/>
            </a:schemeClr>
          </a:solidFill>
        </p:spPr>
        <p:txBody>
          <a:bodyPr anchor="ctr"/>
          <a:lstStyle>
            <a:lvl1pPr marL="0" indent="0" algn="ctr">
              <a:buNone/>
              <a:defRPr sz="20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 </a:t>
            </a:r>
            <a:endParaRPr lang="ko-KR" altLang="en-US" dirty="0"/>
          </a:p>
        </p:txBody>
      </p:sp>
      <p:sp>
        <p:nvSpPr>
          <p:cNvPr id="2" name="직사각형 1">
            <a:extLst>
              <a:ext uri="{FF2B5EF4-FFF2-40B4-BE49-F238E27FC236}">
                <a16:creationId xmlns:a16="http://schemas.microsoft.com/office/drawing/2014/main" xmlns="" id="{2589C8AA-2D4C-4994-980A-55755859B752}"/>
              </a:ext>
            </a:extLst>
          </p:cNvPr>
          <p:cNvSpPr/>
          <p:nvPr userDrawn="1"/>
        </p:nvSpPr>
        <p:spPr>
          <a:xfrm>
            <a:off x="0" y="0"/>
            <a:ext cx="21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xmlns="" id="{A449903D-1884-4F36-ADC7-5E445863E767}"/>
              </a:ext>
            </a:extLst>
          </p:cNvPr>
          <p:cNvSpPr/>
          <p:nvPr userDrawn="1"/>
        </p:nvSpPr>
        <p:spPr>
          <a:xfrm>
            <a:off x="11976000" y="0"/>
            <a:ext cx="21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xmlns="" id="{43353408-014E-40E6-91DD-CB316B4EA769}"/>
              </a:ext>
            </a:extLst>
          </p:cNvPr>
          <p:cNvSpPr/>
          <p:nvPr userDrawn="1"/>
        </p:nvSpPr>
        <p:spPr>
          <a:xfrm>
            <a:off x="0" y="0"/>
            <a:ext cx="1219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a:extLst>
              <a:ext uri="{FF2B5EF4-FFF2-40B4-BE49-F238E27FC236}">
                <a16:creationId xmlns:a16="http://schemas.microsoft.com/office/drawing/2014/main" xmlns="" id="{E3769F56-512B-47D6-9A36-7436DFABFE7B}"/>
              </a:ext>
            </a:extLst>
          </p:cNvPr>
          <p:cNvSpPr/>
          <p:nvPr userDrawn="1"/>
        </p:nvSpPr>
        <p:spPr>
          <a:xfrm>
            <a:off x="0" y="6642000"/>
            <a:ext cx="1219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8790505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End slide layout">
    <p:bg>
      <p:bgPr>
        <a:solidFill>
          <a:schemeClr val="accent6"/>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10811BDD-858E-4663-871A-2B293641141B}"/>
              </a:ext>
            </a:extLst>
          </p:cNvPr>
          <p:cNvGrpSpPr/>
          <p:nvPr/>
        </p:nvGrpSpPr>
        <p:grpSpPr>
          <a:xfrm rot="12366785">
            <a:off x="10129411" y="5122363"/>
            <a:ext cx="1606966" cy="1446929"/>
            <a:chOff x="6486650" y="2648852"/>
            <a:chExt cx="2745260" cy="2471860"/>
          </a:xfrm>
          <a:solidFill>
            <a:schemeClr val="bg1">
              <a:alpha val="5000"/>
            </a:schemeClr>
          </a:solidFill>
        </p:grpSpPr>
        <p:sp>
          <p:nvSpPr>
            <p:cNvPr id="38" name="Freeform: Shape 37">
              <a:extLst>
                <a:ext uri="{FF2B5EF4-FFF2-40B4-BE49-F238E27FC236}">
                  <a16:creationId xmlns:a16="http://schemas.microsoft.com/office/drawing/2014/main" xmlns="" id="{5228A7DD-C11F-4B4E-AF2C-CE54F2008B9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39" name="Group 38">
              <a:extLst>
                <a:ext uri="{FF2B5EF4-FFF2-40B4-BE49-F238E27FC236}">
                  <a16:creationId xmlns:a16="http://schemas.microsoft.com/office/drawing/2014/main" xmlns="" id="{4EBFD568-8E6E-401C-AE55-F36A046BAF38}"/>
                </a:ext>
              </a:extLst>
            </p:cNvPr>
            <p:cNvGrpSpPr/>
            <p:nvPr/>
          </p:nvGrpSpPr>
          <p:grpSpPr>
            <a:xfrm>
              <a:off x="7392963" y="2648852"/>
              <a:ext cx="1838947" cy="1835405"/>
              <a:chOff x="7167947" y="1624190"/>
              <a:chExt cx="2677922" cy="2672763"/>
            </a:xfrm>
            <a:grpFill/>
          </p:grpSpPr>
          <p:sp>
            <p:nvSpPr>
              <p:cNvPr id="40" name="Freeform: Shape 39">
                <a:extLst>
                  <a:ext uri="{FF2B5EF4-FFF2-40B4-BE49-F238E27FC236}">
                    <a16:creationId xmlns:a16="http://schemas.microsoft.com/office/drawing/2014/main" xmlns="" id="{9F4DA946-3FFE-44A8-9614-341AEDEEE4EB}"/>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xmlns="" id="{E9B41061-E576-4CF5-9B7C-FC1E177299A2}"/>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4" name="Freeform: Shape 3">
            <a:extLst>
              <a:ext uri="{FF2B5EF4-FFF2-40B4-BE49-F238E27FC236}">
                <a16:creationId xmlns:a16="http://schemas.microsoft.com/office/drawing/2014/main" xmlns="" id="{4C2D19A9-E706-4355-967B-37AED5F69B20}"/>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5" name="Group 4">
            <a:extLst>
              <a:ext uri="{FF2B5EF4-FFF2-40B4-BE49-F238E27FC236}">
                <a16:creationId xmlns:a16="http://schemas.microsoft.com/office/drawing/2014/main" xmlns="" id="{5BC20A26-F482-4693-ACD6-51371EC7CC4B}"/>
              </a:ext>
            </a:extLst>
          </p:cNvPr>
          <p:cNvGrpSpPr/>
          <p:nvPr/>
        </p:nvGrpSpPr>
        <p:grpSpPr>
          <a:xfrm rot="2159485">
            <a:off x="10055501" y="2964359"/>
            <a:ext cx="1639387" cy="985059"/>
            <a:chOff x="2753518" y="3556278"/>
            <a:chExt cx="2028524" cy="1218879"/>
          </a:xfrm>
          <a:solidFill>
            <a:schemeClr val="bg1">
              <a:alpha val="5000"/>
            </a:schemeClr>
          </a:solidFill>
        </p:grpSpPr>
        <p:sp>
          <p:nvSpPr>
            <p:cNvPr id="34" name="Freeform: Shape 33">
              <a:extLst>
                <a:ext uri="{FF2B5EF4-FFF2-40B4-BE49-F238E27FC236}">
                  <a16:creationId xmlns:a16="http://schemas.microsoft.com/office/drawing/2014/main" xmlns="" id="{DD9359D8-12EB-4981-8FC9-674C1DA3FA8C}"/>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5" name="Group 34">
              <a:extLst>
                <a:ext uri="{FF2B5EF4-FFF2-40B4-BE49-F238E27FC236}">
                  <a16:creationId xmlns:a16="http://schemas.microsoft.com/office/drawing/2014/main" xmlns="" id="{D9AE250E-0814-4DFF-80F3-7D1B1F0463B4}"/>
                </a:ext>
              </a:extLst>
            </p:cNvPr>
            <p:cNvGrpSpPr/>
            <p:nvPr/>
          </p:nvGrpSpPr>
          <p:grpSpPr>
            <a:xfrm>
              <a:off x="3563163" y="3556278"/>
              <a:ext cx="1218879" cy="1218879"/>
              <a:chOff x="3264582" y="1870309"/>
              <a:chExt cx="1774962" cy="1774962"/>
            </a:xfrm>
            <a:grpFill/>
          </p:grpSpPr>
          <p:sp>
            <p:nvSpPr>
              <p:cNvPr id="36" name="Freeform: Shape 35">
                <a:extLst>
                  <a:ext uri="{FF2B5EF4-FFF2-40B4-BE49-F238E27FC236}">
                    <a16:creationId xmlns:a16="http://schemas.microsoft.com/office/drawing/2014/main" xmlns="" id="{FAA6CAE3-5ACB-4D9C-ADB8-97A59EC650F1}"/>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xmlns="" id="{8F2F002E-A757-44E2-B762-EAA60285B2A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sp>
        <p:nvSpPr>
          <p:cNvPr id="6" name="Freeform: Shape 5">
            <a:extLst>
              <a:ext uri="{FF2B5EF4-FFF2-40B4-BE49-F238E27FC236}">
                <a16:creationId xmlns:a16="http://schemas.microsoft.com/office/drawing/2014/main" xmlns="" id="{ED14329A-1A87-4CC1-B3DE-BA0FD7750868}"/>
              </a:ext>
            </a:extLst>
          </p:cNvPr>
          <p:cNvSpPr/>
          <p:nvPr/>
        </p:nvSpPr>
        <p:spPr>
          <a:xfrm>
            <a:off x="8967752" y="3381941"/>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xmlns="" id="{D9A123FC-02CE-41F5-8044-BF4EEF221F28}"/>
              </a:ext>
            </a:extLst>
          </p:cNvPr>
          <p:cNvSpPr/>
          <p:nvPr/>
        </p:nvSpPr>
        <p:spPr>
          <a:xfrm>
            <a:off x="3024122" y="1688320"/>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xmlns="" id="{64288D6C-FFD6-4513-B7FB-6E8702672008}"/>
              </a:ext>
            </a:extLst>
          </p:cNvPr>
          <p:cNvSpPr/>
          <p:nvPr/>
        </p:nvSpPr>
        <p:spPr>
          <a:xfrm>
            <a:off x="11118869" y="220249"/>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9" name="Group 8">
            <a:extLst>
              <a:ext uri="{FF2B5EF4-FFF2-40B4-BE49-F238E27FC236}">
                <a16:creationId xmlns:a16="http://schemas.microsoft.com/office/drawing/2014/main" xmlns="" id="{5A009AE0-84D1-46BD-A3D1-DE1CB19D32ED}"/>
              </a:ext>
            </a:extLst>
          </p:cNvPr>
          <p:cNvGrpSpPr/>
          <p:nvPr/>
        </p:nvGrpSpPr>
        <p:grpSpPr>
          <a:xfrm rot="1212279">
            <a:off x="4087175" y="247501"/>
            <a:ext cx="3054679" cy="1218879"/>
            <a:chOff x="1727363" y="3556278"/>
            <a:chExt cx="3054679" cy="1218879"/>
          </a:xfrm>
          <a:solidFill>
            <a:schemeClr val="bg1">
              <a:alpha val="5000"/>
            </a:schemeClr>
          </a:solidFill>
        </p:grpSpPr>
        <p:sp>
          <p:nvSpPr>
            <p:cNvPr id="29" name="Freeform: Shape 28">
              <a:extLst>
                <a:ext uri="{FF2B5EF4-FFF2-40B4-BE49-F238E27FC236}">
                  <a16:creationId xmlns:a16="http://schemas.microsoft.com/office/drawing/2014/main" xmlns="" id="{F247D2D1-6005-4632-809B-6B5BDCD4F2E1}"/>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0" name="Group 29">
              <a:extLst>
                <a:ext uri="{FF2B5EF4-FFF2-40B4-BE49-F238E27FC236}">
                  <a16:creationId xmlns:a16="http://schemas.microsoft.com/office/drawing/2014/main" xmlns="" id="{BC69DB4C-B2EA-4392-B4A3-EE775C7B812F}"/>
                </a:ext>
              </a:extLst>
            </p:cNvPr>
            <p:cNvGrpSpPr/>
            <p:nvPr/>
          </p:nvGrpSpPr>
          <p:grpSpPr>
            <a:xfrm>
              <a:off x="3563163" y="3556278"/>
              <a:ext cx="1218879" cy="1218879"/>
              <a:chOff x="3264582" y="1870309"/>
              <a:chExt cx="1774962" cy="1774962"/>
            </a:xfrm>
            <a:grpFill/>
          </p:grpSpPr>
          <p:sp>
            <p:nvSpPr>
              <p:cNvPr id="32" name="Freeform: Shape 31">
                <a:extLst>
                  <a:ext uri="{FF2B5EF4-FFF2-40B4-BE49-F238E27FC236}">
                    <a16:creationId xmlns:a16="http://schemas.microsoft.com/office/drawing/2014/main" xmlns="" id="{45A57558-A521-4754-B376-50F1CEB743F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xmlns="" id="{D53A0459-4D3D-48F2-8909-33333F49E4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31" name="Freeform: Shape 30">
              <a:extLst>
                <a:ext uri="{FF2B5EF4-FFF2-40B4-BE49-F238E27FC236}">
                  <a16:creationId xmlns:a16="http://schemas.microsoft.com/office/drawing/2014/main" xmlns="" id="{5DAD32A1-1249-4ABA-B7D2-F068D0D4D3F8}"/>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10" name="Group 9">
            <a:extLst>
              <a:ext uri="{FF2B5EF4-FFF2-40B4-BE49-F238E27FC236}">
                <a16:creationId xmlns:a16="http://schemas.microsoft.com/office/drawing/2014/main" xmlns="" id="{3A215BE9-B303-434B-9E15-6EC5D7007495}"/>
              </a:ext>
            </a:extLst>
          </p:cNvPr>
          <p:cNvGrpSpPr/>
          <p:nvPr/>
        </p:nvGrpSpPr>
        <p:grpSpPr>
          <a:xfrm>
            <a:off x="8507469" y="529601"/>
            <a:ext cx="2745260" cy="2471860"/>
            <a:chOff x="6486650" y="2648852"/>
            <a:chExt cx="2745260" cy="2471860"/>
          </a:xfrm>
          <a:solidFill>
            <a:schemeClr val="bg1">
              <a:alpha val="5000"/>
            </a:schemeClr>
          </a:solidFill>
        </p:grpSpPr>
        <p:sp>
          <p:nvSpPr>
            <p:cNvPr id="25" name="Freeform: Shape 24">
              <a:extLst>
                <a:ext uri="{FF2B5EF4-FFF2-40B4-BE49-F238E27FC236}">
                  <a16:creationId xmlns:a16="http://schemas.microsoft.com/office/drawing/2014/main" xmlns="" id="{7809DAD2-AC54-4D08-BA47-B17D63965C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26" name="Group 25">
              <a:extLst>
                <a:ext uri="{FF2B5EF4-FFF2-40B4-BE49-F238E27FC236}">
                  <a16:creationId xmlns:a16="http://schemas.microsoft.com/office/drawing/2014/main" xmlns="" id="{32FE9CBB-A365-4955-9D17-02A906A0A62F}"/>
                </a:ext>
              </a:extLst>
            </p:cNvPr>
            <p:cNvGrpSpPr/>
            <p:nvPr/>
          </p:nvGrpSpPr>
          <p:grpSpPr>
            <a:xfrm>
              <a:off x="7392963" y="2648852"/>
              <a:ext cx="1838947" cy="1835405"/>
              <a:chOff x="7167947" y="1624190"/>
              <a:chExt cx="2677922" cy="2672763"/>
            </a:xfrm>
            <a:grpFill/>
          </p:grpSpPr>
          <p:sp>
            <p:nvSpPr>
              <p:cNvPr id="27" name="Freeform: Shape 26">
                <a:extLst>
                  <a:ext uri="{FF2B5EF4-FFF2-40B4-BE49-F238E27FC236}">
                    <a16:creationId xmlns:a16="http://schemas.microsoft.com/office/drawing/2014/main" xmlns="" id="{5449B596-5392-4413-8239-0EFAC58C51AC}"/>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xmlns="" id="{98C02BA6-7A63-47F9-8DDF-38320E62477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grpSp>
        <p:nvGrpSpPr>
          <p:cNvPr id="11" name="Group 10">
            <a:extLst>
              <a:ext uri="{FF2B5EF4-FFF2-40B4-BE49-F238E27FC236}">
                <a16:creationId xmlns:a16="http://schemas.microsoft.com/office/drawing/2014/main" xmlns="" id="{C952D0FF-E99F-49A0-B658-59855EA4A5AC}"/>
              </a:ext>
            </a:extLst>
          </p:cNvPr>
          <p:cNvGrpSpPr/>
          <p:nvPr/>
        </p:nvGrpSpPr>
        <p:grpSpPr>
          <a:xfrm rot="18655185">
            <a:off x="7923365" y="4809769"/>
            <a:ext cx="1639387" cy="985059"/>
            <a:chOff x="2753518" y="3556278"/>
            <a:chExt cx="2028524" cy="1218879"/>
          </a:xfrm>
          <a:solidFill>
            <a:schemeClr val="bg1">
              <a:alpha val="5000"/>
            </a:schemeClr>
          </a:solidFill>
        </p:grpSpPr>
        <p:sp>
          <p:nvSpPr>
            <p:cNvPr id="21" name="Freeform: Shape 20">
              <a:extLst>
                <a:ext uri="{FF2B5EF4-FFF2-40B4-BE49-F238E27FC236}">
                  <a16:creationId xmlns:a16="http://schemas.microsoft.com/office/drawing/2014/main" xmlns="" id="{7E06EEF8-C820-49D6-9EAE-41763A5315FA}"/>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22" name="Group 21">
              <a:extLst>
                <a:ext uri="{FF2B5EF4-FFF2-40B4-BE49-F238E27FC236}">
                  <a16:creationId xmlns:a16="http://schemas.microsoft.com/office/drawing/2014/main" xmlns="" id="{6B6371E7-8DBE-4426-B808-11EE3562F156}"/>
                </a:ext>
              </a:extLst>
            </p:cNvPr>
            <p:cNvGrpSpPr/>
            <p:nvPr/>
          </p:nvGrpSpPr>
          <p:grpSpPr>
            <a:xfrm>
              <a:off x="3563163" y="3556278"/>
              <a:ext cx="1218879" cy="1218879"/>
              <a:chOff x="3264582" y="1870309"/>
              <a:chExt cx="1774962" cy="1774962"/>
            </a:xfrm>
            <a:grpFill/>
          </p:grpSpPr>
          <p:sp>
            <p:nvSpPr>
              <p:cNvPr id="23" name="Freeform: Shape 22">
                <a:extLst>
                  <a:ext uri="{FF2B5EF4-FFF2-40B4-BE49-F238E27FC236}">
                    <a16:creationId xmlns:a16="http://schemas.microsoft.com/office/drawing/2014/main" xmlns="" id="{6B056C3D-76B0-4443-AB02-45EB5BF3EE13}"/>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xmlns="" id="{07089887-82B9-4AAD-94F6-87BE88D5733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grpSp>
        <p:nvGrpSpPr>
          <p:cNvPr id="12" name="Group 11">
            <a:extLst>
              <a:ext uri="{FF2B5EF4-FFF2-40B4-BE49-F238E27FC236}">
                <a16:creationId xmlns:a16="http://schemas.microsoft.com/office/drawing/2014/main" xmlns="" id="{BB558D77-924C-4DCC-BFF7-E4B3731F5DA2}"/>
              </a:ext>
            </a:extLst>
          </p:cNvPr>
          <p:cNvGrpSpPr/>
          <p:nvPr/>
        </p:nvGrpSpPr>
        <p:grpSpPr>
          <a:xfrm>
            <a:off x="218787" y="4076953"/>
            <a:ext cx="2745260" cy="2471860"/>
            <a:chOff x="6486650" y="2648852"/>
            <a:chExt cx="2745260" cy="2471860"/>
          </a:xfrm>
          <a:solidFill>
            <a:schemeClr val="bg1">
              <a:alpha val="5000"/>
            </a:schemeClr>
          </a:solidFill>
        </p:grpSpPr>
        <p:sp>
          <p:nvSpPr>
            <p:cNvPr id="17" name="Freeform: Shape 16">
              <a:extLst>
                <a:ext uri="{FF2B5EF4-FFF2-40B4-BE49-F238E27FC236}">
                  <a16:creationId xmlns:a16="http://schemas.microsoft.com/office/drawing/2014/main" xmlns="" id="{889ABFBE-0792-4BCE-A56B-CA7BFD894F8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18" name="Group 17">
              <a:extLst>
                <a:ext uri="{FF2B5EF4-FFF2-40B4-BE49-F238E27FC236}">
                  <a16:creationId xmlns:a16="http://schemas.microsoft.com/office/drawing/2014/main" xmlns="" id="{3CB55807-BD22-4048-954D-034035693AB1}"/>
                </a:ext>
              </a:extLst>
            </p:cNvPr>
            <p:cNvGrpSpPr/>
            <p:nvPr/>
          </p:nvGrpSpPr>
          <p:grpSpPr>
            <a:xfrm>
              <a:off x="7392963" y="2648852"/>
              <a:ext cx="1838947" cy="1835405"/>
              <a:chOff x="7167947" y="1624190"/>
              <a:chExt cx="2677922" cy="2672763"/>
            </a:xfrm>
            <a:grpFill/>
          </p:grpSpPr>
          <p:sp>
            <p:nvSpPr>
              <p:cNvPr id="19" name="Freeform: Shape 18">
                <a:extLst>
                  <a:ext uri="{FF2B5EF4-FFF2-40B4-BE49-F238E27FC236}">
                    <a16:creationId xmlns:a16="http://schemas.microsoft.com/office/drawing/2014/main" xmlns="" id="{B604511B-5CCB-4401-AD66-43DC945D070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xmlns="" id="{95779E09-5F7A-4743-A1ED-396B9867C6F6}"/>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13" name="Freeform: Shape 12">
            <a:extLst>
              <a:ext uri="{FF2B5EF4-FFF2-40B4-BE49-F238E27FC236}">
                <a16:creationId xmlns:a16="http://schemas.microsoft.com/office/drawing/2014/main" xmlns="" id="{91A4F8E1-7B8C-4038-8994-541902C4B0AB}"/>
              </a:ext>
            </a:extLst>
          </p:cNvPr>
          <p:cNvSpPr/>
          <p:nvPr/>
        </p:nvSpPr>
        <p:spPr>
          <a:xfrm>
            <a:off x="3839744" y="5541765"/>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xmlns="" id="{D31E7249-19DE-4C8D-8922-A84026F00998}"/>
              </a:ext>
            </a:extLst>
          </p:cNvPr>
          <p:cNvSpPr/>
          <p:nvPr/>
        </p:nvSpPr>
        <p:spPr>
          <a:xfrm>
            <a:off x="3024122" y="478558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xmlns="" id="{05F296A9-A09A-48BD-A24C-EBADEB320079}"/>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xmlns="" id="{5E7F4FB8-48CF-4E0D-8CB1-B2ED10FE732C}"/>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42" name="Group 41">
            <a:extLst>
              <a:ext uri="{FF2B5EF4-FFF2-40B4-BE49-F238E27FC236}">
                <a16:creationId xmlns:a16="http://schemas.microsoft.com/office/drawing/2014/main" xmlns="" id="{C394B5F9-D8AC-415E-8C09-4BE415AA2EDA}"/>
              </a:ext>
            </a:extLst>
          </p:cNvPr>
          <p:cNvGrpSpPr/>
          <p:nvPr userDrawn="1"/>
        </p:nvGrpSpPr>
        <p:grpSpPr>
          <a:xfrm rot="14140429">
            <a:off x="1251624" y="1931265"/>
            <a:ext cx="1916415" cy="1725560"/>
            <a:chOff x="6486650" y="2648852"/>
            <a:chExt cx="2745260" cy="2471860"/>
          </a:xfrm>
          <a:solidFill>
            <a:schemeClr val="bg1">
              <a:alpha val="5000"/>
            </a:schemeClr>
          </a:solidFill>
        </p:grpSpPr>
        <p:sp>
          <p:nvSpPr>
            <p:cNvPr id="43" name="Freeform: Shape 42">
              <a:extLst>
                <a:ext uri="{FF2B5EF4-FFF2-40B4-BE49-F238E27FC236}">
                  <a16:creationId xmlns:a16="http://schemas.microsoft.com/office/drawing/2014/main" xmlns="" id="{8EFBED93-CBB4-4C98-8D24-35EE940EECB0}"/>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44" name="Group 43">
              <a:extLst>
                <a:ext uri="{FF2B5EF4-FFF2-40B4-BE49-F238E27FC236}">
                  <a16:creationId xmlns:a16="http://schemas.microsoft.com/office/drawing/2014/main" xmlns="" id="{2A8F8B1D-3A60-433E-8DEA-E9695D76ACF7}"/>
                </a:ext>
              </a:extLst>
            </p:cNvPr>
            <p:cNvGrpSpPr/>
            <p:nvPr/>
          </p:nvGrpSpPr>
          <p:grpSpPr>
            <a:xfrm>
              <a:off x="7392963" y="2648852"/>
              <a:ext cx="1838947" cy="1835405"/>
              <a:chOff x="7167947" y="1624190"/>
              <a:chExt cx="2677922" cy="2672763"/>
            </a:xfrm>
            <a:grpFill/>
          </p:grpSpPr>
          <p:sp>
            <p:nvSpPr>
              <p:cNvPr id="45" name="Freeform: Shape 44">
                <a:extLst>
                  <a:ext uri="{FF2B5EF4-FFF2-40B4-BE49-F238E27FC236}">
                    <a16:creationId xmlns:a16="http://schemas.microsoft.com/office/drawing/2014/main" xmlns="" id="{BC21027D-C275-43F0-9DF7-CDBF1333171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xmlns="" id="{FE31230A-3F00-4E5D-AB2B-619EA30B194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47" name="Freeform: Shape 46">
            <a:extLst>
              <a:ext uri="{FF2B5EF4-FFF2-40B4-BE49-F238E27FC236}">
                <a16:creationId xmlns:a16="http://schemas.microsoft.com/office/drawing/2014/main" xmlns="" id="{BED5CE5D-67E4-403F-B3DA-7E99871E9C8C}"/>
              </a:ext>
            </a:extLst>
          </p:cNvPr>
          <p:cNvSpPr/>
          <p:nvPr userDrawn="1"/>
        </p:nvSpPr>
        <p:spPr>
          <a:xfrm>
            <a:off x="529815" y="248541"/>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xmlns="" id="{170C0C8B-A623-4A77-8067-AE3A11119257}"/>
              </a:ext>
            </a:extLst>
          </p:cNvPr>
          <p:cNvSpPr/>
          <p:nvPr userDrawn="1"/>
        </p:nvSpPr>
        <p:spPr>
          <a:xfrm>
            <a:off x="7565721" y="431683"/>
            <a:ext cx="1263772" cy="1286476"/>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61" name="Group 60">
            <a:extLst>
              <a:ext uri="{FF2B5EF4-FFF2-40B4-BE49-F238E27FC236}">
                <a16:creationId xmlns:a16="http://schemas.microsoft.com/office/drawing/2014/main" xmlns="" id="{8EDAEFC4-4C0C-4BEB-903F-14C3DBA0B8C0}"/>
              </a:ext>
            </a:extLst>
          </p:cNvPr>
          <p:cNvGrpSpPr/>
          <p:nvPr userDrawn="1"/>
        </p:nvGrpSpPr>
        <p:grpSpPr>
          <a:xfrm rot="19800000">
            <a:off x="206465" y="743263"/>
            <a:ext cx="3054679" cy="1218879"/>
            <a:chOff x="1727363" y="3556278"/>
            <a:chExt cx="3054679" cy="1218879"/>
          </a:xfrm>
          <a:solidFill>
            <a:schemeClr val="bg1">
              <a:alpha val="5000"/>
            </a:schemeClr>
          </a:solidFill>
        </p:grpSpPr>
        <p:sp>
          <p:nvSpPr>
            <p:cNvPr id="62" name="Freeform: Shape 61">
              <a:extLst>
                <a:ext uri="{FF2B5EF4-FFF2-40B4-BE49-F238E27FC236}">
                  <a16:creationId xmlns:a16="http://schemas.microsoft.com/office/drawing/2014/main" xmlns="" id="{A1906127-6506-4703-A9AE-51223C1418C5}"/>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63" name="Group 62">
              <a:extLst>
                <a:ext uri="{FF2B5EF4-FFF2-40B4-BE49-F238E27FC236}">
                  <a16:creationId xmlns:a16="http://schemas.microsoft.com/office/drawing/2014/main" xmlns="" id="{E3C86351-4A7B-4A01-A872-297FC5E76705}"/>
                </a:ext>
              </a:extLst>
            </p:cNvPr>
            <p:cNvGrpSpPr/>
            <p:nvPr/>
          </p:nvGrpSpPr>
          <p:grpSpPr>
            <a:xfrm>
              <a:off x="3563163" y="3556278"/>
              <a:ext cx="1218879" cy="1218879"/>
              <a:chOff x="3264582" y="1870309"/>
              <a:chExt cx="1774962" cy="1774962"/>
            </a:xfrm>
            <a:grpFill/>
          </p:grpSpPr>
          <p:sp>
            <p:nvSpPr>
              <p:cNvPr id="65" name="Freeform: Shape 64">
                <a:extLst>
                  <a:ext uri="{FF2B5EF4-FFF2-40B4-BE49-F238E27FC236}">
                    <a16:creationId xmlns:a16="http://schemas.microsoft.com/office/drawing/2014/main" xmlns="" id="{AD4F4732-F596-454F-92F1-65E5E4954D19}"/>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xmlns="" id="{EB1B23E5-8635-4B3E-8862-FDD5D0A04D2D}"/>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64" name="Freeform: Shape 63">
              <a:extLst>
                <a:ext uri="{FF2B5EF4-FFF2-40B4-BE49-F238E27FC236}">
                  <a16:creationId xmlns:a16="http://schemas.microsoft.com/office/drawing/2014/main" xmlns="" id="{D4404570-F880-4ADE-AC20-8133EAAC08BE}"/>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67" name="Group 66">
            <a:extLst>
              <a:ext uri="{FF2B5EF4-FFF2-40B4-BE49-F238E27FC236}">
                <a16:creationId xmlns:a16="http://schemas.microsoft.com/office/drawing/2014/main" xmlns="" id="{3E87EBBC-FED0-431E-A2D8-2BF60AF707F1}"/>
              </a:ext>
            </a:extLst>
          </p:cNvPr>
          <p:cNvGrpSpPr/>
          <p:nvPr userDrawn="1"/>
        </p:nvGrpSpPr>
        <p:grpSpPr>
          <a:xfrm rot="13107797">
            <a:off x="6810793" y="5777610"/>
            <a:ext cx="1277753" cy="767764"/>
            <a:chOff x="2753518" y="3556278"/>
            <a:chExt cx="2028524" cy="1218879"/>
          </a:xfrm>
          <a:solidFill>
            <a:schemeClr val="bg1">
              <a:alpha val="5000"/>
            </a:schemeClr>
          </a:solidFill>
        </p:grpSpPr>
        <p:sp>
          <p:nvSpPr>
            <p:cNvPr id="68" name="Freeform: Shape 67">
              <a:extLst>
                <a:ext uri="{FF2B5EF4-FFF2-40B4-BE49-F238E27FC236}">
                  <a16:creationId xmlns:a16="http://schemas.microsoft.com/office/drawing/2014/main" xmlns="" id="{4E8B5CDA-A8E3-48D9-B1C6-1E28374AAF9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69" name="Group 68">
              <a:extLst>
                <a:ext uri="{FF2B5EF4-FFF2-40B4-BE49-F238E27FC236}">
                  <a16:creationId xmlns:a16="http://schemas.microsoft.com/office/drawing/2014/main" xmlns="" id="{F5A5C1DD-EF26-4025-B68D-0775AA454261}"/>
                </a:ext>
              </a:extLst>
            </p:cNvPr>
            <p:cNvGrpSpPr/>
            <p:nvPr/>
          </p:nvGrpSpPr>
          <p:grpSpPr>
            <a:xfrm>
              <a:off x="3563163" y="3556278"/>
              <a:ext cx="1218879" cy="1218879"/>
              <a:chOff x="3264582" y="1870309"/>
              <a:chExt cx="1774962" cy="1774962"/>
            </a:xfrm>
            <a:grpFill/>
          </p:grpSpPr>
          <p:sp>
            <p:nvSpPr>
              <p:cNvPr id="70" name="Freeform: Shape 69">
                <a:extLst>
                  <a:ext uri="{FF2B5EF4-FFF2-40B4-BE49-F238E27FC236}">
                    <a16:creationId xmlns:a16="http://schemas.microsoft.com/office/drawing/2014/main" xmlns="" id="{F04AE5A0-084E-4214-8571-E964F22366AE}"/>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xmlns="" id="{6F66AB02-A030-4AD1-9F74-1D06F453FF8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sp>
        <p:nvSpPr>
          <p:cNvPr id="72" name="Freeform: Shape 71">
            <a:extLst>
              <a:ext uri="{FF2B5EF4-FFF2-40B4-BE49-F238E27FC236}">
                <a16:creationId xmlns:a16="http://schemas.microsoft.com/office/drawing/2014/main" xmlns="" id="{1C980EF8-E09C-4F4B-BF9F-49F28E94B6ED}"/>
              </a:ext>
            </a:extLst>
          </p:cNvPr>
          <p:cNvSpPr/>
          <p:nvPr userDrawn="1"/>
        </p:nvSpPr>
        <p:spPr>
          <a:xfrm>
            <a:off x="8809094" y="351406"/>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spTree>
    <p:extLst>
      <p:ext uri="{BB962C8B-B14F-4D97-AF65-F5344CB8AC3E}">
        <p14:creationId xmlns:p14="http://schemas.microsoft.com/office/powerpoint/2010/main" val="6672945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6"/>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10811BDD-858E-4663-871A-2B293641141B}"/>
              </a:ext>
            </a:extLst>
          </p:cNvPr>
          <p:cNvGrpSpPr/>
          <p:nvPr/>
        </p:nvGrpSpPr>
        <p:grpSpPr>
          <a:xfrm rot="12366785">
            <a:off x="10129411" y="5122363"/>
            <a:ext cx="1606966" cy="1446929"/>
            <a:chOff x="6486650" y="2648852"/>
            <a:chExt cx="2745260" cy="2471860"/>
          </a:xfrm>
          <a:solidFill>
            <a:schemeClr val="bg1">
              <a:alpha val="5000"/>
            </a:schemeClr>
          </a:solidFill>
        </p:grpSpPr>
        <p:sp>
          <p:nvSpPr>
            <p:cNvPr id="38" name="Freeform: Shape 37">
              <a:extLst>
                <a:ext uri="{FF2B5EF4-FFF2-40B4-BE49-F238E27FC236}">
                  <a16:creationId xmlns:a16="http://schemas.microsoft.com/office/drawing/2014/main" xmlns="" id="{5228A7DD-C11F-4B4E-AF2C-CE54F2008B9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39" name="Group 38">
              <a:extLst>
                <a:ext uri="{FF2B5EF4-FFF2-40B4-BE49-F238E27FC236}">
                  <a16:creationId xmlns:a16="http://schemas.microsoft.com/office/drawing/2014/main" xmlns="" id="{4EBFD568-8E6E-401C-AE55-F36A046BAF38}"/>
                </a:ext>
              </a:extLst>
            </p:cNvPr>
            <p:cNvGrpSpPr/>
            <p:nvPr/>
          </p:nvGrpSpPr>
          <p:grpSpPr>
            <a:xfrm>
              <a:off x="7392963" y="2648852"/>
              <a:ext cx="1838947" cy="1835405"/>
              <a:chOff x="7167947" y="1624190"/>
              <a:chExt cx="2677922" cy="2672763"/>
            </a:xfrm>
            <a:grpFill/>
          </p:grpSpPr>
          <p:sp>
            <p:nvSpPr>
              <p:cNvPr id="40" name="Freeform: Shape 39">
                <a:extLst>
                  <a:ext uri="{FF2B5EF4-FFF2-40B4-BE49-F238E27FC236}">
                    <a16:creationId xmlns:a16="http://schemas.microsoft.com/office/drawing/2014/main" xmlns="" id="{9F4DA946-3FFE-44A8-9614-341AEDEEE4EB}"/>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xmlns="" id="{E9B41061-E576-4CF5-9B7C-FC1E177299A2}"/>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4" name="Freeform: Shape 3">
            <a:extLst>
              <a:ext uri="{FF2B5EF4-FFF2-40B4-BE49-F238E27FC236}">
                <a16:creationId xmlns:a16="http://schemas.microsoft.com/office/drawing/2014/main" xmlns="" id="{4C2D19A9-E706-4355-967B-37AED5F69B20}"/>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5" name="Group 4">
            <a:extLst>
              <a:ext uri="{FF2B5EF4-FFF2-40B4-BE49-F238E27FC236}">
                <a16:creationId xmlns:a16="http://schemas.microsoft.com/office/drawing/2014/main" xmlns="" id="{5BC20A26-F482-4693-ACD6-51371EC7CC4B}"/>
              </a:ext>
            </a:extLst>
          </p:cNvPr>
          <p:cNvGrpSpPr/>
          <p:nvPr/>
        </p:nvGrpSpPr>
        <p:grpSpPr>
          <a:xfrm rot="2159485">
            <a:off x="10055501" y="2964359"/>
            <a:ext cx="1639387" cy="985059"/>
            <a:chOff x="2753518" y="3556278"/>
            <a:chExt cx="2028524" cy="1218879"/>
          </a:xfrm>
          <a:solidFill>
            <a:schemeClr val="bg1">
              <a:alpha val="5000"/>
            </a:schemeClr>
          </a:solidFill>
        </p:grpSpPr>
        <p:sp>
          <p:nvSpPr>
            <p:cNvPr id="34" name="Freeform: Shape 33">
              <a:extLst>
                <a:ext uri="{FF2B5EF4-FFF2-40B4-BE49-F238E27FC236}">
                  <a16:creationId xmlns:a16="http://schemas.microsoft.com/office/drawing/2014/main" xmlns="" id="{DD9359D8-12EB-4981-8FC9-674C1DA3FA8C}"/>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5" name="Group 34">
              <a:extLst>
                <a:ext uri="{FF2B5EF4-FFF2-40B4-BE49-F238E27FC236}">
                  <a16:creationId xmlns:a16="http://schemas.microsoft.com/office/drawing/2014/main" xmlns="" id="{D9AE250E-0814-4DFF-80F3-7D1B1F0463B4}"/>
                </a:ext>
              </a:extLst>
            </p:cNvPr>
            <p:cNvGrpSpPr/>
            <p:nvPr/>
          </p:nvGrpSpPr>
          <p:grpSpPr>
            <a:xfrm>
              <a:off x="3563163" y="3556278"/>
              <a:ext cx="1218879" cy="1218879"/>
              <a:chOff x="3264582" y="1870309"/>
              <a:chExt cx="1774962" cy="1774962"/>
            </a:xfrm>
            <a:grpFill/>
          </p:grpSpPr>
          <p:sp>
            <p:nvSpPr>
              <p:cNvPr id="36" name="Freeform: Shape 35">
                <a:extLst>
                  <a:ext uri="{FF2B5EF4-FFF2-40B4-BE49-F238E27FC236}">
                    <a16:creationId xmlns:a16="http://schemas.microsoft.com/office/drawing/2014/main" xmlns="" id="{FAA6CAE3-5ACB-4D9C-ADB8-97A59EC650F1}"/>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xmlns="" id="{8F2F002E-A757-44E2-B762-EAA60285B2A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sp>
        <p:nvSpPr>
          <p:cNvPr id="6" name="Freeform: Shape 5">
            <a:extLst>
              <a:ext uri="{FF2B5EF4-FFF2-40B4-BE49-F238E27FC236}">
                <a16:creationId xmlns:a16="http://schemas.microsoft.com/office/drawing/2014/main" xmlns="" id="{ED14329A-1A87-4CC1-B3DE-BA0FD7750868}"/>
              </a:ext>
            </a:extLst>
          </p:cNvPr>
          <p:cNvSpPr/>
          <p:nvPr/>
        </p:nvSpPr>
        <p:spPr>
          <a:xfrm>
            <a:off x="8967752" y="3381941"/>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xmlns="" id="{D9A123FC-02CE-41F5-8044-BF4EEF221F28}"/>
              </a:ext>
            </a:extLst>
          </p:cNvPr>
          <p:cNvSpPr/>
          <p:nvPr/>
        </p:nvSpPr>
        <p:spPr>
          <a:xfrm>
            <a:off x="3024122" y="1688320"/>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xmlns="" id="{64288D6C-FFD6-4513-B7FB-6E8702672008}"/>
              </a:ext>
            </a:extLst>
          </p:cNvPr>
          <p:cNvSpPr/>
          <p:nvPr/>
        </p:nvSpPr>
        <p:spPr>
          <a:xfrm>
            <a:off x="11118869" y="220249"/>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9" name="Group 8">
            <a:extLst>
              <a:ext uri="{FF2B5EF4-FFF2-40B4-BE49-F238E27FC236}">
                <a16:creationId xmlns:a16="http://schemas.microsoft.com/office/drawing/2014/main" xmlns="" id="{5A009AE0-84D1-46BD-A3D1-DE1CB19D32ED}"/>
              </a:ext>
            </a:extLst>
          </p:cNvPr>
          <p:cNvGrpSpPr/>
          <p:nvPr/>
        </p:nvGrpSpPr>
        <p:grpSpPr>
          <a:xfrm rot="1212279">
            <a:off x="4087175" y="247501"/>
            <a:ext cx="3054679" cy="1218879"/>
            <a:chOff x="1727363" y="3556278"/>
            <a:chExt cx="3054679" cy="1218879"/>
          </a:xfrm>
          <a:solidFill>
            <a:schemeClr val="bg1">
              <a:alpha val="5000"/>
            </a:schemeClr>
          </a:solidFill>
        </p:grpSpPr>
        <p:sp>
          <p:nvSpPr>
            <p:cNvPr id="29" name="Freeform: Shape 28">
              <a:extLst>
                <a:ext uri="{FF2B5EF4-FFF2-40B4-BE49-F238E27FC236}">
                  <a16:creationId xmlns:a16="http://schemas.microsoft.com/office/drawing/2014/main" xmlns="" id="{F247D2D1-6005-4632-809B-6B5BDCD4F2E1}"/>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0" name="Group 29">
              <a:extLst>
                <a:ext uri="{FF2B5EF4-FFF2-40B4-BE49-F238E27FC236}">
                  <a16:creationId xmlns:a16="http://schemas.microsoft.com/office/drawing/2014/main" xmlns="" id="{BC69DB4C-B2EA-4392-B4A3-EE775C7B812F}"/>
                </a:ext>
              </a:extLst>
            </p:cNvPr>
            <p:cNvGrpSpPr/>
            <p:nvPr/>
          </p:nvGrpSpPr>
          <p:grpSpPr>
            <a:xfrm>
              <a:off x="3563163" y="3556278"/>
              <a:ext cx="1218879" cy="1218879"/>
              <a:chOff x="3264582" y="1870309"/>
              <a:chExt cx="1774962" cy="1774962"/>
            </a:xfrm>
            <a:grpFill/>
          </p:grpSpPr>
          <p:sp>
            <p:nvSpPr>
              <p:cNvPr id="32" name="Freeform: Shape 31">
                <a:extLst>
                  <a:ext uri="{FF2B5EF4-FFF2-40B4-BE49-F238E27FC236}">
                    <a16:creationId xmlns:a16="http://schemas.microsoft.com/office/drawing/2014/main" xmlns="" id="{45A57558-A521-4754-B376-50F1CEB743F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xmlns="" id="{D53A0459-4D3D-48F2-8909-33333F49E4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31" name="Freeform: Shape 30">
              <a:extLst>
                <a:ext uri="{FF2B5EF4-FFF2-40B4-BE49-F238E27FC236}">
                  <a16:creationId xmlns:a16="http://schemas.microsoft.com/office/drawing/2014/main" xmlns="" id="{5DAD32A1-1249-4ABA-B7D2-F068D0D4D3F8}"/>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10" name="Group 9">
            <a:extLst>
              <a:ext uri="{FF2B5EF4-FFF2-40B4-BE49-F238E27FC236}">
                <a16:creationId xmlns:a16="http://schemas.microsoft.com/office/drawing/2014/main" xmlns="" id="{3A215BE9-B303-434B-9E15-6EC5D7007495}"/>
              </a:ext>
            </a:extLst>
          </p:cNvPr>
          <p:cNvGrpSpPr/>
          <p:nvPr/>
        </p:nvGrpSpPr>
        <p:grpSpPr>
          <a:xfrm>
            <a:off x="8507469" y="529601"/>
            <a:ext cx="2745260" cy="2471860"/>
            <a:chOff x="6486650" y="2648852"/>
            <a:chExt cx="2745260" cy="2471860"/>
          </a:xfrm>
          <a:solidFill>
            <a:schemeClr val="bg1">
              <a:alpha val="5000"/>
            </a:schemeClr>
          </a:solidFill>
        </p:grpSpPr>
        <p:sp>
          <p:nvSpPr>
            <p:cNvPr id="25" name="Freeform: Shape 24">
              <a:extLst>
                <a:ext uri="{FF2B5EF4-FFF2-40B4-BE49-F238E27FC236}">
                  <a16:creationId xmlns:a16="http://schemas.microsoft.com/office/drawing/2014/main" xmlns="" id="{7809DAD2-AC54-4D08-BA47-B17D63965C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26" name="Group 25">
              <a:extLst>
                <a:ext uri="{FF2B5EF4-FFF2-40B4-BE49-F238E27FC236}">
                  <a16:creationId xmlns:a16="http://schemas.microsoft.com/office/drawing/2014/main" xmlns="" id="{32FE9CBB-A365-4955-9D17-02A906A0A62F}"/>
                </a:ext>
              </a:extLst>
            </p:cNvPr>
            <p:cNvGrpSpPr/>
            <p:nvPr/>
          </p:nvGrpSpPr>
          <p:grpSpPr>
            <a:xfrm>
              <a:off x="7392963" y="2648852"/>
              <a:ext cx="1838947" cy="1835405"/>
              <a:chOff x="7167947" y="1624190"/>
              <a:chExt cx="2677922" cy="2672763"/>
            </a:xfrm>
            <a:grpFill/>
          </p:grpSpPr>
          <p:sp>
            <p:nvSpPr>
              <p:cNvPr id="27" name="Freeform: Shape 26">
                <a:extLst>
                  <a:ext uri="{FF2B5EF4-FFF2-40B4-BE49-F238E27FC236}">
                    <a16:creationId xmlns:a16="http://schemas.microsoft.com/office/drawing/2014/main" xmlns="" id="{5449B596-5392-4413-8239-0EFAC58C51AC}"/>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xmlns="" id="{98C02BA6-7A63-47F9-8DDF-38320E62477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grpSp>
        <p:nvGrpSpPr>
          <p:cNvPr id="11" name="Group 10">
            <a:extLst>
              <a:ext uri="{FF2B5EF4-FFF2-40B4-BE49-F238E27FC236}">
                <a16:creationId xmlns:a16="http://schemas.microsoft.com/office/drawing/2014/main" xmlns="" id="{C952D0FF-E99F-49A0-B658-59855EA4A5AC}"/>
              </a:ext>
            </a:extLst>
          </p:cNvPr>
          <p:cNvGrpSpPr/>
          <p:nvPr/>
        </p:nvGrpSpPr>
        <p:grpSpPr>
          <a:xfrm rot="18655185">
            <a:off x="7923365" y="4809769"/>
            <a:ext cx="1639387" cy="985059"/>
            <a:chOff x="2753518" y="3556278"/>
            <a:chExt cx="2028524" cy="1218879"/>
          </a:xfrm>
          <a:solidFill>
            <a:schemeClr val="bg1">
              <a:alpha val="5000"/>
            </a:schemeClr>
          </a:solidFill>
        </p:grpSpPr>
        <p:sp>
          <p:nvSpPr>
            <p:cNvPr id="21" name="Freeform: Shape 20">
              <a:extLst>
                <a:ext uri="{FF2B5EF4-FFF2-40B4-BE49-F238E27FC236}">
                  <a16:creationId xmlns:a16="http://schemas.microsoft.com/office/drawing/2014/main" xmlns="" id="{7E06EEF8-C820-49D6-9EAE-41763A5315FA}"/>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22" name="Group 21">
              <a:extLst>
                <a:ext uri="{FF2B5EF4-FFF2-40B4-BE49-F238E27FC236}">
                  <a16:creationId xmlns:a16="http://schemas.microsoft.com/office/drawing/2014/main" xmlns="" id="{6B6371E7-8DBE-4426-B808-11EE3562F156}"/>
                </a:ext>
              </a:extLst>
            </p:cNvPr>
            <p:cNvGrpSpPr/>
            <p:nvPr/>
          </p:nvGrpSpPr>
          <p:grpSpPr>
            <a:xfrm>
              <a:off x="3563163" y="3556278"/>
              <a:ext cx="1218879" cy="1218879"/>
              <a:chOff x="3264582" y="1870309"/>
              <a:chExt cx="1774962" cy="1774962"/>
            </a:xfrm>
            <a:grpFill/>
          </p:grpSpPr>
          <p:sp>
            <p:nvSpPr>
              <p:cNvPr id="23" name="Freeform: Shape 22">
                <a:extLst>
                  <a:ext uri="{FF2B5EF4-FFF2-40B4-BE49-F238E27FC236}">
                    <a16:creationId xmlns:a16="http://schemas.microsoft.com/office/drawing/2014/main" xmlns="" id="{6B056C3D-76B0-4443-AB02-45EB5BF3EE13}"/>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xmlns="" id="{07089887-82B9-4AAD-94F6-87BE88D5733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grpSp>
        <p:nvGrpSpPr>
          <p:cNvPr id="12" name="Group 11">
            <a:extLst>
              <a:ext uri="{FF2B5EF4-FFF2-40B4-BE49-F238E27FC236}">
                <a16:creationId xmlns:a16="http://schemas.microsoft.com/office/drawing/2014/main" xmlns="" id="{BB558D77-924C-4DCC-BFF7-E4B3731F5DA2}"/>
              </a:ext>
            </a:extLst>
          </p:cNvPr>
          <p:cNvGrpSpPr/>
          <p:nvPr/>
        </p:nvGrpSpPr>
        <p:grpSpPr>
          <a:xfrm>
            <a:off x="218787" y="4076953"/>
            <a:ext cx="2745260" cy="2471860"/>
            <a:chOff x="6486650" y="2648852"/>
            <a:chExt cx="2745260" cy="2471860"/>
          </a:xfrm>
          <a:solidFill>
            <a:schemeClr val="bg1">
              <a:alpha val="5000"/>
            </a:schemeClr>
          </a:solidFill>
        </p:grpSpPr>
        <p:sp>
          <p:nvSpPr>
            <p:cNvPr id="17" name="Freeform: Shape 16">
              <a:extLst>
                <a:ext uri="{FF2B5EF4-FFF2-40B4-BE49-F238E27FC236}">
                  <a16:creationId xmlns:a16="http://schemas.microsoft.com/office/drawing/2014/main" xmlns="" id="{889ABFBE-0792-4BCE-A56B-CA7BFD894F8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18" name="Group 17">
              <a:extLst>
                <a:ext uri="{FF2B5EF4-FFF2-40B4-BE49-F238E27FC236}">
                  <a16:creationId xmlns:a16="http://schemas.microsoft.com/office/drawing/2014/main" xmlns="" id="{3CB55807-BD22-4048-954D-034035693AB1}"/>
                </a:ext>
              </a:extLst>
            </p:cNvPr>
            <p:cNvGrpSpPr/>
            <p:nvPr/>
          </p:nvGrpSpPr>
          <p:grpSpPr>
            <a:xfrm>
              <a:off x="7392963" y="2648852"/>
              <a:ext cx="1838947" cy="1835405"/>
              <a:chOff x="7167947" y="1624190"/>
              <a:chExt cx="2677922" cy="2672763"/>
            </a:xfrm>
            <a:grpFill/>
          </p:grpSpPr>
          <p:sp>
            <p:nvSpPr>
              <p:cNvPr id="19" name="Freeform: Shape 18">
                <a:extLst>
                  <a:ext uri="{FF2B5EF4-FFF2-40B4-BE49-F238E27FC236}">
                    <a16:creationId xmlns:a16="http://schemas.microsoft.com/office/drawing/2014/main" xmlns="" id="{B604511B-5CCB-4401-AD66-43DC945D070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xmlns="" id="{95779E09-5F7A-4743-A1ED-396B9867C6F6}"/>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13" name="Freeform: Shape 12">
            <a:extLst>
              <a:ext uri="{FF2B5EF4-FFF2-40B4-BE49-F238E27FC236}">
                <a16:creationId xmlns:a16="http://schemas.microsoft.com/office/drawing/2014/main" xmlns="" id="{91A4F8E1-7B8C-4038-8994-541902C4B0AB}"/>
              </a:ext>
            </a:extLst>
          </p:cNvPr>
          <p:cNvSpPr/>
          <p:nvPr/>
        </p:nvSpPr>
        <p:spPr>
          <a:xfrm>
            <a:off x="3839744" y="5541765"/>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xmlns="" id="{D31E7249-19DE-4C8D-8922-A84026F00998}"/>
              </a:ext>
            </a:extLst>
          </p:cNvPr>
          <p:cNvSpPr/>
          <p:nvPr/>
        </p:nvSpPr>
        <p:spPr>
          <a:xfrm>
            <a:off x="3024122" y="478558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xmlns="" id="{05F296A9-A09A-48BD-A24C-EBADEB320079}"/>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xmlns="" id="{5E7F4FB8-48CF-4E0D-8CB1-B2ED10FE732C}"/>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42" name="Group 41">
            <a:extLst>
              <a:ext uri="{FF2B5EF4-FFF2-40B4-BE49-F238E27FC236}">
                <a16:creationId xmlns:a16="http://schemas.microsoft.com/office/drawing/2014/main" xmlns="" id="{C394B5F9-D8AC-415E-8C09-4BE415AA2EDA}"/>
              </a:ext>
            </a:extLst>
          </p:cNvPr>
          <p:cNvGrpSpPr/>
          <p:nvPr userDrawn="1"/>
        </p:nvGrpSpPr>
        <p:grpSpPr>
          <a:xfrm rot="14140429">
            <a:off x="1251624" y="1931265"/>
            <a:ext cx="1916415" cy="1725560"/>
            <a:chOff x="6486650" y="2648852"/>
            <a:chExt cx="2745260" cy="2471860"/>
          </a:xfrm>
          <a:solidFill>
            <a:schemeClr val="bg1">
              <a:alpha val="5000"/>
            </a:schemeClr>
          </a:solidFill>
        </p:grpSpPr>
        <p:sp>
          <p:nvSpPr>
            <p:cNvPr id="43" name="Freeform: Shape 42">
              <a:extLst>
                <a:ext uri="{FF2B5EF4-FFF2-40B4-BE49-F238E27FC236}">
                  <a16:creationId xmlns:a16="http://schemas.microsoft.com/office/drawing/2014/main" xmlns="" id="{8EFBED93-CBB4-4C98-8D24-35EE940EECB0}"/>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44" name="Group 43">
              <a:extLst>
                <a:ext uri="{FF2B5EF4-FFF2-40B4-BE49-F238E27FC236}">
                  <a16:creationId xmlns:a16="http://schemas.microsoft.com/office/drawing/2014/main" xmlns="" id="{2A8F8B1D-3A60-433E-8DEA-E9695D76ACF7}"/>
                </a:ext>
              </a:extLst>
            </p:cNvPr>
            <p:cNvGrpSpPr/>
            <p:nvPr/>
          </p:nvGrpSpPr>
          <p:grpSpPr>
            <a:xfrm>
              <a:off x="7392963" y="2648852"/>
              <a:ext cx="1838947" cy="1835405"/>
              <a:chOff x="7167947" y="1624190"/>
              <a:chExt cx="2677922" cy="2672763"/>
            </a:xfrm>
            <a:grpFill/>
          </p:grpSpPr>
          <p:sp>
            <p:nvSpPr>
              <p:cNvPr id="45" name="Freeform: Shape 44">
                <a:extLst>
                  <a:ext uri="{FF2B5EF4-FFF2-40B4-BE49-F238E27FC236}">
                    <a16:creationId xmlns:a16="http://schemas.microsoft.com/office/drawing/2014/main" xmlns="" id="{BC21027D-C275-43F0-9DF7-CDBF1333171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xmlns="" id="{FE31230A-3F00-4E5D-AB2B-619EA30B194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47" name="Freeform: Shape 46">
            <a:extLst>
              <a:ext uri="{FF2B5EF4-FFF2-40B4-BE49-F238E27FC236}">
                <a16:creationId xmlns:a16="http://schemas.microsoft.com/office/drawing/2014/main" xmlns="" id="{BED5CE5D-67E4-403F-B3DA-7E99871E9C8C}"/>
              </a:ext>
            </a:extLst>
          </p:cNvPr>
          <p:cNvSpPr/>
          <p:nvPr userDrawn="1"/>
        </p:nvSpPr>
        <p:spPr>
          <a:xfrm>
            <a:off x="529815" y="248541"/>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xmlns="" id="{170C0C8B-A623-4A77-8067-AE3A11119257}"/>
              </a:ext>
            </a:extLst>
          </p:cNvPr>
          <p:cNvSpPr/>
          <p:nvPr userDrawn="1"/>
        </p:nvSpPr>
        <p:spPr>
          <a:xfrm>
            <a:off x="7565721" y="431683"/>
            <a:ext cx="1263772" cy="1286476"/>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61" name="Group 60">
            <a:extLst>
              <a:ext uri="{FF2B5EF4-FFF2-40B4-BE49-F238E27FC236}">
                <a16:creationId xmlns:a16="http://schemas.microsoft.com/office/drawing/2014/main" xmlns="" id="{8EDAEFC4-4C0C-4BEB-903F-14C3DBA0B8C0}"/>
              </a:ext>
            </a:extLst>
          </p:cNvPr>
          <p:cNvGrpSpPr/>
          <p:nvPr userDrawn="1"/>
        </p:nvGrpSpPr>
        <p:grpSpPr>
          <a:xfrm rot="19800000">
            <a:off x="206465" y="743263"/>
            <a:ext cx="3054679" cy="1218879"/>
            <a:chOff x="1727363" y="3556278"/>
            <a:chExt cx="3054679" cy="1218879"/>
          </a:xfrm>
          <a:solidFill>
            <a:schemeClr val="bg1">
              <a:alpha val="5000"/>
            </a:schemeClr>
          </a:solidFill>
        </p:grpSpPr>
        <p:sp>
          <p:nvSpPr>
            <p:cNvPr id="62" name="Freeform: Shape 61">
              <a:extLst>
                <a:ext uri="{FF2B5EF4-FFF2-40B4-BE49-F238E27FC236}">
                  <a16:creationId xmlns:a16="http://schemas.microsoft.com/office/drawing/2014/main" xmlns="" id="{A1906127-6506-4703-A9AE-51223C1418C5}"/>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63" name="Group 62">
              <a:extLst>
                <a:ext uri="{FF2B5EF4-FFF2-40B4-BE49-F238E27FC236}">
                  <a16:creationId xmlns:a16="http://schemas.microsoft.com/office/drawing/2014/main" xmlns="" id="{E3C86351-4A7B-4A01-A872-297FC5E76705}"/>
                </a:ext>
              </a:extLst>
            </p:cNvPr>
            <p:cNvGrpSpPr/>
            <p:nvPr/>
          </p:nvGrpSpPr>
          <p:grpSpPr>
            <a:xfrm>
              <a:off x="3563163" y="3556278"/>
              <a:ext cx="1218879" cy="1218879"/>
              <a:chOff x="3264582" y="1870309"/>
              <a:chExt cx="1774962" cy="1774962"/>
            </a:xfrm>
            <a:grpFill/>
          </p:grpSpPr>
          <p:sp>
            <p:nvSpPr>
              <p:cNvPr id="65" name="Freeform: Shape 64">
                <a:extLst>
                  <a:ext uri="{FF2B5EF4-FFF2-40B4-BE49-F238E27FC236}">
                    <a16:creationId xmlns:a16="http://schemas.microsoft.com/office/drawing/2014/main" xmlns="" id="{AD4F4732-F596-454F-92F1-65E5E4954D19}"/>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xmlns="" id="{EB1B23E5-8635-4B3E-8862-FDD5D0A04D2D}"/>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64" name="Freeform: Shape 63">
              <a:extLst>
                <a:ext uri="{FF2B5EF4-FFF2-40B4-BE49-F238E27FC236}">
                  <a16:creationId xmlns:a16="http://schemas.microsoft.com/office/drawing/2014/main" xmlns="" id="{D4404570-F880-4ADE-AC20-8133EAAC08BE}"/>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67" name="Group 66">
            <a:extLst>
              <a:ext uri="{FF2B5EF4-FFF2-40B4-BE49-F238E27FC236}">
                <a16:creationId xmlns:a16="http://schemas.microsoft.com/office/drawing/2014/main" xmlns="" id="{3E87EBBC-FED0-431E-A2D8-2BF60AF707F1}"/>
              </a:ext>
            </a:extLst>
          </p:cNvPr>
          <p:cNvGrpSpPr/>
          <p:nvPr userDrawn="1"/>
        </p:nvGrpSpPr>
        <p:grpSpPr>
          <a:xfrm rot="13107797">
            <a:off x="6810793" y="5777610"/>
            <a:ext cx="1277753" cy="767764"/>
            <a:chOff x="2753518" y="3556278"/>
            <a:chExt cx="2028524" cy="1218879"/>
          </a:xfrm>
          <a:solidFill>
            <a:schemeClr val="bg1">
              <a:alpha val="5000"/>
            </a:schemeClr>
          </a:solidFill>
        </p:grpSpPr>
        <p:sp>
          <p:nvSpPr>
            <p:cNvPr id="68" name="Freeform: Shape 67">
              <a:extLst>
                <a:ext uri="{FF2B5EF4-FFF2-40B4-BE49-F238E27FC236}">
                  <a16:creationId xmlns:a16="http://schemas.microsoft.com/office/drawing/2014/main" xmlns="" id="{4E8B5CDA-A8E3-48D9-B1C6-1E28374AAF9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69" name="Group 68">
              <a:extLst>
                <a:ext uri="{FF2B5EF4-FFF2-40B4-BE49-F238E27FC236}">
                  <a16:creationId xmlns:a16="http://schemas.microsoft.com/office/drawing/2014/main" xmlns="" id="{F5A5C1DD-EF26-4025-B68D-0775AA454261}"/>
                </a:ext>
              </a:extLst>
            </p:cNvPr>
            <p:cNvGrpSpPr/>
            <p:nvPr/>
          </p:nvGrpSpPr>
          <p:grpSpPr>
            <a:xfrm>
              <a:off x="3563163" y="3556278"/>
              <a:ext cx="1218879" cy="1218879"/>
              <a:chOff x="3264582" y="1870309"/>
              <a:chExt cx="1774962" cy="1774962"/>
            </a:xfrm>
            <a:grpFill/>
          </p:grpSpPr>
          <p:sp>
            <p:nvSpPr>
              <p:cNvPr id="70" name="Freeform: Shape 69">
                <a:extLst>
                  <a:ext uri="{FF2B5EF4-FFF2-40B4-BE49-F238E27FC236}">
                    <a16:creationId xmlns:a16="http://schemas.microsoft.com/office/drawing/2014/main" xmlns="" id="{F04AE5A0-084E-4214-8571-E964F22366AE}"/>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xmlns="" id="{6F66AB02-A030-4AD1-9F74-1D06F453FF8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sp>
        <p:nvSpPr>
          <p:cNvPr id="72" name="Freeform: Shape 71">
            <a:extLst>
              <a:ext uri="{FF2B5EF4-FFF2-40B4-BE49-F238E27FC236}">
                <a16:creationId xmlns:a16="http://schemas.microsoft.com/office/drawing/2014/main" xmlns="" id="{1C980EF8-E09C-4F4B-BF9F-49F28E94B6ED}"/>
              </a:ext>
            </a:extLst>
          </p:cNvPr>
          <p:cNvSpPr/>
          <p:nvPr userDrawn="1"/>
        </p:nvSpPr>
        <p:spPr>
          <a:xfrm>
            <a:off x="8809094" y="351406"/>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spTree>
    <p:extLst>
      <p:ext uri="{BB962C8B-B14F-4D97-AF65-F5344CB8AC3E}">
        <p14:creationId xmlns:p14="http://schemas.microsoft.com/office/powerpoint/2010/main" val="37065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xmlns=""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605323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6082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6BB998F8-5F60-4F3A-941E-65C7CA793196}"/>
              </a:ext>
            </a:extLst>
          </p:cNvPr>
          <p:cNvSpPr/>
          <p:nvPr userDrawn="1"/>
        </p:nvSpPr>
        <p:spPr>
          <a:xfrm>
            <a:off x="0" y="0"/>
            <a:ext cx="398145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xmlns="" id="{16E2B211-279E-47AD-8321-BBE0A034E63C}"/>
              </a:ext>
            </a:extLst>
          </p:cNvPr>
          <p:cNvGrpSpPr/>
          <p:nvPr userDrawn="1"/>
        </p:nvGrpSpPr>
        <p:grpSpPr>
          <a:xfrm rot="12911792" flipH="1" flipV="1">
            <a:off x="2790331" y="4225532"/>
            <a:ext cx="706431" cy="492914"/>
            <a:chOff x="5405974" y="1533288"/>
            <a:chExt cx="608646" cy="424685"/>
          </a:xfrm>
        </p:grpSpPr>
        <p:sp>
          <p:nvSpPr>
            <p:cNvPr id="18" name="Trapezoid 17">
              <a:extLst>
                <a:ext uri="{FF2B5EF4-FFF2-40B4-BE49-F238E27FC236}">
                  <a16:creationId xmlns:a16="http://schemas.microsoft.com/office/drawing/2014/main" xmlns="" id="{3DECB3E9-32A4-485B-873B-63C6C59490D1}"/>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rapezoid 18">
              <a:extLst>
                <a:ext uri="{FF2B5EF4-FFF2-40B4-BE49-F238E27FC236}">
                  <a16:creationId xmlns:a16="http://schemas.microsoft.com/office/drawing/2014/main" xmlns="" id="{B97B4F36-AF1D-4D48-AB73-9687DD625973}"/>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rapezoid 19">
              <a:extLst>
                <a:ext uri="{FF2B5EF4-FFF2-40B4-BE49-F238E27FC236}">
                  <a16:creationId xmlns:a16="http://schemas.microsoft.com/office/drawing/2014/main" xmlns="" id="{18628655-B24C-4AA8-B86F-E4649EC635E8}"/>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rapezoid 20">
              <a:extLst>
                <a:ext uri="{FF2B5EF4-FFF2-40B4-BE49-F238E27FC236}">
                  <a16:creationId xmlns:a16="http://schemas.microsoft.com/office/drawing/2014/main" xmlns="" id="{3A6B24C9-2F1F-4C5E-B867-73AE6CD03838}"/>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rapezoid 21">
              <a:extLst>
                <a:ext uri="{FF2B5EF4-FFF2-40B4-BE49-F238E27FC236}">
                  <a16:creationId xmlns:a16="http://schemas.microsoft.com/office/drawing/2014/main" xmlns="" id="{2AA7F5E5-BC6C-4756-A8EB-16B8328FA881}"/>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xmlns="" id="{497CDF6D-E63B-4A20-B935-7F27169038D3}"/>
              </a:ext>
            </a:extLst>
          </p:cNvPr>
          <p:cNvGrpSpPr/>
          <p:nvPr userDrawn="1"/>
        </p:nvGrpSpPr>
        <p:grpSpPr>
          <a:xfrm rot="20269720">
            <a:off x="2788843" y="4597087"/>
            <a:ext cx="773065" cy="771576"/>
            <a:chOff x="7167947" y="1624190"/>
            <a:chExt cx="2677920" cy="2672764"/>
          </a:xfrm>
          <a:solidFill>
            <a:schemeClr val="bg1"/>
          </a:solidFill>
        </p:grpSpPr>
        <p:sp>
          <p:nvSpPr>
            <p:cNvPr id="24" name="Freeform: Shape 23">
              <a:extLst>
                <a:ext uri="{FF2B5EF4-FFF2-40B4-BE49-F238E27FC236}">
                  <a16:creationId xmlns:a16="http://schemas.microsoft.com/office/drawing/2014/main" xmlns="" id="{B45EA29E-0702-4F6E-81A2-E3C8EFB2FBFE}"/>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xmlns="" id="{31429830-A1B2-46C6-8E1F-3CDD87BDE661}"/>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endParaRPr lang="en-US" dirty="0"/>
            </a:p>
          </p:txBody>
        </p:sp>
      </p:grpSp>
      <p:grpSp>
        <p:nvGrpSpPr>
          <p:cNvPr id="26" name="Group 25">
            <a:extLst>
              <a:ext uri="{FF2B5EF4-FFF2-40B4-BE49-F238E27FC236}">
                <a16:creationId xmlns:a16="http://schemas.microsoft.com/office/drawing/2014/main" xmlns="" id="{4A5EFBF7-A8A4-4D6E-8808-92696D9AC638}"/>
              </a:ext>
            </a:extLst>
          </p:cNvPr>
          <p:cNvGrpSpPr/>
          <p:nvPr userDrawn="1"/>
        </p:nvGrpSpPr>
        <p:grpSpPr>
          <a:xfrm rot="6679697" flipV="1">
            <a:off x="2514190" y="4250744"/>
            <a:ext cx="709209" cy="493240"/>
            <a:chOff x="5405974" y="1533288"/>
            <a:chExt cx="611040" cy="424965"/>
          </a:xfrm>
        </p:grpSpPr>
        <p:sp>
          <p:nvSpPr>
            <p:cNvPr id="27" name="Trapezoid 26">
              <a:extLst>
                <a:ext uri="{FF2B5EF4-FFF2-40B4-BE49-F238E27FC236}">
                  <a16:creationId xmlns:a16="http://schemas.microsoft.com/office/drawing/2014/main" xmlns="" id="{F604488B-1EF4-42B1-A6B5-7312ADA6A9C3}"/>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rapezoid 27">
              <a:extLst>
                <a:ext uri="{FF2B5EF4-FFF2-40B4-BE49-F238E27FC236}">
                  <a16:creationId xmlns:a16="http://schemas.microsoft.com/office/drawing/2014/main" xmlns="" id="{D7D307F1-17F2-4B95-9A10-54A9B7C0CFD4}"/>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rapezoid 28">
              <a:extLst>
                <a:ext uri="{FF2B5EF4-FFF2-40B4-BE49-F238E27FC236}">
                  <a16:creationId xmlns:a16="http://schemas.microsoft.com/office/drawing/2014/main" xmlns="" id="{1B2CFD6B-D5DB-4797-A1E8-D6713BECCFF0}"/>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rapezoid 29">
              <a:extLst>
                <a:ext uri="{FF2B5EF4-FFF2-40B4-BE49-F238E27FC236}">
                  <a16:creationId xmlns:a16="http://schemas.microsoft.com/office/drawing/2014/main" xmlns="" id="{240F08C5-AEE4-4DA8-B595-DFD5AAB6DE0D}"/>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rapezoid 30">
              <a:extLst>
                <a:ext uri="{FF2B5EF4-FFF2-40B4-BE49-F238E27FC236}">
                  <a16:creationId xmlns:a16="http://schemas.microsoft.com/office/drawing/2014/main" xmlns="" id="{FB146A5D-87C6-47F6-BF4F-3E2D584E5F89}"/>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xmlns="" id="{6A379968-FE4C-4380-9AD8-FCC2F2902ED8}"/>
              </a:ext>
            </a:extLst>
          </p:cNvPr>
          <p:cNvGrpSpPr/>
          <p:nvPr userDrawn="1"/>
        </p:nvGrpSpPr>
        <p:grpSpPr>
          <a:xfrm rot="2246763">
            <a:off x="1974127" y="1362251"/>
            <a:ext cx="2028524" cy="1778017"/>
            <a:chOff x="2753518" y="2997140"/>
            <a:chExt cx="2028524" cy="1778017"/>
          </a:xfrm>
          <a:solidFill>
            <a:schemeClr val="bg1">
              <a:alpha val="5000"/>
            </a:schemeClr>
          </a:solidFill>
        </p:grpSpPr>
        <p:sp>
          <p:nvSpPr>
            <p:cNvPr id="5" name="Freeform: Shape 4">
              <a:extLst>
                <a:ext uri="{FF2B5EF4-FFF2-40B4-BE49-F238E27FC236}">
                  <a16:creationId xmlns:a16="http://schemas.microsoft.com/office/drawing/2014/main" xmlns="" id="{CED8DA23-991A-4F5A-84D7-7BDAEC9B967B}"/>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6" name="Group 5">
              <a:extLst>
                <a:ext uri="{FF2B5EF4-FFF2-40B4-BE49-F238E27FC236}">
                  <a16:creationId xmlns:a16="http://schemas.microsoft.com/office/drawing/2014/main" xmlns="" id="{F7272C85-BFE8-4E25-B0D2-727926AA6B5E}"/>
                </a:ext>
              </a:extLst>
            </p:cNvPr>
            <p:cNvGrpSpPr/>
            <p:nvPr/>
          </p:nvGrpSpPr>
          <p:grpSpPr>
            <a:xfrm>
              <a:off x="3563163" y="3556278"/>
              <a:ext cx="1218879" cy="1218879"/>
              <a:chOff x="3264582" y="1870309"/>
              <a:chExt cx="1774962" cy="1774962"/>
            </a:xfrm>
            <a:grpFill/>
          </p:grpSpPr>
          <p:sp>
            <p:nvSpPr>
              <p:cNvPr id="8" name="Freeform: Shape 7">
                <a:extLst>
                  <a:ext uri="{FF2B5EF4-FFF2-40B4-BE49-F238E27FC236}">
                    <a16:creationId xmlns:a16="http://schemas.microsoft.com/office/drawing/2014/main" xmlns="" id="{1324B715-E1E3-414A-B516-E282A0E568CA}"/>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xmlns="" id="{8505C034-B686-4751-AF7C-F1443083293B}"/>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7" name="Freeform: Shape 6">
              <a:extLst>
                <a:ext uri="{FF2B5EF4-FFF2-40B4-BE49-F238E27FC236}">
                  <a16:creationId xmlns:a16="http://schemas.microsoft.com/office/drawing/2014/main" xmlns="" id="{932CE2BE-5153-4691-A210-F5CEED8B7852}"/>
                </a:ext>
              </a:extLst>
            </p:cNvPr>
            <p:cNvSpPr/>
            <p:nvPr/>
          </p:nvSpPr>
          <p:spPr>
            <a:xfrm>
              <a:off x="3308806" y="2997140"/>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10" name="Group 9">
            <a:extLst>
              <a:ext uri="{FF2B5EF4-FFF2-40B4-BE49-F238E27FC236}">
                <a16:creationId xmlns:a16="http://schemas.microsoft.com/office/drawing/2014/main" xmlns="" id="{BECD3404-3EA6-420D-8DBC-6D3A595FBFA2}"/>
              </a:ext>
            </a:extLst>
          </p:cNvPr>
          <p:cNvGrpSpPr/>
          <p:nvPr userDrawn="1"/>
        </p:nvGrpSpPr>
        <p:grpSpPr>
          <a:xfrm>
            <a:off x="0" y="2766599"/>
            <a:ext cx="2745260" cy="2471860"/>
            <a:chOff x="6486650" y="2648852"/>
            <a:chExt cx="2745260" cy="2471860"/>
          </a:xfrm>
          <a:solidFill>
            <a:schemeClr val="bg1">
              <a:alpha val="5000"/>
            </a:schemeClr>
          </a:solidFill>
        </p:grpSpPr>
        <p:sp>
          <p:nvSpPr>
            <p:cNvPr id="11" name="Freeform: Shape 10">
              <a:extLst>
                <a:ext uri="{FF2B5EF4-FFF2-40B4-BE49-F238E27FC236}">
                  <a16:creationId xmlns:a16="http://schemas.microsoft.com/office/drawing/2014/main" xmlns="" id="{18ECA3BD-4287-4CAB-8CFB-CC4BBC00858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12" name="Group 11">
              <a:extLst>
                <a:ext uri="{FF2B5EF4-FFF2-40B4-BE49-F238E27FC236}">
                  <a16:creationId xmlns:a16="http://schemas.microsoft.com/office/drawing/2014/main" xmlns="" id="{B404465C-B632-42F2-8273-BA2C7FFDA7A2}"/>
                </a:ext>
              </a:extLst>
            </p:cNvPr>
            <p:cNvGrpSpPr/>
            <p:nvPr/>
          </p:nvGrpSpPr>
          <p:grpSpPr>
            <a:xfrm>
              <a:off x="7392963" y="2648852"/>
              <a:ext cx="1838947" cy="1835405"/>
              <a:chOff x="7167947" y="1624190"/>
              <a:chExt cx="2677922" cy="2672763"/>
            </a:xfrm>
            <a:grpFill/>
          </p:grpSpPr>
          <p:sp>
            <p:nvSpPr>
              <p:cNvPr id="13" name="Freeform: Shape 12">
                <a:extLst>
                  <a:ext uri="{FF2B5EF4-FFF2-40B4-BE49-F238E27FC236}">
                    <a16:creationId xmlns:a16="http://schemas.microsoft.com/office/drawing/2014/main" xmlns="" id="{100150D0-F178-431E-B2C4-A43288E12324}"/>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xmlns="" id="{5E443C86-7937-4604-892A-31CBB4C3B2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15" name="Freeform: Shape 14">
            <a:extLst>
              <a:ext uri="{FF2B5EF4-FFF2-40B4-BE49-F238E27FC236}">
                <a16:creationId xmlns:a16="http://schemas.microsoft.com/office/drawing/2014/main" xmlns="" id="{33011AC2-F2FD-44CD-BF51-A2C7AB4FB7F5}"/>
              </a:ext>
            </a:extLst>
          </p:cNvPr>
          <p:cNvSpPr/>
          <p:nvPr userDrawn="1"/>
        </p:nvSpPr>
        <p:spPr>
          <a:xfrm>
            <a:off x="3140906" y="3608100"/>
            <a:ext cx="623915" cy="635123"/>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xmlns="" id="{A795D01C-5E4D-42EF-81C8-036347FC14D7}"/>
              </a:ext>
            </a:extLst>
          </p:cNvPr>
          <p:cNvSpPr/>
          <p:nvPr userDrawn="1"/>
        </p:nvSpPr>
        <p:spPr>
          <a:xfrm rot="2246763">
            <a:off x="103562" y="2021654"/>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endParaRPr lang="en-US"/>
          </a:p>
        </p:txBody>
      </p:sp>
      <p:sp>
        <p:nvSpPr>
          <p:cNvPr id="32" name="Rectangle: Top Corners Rounded 31">
            <a:extLst>
              <a:ext uri="{FF2B5EF4-FFF2-40B4-BE49-F238E27FC236}">
                <a16:creationId xmlns:a16="http://schemas.microsoft.com/office/drawing/2014/main" xmlns="" id="{11BA3E48-397A-40E6-82CD-AFA7318A5754}"/>
              </a:ext>
            </a:extLst>
          </p:cNvPr>
          <p:cNvSpPr/>
          <p:nvPr userDrawn="1"/>
        </p:nvSpPr>
        <p:spPr>
          <a:xfrm rot="10800000" flipH="1">
            <a:off x="292045" y="0"/>
            <a:ext cx="1618488"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xmlns="" id="{FC3E8D1C-B4B0-4270-BF60-0AB071A5B57A}"/>
              </a:ext>
            </a:extLst>
          </p:cNvPr>
          <p:cNvGrpSpPr/>
          <p:nvPr userDrawn="1"/>
        </p:nvGrpSpPr>
        <p:grpSpPr>
          <a:xfrm rot="20249292" flipH="1" flipV="1">
            <a:off x="2408466" y="3007856"/>
            <a:ext cx="405220" cy="1013819"/>
            <a:chOff x="4130248" y="650162"/>
            <a:chExt cx="502279" cy="1664988"/>
          </a:xfrm>
          <a:solidFill>
            <a:schemeClr val="accent2"/>
          </a:solidFill>
        </p:grpSpPr>
        <p:sp>
          <p:nvSpPr>
            <p:cNvPr id="34" name="Trapezoid 33">
              <a:extLst>
                <a:ext uri="{FF2B5EF4-FFF2-40B4-BE49-F238E27FC236}">
                  <a16:creationId xmlns:a16="http://schemas.microsoft.com/office/drawing/2014/main" xmlns="" id="{01E654A2-A845-4D9C-AC7E-DD1A1FB316D8}"/>
                </a:ext>
              </a:extLst>
            </p:cNvPr>
            <p:cNvSpPr/>
            <p:nvPr/>
          </p:nvSpPr>
          <p:spPr>
            <a:xfrm>
              <a:off x="4130248" y="650162"/>
              <a:ext cx="502273"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rapezoid 94">
              <a:extLst>
                <a:ext uri="{FF2B5EF4-FFF2-40B4-BE49-F238E27FC236}">
                  <a16:creationId xmlns:a16="http://schemas.microsoft.com/office/drawing/2014/main" xmlns="" id="{49392ED5-842E-4BB8-9F02-6F05DBDAC68A}"/>
                </a:ext>
              </a:extLst>
            </p:cNvPr>
            <p:cNvSpPr/>
            <p:nvPr/>
          </p:nvSpPr>
          <p:spPr>
            <a:xfrm>
              <a:off x="4449648" y="650162"/>
              <a:ext cx="182879"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xmlns="" id="{3F7416A9-09BE-4355-8142-7849BBC59832}"/>
              </a:ext>
            </a:extLst>
          </p:cNvPr>
          <p:cNvGrpSpPr/>
          <p:nvPr userDrawn="1"/>
        </p:nvGrpSpPr>
        <p:grpSpPr>
          <a:xfrm rot="15704020" flipH="1" flipV="1">
            <a:off x="2663420" y="3873638"/>
            <a:ext cx="340169" cy="340171"/>
            <a:chOff x="5108323" y="1463792"/>
            <a:chExt cx="374636" cy="374638"/>
          </a:xfrm>
        </p:grpSpPr>
        <p:sp>
          <p:nvSpPr>
            <p:cNvPr id="37" name="Oval 36">
              <a:extLst>
                <a:ext uri="{FF2B5EF4-FFF2-40B4-BE49-F238E27FC236}">
                  <a16:creationId xmlns:a16="http://schemas.microsoft.com/office/drawing/2014/main" xmlns="" id="{71F29D26-D2C3-4D21-B19D-E7708FC9FF28}"/>
                </a:ext>
              </a:extLst>
            </p:cNvPr>
            <p:cNvSpPr/>
            <p:nvPr/>
          </p:nvSpPr>
          <p:spPr>
            <a:xfrm>
              <a:off x="5108323" y="1463792"/>
              <a:ext cx="374636" cy="374638"/>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xmlns="" id="{5AB344E1-E2AB-4438-8DF4-30253B57B63D}"/>
                </a:ext>
              </a:extLst>
            </p:cNvPr>
            <p:cNvSpPr/>
            <p:nvPr/>
          </p:nvSpPr>
          <p:spPr>
            <a:xfrm>
              <a:off x="5167785" y="1523587"/>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grpSp>
        <p:nvGrpSpPr>
          <p:cNvPr id="39" name="Group 38">
            <a:extLst>
              <a:ext uri="{FF2B5EF4-FFF2-40B4-BE49-F238E27FC236}">
                <a16:creationId xmlns:a16="http://schemas.microsoft.com/office/drawing/2014/main" xmlns="" id="{3EE38B58-01FE-4D5B-B52B-DF7FB23D2B2C}"/>
              </a:ext>
            </a:extLst>
          </p:cNvPr>
          <p:cNvGrpSpPr/>
          <p:nvPr userDrawn="1"/>
        </p:nvGrpSpPr>
        <p:grpSpPr>
          <a:xfrm rot="17572368" flipH="1">
            <a:off x="1480750" y="1474295"/>
            <a:ext cx="487113" cy="1701453"/>
            <a:chOff x="391499" y="630207"/>
            <a:chExt cx="531848" cy="1593194"/>
          </a:xfrm>
        </p:grpSpPr>
        <p:sp>
          <p:nvSpPr>
            <p:cNvPr id="40" name="Rectangle: Rounded Corners 39">
              <a:extLst>
                <a:ext uri="{FF2B5EF4-FFF2-40B4-BE49-F238E27FC236}">
                  <a16:creationId xmlns:a16="http://schemas.microsoft.com/office/drawing/2014/main" xmlns="" id="{ADC60DCB-AA80-49A7-A330-6DEA44AF3C32}"/>
                </a:ext>
              </a:extLst>
            </p:cNvPr>
            <p:cNvSpPr/>
            <p:nvPr/>
          </p:nvSpPr>
          <p:spPr>
            <a:xfrm rot="20495611">
              <a:off x="400453" y="630207"/>
              <a:ext cx="522894" cy="1539139"/>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xmlns="" id="{8126044E-368C-440B-B94F-7A414E81ED0E}"/>
                </a:ext>
              </a:extLst>
            </p:cNvPr>
            <p:cNvSpPr/>
            <p:nvPr/>
          </p:nvSpPr>
          <p:spPr>
            <a:xfrm rot="20495611">
              <a:off x="391499" y="684262"/>
              <a:ext cx="191608" cy="1539139"/>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xmlns="" id="{C609EA3D-BF09-4750-8B89-52062CCAA8D8}"/>
              </a:ext>
            </a:extLst>
          </p:cNvPr>
          <p:cNvGrpSpPr/>
          <p:nvPr userDrawn="1"/>
        </p:nvGrpSpPr>
        <p:grpSpPr>
          <a:xfrm rot="9737426" flipH="1">
            <a:off x="2091150" y="2624217"/>
            <a:ext cx="514460" cy="514460"/>
            <a:chOff x="121429" y="411151"/>
            <a:chExt cx="607375" cy="607375"/>
          </a:xfrm>
        </p:grpSpPr>
        <p:sp>
          <p:nvSpPr>
            <p:cNvPr id="43" name="Oval 42">
              <a:extLst>
                <a:ext uri="{FF2B5EF4-FFF2-40B4-BE49-F238E27FC236}">
                  <a16:creationId xmlns:a16="http://schemas.microsoft.com/office/drawing/2014/main" xmlns="" id="{8CD88CA8-507A-4052-B3D1-5825B8BBAFFC}"/>
                </a:ext>
              </a:extLst>
            </p:cNvPr>
            <p:cNvSpPr/>
            <p:nvPr/>
          </p:nvSpPr>
          <p:spPr>
            <a:xfrm>
              <a:off x="121429" y="411151"/>
              <a:ext cx="607375" cy="607375"/>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xmlns="" id="{29BC079D-A9B7-4437-8CA1-2DF8E7A33A14}"/>
                </a:ext>
              </a:extLst>
            </p:cNvPr>
            <p:cNvSpPr/>
            <p:nvPr/>
          </p:nvSpPr>
          <p:spPr>
            <a:xfrm>
              <a:off x="186933" y="476655"/>
              <a:ext cx="476367" cy="476367"/>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xmlns="" id="{88F9EC3F-3387-4CF3-A03F-AC9058376362}"/>
                </a:ext>
              </a:extLst>
            </p:cNvPr>
            <p:cNvSpPr/>
            <p:nvPr/>
          </p:nvSpPr>
          <p:spPr>
            <a:xfrm>
              <a:off x="306264" y="596604"/>
              <a:ext cx="237705" cy="23646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6" name="Oval 45">
              <a:extLst>
                <a:ext uri="{FF2B5EF4-FFF2-40B4-BE49-F238E27FC236}">
                  <a16:creationId xmlns:a16="http://schemas.microsoft.com/office/drawing/2014/main" xmlns="" id="{CC56068D-EB7D-490A-87C5-924066AB69B5}"/>
                </a:ext>
              </a:extLst>
            </p:cNvPr>
            <p:cNvSpPr/>
            <p:nvPr/>
          </p:nvSpPr>
          <p:spPr>
            <a:xfrm>
              <a:off x="385558"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xmlns="" id="{23646BA1-CE2A-4CBB-97E9-9222C9AD8E3F}"/>
              </a:ext>
            </a:extLst>
          </p:cNvPr>
          <p:cNvGrpSpPr/>
          <p:nvPr userDrawn="1"/>
        </p:nvGrpSpPr>
        <p:grpSpPr>
          <a:xfrm rot="9743765" flipH="1">
            <a:off x="849043" y="392925"/>
            <a:ext cx="459928" cy="1377757"/>
            <a:chOff x="391499" y="630207"/>
            <a:chExt cx="531845" cy="1593193"/>
          </a:xfrm>
        </p:grpSpPr>
        <p:sp>
          <p:nvSpPr>
            <p:cNvPr id="48" name="Rectangle: Rounded Corners 47">
              <a:extLst>
                <a:ext uri="{FF2B5EF4-FFF2-40B4-BE49-F238E27FC236}">
                  <a16:creationId xmlns:a16="http://schemas.microsoft.com/office/drawing/2014/main" xmlns="" id="{DE287937-2334-4531-AC46-A7DC53F51BD5}"/>
                </a:ext>
              </a:extLst>
            </p:cNvPr>
            <p:cNvSpPr/>
            <p:nvPr/>
          </p:nvSpPr>
          <p:spPr>
            <a:xfrm rot="20495611">
              <a:off x="400452" y="630207"/>
              <a:ext cx="522892"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xmlns="" id="{A1EE65D8-6FBD-4080-AA95-429B44E248D1}"/>
                </a:ext>
              </a:extLst>
            </p:cNvPr>
            <p:cNvSpPr/>
            <p:nvPr/>
          </p:nvSpPr>
          <p:spPr>
            <a:xfrm rot="20495611">
              <a:off x="391499" y="684262"/>
              <a:ext cx="191607"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Oval 49">
            <a:extLst>
              <a:ext uri="{FF2B5EF4-FFF2-40B4-BE49-F238E27FC236}">
                <a16:creationId xmlns:a16="http://schemas.microsoft.com/office/drawing/2014/main" xmlns="" id="{6227990C-BB00-45E1-9810-8A586B2334D7}"/>
              </a:ext>
            </a:extLst>
          </p:cNvPr>
          <p:cNvSpPr/>
          <p:nvPr userDrawn="1"/>
        </p:nvSpPr>
        <p:spPr>
          <a:xfrm rot="10800000" flipH="1">
            <a:off x="747743" y="1420860"/>
            <a:ext cx="618628" cy="61862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xmlns="" id="{7FC309BA-165E-4651-AC85-AA6CD5F0458E}"/>
              </a:ext>
            </a:extLst>
          </p:cNvPr>
          <p:cNvSpPr/>
          <p:nvPr userDrawn="1"/>
        </p:nvSpPr>
        <p:spPr>
          <a:xfrm rot="10800000" flipH="1">
            <a:off x="814461" y="1487577"/>
            <a:ext cx="485192" cy="485192"/>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xmlns="" id="{54C48116-DF0F-4187-A190-7F66C44BF701}"/>
              </a:ext>
            </a:extLst>
          </p:cNvPr>
          <p:cNvSpPr/>
          <p:nvPr userDrawn="1"/>
        </p:nvSpPr>
        <p:spPr>
          <a:xfrm rot="10800000" flipH="1">
            <a:off x="936003" y="1609750"/>
            <a:ext cx="242109" cy="24084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3" name="Oval 52">
            <a:extLst>
              <a:ext uri="{FF2B5EF4-FFF2-40B4-BE49-F238E27FC236}">
                <a16:creationId xmlns:a16="http://schemas.microsoft.com/office/drawing/2014/main" xmlns="" id="{1CB88625-BD84-4AC0-8A04-F9D426252DC6}"/>
              </a:ext>
            </a:extLst>
          </p:cNvPr>
          <p:cNvSpPr/>
          <p:nvPr userDrawn="1"/>
        </p:nvSpPr>
        <p:spPr>
          <a:xfrm rot="10800000" flipH="1">
            <a:off x="1016764" y="1689879"/>
            <a:ext cx="80588" cy="80588"/>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Top Corners Rounded 53">
            <a:extLst>
              <a:ext uri="{FF2B5EF4-FFF2-40B4-BE49-F238E27FC236}">
                <a16:creationId xmlns:a16="http://schemas.microsoft.com/office/drawing/2014/main" xmlns="" id="{FDB0D61A-55FF-42B8-B442-7B044B1376C5}"/>
              </a:ext>
            </a:extLst>
          </p:cNvPr>
          <p:cNvSpPr/>
          <p:nvPr userDrawn="1"/>
        </p:nvSpPr>
        <p:spPr>
          <a:xfrm rot="10800000" flipH="1">
            <a:off x="478272" y="255586"/>
            <a:ext cx="1246034" cy="71186"/>
          </a:xfrm>
          <a:prstGeom prst="round2SameRect">
            <a:avLst>
              <a:gd name="adj1" fmla="val 50000"/>
              <a:gd name="adj2"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Top Corners Rounded 54">
            <a:extLst>
              <a:ext uri="{FF2B5EF4-FFF2-40B4-BE49-F238E27FC236}">
                <a16:creationId xmlns:a16="http://schemas.microsoft.com/office/drawing/2014/main" xmlns="" id="{18A1D6DB-506D-44F9-B480-A76B310C3E71}"/>
              </a:ext>
            </a:extLst>
          </p:cNvPr>
          <p:cNvSpPr/>
          <p:nvPr userDrawn="1"/>
        </p:nvSpPr>
        <p:spPr>
          <a:xfrm rot="10800000" flipH="1">
            <a:off x="640963" y="322185"/>
            <a:ext cx="920653"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xmlns="" id="{DC50F240-F8DE-4A86-B350-32B373D2B6BC}"/>
              </a:ext>
            </a:extLst>
          </p:cNvPr>
          <p:cNvSpPr txBox="1"/>
          <p:nvPr userDrawn="1"/>
        </p:nvSpPr>
        <p:spPr>
          <a:xfrm>
            <a:off x="292045" y="6035759"/>
            <a:ext cx="3434108" cy="500056"/>
          </a:xfrm>
          <a:custGeom>
            <a:avLst/>
            <a:gdLst>
              <a:gd name="connsiteX0" fmla="*/ 918715 w 3349328"/>
              <a:gd name="connsiteY0" fmla="*/ 111816 h 487710"/>
              <a:gd name="connsiteX1" fmla="*/ 918715 w 3349328"/>
              <a:gd name="connsiteY1" fmla="*/ 374535 h 487710"/>
              <a:gd name="connsiteX2" fmla="*/ 946303 w 3349328"/>
              <a:gd name="connsiteY2" fmla="*/ 374535 h 487710"/>
              <a:gd name="connsiteX3" fmla="*/ 1052905 w 3349328"/>
              <a:gd name="connsiteY3" fmla="*/ 327170 h 487710"/>
              <a:gd name="connsiteX4" fmla="*/ 1079813 w 3349328"/>
              <a:gd name="connsiteY4" fmla="*/ 243005 h 487710"/>
              <a:gd name="connsiteX5" fmla="*/ 1052905 w 3349328"/>
              <a:gd name="connsiteY5" fmla="*/ 159181 h 487710"/>
              <a:gd name="connsiteX6" fmla="*/ 946303 w 3349328"/>
              <a:gd name="connsiteY6" fmla="*/ 111816 h 487710"/>
              <a:gd name="connsiteX7" fmla="*/ 2629830 w 3349328"/>
              <a:gd name="connsiteY7" fmla="*/ 102981 h 487710"/>
              <a:gd name="connsiteX8" fmla="*/ 2629830 w 3349328"/>
              <a:gd name="connsiteY8" fmla="*/ 218535 h 487710"/>
              <a:gd name="connsiteX9" fmla="*/ 2652342 w 3349328"/>
              <a:gd name="connsiteY9" fmla="*/ 218535 h 487710"/>
              <a:gd name="connsiteX10" fmla="*/ 2707256 w 3349328"/>
              <a:gd name="connsiteY10" fmla="*/ 202610 h 487710"/>
              <a:gd name="connsiteX11" fmla="*/ 2725333 w 3349328"/>
              <a:gd name="connsiteY11" fmla="*/ 160588 h 487710"/>
              <a:gd name="connsiteX12" fmla="*/ 2707256 w 3349328"/>
              <a:gd name="connsiteY12" fmla="*/ 118906 h 487710"/>
              <a:gd name="connsiteX13" fmla="*/ 2652342 w 3349328"/>
              <a:gd name="connsiteY13" fmla="*/ 102981 h 487710"/>
              <a:gd name="connsiteX14" fmla="*/ 222349 w 3349328"/>
              <a:gd name="connsiteY14" fmla="*/ 23791 h 487710"/>
              <a:gd name="connsiteX15" fmla="*/ 343001 w 3349328"/>
              <a:gd name="connsiteY15" fmla="*/ 23791 h 487710"/>
              <a:gd name="connsiteX16" fmla="*/ 564934 w 3349328"/>
              <a:gd name="connsiteY16" fmla="*/ 307580 h 487710"/>
              <a:gd name="connsiteX17" fmla="*/ 564934 w 3349328"/>
              <a:gd name="connsiteY17" fmla="*/ 23791 h 487710"/>
              <a:gd name="connsiteX18" fmla="*/ 685587 w 3349328"/>
              <a:gd name="connsiteY18" fmla="*/ 23791 h 487710"/>
              <a:gd name="connsiteX19" fmla="*/ 685587 w 3349328"/>
              <a:gd name="connsiteY19" fmla="*/ 487710 h 487710"/>
              <a:gd name="connsiteX20" fmla="*/ 564934 w 3349328"/>
              <a:gd name="connsiteY20" fmla="*/ 487710 h 487710"/>
              <a:gd name="connsiteX21" fmla="*/ 343001 w 3349328"/>
              <a:gd name="connsiteY21" fmla="*/ 203580 h 487710"/>
              <a:gd name="connsiteX22" fmla="*/ 343001 w 3349328"/>
              <a:gd name="connsiteY22" fmla="*/ 487710 h 487710"/>
              <a:gd name="connsiteX23" fmla="*/ 222349 w 3349328"/>
              <a:gd name="connsiteY23" fmla="*/ 487710 h 487710"/>
              <a:gd name="connsiteX24" fmla="*/ 0 w 3349328"/>
              <a:gd name="connsiteY24" fmla="*/ 23791 h 487710"/>
              <a:gd name="connsiteX25" fmla="*/ 120653 w 3349328"/>
              <a:gd name="connsiteY25" fmla="*/ 23791 h 487710"/>
              <a:gd name="connsiteX26" fmla="*/ 120653 w 3349328"/>
              <a:gd name="connsiteY26" fmla="*/ 487710 h 487710"/>
              <a:gd name="connsiteX27" fmla="*/ 0 w 3349328"/>
              <a:gd name="connsiteY27" fmla="*/ 487710 h 487710"/>
              <a:gd name="connsiteX28" fmla="*/ 2887110 w 3349328"/>
              <a:gd name="connsiteY28" fmla="*/ 11217 h 487710"/>
              <a:gd name="connsiteX29" fmla="*/ 3031213 w 3349328"/>
              <a:gd name="connsiteY29" fmla="*/ 11217 h 487710"/>
              <a:gd name="connsiteX30" fmla="*/ 3118899 w 3349328"/>
              <a:gd name="connsiteY30" fmla="*/ 137647 h 487710"/>
              <a:gd name="connsiteX31" fmla="*/ 3203186 w 3349328"/>
              <a:gd name="connsiteY31" fmla="*/ 11217 h 487710"/>
              <a:gd name="connsiteX32" fmla="*/ 3349328 w 3349328"/>
              <a:gd name="connsiteY32" fmla="*/ 11217 h 487710"/>
              <a:gd name="connsiteX33" fmla="*/ 3175657 w 3349328"/>
              <a:gd name="connsiteY33" fmla="*/ 252183 h 487710"/>
              <a:gd name="connsiteX34" fmla="*/ 3175657 w 3349328"/>
              <a:gd name="connsiteY34" fmla="*/ 475135 h 487710"/>
              <a:gd name="connsiteX35" fmla="*/ 3055003 w 3349328"/>
              <a:gd name="connsiteY35" fmla="*/ 475135 h 487710"/>
              <a:gd name="connsiteX36" fmla="*/ 3055003 w 3349328"/>
              <a:gd name="connsiteY36" fmla="*/ 252183 h 487710"/>
              <a:gd name="connsiteX37" fmla="*/ 2509178 w 3349328"/>
              <a:gd name="connsiteY37" fmla="*/ 11217 h 487710"/>
              <a:gd name="connsiteX38" fmla="*/ 2696784 w 3349328"/>
              <a:gd name="connsiteY38" fmla="*/ 11217 h 487710"/>
              <a:gd name="connsiteX39" fmla="*/ 2818457 w 3349328"/>
              <a:gd name="connsiteY39" fmla="*/ 60497 h 487710"/>
              <a:gd name="connsiteX40" fmla="*/ 2850405 w 3349328"/>
              <a:gd name="connsiteY40" fmla="*/ 153960 h 487710"/>
              <a:gd name="connsiteX41" fmla="*/ 2813699 w 3349328"/>
              <a:gd name="connsiteY41" fmla="*/ 252183 h 487710"/>
              <a:gd name="connsiteX42" fmla="*/ 2749123 w 3349328"/>
              <a:gd name="connsiteY42" fmla="*/ 284810 h 487710"/>
              <a:gd name="connsiteX43" fmla="*/ 2894927 w 3349328"/>
              <a:gd name="connsiteY43" fmla="*/ 475135 h 487710"/>
              <a:gd name="connsiteX44" fmla="*/ 2745046 w 3349328"/>
              <a:gd name="connsiteY44" fmla="*/ 475135 h 487710"/>
              <a:gd name="connsiteX45" fmla="*/ 2629830 w 3349328"/>
              <a:gd name="connsiteY45" fmla="*/ 297045 h 487710"/>
              <a:gd name="connsiteX46" fmla="*/ 2629830 w 3349328"/>
              <a:gd name="connsiteY46" fmla="*/ 475135 h 487710"/>
              <a:gd name="connsiteX47" fmla="*/ 2509178 w 3349328"/>
              <a:gd name="connsiteY47" fmla="*/ 475135 h 487710"/>
              <a:gd name="connsiteX48" fmla="*/ 2136647 w 3349328"/>
              <a:gd name="connsiteY48" fmla="*/ 11217 h 487710"/>
              <a:gd name="connsiteX49" fmla="*/ 2455441 w 3349328"/>
              <a:gd name="connsiteY49" fmla="*/ 11217 h 487710"/>
              <a:gd name="connsiteX50" fmla="*/ 2455441 w 3349328"/>
              <a:gd name="connsiteY50" fmla="*/ 111816 h 487710"/>
              <a:gd name="connsiteX51" fmla="*/ 2355520 w 3349328"/>
              <a:gd name="connsiteY51" fmla="*/ 111816 h 487710"/>
              <a:gd name="connsiteX52" fmla="*/ 2355520 w 3349328"/>
              <a:gd name="connsiteY52" fmla="*/ 475135 h 487710"/>
              <a:gd name="connsiteX53" fmla="*/ 2234868 w 3349328"/>
              <a:gd name="connsiteY53" fmla="*/ 475135 h 487710"/>
              <a:gd name="connsiteX54" fmla="*/ 2234868 w 3349328"/>
              <a:gd name="connsiteY54" fmla="*/ 111816 h 487710"/>
              <a:gd name="connsiteX55" fmla="*/ 2136647 w 3349328"/>
              <a:gd name="connsiteY55" fmla="*/ 111816 h 487710"/>
              <a:gd name="connsiteX56" fmla="*/ 1281429 w 3349328"/>
              <a:gd name="connsiteY56" fmla="*/ 11217 h 487710"/>
              <a:gd name="connsiteX57" fmla="*/ 1402081 w 3349328"/>
              <a:gd name="connsiteY57" fmla="*/ 11217 h 487710"/>
              <a:gd name="connsiteX58" fmla="*/ 1402081 w 3349328"/>
              <a:gd name="connsiteY58" fmla="*/ 262151 h 487710"/>
              <a:gd name="connsiteX59" fmla="*/ 1403101 w 3349328"/>
              <a:gd name="connsiteY59" fmla="*/ 307310 h 487710"/>
              <a:gd name="connsiteX60" fmla="*/ 1446264 w 3349328"/>
              <a:gd name="connsiteY60" fmla="*/ 373180 h 487710"/>
              <a:gd name="connsiteX61" fmla="*/ 1482289 w 3349328"/>
              <a:gd name="connsiteY61" fmla="*/ 380992 h 487710"/>
              <a:gd name="connsiteX62" fmla="*/ 1548903 w 3349328"/>
              <a:gd name="connsiteY62" fmla="*/ 350091 h 487710"/>
              <a:gd name="connsiteX63" fmla="*/ 1565557 w 3349328"/>
              <a:gd name="connsiteY63" fmla="*/ 262151 h 487710"/>
              <a:gd name="connsiteX64" fmla="*/ 1565557 w 3349328"/>
              <a:gd name="connsiteY64" fmla="*/ 11217 h 487710"/>
              <a:gd name="connsiteX65" fmla="*/ 1686210 w 3349328"/>
              <a:gd name="connsiteY65" fmla="*/ 11217 h 487710"/>
              <a:gd name="connsiteX66" fmla="*/ 1686210 w 3349328"/>
              <a:gd name="connsiteY66" fmla="*/ 278692 h 487710"/>
              <a:gd name="connsiteX67" fmla="*/ 1679413 w 3349328"/>
              <a:gd name="connsiteY67" fmla="*/ 350064 h 487710"/>
              <a:gd name="connsiteX68" fmla="*/ 1629112 w 3349328"/>
              <a:gd name="connsiteY68" fmla="*/ 433672 h 487710"/>
              <a:gd name="connsiteX69" fmla="*/ 1478212 w 3349328"/>
              <a:gd name="connsiteY69" fmla="*/ 487030 h 487710"/>
              <a:gd name="connsiteX70" fmla="*/ 1327990 w 3349328"/>
              <a:gd name="connsiteY70" fmla="*/ 432652 h 487710"/>
              <a:gd name="connsiteX71" fmla="*/ 1288906 w 3349328"/>
              <a:gd name="connsiteY71" fmla="*/ 360940 h 487710"/>
              <a:gd name="connsiteX72" fmla="*/ 1281429 w 3349328"/>
              <a:gd name="connsiteY72" fmla="*/ 278692 h 487710"/>
              <a:gd name="connsiteX73" fmla="*/ 798063 w 3349328"/>
              <a:gd name="connsiteY73" fmla="*/ 11217 h 487710"/>
              <a:gd name="connsiteX74" fmla="*/ 976153 w 3349328"/>
              <a:gd name="connsiteY74" fmla="*/ 11217 h 487710"/>
              <a:gd name="connsiteX75" fmla="*/ 1097146 w 3349328"/>
              <a:gd name="connsiteY75" fmla="*/ 47581 h 487710"/>
              <a:gd name="connsiteX76" fmla="*/ 1181093 w 3349328"/>
              <a:gd name="connsiteY76" fmla="*/ 142065 h 487710"/>
              <a:gd name="connsiteX77" fmla="*/ 1204883 w 3349328"/>
              <a:gd name="connsiteY77" fmla="*/ 243005 h 487710"/>
              <a:gd name="connsiteX78" fmla="*/ 1161210 w 3349328"/>
              <a:gd name="connsiteY78" fmla="*/ 377084 h 487710"/>
              <a:gd name="connsiteX79" fmla="*/ 1049564 w 3349328"/>
              <a:gd name="connsiteY79" fmla="*/ 462560 h 487710"/>
              <a:gd name="connsiteX80" fmla="*/ 976153 w 3349328"/>
              <a:gd name="connsiteY80" fmla="*/ 475135 h 487710"/>
              <a:gd name="connsiteX81" fmla="*/ 798063 w 3349328"/>
              <a:gd name="connsiteY81" fmla="*/ 475135 h 487710"/>
              <a:gd name="connsiteX82" fmla="*/ 1939788 w 3349328"/>
              <a:gd name="connsiteY82" fmla="*/ 0 h 487710"/>
              <a:gd name="connsiteX83" fmla="*/ 2086950 w 3349328"/>
              <a:gd name="connsiteY83" fmla="*/ 37726 h 487710"/>
              <a:gd name="connsiteX84" fmla="*/ 2038689 w 3349328"/>
              <a:gd name="connsiteY84" fmla="*/ 131529 h 487710"/>
              <a:gd name="connsiteX85" fmla="*/ 1958953 w 3349328"/>
              <a:gd name="connsiteY85" fmla="*/ 100602 h 487710"/>
              <a:gd name="connsiteX86" fmla="*/ 1924196 w 3349328"/>
              <a:gd name="connsiteY86" fmla="*/ 110494 h 487710"/>
              <a:gd name="connsiteX87" fmla="*/ 1906822 w 3349328"/>
              <a:gd name="connsiteY87" fmla="*/ 140514 h 487710"/>
              <a:gd name="connsiteX88" fmla="*/ 1929629 w 3349328"/>
              <a:gd name="connsiteY88" fmla="*/ 172233 h 487710"/>
              <a:gd name="connsiteX89" fmla="*/ 1990911 w 3349328"/>
              <a:gd name="connsiteY89" fmla="*/ 193384 h 487710"/>
              <a:gd name="connsiteX90" fmla="*/ 2082150 w 3349328"/>
              <a:gd name="connsiteY90" fmla="*/ 246468 h 487710"/>
              <a:gd name="connsiteX91" fmla="*/ 2105644 w 3349328"/>
              <a:gd name="connsiteY91" fmla="*/ 321663 h 487710"/>
              <a:gd name="connsiteX92" fmla="*/ 2002323 w 3349328"/>
              <a:gd name="connsiteY92" fmla="*/ 475119 h 487710"/>
              <a:gd name="connsiteX93" fmla="*/ 1924834 w 3349328"/>
              <a:gd name="connsiteY93" fmla="*/ 487710 h 487710"/>
              <a:gd name="connsiteX94" fmla="*/ 1763397 w 3349328"/>
              <a:gd name="connsiteY94" fmla="*/ 435031 h 487710"/>
              <a:gd name="connsiteX95" fmla="*/ 1815056 w 3349328"/>
              <a:gd name="connsiteY95" fmla="*/ 337828 h 487710"/>
              <a:gd name="connsiteX96" fmla="*/ 1921653 w 3349328"/>
              <a:gd name="connsiteY96" fmla="*/ 387110 h 487710"/>
              <a:gd name="connsiteX97" fmla="*/ 1961503 w 3349328"/>
              <a:gd name="connsiteY97" fmla="*/ 376122 h 487710"/>
              <a:gd name="connsiteX98" fmla="*/ 1980572 w 3349328"/>
              <a:gd name="connsiteY98" fmla="*/ 341106 h 487710"/>
              <a:gd name="connsiteX99" fmla="*/ 1959463 w 3349328"/>
              <a:gd name="connsiteY99" fmla="*/ 306773 h 487710"/>
              <a:gd name="connsiteX100" fmla="*/ 1906693 w 3349328"/>
              <a:gd name="connsiteY100" fmla="*/ 285828 h 487710"/>
              <a:gd name="connsiteX101" fmla="*/ 1850180 w 3349328"/>
              <a:gd name="connsiteY101" fmla="*/ 267498 h 487710"/>
              <a:gd name="connsiteX102" fmla="*/ 1818860 w 3349328"/>
              <a:gd name="connsiteY102" fmla="*/ 249165 h 487710"/>
              <a:gd name="connsiteX103" fmla="*/ 1781750 w 3349328"/>
              <a:gd name="connsiteY103" fmla="*/ 156833 h 487710"/>
              <a:gd name="connsiteX104" fmla="*/ 1820155 w 3349328"/>
              <a:gd name="connsiteY104" fmla="*/ 49903 h 487710"/>
              <a:gd name="connsiteX105" fmla="*/ 1939788 w 3349328"/>
              <a:gd name="connsiteY105" fmla="*/ 0 h 487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328" h="487710">
                <a:moveTo>
                  <a:pt x="918715" y="111816"/>
                </a:moveTo>
                <a:lnTo>
                  <a:pt x="918715" y="374535"/>
                </a:lnTo>
                <a:lnTo>
                  <a:pt x="946303" y="374535"/>
                </a:lnTo>
                <a:cubicBezTo>
                  <a:pt x="993757" y="374535"/>
                  <a:pt x="1029291" y="358747"/>
                  <a:pt x="1052905" y="327170"/>
                </a:cubicBezTo>
                <a:cubicBezTo>
                  <a:pt x="1070843" y="303090"/>
                  <a:pt x="1079813" y="275035"/>
                  <a:pt x="1079813" y="243005"/>
                </a:cubicBezTo>
                <a:cubicBezTo>
                  <a:pt x="1079813" y="210977"/>
                  <a:pt x="1070843" y="183035"/>
                  <a:pt x="1052905" y="159181"/>
                </a:cubicBezTo>
                <a:cubicBezTo>
                  <a:pt x="1029065" y="127605"/>
                  <a:pt x="993530" y="111816"/>
                  <a:pt x="946303" y="111816"/>
                </a:cubicBezTo>
                <a:close/>
                <a:moveTo>
                  <a:pt x="2629830" y="102981"/>
                </a:moveTo>
                <a:lnTo>
                  <a:pt x="2629830" y="218535"/>
                </a:lnTo>
                <a:lnTo>
                  <a:pt x="2652342" y="218535"/>
                </a:lnTo>
                <a:cubicBezTo>
                  <a:pt x="2677810" y="218535"/>
                  <a:pt x="2696115" y="213227"/>
                  <a:pt x="2707256" y="202610"/>
                </a:cubicBezTo>
                <a:cubicBezTo>
                  <a:pt x="2719308" y="191085"/>
                  <a:pt x="2725333" y="177079"/>
                  <a:pt x="2725333" y="160588"/>
                </a:cubicBezTo>
                <a:cubicBezTo>
                  <a:pt x="2725333" y="144097"/>
                  <a:pt x="2719308" y="130203"/>
                  <a:pt x="2707256" y="118906"/>
                </a:cubicBezTo>
                <a:cubicBezTo>
                  <a:pt x="2695885" y="108289"/>
                  <a:pt x="2677580" y="102981"/>
                  <a:pt x="2652342" y="102981"/>
                </a:cubicBezTo>
                <a:close/>
                <a:moveTo>
                  <a:pt x="222349" y="23791"/>
                </a:moveTo>
                <a:lnTo>
                  <a:pt x="343001" y="23791"/>
                </a:lnTo>
                <a:lnTo>
                  <a:pt x="564934" y="307580"/>
                </a:lnTo>
                <a:lnTo>
                  <a:pt x="564934" y="23791"/>
                </a:lnTo>
                <a:lnTo>
                  <a:pt x="685587" y="23791"/>
                </a:lnTo>
                <a:lnTo>
                  <a:pt x="685587" y="487710"/>
                </a:lnTo>
                <a:lnTo>
                  <a:pt x="564934" y="487710"/>
                </a:lnTo>
                <a:lnTo>
                  <a:pt x="343001" y="203580"/>
                </a:lnTo>
                <a:lnTo>
                  <a:pt x="343001" y="487710"/>
                </a:lnTo>
                <a:lnTo>
                  <a:pt x="222349" y="487710"/>
                </a:lnTo>
                <a:close/>
                <a:moveTo>
                  <a:pt x="0" y="23791"/>
                </a:moveTo>
                <a:lnTo>
                  <a:pt x="120653" y="23791"/>
                </a:lnTo>
                <a:lnTo>
                  <a:pt x="120653" y="487710"/>
                </a:lnTo>
                <a:lnTo>
                  <a:pt x="0" y="487710"/>
                </a:lnTo>
                <a:close/>
                <a:moveTo>
                  <a:pt x="2887110" y="11217"/>
                </a:moveTo>
                <a:lnTo>
                  <a:pt x="3031213" y="11217"/>
                </a:lnTo>
                <a:lnTo>
                  <a:pt x="3118899" y="137647"/>
                </a:lnTo>
                <a:lnTo>
                  <a:pt x="3203186" y="11217"/>
                </a:lnTo>
                <a:lnTo>
                  <a:pt x="3349328" y="11217"/>
                </a:lnTo>
                <a:lnTo>
                  <a:pt x="3175657" y="252183"/>
                </a:lnTo>
                <a:lnTo>
                  <a:pt x="3175657" y="475135"/>
                </a:lnTo>
                <a:lnTo>
                  <a:pt x="3055003" y="475135"/>
                </a:lnTo>
                <a:lnTo>
                  <a:pt x="3055003" y="252183"/>
                </a:lnTo>
                <a:close/>
                <a:moveTo>
                  <a:pt x="2509178" y="11217"/>
                </a:moveTo>
                <a:lnTo>
                  <a:pt x="2696784" y="11217"/>
                </a:lnTo>
                <a:cubicBezTo>
                  <a:pt x="2751617" y="11217"/>
                  <a:pt x="2792173" y="27643"/>
                  <a:pt x="2818457" y="60497"/>
                </a:cubicBezTo>
                <a:cubicBezTo>
                  <a:pt x="2839755" y="87006"/>
                  <a:pt x="2850405" y="118161"/>
                  <a:pt x="2850405" y="153960"/>
                </a:cubicBezTo>
                <a:cubicBezTo>
                  <a:pt x="2850405" y="194971"/>
                  <a:pt x="2838170" y="227712"/>
                  <a:pt x="2813699" y="252183"/>
                </a:cubicBezTo>
                <a:cubicBezTo>
                  <a:pt x="2798065" y="267816"/>
                  <a:pt x="2776540" y="278692"/>
                  <a:pt x="2749123" y="284810"/>
                </a:cubicBezTo>
                <a:lnTo>
                  <a:pt x="2894927" y="475135"/>
                </a:lnTo>
                <a:lnTo>
                  <a:pt x="2745046" y="475135"/>
                </a:lnTo>
                <a:lnTo>
                  <a:pt x="2629830" y="297045"/>
                </a:lnTo>
                <a:lnTo>
                  <a:pt x="2629830" y="475135"/>
                </a:lnTo>
                <a:lnTo>
                  <a:pt x="2509178" y="475135"/>
                </a:lnTo>
                <a:close/>
                <a:moveTo>
                  <a:pt x="2136647" y="11217"/>
                </a:moveTo>
                <a:lnTo>
                  <a:pt x="2455441" y="11217"/>
                </a:lnTo>
                <a:lnTo>
                  <a:pt x="2455441" y="111816"/>
                </a:lnTo>
                <a:lnTo>
                  <a:pt x="2355520" y="111816"/>
                </a:lnTo>
                <a:lnTo>
                  <a:pt x="2355520" y="475135"/>
                </a:lnTo>
                <a:lnTo>
                  <a:pt x="2234868" y="475135"/>
                </a:lnTo>
                <a:lnTo>
                  <a:pt x="2234868" y="111816"/>
                </a:lnTo>
                <a:lnTo>
                  <a:pt x="2136647" y="111816"/>
                </a:lnTo>
                <a:close/>
                <a:moveTo>
                  <a:pt x="1281429" y="11217"/>
                </a:moveTo>
                <a:lnTo>
                  <a:pt x="1402081" y="11217"/>
                </a:lnTo>
                <a:lnTo>
                  <a:pt x="1402081" y="262151"/>
                </a:lnTo>
                <a:cubicBezTo>
                  <a:pt x="1402081" y="282294"/>
                  <a:pt x="1402421" y="297347"/>
                  <a:pt x="1403101" y="307310"/>
                </a:cubicBezTo>
                <a:cubicBezTo>
                  <a:pt x="1405367" y="338775"/>
                  <a:pt x="1419754" y="360733"/>
                  <a:pt x="1446264" y="373180"/>
                </a:cubicBezTo>
                <a:cubicBezTo>
                  <a:pt x="1457139" y="378388"/>
                  <a:pt x="1469148" y="380992"/>
                  <a:pt x="1482289" y="380992"/>
                </a:cubicBezTo>
                <a:cubicBezTo>
                  <a:pt x="1511745" y="380992"/>
                  <a:pt x="1533949" y="370691"/>
                  <a:pt x="1548903" y="350091"/>
                </a:cubicBezTo>
                <a:cubicBezTo>
                  <a:pt x="1560006" y="334924"/>
                  <a:pt x="1565557" y="305610"/>
                  <a:pt x="1565557" y="262151"/>
                </a:cubicBezTo>
                <a:lnTo>
                  <a:pt x="1565557" y="11217"/>
                </a:lnTo>
                <a:lnTo>
                  <a:pt x="1686210" y="11217"/>
                </a:lnTo>
                <a:lnTo>
                  <a:pt x="1686210" y="278692"/>
                </a:lnTo>
                <a:cubicBezTo>
                  <a:pt x="1686210" y="306561"/>
                  <a:pt x="1683944" y="330351"/>
                  <a:pt x="1679413" y="350064"/>
                </a:cubicBezTo>
                <a:cubicBezTo>
                  <a:pt x="1672389" y="380652"/>
                  <a:pt x="1655622" y="408522"/>
                  <a:pt x="1629112" y="433672"/>
                </a:cubicBezTo>
                <a:cubicBezTo>
                  <a:pt x="1591500" y="469244"/>
                  <a:pt x="1541200" y="487030"/>
                  <a:pt x="1478212" y="487030"/>
                </a:cubicBezTo>
                <a:cubicBezTo>
                  <a:pt x="1414090" y="487030"/>
                  <a:pt x="1364016" y="468904"/>
                  <a:pt x="1327990" y="432652"/>
                </a:cubicBezTo>
                <a:cubicBezTo>
                  <a:pt x="1308958" y="413619"/>
                  <a:pt x="1295929" y="389715"/>
                  <a:pt x="1288906" y="360940"/>
                </a:cubicBezTo>
                <a:cubicBezTo>
                  <a:pt x="1283921" y="340548"/>
                  <a:pt x="1281429" y="313131"/>
                  <a:pt x="1281429" y="278692"/>
                </a:cubicBezTo>
                <a:close/>
                <a:moveTo>
                  <a:pt x="798063" y="11217"/>
                </a:moveTo>
                <a:lnTo>
                  <a:pt x="976153" y="11217"/>
                </a:lnTo>
                <a:cubicBezTo>
                  <a:pt x="1019656" y="11217"/>
                  <a:pt x="1059987" y="23337"/>
                  <a:pt x="1097146" y="47581"/>
                </a:cubicBezTo>
                <a:cubicBezTo>
                  <a:pt x="1133625" y="71146"/>
                  <a:pt x="1161607" y="102641"/>
                  <a:pt x="1181093" y="142065"/>
                </a:cubicBezTo>
                <a:cubicBezTo>
                  <a:pt x="1196954" y="174692"/>
                  <a:pt x="1204883" y="208339"/>
                  <a:pt x="1204883" y="243005"/>
                </a:cubicBezTo>
                <a:cubicBezTo>
                  <a:pt x="1204883" y="291267"/>
                  <a:pt x="1190325" y="335960"/>
                  <a:pt x="1161210" y="377084"/>
                </a:cubicBezTo>
                <a:cubicBezTo>
                  <a:pt x="1132096" y="418207"/>
                  <a:pt x="1094879" y="446699"/>
                  <a:pt x="1049564" y="462560"/>
                </a:cubicBezTo>
                <a:cubicBezTo>
                  <a:pt x="1025547" y="470943"/>
                  <a:pt x="1001077" y="475135"/>
                  <a:pt x="976153" y="475135"/>
                </a:cubicBezTo>
                <a:lnTo>
                  <a:pt x="798063" y="475135"/>
                </a:lnTo>
                <a:close/>
                <a:moveTo>
                  <a:pt x="1939788" y="0"/>
                </a:moveTo>
                <a:cubicBezTo>
                  <a:pt x="1989862" y="0"/>
                  <a:pt x="2038916" y="12575"/>
                  <a:pt x="2086950" y="37726"/>
                </a:cubicBezTo>
                <a:lnTo>
                  <a:pt x="2038689" y="131529"/>
                </a:lnTo>
                <a:cubicBezTo>
                  <a:pt x="2012339" y="110910"/>
                  <a:pt x="1985760" y="100602"/>
                  <a:pt x="1958953" y="100602"/>
                </a:cubicBezTo>
                <a:cubicBezTo>
                  <a:pt x="1946007" y="100602"/>
                  <a:pt x="1934421" y="103899"/>
                  <a:pt x="1924196" y="110494"/>
                </a:cubicBezTo>
                <a:cubicBezTo>
                  <a:pt x="1912613" y="118000"/>
                  <a:pt x="1906822" y="128007"/>
                  <a:pt x="1906822" y="140514"/>
                </a:cubicBezTo>
                <a:cubicBezTo>
                  <a:pt x="1906822" y="152792"/>
                  <a:pt x="1914423" y="163365"/>
                  <a:pt x="1929629" y="172233"/>
                </a:cubicBezTo>
                <a:cubicBezTo>
                  <a:pt x="1936440" y="176330"/>
                  <a:pt x="1956869" y="183380"/>
                  <a:pt x="1990911" y="193384"/>
                </a:cubicBezTo>
                <a:cubicBezTo>
                  <a:pt x="2033583" y="205862"/>
                  <a:pt x="2063995" y="223556"/>
                  <a:pt x="2082150" y="246468"/>
                </a:cubicBezTo>
                <a:cubicBezTo>
                  <a:pt x="2097812" y="265976"/>
                  <a:pt x="2105644" y="291040"/>
                  <a:pt x="2105644" y="321663"/>
                </a:cubicBezTo>
                <a:cubicBezTo>
                  <a:pt x="2105644" y="400148"/>
                  <a:pt x="2071204" y="451300"/>
                  <a:pt x="2002323" y="475119"/>
                </a:cubicBezTo>
                <a:cubicBezTo>
                  <a:pt x="1978306" y="483513"/>
                  <a:pt x="1952476" y="487710"/>
                  <a:pt x="1924834" y="487710"/>
                </a:cubicBezTo>
                <a:cubicBezTo>
                  <a:pt x="1866829" y="487710"/>
                  <a:pt x="1813018" y="470151"/>
                  <a:pt x="1763397" y="435031"/>
                </a:cubicBezTo>
                <a:lnTo>
                  <a:pt x="1815056" y="337828"/>
                </a:lnTo>
                <a:cubicBezTo>
                  <a:pt x="1851383" y="370682"/>
                  <a:pt x="1886915" y="387110"/>
                  <a:pt x="1921653" y="387110"/>
                </a:cubicBezTo>
                <a:cubicBezTo>
                  <a:pt x="1937319" y="387110"/>
                  <a:pt x="1950602" y="383447"/>
                  <a:pt x="1961503" y="376122"/>
                </a:cubicBezTo>
                <a:cubicBezTo>
                  <a:pt x="1974216" y="367884"/>
                  <a:pt x="1980572" y="356212"/>
                  <a:pt x="1980572" y="341106"/>
                </a:cubicBezTo>
                <a:cubicBezTo>
                  <a:pt x="1980572" y="327372"/>
                  <a:pt x="1973536" y="315929"/>
                  <a:pt x="1959463" y="306773"/>
                </a:cubicBezTo>
                <a:cubicBezTo>
                  <a:pt x="1949023" y="299905"/>
                  <a:pt x="1931433" y="292924"/>
                  <a:pt x="1906693" y="285828"/>
                </a:cubicBezTo>
                <a:cubicBezTo>
                  <a:pt x="1876736" y="277003"/>
                  <a:pt x="1857898" y="270893"/>
                  <a:pt x="1850180" y="267498"/>
                </a:cubicBezTo>
                <a:cubicBezTo>
                  <a:pt x="1837923" y="262294"/>
                  <a:pt x="1827484" y="256182"/>
                  <a:pt x="1818860" y="249165"/>
                </a:cubicBezTo>
                <a:cubicBezTo>
                  <a:pt x="1794119" y="228798"/>
                  <a:pt x="1781750" y="198021"/>
                  <a:pt x="1781750" y="156833"/>
                </a:cubicBezTo>
                <a:cubicBezTo>
                  <a:pt x="1781750" y="113833"/>
                  <a:pt x="1794552" y="78189"/>
                  <a:pt x="1820155" y="49903"/>
                </a:cubicBezTo>
                <a:cubicBezTo>
                  <a:pt x="1850063" y="16634"/>
                  <a:pt x="1889941" y="0"/>
                  <a:pt x="1939788"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sp>
        <p:nvSpPr>
          <p:cNvPr id="57" name="TextBox 56">
            <a:extLst>
              <a:ext uri="{FF2B5EF4-FFF2-40B4-BE49-F238E27FC236}">
                <a16:creationId xmlns:a16="http://schemas.microsoft.com/office/drawing/2014/main" xmlns="" id="{A0AE5792-052C-425C-AEBF-0DF8BD95BBA5}"/>
              </a:ext>
            </a:extLst>
          </p:cNvPr>
          <p:cNvSpPr txBox="1"/>
          <p:nvPr userDrawn="1"/>
        </p:nvSpPr>
        <p:spPr>
          <a:xfrm>
            <a:off x="2153235" y="5199161"/>
            <a:ext cx="811572" cy="689415"/>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solidFill>
            <a:schemeClr val="bg1"/>
          </a:solid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grpSp>
        <p:nvGrpSpPr>
          <p:cNvPr id="58" name="Group 57">
            <a:extLst>
              <a:ext uri="{FF2B5EF4-FFF2-40B4-BE49-F238E27FC236}">
                <a16:creationId xmlns:a16="http://schemas.microsoft.com/office/drawing/2014/main" xmlns="" id="{85B43318-2DB8-4BB3-B9A0-1354FEE4DB4F}"/>
              </a:ext>
            </a:extLst>
          </p:cNvPr>
          <p:cNvGrpSpPr/>
          <p:nvPr userDrawn="1"/>
        </p:nvGrpSpPr>
        <p:grpSpPr>
          <a:xfrm>
            <a:off x="1114621" y="213820"/>
            <a:ext cx="1607080" cy="1447031"/>
            <a:chOff x="6486650" y="2648852"/>
            <a:chExt cx="2745260" cy="2471860"/>
          </a:xfrm>
          <a:solidFill>
            <a:schemeClr val="bg1">
              <a:alpha val="5000"/>
            </a:schemeClr>
          </a:solidFill>
        </p:grpSpPr>
        <p:sp>
          <p:nvSpPr>
            <p:cNvPr id="59" name="Freeform: Shape 58">
              <a:extLst>
                <a:ext uri="{FF2B5EF4-FFF2-40B4-BE49-F238E27FC236}">
                  <a16:creationId xmlns:a16="http://schemas.microsoft.com/office/drawing/2014/main" xmlns="" id="{0934DCFA-D112-40A3-AF10-E7F0DCB664A9}"/>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60" name="Group 59">
              <a:extLst>
                <a:ext uri="{FF2B5EF4-FFF2-40B4-BE49-F238E27FC236}">
                  <a16:creationId xmlns:a16="http://schemas.microsoft.com/office/drawing/2014/main" xmlns="" id="{CD1301E3-DB0A-4D14-8837-E77509D7406C}"/>
                </a:ext>
              </a:extLst>
            </p:cNvPr>
            <p:cNvGrpSpPr/>
            <p:nvPr/>
          </p:nvGrpSpPr>
          <p:grpSpPr>
            <a:xfrm>
              <a:off x="7392963" y="2648852"/>
              <a:ext cx="1838947" cy="1835405"/>
              <a:chOff x="7167947" y="1624190"/>
              <a:chExt cx="2677922" cy="2672763"/>
            </a:xfrm>
            <a:grpFill/>
          </p:grpSpPr>
          <p:sp>
            <p:nvSpPr>
              <p:cNvPr id="61" name="Freeform: Shape 60">
                <a:extLst>
                  <a:ext uri="{FF2B5EF4-FFF2-40B4-BE49-F238E27FC236}">
                    <a16:creationId xmlns:a16="http://schemas.microsoft.com/office/drawing/2014/main" xmlns="" id="{9F2E27B1-7A75-4322-A01B-69D10FEB32AE}"/>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xmlns="" id="{1A179398-E96C-4ADE-99E3-9230E765D534}"/>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grpSp>
        <p:nvGrpSpPr>
          <p:cNvPr id="64" name="Group 63">
            <a:extLst>
              <a:ext uri="{FF2B5EF4-FFF2-40B4-BE49-F238E27FC236}">
                <a16:creationId xmlns:a16="http://schemas.microsoft.com/office/drawing/2014/main" xmlns="" id="{B75EAAF5-9297-42F1-BF31-33670B897310}"/>
              </a:ext>
            </a:extLst>
          </p:cNvPr>
          <p:cNvGrpSpPr/>
          <p:nvPr userDrawn="1"/>
        </p:nvGrpSpPr>
        <p:grpSpPr>
          <a:xfrm rot="15300000">
            <a:off x="1967240" y="4555753"/>
            <a:ext cx="912206" cy="821359"/>
            <a:chOff x="6486650" y="2648852"/>
            <a:chExt cx="2745260" cy="2471860"/>
          </a:xfrm>
          <a:solidFill>
            <a:schemeClr val="bg1">
              <a:alpha val="5000"/>
            </a:schemeClr>
          </a:solidFill>
        </p:grpSpPr>
        <p:sp>
          <p:nvSpPr>
            <p:cNvPr id="65" name="Freeform: Shape 64">
              <a:extLst>
                <a:ext uri="{FF2B5EF4-FFF2-40B4-BE49-F238E27FC236}">
                  <a16:creationId xmlns:a16="http://schemas.microsoft.com/office/drawing/2014/main" xmlns="" id="{EB6A0FEE-3790-480E-AA13-354BBE7CEFD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66" name="Group 65">
              <a:extLst>
                <a:ext uri="{FF2B5EF4-FFF2-40B4-BE49-F238E27FC236}">
                  <a16:creationId xmlns:a16="http://schemas.microsoft.com/office/drawing/2014/main" xmlns="" id="{A05E6556-C66E-421B-B7D3-709644D56DDA}"/>
                </a:ext>
              </a:extLst>
            </p:cNvPr>
            <p:cNvGrpSpPr/>
            <p:nvPr/>
          </p:nvGrpSpPr>
          <p:grpSpPr>
            <a:xfrm>
              <a:off x="7392963" y="2648852"/>
              <a:ext cx="1838947" cy="1835405"/>
              <a:chOff x="7167947" y="1624190"/>
              <a:chExt cx="2677922" cy="2672763"/>
            </a:xfrm>
            <a:grpFill/>
          </p:grpSpPr>
          <p:sp>
            <p:nvSpPr>
              <p:cNvPr id="67" name="Freeform: Shape 66">
                <a:extLst>
                  <a:ext uri="{FF2B5EF4-FFF2-40B4-BE49-F238E27FC236}">
                    <a16:creationId xmlns:a16="http://schemas.microsoft.com/office/drawing/2014/main" xmlns="" id="{16513AB7-70B6-41AE-BAF5-4E84C65AB25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xmlns="" id="{356123C7-5F64-4F5E-94DF-CE50049E0840}"/>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69" name="Freeform: Shape 68">
            <a:extLst>
              <a:ext uri="{FF2B5EF4-FFF2-40B4-BE49-F238E27FC236}">
                <a16:creationId xmlns:a16="http://schemas.microsoft.com/office/drawing/2014/main" xmlns="" id="{A51BEBA6-51A0-40FD-A445-F1CF56E3FB1A}"/>
              </a:ext>
            </a:extLst>
          </p:cNvPr>
          <p:cNvSpPr/>
          <p:nvPr userDrawn="1"/>
        </p:nvSpPr>
        <p:spPr>
          <a:xfrm>
            <a:off x="2978093" y="369489"/>
            <a:ext cx="623915" cy="635123"/>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spTree>
    <p:extLst>
      <p:ext uri="{BB962C8B-B14F-4D97-AF65-F5344CB8AC3E}">
        <p14:creationId xmlns:p14="http://schemas.microsoft.com/office/powerpoint/2010/main" val="3175740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xmlns="" id="{07B7D1B0-1139-47E7-A404-619CAF68D59B}"/>
              </a:ext>
            </a:extLst>
          </p:cNvPr>
          <p:cNvSpPr>
            <a:spLocks noGrp="1"/>
          </p:cNvSpPr>
          <p:nvPr>
            <p:ph type="pic" sz="quarter" idx="10" hasCustomPrompt="1"/>
          </p:nvPr>
        </p:nvSpPr>
        <p:spPr>
          <a:xfrm>
            <a:off x="1282512" y="0"/>
            <a:ext cx="9626981" cy="6858000"/>
          </a:xfrm>
          <a:custGeom>
            <a:avLst/>
            <a:gdLst>
              <a:gd name="connsiteX0" fmla="*/ 0 w 9626981"/>
              <a:gd name="connsiteY0" fmla="*/ 0 h 6858000"/>
              <a:gd name="connsiteX1" fmla="*/ 4760133 w 9626981"/>
              <a:gd name="connsiteY1" fmla="*/ 0 h 6858000"/>
              <a:gd name="connsiteX2" fmla="*/ 9626981 w 9626981"/>
              <a:gd name="connsiteY2" fmla="*/ 6858000 h 6858000"/>
              <a:gd name="connsiteX3" fmla="*/ 4866848 w 96269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626981" h="6858000">
                <a:moveTo>
                  <a:pt x="0" y="0"/>
                </a:moveTo>
                <a:lnTo>
                  <a:pt x="4760133" y="0"/>
                </a:lnTo>
                <a:lnTo>
                  <a:pt x="9626981" y="6858000"/>
                </a:lnTo>
                <a:lnTo>
                  <a:pt x="4866848" y="6858000"/>
                </a:lnTo>
                <a:close/>
              </a:path>
            </a:pathLst>
          </a:custGeom>
          <a:solidFill>
            <a:schemeClr val="bg1">
              <a:lumMod val="95000"/>
            </a:schemeClr>
          </a:solidFill>
          <a:ln w="152400">
            <a:noFill/>
          </a:ln>
          <a:effectLst/>
        </p:spPr>
        <p:txBody>
          <a:bodyPr wrap="square" anchor="ctr">
            <a:noAutofit/>
          </a:bodyPr>
          <a:lstStyle>
            <a:lvl1pPr marL="0" indent="0" algn="ctr">
              <a:buFontTx/>
              <a:buNone/>
              <a:defRPr sz="14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273814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xmlns="" id="{4D42F50A-D54B-4085-9B51-D4561AE43789}"/>
              </a:ext>
            </a:extLst>
          </p:cNvPr>
          <p:cNvSpPr>
            <a:spLocks noGrp="1"/>
          </p:cNvSpPr>
          <p:nvPr>
            <p:ph type="pic" sz="quarter" idx="11" hasCustomPrompt="1"/>
          </p:nvPr>
        </p:nvSpPr>
        <p:spPr>
          <a:xfrm>
            <a:off x="3317860" y="659465"/>
            <a:ext cx="5556281" cy="5539071"/>
          </a:xfrm>
          <a:custGeom>
            <a:avLst/>
            <a:gdLst>
              <a:gd name="connsiteX0" fmla="*/ 2778140 w 5556281"/>
              <a:gd name="connsiteY0" fmla="*/ 1624152 h 5539071"/>
              <a:gd name="connsiteX1" fmla="*/ 1632756 w 5556281"/>
              <a:gd name="connsiteY1" fmla="*/ 2769536 h 5539071"/>
              <a:gd name="connsiteX2" fmla="*/ 2778140 w 5556281"/>
              <a:gd name="connsiteY2" fmla="*/ 3914920 h 5539071"/>
              <a:gd name="connsiteX3" fmla="*/ 3923524 w 5556281"/>
              <a:gd name="connsiteY3" fmla="*/ 2769536 h 5539071"/>
              <a:gd name="connsiteX4" fmla="*/ 2778140 w 5556281"/>
              <a:gd name="connsiteY4" fmla="*/ 1624152 h 5539071"/>
              <a:gd name="connsiteX5" fmla="*/ 3162198 w 5556281"/>
              <a:gd name="connsiteY5" fmla="*/ 151 h 5539071"/>
              <a:gd name="connsiteX6" fmla="*/ 3189369 w 5556281"/>
              <a:gd name="connsiteY6" fmla="*/ 2803 h 5539071"/>
              <a:gd name="connsiteX7" fmla="*/ 3689300 w 5556281"/>
              <a:gd name="connsiteY7" fmla="*/ 121613 h 5539071"/>
              <a:gd name="connsiteX8" fmla="*/ 3747933 w 5556281"/>
              <a:gd name="connsiteY8" fmla="*/ 194134 h 5539071"/>
              <a:gd name="connsiteX9" fmla="*/ 3751019 w 5556281"/>
              <a:gd name="connsiteY9" fmla="*/ 254313 h 5539071"/>
              <a:gd name="connsiteX10" fmla="*/ 3763361 w 5556281"/>
              <a:gd name="connsiteY10" fmla="*/ 627717 h 5539071"/>
              <a:gd name="connsiteX11" fmla="*/ 3767990 w 5556281"/>
              <a:gd name="connsiteY11" fmla="*/ 731096 h 5539071"/>
              <a:gd name="connsiteX12" fmla="*/ 3815825 w 5556281"/>
              <a:gd name="connsiteY12" fmla="*/ 808246 h 5539071"/>
              <a:gd name="connsiteX13" fmla="*/ 3928463 w 5556281"/>
              <a:gd name="connsiteY13" fmla="*/ 873052 h 5539071"/>
              <a:gd name="connsiteX14" fmla="*/ 4036474 w 5556281"/>
              <a:gd name="connsiteY14" fmla="*/ 873052 h 5539071"/>
              <a:gd name="connsiteX15" fmla="*/ 4493199 w 5556281"/>
              <a:gd name="connsiteY15" fmla="*/ 618458 h 5539071"/>
              <a:gd name="connsiteX16" fmla="*/ 4590409 w 5556281"/>
              <a:gd name="connsiteY16" fmla="*/ 632346 h 5539071"/>
              <a:gd name="connsiteX17" fmla="*/ 4945295 w 5556281"/>
              <a:gd name="connsiteY17" fmla="*/ 994951 h 5539071"/>
              <a:gd name="connsiteX18" fmla="*/ 4957640 w 5556281"/>
              <a:gd name="connsiteY18" fmla="*/ 1095244 h 5539071"/>
              <a:gd name="connsiteX19" fmla="*/ 4692245 w 5556281"/>
              <a:gd name="connsiteY19" fmla="*/ 1542714 h 5539071"/>
              <a:gd name="connsiteX20" fmla="*/ 4690702 w 5556281"/>
              <a:gd name="connsiteY20" fmla="*/ 1646093 h 5539071"/>
              <a:gd name="connsiteX21" fmla="*/ 4758594 w 5556281"/>
              <a:gd name="connsiteY21" fmla="*/ 1771076 h 5539071"/>
              <a:gd name="connsiteX22" fmla="*/ 4837287 w 5556281"/>
              <a:gd name="connsiteY22" fmla="*/ 1820454 h 5539071"/>
              <a:gd name="connsiteX23" fmla="*/ 5014730 w 5556281"/>
              <a:gd name="connsiteY23" fmla="*/ 1832795 h 5539071"/>
              <a:gd name="connsiteX24" fmla="*/ 5375792 w 5556281"/>
              <a:gd name="connsiteY24" fmla="*/ 1855941 h 5539071"/>
              <a:gd name="connsiteX25" fmla="*/ 5445227 w 5556281"/>
              <a:gd name="connsiteY25" fmla="*/ 1914574 h 5539071"/>
              <a:gd name="connsiteX26" fmla="*/ 5554778 w 5556281"/>
              <a:gd name="connsiteY26" fmla="*/ 2417592 h 5539071"/>
              <a:gd name="connsiteX27" fmla="*/ 5537805 w 5556281"/>
              <a:gd name="connsiteY27" fmla="*/ 2479311 h 5539071"/>
              <a:gd name="connsiteX28" fmla="*/ 5506946 w 5556281"/>
              <a:gd name="connsiteY28" fmla="*/ 2500914 h 5539071"/>
              <a:gd name="connsiteX29" fmla="*/ 5042505 w 5556281"/>
              <a:gd name="connsiteY29" fmla="*/ 2732362 h 5539071"/>
              <a:gd name="connsiteX30" fmla="*/ 4990041 w 5556281"/>
              <a:gd name="connsiteY30" fmla="*/ 2811055 h 5539071"/>
              <a:gd name="connsiteX31" fmla="*/ 4979243 w 5556281"/>
              <a:gd name="connsiteY31" fmla="*/ 2985415 h 5539071"/>
              <a:gd name="connsiteX32" fmla="*/ 5019359 w 5556281"/>
              <a:gd name="connsiteY32" fmla="*/ 3068735 h 5539071"/>
              <a:gd name="connsiteX33" fmla="*/ 5448313 w 5556281"/>
              <a:gd name="connsiteY33" fmla="*/ 3385051 h 5539071"/>
              <a:gd name="connsiteX34" fmla="*/ 5477631 w 5556281"/>
              <a:gd name="connsiteY34" fmla="*/ 3480714 h 5539071"/>
              <a:gd name="connsiteX35" fmla="*/ 5398935 w 5556281"/>
              <a:gd name="connsiteY35" fmla="*/ 3698277 h 5539071"/>
              <a:gd name="connsiteX36" fmla="*/ 5309443 w 5556281"/>
              <a:gd name="connsiteY36" fmla="*/ 3940526 h 5539071"/>
              <a:gd name="connsiteX37" fmla="*/ 5233836 w 5556281"/>
              <a:gd name="connsiteY37" fmla="*/ 3989904 h 5539071"/>
              <a:gd name="connsiteX38" fmla="*/ 5040963 w 5556281"/>
              <a:gd name="connsiteY38" fmla="*/ 3969844 h 5539071"/>
              <a:gd name="connsiteX39" fmla="*/ 4707676 w 5556281"/>
              <a:gd name="connsiteY39" fmla="*/ 3934357 h 5539071"/>
              <a:gd name="connsiteX40" fmla="*/ 4622811 w 5556281"/>
              <a:gd name="connsiteY40" fmla="*/ 3972931 h 5539071"/>
              <a:gd name="connsiteX41" fmla="*/ 4502457 w 5556281"/>
              <a:gd name="connsiteY41" fmla="*/ 4136489 h 5539071"/>
              <a:gd name="connsiteX42" fmla="*/ 4488570 w 5556281"/>
              <a:gd name="connsiteY42" fmla="*/ 4239869 h 5539071"/>
              <a:gd name="connsiteX43" fmla="*/ 4675271 w 5556281"/>
              <a:gd name="connsiteY43" fmla="*/ 4730542 h 5539071"/>
              <a:gd name="connsiteX44" fmla="*/ 4647499 w 5556281"/>
              <a:gd name="connsiteY44" fmla="*/ 4830835 h 5539071"/>
              <a:gd name="connsiteX45" fmla="*/ 4278723 w 5556281"/>
              <a:gd name="connsiteY45" fmla="*/ 5110117 h 5539071"/>
              <a:gd name="connsiteX46" fmla="*/ 4178427 w 5556281"/>
              <a:gd name="connsiteY46" fmla="*/ 5108574 h 5539071"/>
              <a:gd name="connsiteX47" fmla="*/ 3778791 w 5556281"/>
              <a:gd name="connsiteY47" fmla="*/ 4786089 h 5539071"/>
              <a:gd name="connsiteX48" fmla="*/ 3684671 w 5556281"/>
              <a:gd name="connsiteY48" fmla="*/ 4767572 h 5539071"/>
              <a:gd name="connsiteX49" fmla="*/ 3450134 w 5556281"/>
              <a:gd name="connsiteY49" fmla="*/ 4857067 h 5539071"/>
              <a:gd name="connsiteX50" fmla="*/ 3393044 w 5556281"/>
              <a:gd name="connsiteY50" fmla="*/ 4924959 h 5539071"/>
              <a:gd name="connsiteX51" fmla="*/ 3360639 w 5556281"/>
              <a:gd name="connsiteY51" fmla="*/ 5079259 h 5539071"/>
              <a:gd name="connsiteX52" fmla="*/ 3283489 w 5556281"/>
              <a:gd name="connsiteY52" fmla="*/ 5448033 h 5539071"/>
              <a:gd name="connsiteX53" fmla="*/ 3218687 w 5556281"/>
              <a:gd name="connsiteY53" fmla="*/ 5509753 h 5539071"/>
              <a:gd name="connsiteX54" fmla="*/ 2973349 w 5556281"/>
              <a:gd name="connsiteY54" fmla="*/ 5535985 h 5539071"/>
              <a:gd name="connsiteX55" fmla="*/ 2868424 w 5556281"/>
              <a:gd name="connsiteY55" fmla="*/ 5539071 h 5539071"/>
              <a:gd name="connsiteX56" fmla="*/ 2723385 w 5556281"/>
              <a:gd name="connsiteY56" fmla="*/ 5539071 h 5539071"/>
              <a:gd name="connsiteX57" fmla="*/ 2666291 w 5556281"/>
              <a:gd name="connsiteY57" fmla="*/ 5474265 h 5539071"/>
              <a:gd name="connsiteX58" fmla="*/ 2507365 w 5556281"/>
              <a:gd name="connsiteY58" fmla="*/ 4992850 h 5539071"/>
              <a:gd name="connsiteX59" fmla="*/ 2431758 w 5556281"/>
              <a:gd name="connsiteY59" fmla="*/ 4924959 h 5539071"/>
              <a:gd name="connsiteX60" fmla="*/ 2184880 w 5556281"/>
              <a:gd name="connsiteY60" fmla="*/ 4869411 h 5539071"/>
              <a:gd name="connsiteX61" fmla="*/ 2075329 w 5556281"/>
              <a:gd name="connsiteY61" fmla="*/ 4901813 h 5539071"/>
              <a:gd name="connsiteX62" fmla="*/ 1714267 w 5556281"/>
              <a:gd name="connsiteY62" fmla="*/ 5267504 h 5539071"/>
              <a:gd name="connsiteX63" fmla="*/ 1621686 w 5556281"/>
              <a:gd name="connsiteY63" fmla="*/ 5282934 h 5539071"/>
              <a:gd name="connsiteX64" fmla="*/ 1234396 w 5556281"/>
              <a:gd name="connsiteY64" fmla="*/ 5065371 h 5539071"/>
              <a:gd name="connsiteX65" fmla="*/ 1191190 w 5556281"/>
              <a:gd name="connsiteY65" fmla="*/ 4966618 h 5539071"/>
              <a:gd name="connsiteX66" fmla="*/ 1317715 w 5556281"/>
              <a:gd name="connsiteY66" fmla="*/ 4468233 h 5539071"/>
              <a:gd name="connsiteX67" fmla="*/ 1294569 w 5556281"/>
              <a:gd name="connsiteY67" fmla="*/ 4372566 h 5539071"/>
              <a:gd name="connsiteX68" fmla="*/ 1107868 w 5556281"/>
              <a:gd name="connsiteY68" fmla="*/ 4178149 h 5539071"/>
              <a:gd name="connsiteX69" fmla="*/ 1018376 w 5556281"/>
              <a:gd name="connsiteY69" fmla="*/ 4151917 h 5539071"/>
              <a:gd name="connsiteX70" fmla="*/ 928882 w 5556281"/>
              <a:gd name="connsiteY70" fmla="*/ 4171977 h 5539071"/>
              <a:gd name="connsiteX71" fmla="*/ 509190 w 5556281"/>
              <a:gd name="connsiteY71" fmla="*/ 4266101 h 5539071"/>
              <a:gd name="connsiteX72" fmla="*/ 422778 w 5556281"/>
              <a:gd name="connsiteY72" fmla="*/ 4227524 h 5539071"/>
              <a:gd name="connsiteX73" fmla="*/ 211391 w 5556281"/>
              <a:gd name="connsiteY73" fmla="*/ 3818630 h 5539071"/>
              <a:gd name="connsiteX74" fmla="*/ 226818 w 5556281"/>
              <a:gd name="connsiteY74" fmla="*/ 3730682 h 5539071"/>
              <a:gd name="connsiteX75" fmla="*/ 617198 w 5556281"/>
              <a:gd name="connsiteY75" fmla="*/ 3368077 h 5539071"/>
              <a:gd name="connsiteX76" fmla="*/ 648056 w 5556281"/>
              <a:gd name="connsiteY76" fmla="*/ 3280125 h 5539071"/>
              <a:gd name="connsiteX77" fmla="*/ 601767 w 5556281"/>
              <a:gd name="connsiteY77" fmla="*/ 3028618 h 5539071"/>
              <a:gd name="connsiteX78" fmla="*/ 541591 w 5556281"/>
              <a:gd name="connsiteY78" fmla="*/ 2957640 h 5539071"/>
              <a:gd name="connsiteX79" fmla="*/ 200589 w 5556281"/>
              <a:gd name="connsiteY79" fmla="*/ 2832658 h 5539071"/>
              <a:gd name="connsiteX80" fmla="*/ 0 w 5556281"/>
              <a:gd name="connsiteY80" fmla="*/ 2757051 h 5539071"/>
              <a:gd name="connsiteX81" fmla="*/ 0 w 5556281"/>
              <a:gd name="connsiteY81" fmla="*/ 2670642 h 5539071"/>
              <a:gd name="connsiteX82" fmla="*/ 13885 w 5556281"/>
              <a:gd name="connsiteY82" fmla="*/ 2519428 h 5539071"/>
              <a:gd name="connsiteX83" fmla="*/ 52461 w 5556281"/>
              <a:gd name="connsiteY83" fmla="*/ 2224718 h 5539071"/>
              <a:gd name="connsiteX84" fmla="*/ 114181 w 5556281"/>
              <a:gd name="connsiteY84" fmla="*/ 2162996 h 5539071"/>
              <a:gd name="connsiteX85" fmla="*/ 640344 w 5556281"/>
              <a:gd name="connsiteY85" fmla="*/ 2067332 h 5539071"/>
              <a:gd name="connsiteX86" fmla="*/ 717491 w 5556281"/>
              <a:gd name="connsiteY86" fmla="*/ 2007155 h 5539071"/>
              <a:gd name="connsiteX87" fmla="*/ 797727 w 5556281"/>
              <a:gd name="connsiteY87" fmla="*/ 1814281 h 5539071"/>
              <a:gd name="connsiteX88" fmla="*/ 783840 w 5556281"/>
              <a:gd name="connsiteY88" fmla="*/ 1704727 h 5539071"/>
              <a:gd name="connsiteX89" fmla="*/ 476785 w 5556281"/>
              <a:gd name="connsiteY89" fmla="*/ 1300462 h 5539071"/>
              <a:gd name="connsiteX90" fmla="*/ 478329 w 5556281"/>
              <a:gd name="connsiteY90" fmla="*/ 1200169 h 5539071"/>
              <a:gd name="connsiteX91" fmla="*/ 776125 w 5556281"/>
              <a:gd name="connsiteY91" fmla="*/ 831392 h 5539071"/>
              <a:gd name="connsiteX92" fmla="*/ 881050 w 5556281"/>
              <a:gd name="connsiteY92" fmla="*/ 803617 h 5539071"/>
              <a:gd name="connsiteX93" fmla="*/ 1368636 w 5556281"/>
              <a:gd name="connsiteY93" fmla="*/ 1005749 h 5539071"/>
              <a:gd name="connsiteX94" fmla="*/ 1462757 w 5556281"/>
              <a:gd name="connsiteY94" fmla="*/ 998037 h 5539071"/>
              <a:gd name="connsiteX95" fmla="*/ 1617057 w 5556281"/>
              <a:gd name="connsiteY95" fmla="*/ 891569 h 5539071"/>
              <a:gd name="connsiteX96" fmla="*/ 1654088 w 5556281"/>
              <a:gd name="connsiteY96" fmla="*/ 819048 h 5539071"/>
              <a:gd name="connsiteX97" fmla="*/ 1651005 w 5556281"/>
              <a:gd name="connsiteY97" fmla="*/ 765044 h 5539071"/>
              <a:gd name="connsiteX98" fmla="*/ 1632488 w 5556281"/>
              <a:gd name="connsiteY98" fmla="*/ 525881 h 5539071"/>
              <a:gd name="connsiteX99" fmla="*/ 1613971 w 5556281"/>
              <a:gd name="connsiteY99" fmla="*/ 286715 h 5539071"/>
              <a:gd name="connsiteX100" fmla="*/ 1664889 w 5556281"/>
              <a:gd name="connsiteY100" fmla="*/ 208022 h 5539071"/>
              <a:gd name="connsiteX101" fmla="*/ 2141674 w 5556281"/>
              <a:gd name="connsiteY101" fmla="*/ 47552 h 5539071"/>
              <a:gd name="connsiteX102" fmla="*/ 2172535 w 5556281"/>
              <a:gd name="connsiteY102" fmla="*/ 42923 h 5539071"/>
              <a:gd name="connsiteX103" fmla="*/ 2237341 w 5556281"/>
              <a:gd name="connsiteY103" fmla="*/ 86126 h 5539071"/>
              <a:gd name="connsiteX104" fmla="*/ 2535137 w 5556281"/>
              <a:gd name="connsiteY104" fmla="*/ 516622 h 5539071"/>
              <a:gd name="connsiteX105" fmla="*/ 2627718 w 5556281"/>
              <a:gd name="connsiteY105" fmla="*/ 561368 h 5539071"/>
              <a:gd name="connsiteX106" fmla="*/ 2786647 w 5556281"/>
              <a:gd name="connsiteY106" fmla="*/ 555196 h 5539071"/>
              <a:gd name="connsiteX107" fmla="*/ 2836022 w 5556281"/>
              <a:gd name="connsiteY107" fmla="*/ 530507 h 5539071"/>
              <a:gd name="connsiteX108" fmla="*/ 2852996 w 5556281"/>
              <a:gd name="connsiteY108" fmla="*/ 505821 h 5539071"/>
              <a:gd name="connsiteX109" fmla="*/ 2930143 w 5556281"/>
              <a:gd name="connsiteY109" fmla="*/ 363865 h 5539071"/>
              <a:gd name="connsiteX110" fmla="*/ 3102960 w 5556281"/>
              <a:gd name="connsiteY110" fmla="*/ 41380 h 5539071"/>
              <a:gd name="connsiteX111" fmla="*/ 3162198 w 5556281"/>
              <a:gd name="connsiteY111" fmla="*/ 151 h 5539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5556281" h="5539071">
                <a:moveTo>
                  <a:pt x="2778140" y="1624152"/>
                </a:moveTo>
                <a:cubicBezTo>
                  <a:pt x="2145562" y="1624152"/>
                  <a:pt x="1632756" y="2136958"/>
                  <a:pt x="1632756" y="2769536"/>
                </a:cubicBezTo>
                <a:cubicBezTo>
                  <a:pt x="1632756" y="3402114"/>
                  <a:pt x="2145562" y="3914920"/>
                  <a:pt x="2778140" y="3914920"/>
                </a:cubicBezTo>
                <a:cubicBezTo>
                  <a:pt x="3410718" y="3914920"/>
                  <a:pt x="3923524" y="3402114"/>
                  <a:pt x="3923524" y="2769536"/>
                </a:cubicBezTo>
                <a:cubicBezTo>
                  <a:pt x="3923524" y="2136958"/>
                  <a:pt x="3410718" y="1624152"/>
                  <a:pt x="2778140" y="1624152"/>
                </a:cubicBezTo>
                <a:close/>
                <a:moveTo>
                  <a:pt x="3162198" y="151"/>
                </a:moveTo>
                <a:cubicBezTo>
                  <a:pt x="3170660" y="-379"/>
                  <a:pt x="3179725" y="489"/>
                  <a:pt x="3189369" y="2803"/>
                </a:cubicBezTo>
                <a:cubicBezTo>
                  <a:pt x="3356013" y="42923"/>
                  <a:pt x="3522655" y="81496"/>
                  <a:pt x="3689300" y="121613"/>
                </a:cubicBezTo>
                <a:cubicBezTo>
                  <a:pt x="3724787" y="130871"/>
                  <a:pt x="3746390" y="157104"/>
                  <a:pt x="3747933" y="194134"/>
                </a:cubicBezTo>
                <a:cubicBezTo>
                  <a:pt x="3749476" y="214194"/>
                  <a:pt x="3749476" y="234254"/>
                  <a:pt x="3751019" y="254313"/>
                </a:cubicBezTo>
                <a:cubicBezTo>
                  <a:pt x="3755645" y="379296"/>
                  <a:pt x="3758735" y="504278"/>
                  <a:pt x="3763361" y="627717"/>
                </a:cubicBezTo>
                <a:cubicBezTo>
                  <a:pt x="3764907" y="661664"/>
                  <a:pt x="3766450" y="697152"/>
                  <a:pt x="3767990" y="731096"/>
                </a:cubicBezTo>
                <a:cubicBezTo>
                  <a:pt x="3769533" y="765044"/>
                  <a:pt x="3786507" y="791275"/>
                  <a:pt x="3815825" y="808246"/>
                </a:cubicBezTo>
                <a:cubicBezTo>
                  <a:pt x="3852855" y="829849"/>
                  <a:pt x="3891432" y="849909"/>
                  <a:pt x="3928463" y="873052"/>
                </a:cubicBezTo>
                <a:cubicBezTo>
                  <a:pt x="3965496" y="894655"/>
                  <a:pt x="3999440" y="893112"/>
                  <a:pt x="4036474" y="873052"/>
                </a:cubicBezTo>
                <a:cubicBezTo>
                  <a:pt x="4189231" y="788189"/>
                  <a:pt x="4340442" y="703324"/>
                  <a:pt x="4493199" y="618458"/>
                </a:cubicBezTo>
                <a:cubicBezTo>
                  <a:pt x="4528689" y="598402"/>
                  <a:pt x="4562634" y="604571"/>
                  <a:pt x="4590409" y="632346"/>
                </a:cubicBezTo>
                <a:cubicBezTo>
                  <a:pt x="4709219" y="752699"/>
                  <a:pt x="4826485" y="874595"/>
                  <a:pt x="4945295" y="994951"/>
                </a:cubicBezTo>
                <a:cubicBezTo>
                  <a:pt x="4976157" y="1027352"/>
                  <a:pt x="4980786" y="1056670"/>
                  <a:pt x="4957640" y="1095244"/>
                </a:cubicBezTo>
                <a:cubicBezTo>
                  <a:pt x="4869689" y="1244915"/>
                  <a:pt x="4780194" y="1393043"/>
                  <a:pt x="4692245" y="1542714"/>
                </a:cubicBezTo>
                <a:cubicBezTo>
                  <a:pt x="4672185" y="1576659"/>
                  <a:pt x="4670643" y="1612149"/>
                  <a:pt x="4690702" y="1646093"/>
                </a:cubicBezTo>
                <a:cubicBezTo>
                  <a:pt x="4713848" y="1687753"/>
                  <a:pt x="4735448" y="1729416"/>
                  <a:pt x="4758594" y="1771076"/>
                </a:cubicBezTo>
                <a:cubicBezTo>
                  <a:pt x="4775567" y="1801937"/>
                  <a:pt x="4801797" y="1818911"/>
                  <a:pt x="4837287" y="1820454"/>
                </a:cubicBezTo>
                <a:cubicBezTo>
                  <a:pt x="4895921" y="1825083"/>
                  <a:pt x="4956097" y="1828169"/>
                  <a:pt x="5014730" y="1832795"/>
                </a:cubicBezTo>
                <a:cubicBezTo>
                  <a:pt x="5135083" y="1840510"/>
                  <a:pt x="5255439" y="1848226"/>
                  <a:pt x="5375792" y="1855941"/>
                </a:cubicBezTo>
                <a:cubicBezTo>
                  <a:pt x="5409736" y="1857484"/>
                  <a:pt x="5437511" y="1880630"/>
                  <a:pt x="5445227" y="1914574"/>
                </a:cubicBezTo>
                <a:cubicBezTo>
                  <a:pt x="5482257" y="2081219"/>
                  <a:pt x="5517747" y="2249404"/>
                  <a:pt x="5554778" y="2417592"/>
                </a:cubicBezTo>
                <a:cubicBezTo>
                  <a:pt x="5559407" y="2440735"/>
                  <a:pt x="5553235" y="2460795"/>
                  <a:pt x="5537805" y="2479311"/>
                </a:cubicBezTo>
                <a:cubicBezTo>
                  <a:pt x="5530089" y="2488570"/>
                  <a:pt x="5517747" y="2494742"/>
                  <a:pt x="5506946" y="2500914"/>
                </a:cubicBezTo>
                <a:cubicBezTo>
                  <a:pt x="5352646" y="2578062"/>
                  <a:pt x="5198345" y="2655212"/>
                  <a:pt x="5042505" y="2732362"/>
                </a:cubicBezTo>
                <a:cubicBezTo>
                  <a:pt x="5010101" y="2749336"/>
                  <a:pt x="4991587" y="2774025"/>
                  <a:pt x="4990041" y="2811055"/>
                </a:cubicBezTo>
                <a:cubicBezTo>
                  <a:pt x="4986958" y="2869688"/>
                  <a:pt x="4982326" y="2926779"/>
                  <a:pt x="4979243" y="2985415"/>
                </a:cubicBezTo>
                <a:cubicBezTo>
                  <a:pt x="4977699" y="3019360"/>
                  <a:pt x="4990041" y="3048678"/>
                  <a:pt x="5019359" y="3068735"/>
                </a:cubicBezTo>
                <a:cubicBezTo>
                  <a:pt x="5162858" y="3173660"/>
                  <a:pt x="5304814" y="3280125"/>
                  <a:pt x="5448313" y="3385051"/>
                </a:cubicBezTo>
                <a:cubicBezTo>
                  <a:pt x="5482257" y="3409737"/>
                  <a:pt x="5493059" y="3440598"/>
                  <a:pt x="5477631" y="3480714"/>
                </a:cubicBezTo>
                <a:cubicBezTo>
                  <a:pt x="5451399" y="3553235"/>
                  <a:pt x="5425167" y="3625756"/>
                  <a:pt x="5398935" y="3698277"/>
                </a:cubicBezTo>
                <a:cubicBezTo>
                  <a:pt x="5369619" y="3778514"/>
                  <a:pt x="5340305" y="3860293"/>
                  <a:pt x="5309443" y="3940526"/>
                </a:cubicBezTo>
                <a:cubicBezTo>
                  <a:pt x="5297099" y="3974474"/>
                  <a:pt x="5267781" y="3992990"/>
                  <a:pt x="5233836" y="3989904"/>
                </a:cubicBezTo>
                <a:cubicBezTo>
                  <a:pt x="5169031" y="3983732"/>
                  <a:pt x="5105768" y="3976017"/>
                  <a:pt x="5040963" y="3969844"/>
                </a:cubicBezTo>
                <a:cubicBezTo>
                  <a:pt x="4929868" y="3957500"/>
                  <a:pt x="4818771" y="3945155"/>
                  <a:pt x="4707676" y="3934357"/>
                </a:cubicBezTo>
                <a:cubicBezTo>
                  <a:pt x="4672185" y="3931271"/>
                  <a:pt x="4644413" y="3943612"/>
                  <a:pt x="4622811" y="3972931"/>
                </a:cubicBezTo>
                <a:cubicBezTo>
                  <a:pt x="4582694" y="4026935"/>
                  <a:pt x="4544117" y="4082482"/>
                  <a:pt x="4502457" y="4136489"/>
                </a:cubicBezTo>
                <a:cubicBezTo>
                  <a:pt x="4477769" y="4168891"/>
                  <a:pt x="4474683" y="4202838"/>
                  <a:pt x="4488570" y="4239869"/>
                </a:cubicBezTo>
                <a:cubicBezTo>
                  <a:pt x="4550289" y="4403427"/>
                  <a:pt x="4613552" y="4566983"/>
                  <a:pt x="4675271" y="4730542"/>
                </a:cubicBezTo>
                <a:cubicBezTo>
                  <a:pt x="4692245" y="4773744"/>
                  <a:pt x="4682987" y="4803063"/>
                  <a:pt x="4647499" y="4830835"/>
                </a:cubicBezTo>
                <a:cubicBezTo>
                  <a:pt x="4524057" y="4923416"/>
                  <a:pt x="4402161" y="5017539"/>
                  <a:pt x="4278723" y="5110117"/>
                </a:cubicBezTo>
                <a:cubicBezTo>
                  <a:pt x="4243235" y="5136349"/>
                  <a:pt x="4212374" y="5136349"/>
                  <a:pt x="4178427" y="5108574"/>
                </a:cubicBezTo>
                <a:cubicBezTo>
                  <a:pt x="4045729" y="5002109"/>
                  <a:pt x="3911492" y="4894097"/>
                  <a:pt x="3778791" y="4786089"/>
                </a:cubicBezTo>
                <a:cubicBezTo>
                  <a:pt x="3749476" y="4762943"/>
                  <a:pt x="3718615" y="4755228"/>
                  <a:pt x="3684671" y="4767572"/>
                </a:cubicBezTo>
                <a:cubicBezTo>
                  <a:pt x="3605977" y="4796890"/>
                  <a:pt x="3527284" y="4826209"/>
                  <a:pt x="3450134" y="4857067"/>
                </a:cubicBezTo>
                <a:cubicBezTo>
                  <a:pt x="3419276" y="4869411"/>
                  <a:pt x="3400759" y="4892557"/>
                  <a:pt x="3393044" y="4924959"/>
                </a:cubicBezTo>
                <a:cubicBezTo>
                  <a:pt x="3382243" y="4975877"/>
                  <a:pt x="3371444" y="5028338"/>
                  <a:pt x="3360639" y="5079259"/>
                </a:cubicBezTo>
                <a:cubicBezTo>
                  <a:pt x="3334411" y="5202698"/>
                  <a:pt x="3309721" y="5324594"/>
                  <a:pt x="3283489" y="5448033"/>
                </a:cubicBezTo>
                <a:cubicBezTo>
                  <a:pt x="3275777" y="5483524"/>
                  <a:pt x="3254174" y="5505126"/>
                  <a:pt x="3218687" y="5509753"/>
                </a:cubicBezTo>
                <a:cubicBezTo>
                  <a:pt x="3136907" y="5520554"/>
                  <a:pt x="3055128" y="5528269"/>
                  <a:pt x="2973349" y="5535985"/>
                </a:cubicBezTo>
                <a:cubicBezTo>
                  <a:pt x="2933232" y="5532899"/>
                  <a:pt x="2900828" y="5535985"/>
                  <a:pt x="2868424" y="5539071"/>
                </a:cubicBezTo>
                <a:cubicBezTo>
                  <a:pt x="2820592" y="5539071"/>
                  <a:pt x="2772760" y="5539071"/>
                  <a:pt x="2723385" y="5539071"/>
                </a:cubicBezTo>
                <a:cubicBezTo>
                  <a:pt x="2692523" y="5528269"/>
                  <a:pt x="2675550" y="5505126"/>
                  <a:pt x="2666291" y="5474265"/>
                </a:cubicBezTo>
                <a:cubicBezTo>
                  <a:pt x="2613831" y="5313793"/>
                  <a:pt x="2559826" y="5153323"/>
                  <a:pt x="2507365" y="4992850"/>
                </a:cubicBezTo>
                <a:cubicBezTo>
                  <a:pt x="2495021" y="4955817"/>
                  <a:pt x="2470335" y="4932674"/>
                  <a:pt x="2431758" y="4924959"/>
                </a:cubicBezTo>
                <a:cubicBezTo>
                  <a:pt x="2349979" y="4906442"/>
                  <a:pt x="2266657" y="4889468"/>
                  <a:pt x="2184880" y="4869411"/>
                </a:cubicBezTo>
                <a:cubicBezTo>
                  <a:pt x="2141674" y="4858610"/>
                  <a:pt x="2106187" y="4869411"/>
                  <a:pt x="2075329" y="4901813"/>
                </a:cubicBezTo>
                <a:cubicBezTo>
                  <a:pt x="1956516" y="5025252"/>
                  <a:pt x="1834620" y="5145608"/>
                  <a:pt x="1714267" y="5267504"/>
                </a:cubicBezTo>
                <a:cubicBezTo>
                  <a:pt x="1686492" y="5295276"/>
                  <a:pt x="1654088" y="5301451"/>
                  <a:pt x="1621686" y="5282934"/>
                </a:cubicBezTo>
                <a:cubicBezTo>
                  <a:pt x="1492075" y="5210413"/>
                  <a:pt x="1364004" y="5137892"/>
                  <a:pt x="1234396" y="5065371"/>
                </a:cubicBezTo>
                <a:cubicBezTo>
                  <a:pt x="1189647" y="5040682"/>
                  <a:pt x="1178846" y="5014453"/>
                  <a:pt x="1191190" y="4966618"/>
                </a:cubicBezTo>
                <a:cubicBezTo>
                  <a:pt x="1232850" y="4799977"/>
                  <a:pt x="1276055" y="4634875"/>
                  <a:pt x="1317715" y="4468233"/>
                </a:cubicBezTo>
                <a:cubicBezTo>
                  <a:pt x="1326977" y="4432743"/>
                  <a:pt x="1320801" y="4400341"/>
                  <a:pt x="1294569" y="4372566"/>
                </a:cubicBezTo>
                <a:cubicBezTo>
                  <a:pt x="1232850" y="4307760"/>
                  <a:pt x="1169587" y="4242955"/>
                  <a:pt x="1107868" y="4178149"/>
                </a:cubicBezTo>
                <a:cubicBezTo>
                  <a:pt x="1083182" y="4151917"/>
                  <a:pt x="1052321" y="4144202"/>
                  <a:pt x="1018376" y="4151917"/>
                </a:cubicBezTo>
                <a:cubicBezTo>
                  <a:pt x="987518" y="4158089"/>
                  <a:pt x="958200" y="4165804"/>
                  <a:pt x="928882" y="4171977"/>
                </a:cubicBezTo>
                <a:cubicBezTo>
                  <a:pt x="788469" y="4202838"/>
                  <a:pt x="649599" y="4235239"/>
                  <a:pt x="509190" y="4266101"/>
                </a:cubicBezTo>
                <a:cubicBezTo>
                  <a:pt x="470613" y="4275359"/>
                  <a:pt x="439755" y="4261472"/>
                  <a:pt x="422778" y="4227524"/>
                </a:cubicBezTo>
                <a:cubicBezTo>
                  <a:pt x="351800" y="4091740"/>
                  <a:pt x="282366" y="3954414"/>
                  <a:pt x="211391" y="3818630"/>
                </a:cubicBezTo>
                <a:cubicBezTo>
                  <a:pt x="195960" y="3787772"/>
                  <a:pt x="202132" y="3753825"/>
                  <a:pt x="226818" y="3730682"/>
                </a:cubicBezTo>
                <a:cubicBezTo>
                  <a:pt x="356433" y="3610326"/>
                  <a:pt x="487587" y="3488430"/>
                  <a:pt x="617198" y="3368077"/>
                </a:cubicBezTo>
                <a:cubicBezTo>
                  <a:pt x="643427" y="3344931"/>
                  <a:pt x="652686" y="3314073"/>
                  <a:pt x="648056" y="3280125"/>
                </a:cubicBezTo>
                <a:cubicBezTo>
                  <a:pt x="632629" y="3196803"/>
                  <a:pt x="617198" y="3111937"/>
                  <a:pt x="601767" y="3028618"/>
                </a:cubicBezTo>
                <a:cubicBezTo>
                  <a:pt x="595595" y="2993127"/>
                  <a:pt x="575535" y="2969985"/>
                  <a:pt x="541591" y="2957640"/>
                </a:cubicBezTo>
                <a:cubicBezTo>
                  <a:pt x="427407" y="2915980"/>
                  <a:pt x="313227" y="2874318"/>
                  <a:pt x="200589" y="2832658"/>
                </a:cubicBezTo>
                <a:cubicBezTo>
                  <a:pt x="134241" y="2807969"/>
                  <a:pt x="66349" y="2786366"/>
                  <a:pt x="0" y="2757051"/>
                </a:cubicBezTo>
                <a:cubicBezTo>
                  <a:pt x="0" y="2727733"/>
                  <a:pt x="0" y="2699960"/>
                  <a:pt x="0" y="2670642"/>
                </a:cubicBezTo>
                <a:cubicBezTo>
                  <a:pt x="4629" y="2619724"/>
                  <a:pt x="9259" y="2570349"/>
                  <a:pt x="13885" y="2519428"/>
                </a:cubicBezTo>
                <a:cubicBezTo>
                  <a:pt x="23146" y="2420678"/>
                  <a:pt x="37031" y="2321925"/>
                  <a:pt x="52461" y="2224718"/>
                </a:cubicBezTo>
                <a:cubicBezTo>
                  <a:pt x="57091" y="2192314"/>
                  <a:pt x="80236" y="2169168"/>
                  <a:pt x="114181" y="2162996"/>
                </a:cubicBezTo>
                <a:cubicBezTo>
                  <a:pt x="290081" y="2130594"/>
                  <a:pt x="464441" y="2099733"/>
                  <a:pt x="640344" y="2067332"/>
                </a:cubicBezTo>
                <a:cubicBezTo>
                  <a:pt x="677375" y="2061160"/>
                  <a:pt x="702064" y="2041100"/>
                  <a:pt x="717491" y="2007155"/>
                </a:cubicBezTo>
                <a:cubicBezTo>
                  <a:pt x="743723" y="1942350"/>
                  <a:pt x="771498" y="1877544"/>
                  <a:pt x="797727" y="1814281"/>
                </a:cubicBezTo>
                <a:cubicBezTo>
                  <a:pt x="814701" y="1774162"/>
                  <a:pt x="810072" y="1740217"/>
                  <a:pt x="783840" y="1704727"/>
                </a:cubicBezTo>
                <a:cubicBezTo>
                  <a:pt x="680461" y="1570486"/>
                  <a:pt x="578625" y="1434703"/>
                  <a:pt x="476785" y="1300462"/>
                </a:cubicBezTo>
                <a:cubicBezTo>
                  <a:pt x="450553" y="1264975"/>
                  <a:pt x="450553" y="1234114"/>
                  <a:pt x="478329" y="1200169"/>
                </a:cubicBezTo>
                <a:cubicBezTo>
                  <a:pt x="577078" y="1076730"/>
                  <a:pt x="675831" y="954831"/>
                  <a:pt x="776125" y="831392"/>
                </a:cubicBezTo>
                <a:cubicBezTo>
                  <a:pt x="808529" y="792819"/>
                  <a:pt x="834761" y="785103"/>
                  <a:pt x="881050" y="803617"/>
                </a:cubicBezTo>
                <a:cubicBezTo>
                  <a:pt x="1043065" y="871512"/>
                  <a:pt x="1205078" y="937860"/>
                  <a:pt x="1368636" y="1005749"/>
                </a:cubicBezTo>
                <a:cubicBezTo>
                  <a:pt x="1401037" y="1019637"/>
                  <a:pt x="1433439" y="1018094"/>
                  <a:pt x="1462757" y="998037"/>
                </a:cubicBezTo>
                <a:cubicBezTo>
                  <a:pt x="1515221" y="962546"/>
                  <a:pt x="1566139" y="927059"/>
                  <a:pt x="1617057" y="891569"/>
                </a:cubicBezTo>
                <a:cubicBezTo>
                  <a:pt x="1641743" y="874595"/>
                  <a:pt x="1654088" y="849909"/>
                  <a:pt x="1654088" y="819048"/>
                </a:cubicBezTo>
                <a:cubicBezTo>
                  <a:pt x="1654088" y="800531"/>
                  <a:pt x="1652548" y="782017"/>
                  <a:pt x="1651005" y="765044"/>
                </a:cubicBezTo>
                <a:cubicBezTo>
                  <a:pt x="1644832" y="684807"/>
                  <a:pt x="1638660" y="606114"/>
                  <a:pt x="1632488" y="525881"/>
                </a:cubicBezTo>
                <a:cubicBezTo>
                  <a:pt x="1626316" y="445644"/>
                  <a:pt x="1620143" y="366951"/>
                  <a:pt x="1613971" y="286715"/>
                </a:cubicBezTo>
                <a:cubicBezTo>
                  <a:pt x="1610885" y="249681"/>
                  <a:pt x="1629402" y="220366"/>
                  <a:pt x="1664889" y="208022"/>
                </a:cubicBezTo>
                <a:cubicBezTo>
                  <a:pt x="1823819" y="154017"/>
                  <a:pt x="1982748" y="100013"/>
                  <a:pt x="2141674" y="47552"/>
                </a:cubicBezTo>
                <a:cubicBezTo>
                  <a:pt x="2152476" y="44466"/>
                  <a:pt x="2161734" y="42923"/>
                  <a:pt x="2172535" y="42923"/>
                </a:cubicBezTo>
                <a:cubicBezTo>
                  <a:pt x="2201851" y="44466"/>
                  <a:pt x="2220367" y="62980"/>
                  <a:pt x="2237341" y="86126"/>
                </a:cubicBezTo>
                <a:cubicBezTo>
                  <a:pt x="2336091" y="229624"/>
                  <a:pt x="2436387" y="373123"/>
                  <a:pt x="2535137" y="516622"/>
                </a:cubicBezTo>
                <a:cubicBezTo>
                  <a:pt x="2558283" y="549024"/>
                  <a:pt x="2589145" y="564454"/>
                  <a:pt x="2627718" y="561368"/>
                </a:cubicBezTo>
                <a:cubicBezTo>
                  <a:pt x="2680179" y="556739"/>
                  <a:pt x="2734186" y="555196"/>
                  <a:pt x="2786647" y="555196"/>
                </a:cubicBezTo>
                <a:cubicBezTo>
                  <a:pt x="2808250" y="555196"/>
                  <a:pt x="2823681" y="547480"/>
                  <a:pt x="2836022" y="530507"/>
                </a:cubicBezTo>
                <a:cubicBezTo>
                  <a:pt x="2842195" y="522794"/>
                  <a:pt x="2848367" y="513536"/>
                  <a:pt x="2852996" y="505821"/>
                </a:cubicBezTo>
                <a:cubicBezTo>
                  <a:pt x="2879228" y="457986"/>
                  <a:pt x="2903914" y="410154"/>
                  <a:pt x="2930143" y="363865"/>
                </a:cubicBezTo>
                <a:cubicBezTo>
                  <a:pt x="2987237" y="255856"/>
                  <a:pt x="3045870" y="149388"/>
                  <a:pt x="3102960" y="41380"/>
                </a:cubicBezTo>
                <a:cubicBezTo>
                  <a:pt x="3116848" y="15919"/>
                  <a:pt x="3136811" y="1742"/>
                  <a:pt x="3162198" y="151"/>
                </a:cubicBezTo>
                <a:close/>
              </a:path>
            </a:pathLst>
          </a:custGeom>
          <a:solidFill>
            <a:schemeClr val="bg1">
              <a:lumMod val="95000"/>
            </a:schemeClr>
          </a:solidFill>
          <a:ln w="152400">
            <a:noFill/>
          </a:ln>
          <a:effectLst/>
        </p:spPr>
        <p:txBody>
          <a:bodyPr wrap="square" anchor="t">
            <a:noAutofit/>
          </a:bodyPr>
          <a:lstStyle>
            <a:lvl1pPr marL="0" indent="0" algn="ctr">
              <a:buFontTx/>
              <a:buNone/>
              <a:defRPr sz="20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047253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971424D9-1201-489D-8759-802BEB428968}"/>
              </a:ext>
            </a:extLst>
          </p:cNvPr>
          <p:cNvSpPr/>
          <p:nvPr userDrawn="1"/>
        </p:nvSpPr>
        <p:spPr>
          <a:xfrm>
            <a:off x="808468" y="3753255"/>
            <a:ext cx="3143250" cy="20049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xmlns="" id="{BF0AA1C5-BCBE-4E2F-A961-AB73B3335AEC}"/>
              </a:ext>
            </a:extLst>
          </p:cNvPr>
          <p:cNvSpPr/>
          <p:nvPr userDrawn="1"/>
        </p:nvSpPr>
        <p:spPr>
          <a:xfrm>
            <a:off x="0" y="0"/>
            <a:ext cx="12192000" cy="3753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xmlns="" id="{9AA3D867-D133-48FC-B3C8-A5F667B90D58}"/>
              </a:ext>
            </a:extLst>
          </p:cNvPr>
          <p:cNvSpPr/>
          <p:nvPr userDrawn="1"/>
        </p:nvSpPr>
        <p:spPr>
          <a:xfrm>
            <a:off x="819150" y="1762124"/>
            <a:ext cx="3143250" cy="19911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그림 개체 틀 2">
            <a:extLst>
              <a:ext uri="{FF2B5EF4-FFF2-40B4-BE49-F238E27FC236}">
                <a16:creationId xmlns:a16="http://schemas.microsoft.com/office/drawing/2014/main" xmlns="" id="{4E22717C-9F52-4A37-85B9-FD48F3E55AAC}"/>
              </a:ext>
            </a:extLst>
          </p:cNvPr>
          <p:cNvSpPr>
            <a:spLocks noGrp="1"/>
          </p:cNvSpPr>
          <p:nvPr>
            <p:ph type="pic" sz="quarter" idx="14" hasCustomPrompt="1"/>
          </p:nvPr>
        </p:nvSpPr>
        <p:spPr>
          <a:xfrm>
            <a:off x="902288" y="1883517"/>
            <a:ext cx="2955610" cy="3753256"/>
          </a:xfrm>
          <a:prstGeom prst="rect">
            <a:avLst/>
          </a:prstGeom>
          <a:solidFill>
            <a:schemeClr val="bg1">
              <a:lumMod val="95000"/>
            </a:schemeClr>
          </a:solidFill>
          <a:ln w="12700">
            <a:gradFill>
              <a:gsLst>
                <a:gs pos="0">
                  <a:schemeClr val="bg1">
                    <a:alpha val="59000"/>
                  </a:schemeClr>
                </a:gs>
                <a:gs pos="100000">
                  <a:schemeClr val="bg1">
                    <a:alpha val="17000"/>
                  </a:schemeClr>
                </a:gs>
              </a:gsLst>
              <a:lin ang="78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4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4" name="Text Placeholder 9">
            <a:extLst>
              <a:ext uri="{FF2B5EF4-FFF2-40B4-BE49-F238E27FC236}">
                <a16:creationId xmlns:a16="http://schemas.microsoft.com/office/drawing/2014/main" xmlns="" id="{252358FC-753C-4A29-8F87-6685EF055F3F}"/>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0747731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71" r:id="rId3"/>
    <p:sldLayoutId id="2147483666" r:id="rId4"/>
    <p:sldLayoutId id="2147483659" r:id="rId5"/>
    <p:sldLayoutId id="2147483665" r:id="rId6"/>
    <p:sldLayoutId id="2147483667" r:id="rId7"/>
    <p:sldLayoutId id="2147483669" r:id="rId8"/>
    <p:sldLayoutId id="2147483674" r:id="rId9"/>
    <p:sldLayoutId id="2147483673" r:id="rId10"/>
    <p:sldLayoutId id="214748367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chart" Target="../charts/char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xmlns="" id="{A3227745-A39A-4E4F-B826-03D30F35EB0D}"/>
              </a:ext>
            </a:extLst>
          </p:cNvPr>
          <p:cNvGrpSpPr/>
          <p:nvPr/>
        </p:nvGrpSpPr>
        <p:grpSpPr>
          <a:xfrm>
            <a:off x="-211043" y="242749"/>
            <a:ext cx="3451519" cy="2538224"/>
            <a:chOff x="-211043" y="242749"/>
            <a:chExt cx="3451519" cy="2538224"/>
          </a:xfrm>
        </p:grpSpPr>
        <p:grpSp>
          <p:nvGrpSpPr>
            <p:cNvPr id="115" name="Group 114">
              <a:extLst>
                <a:ext uri="{FF2B5EF4-FFF2-40B4-BE49-F238E27FC236}">
                  <a16:creationId xmlns:a16="http://schemas.microsoft.com/office/drawing/2014/main" xmlns="" id="{ED98EE80-DEDE-430B-935C-DB5A307EB381}"/>
                </a:ext>
              </a:extLst>
            </p:cNvPr>
            <p:cNvGrpSpPr/>
            <p:nvPr/>
          </p:nvGrpSpPr>
          <p:grpSpPr>
            <a:xfrm rot="18821504" flipH="1">
              <a:off x="2536016" y="1987747"/>
              <a:ext cx="830987" cy="577933"/>
              <a:chOff x="5405974" y="1533288"/>
              <a:chExt cx="611040" cy="424965"/>
            </a:xfrm>
          </p:grpSpPr>
          <p:sp>
            <p:nvSpPr>
              <p:cNvPr id="117" name="Trapezoid 116">
                <a:extLst>
                  <a:ext uri="{FF2B5EF4-FFF2-40B4-BE49-F238E27FC236}">
                    <a16:creationId xmlns:a16="http://schemas.microsoft.com/office/drawing/2014/main" xmlns="" id="{BB555E24-6D38-4A4A-861D-6AF072B96FAC}"/>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Trapezoid 115">
                <a:extLst>
                  <a:ext uri="{FF2B5EF4-FFF2-40B4-BE49-F238E27FC236}">
                    <a16:creationId xmlns:a16="http://schemas.microsoft.com/office/drawing/2014/main" xmlns="" id="{A7D9085C-2B58-4F88-9B08-2B2F4B0DBF73}"/>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rapezoid 117">
                <a:extLst>
                  <a:ext uri="{FF2B5EF4-FFF2-40B4-BE49-F238E27FC236}">
                    <a16:creationId xmlns:a16="http://schemas.microsoft.com/office/drawing/2014/main" xmlns="" id="{E698BC45-A595-4DD2-87C7-3302FA8BE798}"/>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Trapezoid 118">
                <a:extLst>
                  <a:ext uri="{FF2B5EF4-FFF2-40B4-BE49-F238E27FC236}">
                    <a16:creationId xmlns:a16="http://schemas.microsoft.com/office/drawing/2014/main" xmlns="" id="{5A89F4B4-1ED6-4282-BAE7-5107B2DD9024}"/>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rapezoid 119">
                <a:extLst>
                  <a:ext uri="{FF2B5EF4-FFF2-40B4-BE49-F238E27FC236}">
                    <a16:creationId xmlns:a16="http://schemas.microsoft.com/office/drawing/2014/main" xmlns="" id="{9DE2CED2-AEEB-4346-B8BA-39D5C9F008E3}"/>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7" name="Group 106">
              <a:extLst>
                <a:ext uri="{FF2B5EF4-FFF2-40B4-BE49-F238E27FC236}">
                  <a16:creationId xmlns:a16="http://schemas.microsoft.com/office/drawing/2014/main" xmlns="" id="{CA86DA89-BF25-4B2F-B746-19009E28529A}"/>
                </a:ext>
              </a:extLst>
            </p:cNvPr>
            <p:cNvGrpSpPr/>
            <p:nvPr/>
          </p:nvGrpSpPr>
          <p:grpSpPr>
            <a:xfrm rot="20700986">
              <a:off x="-211043" y="561627"/>
              <a:ext cx="688855" cy="2063532"/>
              <a:chOff x="391500" y="630207"/>
              <a:chExt cx="531845" cy="1593193"/>
            </a:xfrm>
          </p:grpSpPr>
          <p:sp>
            <p:nvSpPr>
              <p:cNvPr id="108" name="Rectangle: Rounded Corners 107">
                <a:extLst>
                  <a:ext uri="{FF2B5EF4-FFF2-40B4-BE49-F238E27FC236}">
                    <a16:creationId xmlns:a16="http://schemas.microsoft.com/office/drawing/2014/main" xmlns="" id="{A31B3607-BD19-4C4C-B903-0E09D92762BB}"/>
                  </a:ext>
                </a:extLst>
              </p:cNvPr>
              <p:cNvSpPr/>
              <p:nvPr/>
            </p:nvSpPr>
            <p:spPr>
              <a:xfrm rot="20495611">
                <a:off x="400452" y="630207"/>
                <a:ext cx="522893"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Rounded Corners 108">
                <a:extLst>
                  <a:ext uri="{FF2B5EF4-FFF2-40B4-BE49-F238E27FC236}">
                    <a16:creationId xmlns:a16="http://schemas.microsoft.com/office/drawing/2014/main" xmlns="" id="{5E0AD24E-7646-4E0E-B33F-FBCA5E5E3A55}"/>
                  </a:ext>
                </a:extLst>
              </p:cNvPr>
              <p:cNvSpPr/>
              <p:nvPr/>
            </p:nvSpPr>
            <p:spPr>
              <a:xfrm rot="20495611">
                <a:off x="391500" y="684262"/>
                <a:ext cx="191608"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xmlns="" id="{DCDE1FC3-06F7-42CE-9911-5FEC1436C053}"/>
                </a:ext>
              </a:extLst>
            </p:cNvPr>
            <p:cNvGrpSpPr/>
            <p:nvPr/>
          </p:nvGrpSpPr>
          <p:grpSpPr>
            <a:xfrm rot="14601445">
              <a:off x="1150919" y="215556"/>
              <a:ext cx="729571" cy="2548346"/>
              <a:chOff x="391500" y="630207"/>
              <a:chExt cx="531845" cy="1593193"/>
            </a:xfrm>
          </p:grpSpPr>
          <p:sp>
            <p:nvSpPr>
              <p:cNvPr id="63" name="Rectangle: Rounded Corners 62">
                <a:extLst>
                  <a:ext uri="{FF2B5EF4-FFF2-40B4-BE49-F238E27FC236}">
                    <a16:creationId xmlns:a16="http://schemas.microsoft.com/office/drawing/2014/main" xmlns="" id="{0A650D8B-2C6F-4CAD-B6D5-FE7BDEFD4CE7}"/>
                  </a:ext>
                </a:extLst>
              </p:cNvPr>
              <p:cNvSpPr/>
              <p:nvPr/>
            </p:nvSpPr>
            <p:spPr>
              <a:xfrm rot="20495611">
                <a:off x="400452" y="630207"/>
                <a:ext cx="522893"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Rounded Corners 63">
                <a:extLst>
                  <a:ext uri="{FF2B5EF4-FFF2-40B4-BE49-F238E27FC236}">
                    <a16:creationId xmlns:a16="http://schemas.microsoft.com/office/drawing/2014/main" xmlns="" id="{4D8DB57F-27AE-4641-A856-C26060E5CCAA}"/>
                  </a:ext>
                </a:extLst>
              </p:cNvPr>
              <p:cNvSpPr/>
              <p:nvPr/>
            </p:nvSpPr>
            <p:spPr>
              <a:xfrm rot="20495611">
                <a:off x="391500" y="684262"/>
                <a:ext cx="191608"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Oval 65">
              <a:extLst>
                <a:ext uri="{FF2B5EF4-FFF2-40B4-BE49-F238E27FC236}">
                  <a16:creationId xmlns:a16="http://schemas.microsoft.com/office/drawing/2014/main" xmlns="" id="{510D57C7-999C-42DA-AF11-D48981C22307}"/>
                </a:ext>
              </a:extLst>
            </p:cNvPr>
            <p:cNvSpPr/>
            <p:nvPr/>
          </p:nvSpPr>
          <p:spPr>
            <a:xfrm>
              <a:off x="182294" y="1854426"/>
              <a:ext cx="926547" cy="926547"/>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xmlns="" id="{83077C34-CBAE-4645-92CD-6DF20774BB54}"/>
                </a:ext>
              </a:extLst>
            </p:cNvPr>
            <p:cNvSpPr/>
            <p:nvPr/>
          </p:nvSpPr>
          <p:spPr>
            <a:xfrm>
              <a:off x="282221" y="1954353"/>
              <a:ext cx="726695" cy="726695"/>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xmlns="" id="{77183266-7827-4E9F-84EA-469E59172608}"/>
                </a:ext>
              </a:extLst>
            </p:cNvPr>
            <p:cNvSpPr/>
            <p:nvPr/>
          </p:nvSpPr>
          <p:spPr>
            <a:xfrm>
              <a:off x="464259" y="2137337"/>
              <a:ext cx="362617" cy="360726"/>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9" name="Oval 68">
              <a:extLst>
                <a:ext uri="{FF2B5EF4-FFF2-40B4-BE49-F238E27FC236}">
                  <a16:creationId xmlns:a16="http://schemas.microsoft.com/office/drawing/2014/main" xmlns="" id="{76CA7BCC-4553-4E37-AEA2-3EB99A1C138A}"/>
                </a:ext>
              </a:extLst>
            </p:cNvPr>
            <p:cNvSpPr/>
            <p:nvPr/>
          </p:nvSpPr>
          <p:spPr>
            <a:xfrm>
              <a:off x="585218" y="2257350"/>
              <a:ext cx="120700" cy="120700"/>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0" name="Group 69">
              <a:extLst>
                <a:ext uri="{FF2B5EF4-FFF2-40B4-BE49-F238E27FC236}">
                  <a16:creationId xmlns:a16="http://schemas.microsoft.com/office/drawing/2014/main" xmlns="" id="{E7962633-7205-4392-AE46-2DCD52369CED}"/>
                </a:ext>
              </a:extLst>
            </p:cNvPr>
            <p:cNvGrpSpPr/>
            <p:nvPr/>
          </p:nvGrpSpPr>
          <p:grpSpPr>
            <a:xfrm rot="8720915">
              <a:off x="2465418" y="429474"/>
              <a:ext cx="606909" cy="1518446"/>
              <a:chOff x="4130254" y="650162"/>
              <a:chExt cx="502274" cy="1664988"/>
            </a:xfrm>
            <a:solidFill>
              <a:schemeClr val="accent2"/>
            </a:solidFill>
          </p:grpSpPr>
          <p:sp>
            <p:nvSpPr>
              <p:cNvPr id="71" name="Trapezoid 70">
                <a:extLst>
                  <a:ext uri="{FF2B5EF4-FFF2-40B4-BE49-F238E27FC236}">
                    <a16:creationId xmlns:a16="http://schemas.microsoft.com/office/drawing/2014/main" xmlns="" id="{F7579618-1C24-40C8-A27D-763A2EDC201E}"/>
                  </a:ext>
                </a:extLst>
              </p:cNvPr>
              <p:cNvSpPr/>
              <p:nvPr/>
            </p:nvSpPr>
            <p:spPr>
              <a:xfrm>
                <a:off x="4130254" y="650162"/>
                <a:ext cx="502274"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rapezoid 94">
                <a:extLst>
                  <a:ext uri="{FF2B5EF4-FFF2-40B4-BE49-F238E27FC236}">
                    <a16:creationId xmlns:a16="http://schemas.microsoft.com/office/drawing/2014/main" xmlns="" id="{105B8F30-72EC-476F-BEF8-7534C575E875}"/>
                  </a:ext>
                </a:extLst>
              </p:cNvPr>
              <p:cNvSpPr/>
              <p:nvPr/>
            </p:nvSpPr>
            <p:spPr>
              <a:xfrm>
                <a:off x="4449648" y="650162"/>
                <a:ext cx="182880"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101">
              <a:extLst>
                <a:ext uri="{FF2B5EF4-FFF2-40B4-BE49-F238E27FC236}">
                  <a16:creationId xmlns:a16="http://schemas.microsoft.com/office/drawing/2014/main" xmlns="" id="{6E1A9330-7C3E-42EF-9689-A307053E150C}"/>
                </a:ext>
              </a:extLst>
            </p:cNvPr>
            <p:cNvGrpSpPr/>
            <p:nvPr/>
          </p:nvGrpSpPr>
          <p:grpSpPr>
            <a:xfrm>
              <a:off x="1986951" y="242749"/>
              <a:ext cx="770532" cy="770532"/>
              <a:chOff x="121429" y="411152"/>
              <a:chExt cx="607378" cy="607378"/>
            </a:xfrm>
          </p:grpSpPr>
          <p:sp>
            <p:nvSpPr>
              <p:cNvPr id="103" name="Oval 102">
                <a:extLst>
                  <a:ext uri="{FF2B5EF4-FFF2-40B4-BE49-F238E27FC236}">
                    <a16:creationId xmlns:a16="http://schemas.microsoft.com/office/drawing/2014/main" xmlns="" id="{C767F0B7-D8C1-4D35-AD36-EBAAE3837800}"/>
                  </a:ext>
                </a:extLst>
              </p:cNvPr>
              <p:cNvSpPr/>
              <p:nvPr/>
            </p:nvSpPr>
            <p:spPr>
              <a:xfrm>
                <a:off x="121429" y="411152"/>
                <a:ext cx="607378" cy="60737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Freeform: Shape 103">
                <a:extLst>
                  <a:ext uri="{FF2B5EF4-FFF2-40B4-BE49-F238E27FC236}">
                    <a16:creationId xmlns:a16="http://schemas.microsoft.com/office/drawing/2014/main" xmlns="" id="{C91E6EC7-EAD1-4E13-93D7-56F5A0CC4EDF}"/>
                  </a:ext>
                </a:extLst>
              </p:cNvPr>
              <p:cNvSpPr/>
              <p:nvPr/>
            </p:nvSpPr>
            <p:spPr>
              <a:xfrm>
                <a:off x="186934" y="476657"/>
                <a:ext cx="476369" cy="47636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xmlns="" id="{A3822756-2E6A-4C01-B51C-7B5998A2AA43}"/>
                  </a:ext>
                </a:extLst>
              </p:cNvPr>
              <p:cNvSpPr/>
              <p:nvPr/>
            </p:nvSpPr>
            <p:spPr>
              <a:xfrm>
                <a:off x="306265" y="596608"/>
                <a:ext cx="237706" cy="236466"/>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6" name="Oval 105">
                <a:extLst>
                  <a:ext uri="{FF2B5EF4-FFF2-40B4-BE49-F238E27FC236}">
                    <a16:creationId xmlns:a16="http://schemas.microsoft.com/office/drawing/2014/main" xmlns="" id="{5FB5A917-5A10-4B61-AECD-DF53363D1AD8}"/>
                  </a:ext>
                </a:extLst>
              </p:cNvPr>
              <p:cNvSpPr/>
              <p:nvPr/>
            </p:nvSpPr>
            <p:spPr>
              <a:xfrm>
                <a:off x="385557"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7" name="Group 6">
            <a:extLst>
              <a:ext uri="{FF2B5EF4-FFF2-40B4-BE49-F238E27FC236}">
                <a16:creationId xmlns:a16="http://schemas.microsoft.com/office/drawing/2014/main" xmlns="" id="{B709E326-94C9-4F3D-9DF9-72EE68F8DD51}"/>
              </a:ext>
            </a:extLst>
          </p:cNvPr>
          <p:cNvGrpSpPr/>
          <p:nvPr/>
        </p:nvGrpSpPr>
        <p:grpSpPr>
          <a:xfrm>
            <a:off x="9069470" y="2982614"/>
            <a:ext cx="3046078" cy="3734081"/>
            <a:chOff x="9087758" y="3138062"/>
            <a:chExt cx="3046078" cy="3734081"/>
          </a:xfrm>
        </p:grpSpPr>
        <p:grpSp>
          <p:nvGrpSpPr>
            <p:cNvPr id="136" name="Group 135">
              <a:extLst>
                <a:ext uri="{FF2B5EF4-FFF2-40B4-BE49-F238E27FC236}">
                  <a16:creationId xmlns:a16="http://schemas.microsoft.com/office/drawing/2014/main" xmlns="" id="{E34B25F4-A622-4E94-91F2-EE926E055A3A}"/>
                </a:ext>
              </a:extLst>
            </p:cNvPr>
            <p:cNvGrpSpPr/>
            <p:nvPr/>
          </p:nvGrpSpPr>
          <p:grpSpPr>
            <a:xfrm rot="2947662" flipH="1">
              <a:off x="9383082" y="3263151"/>
              <a:ext cx="827730" cy="577552"/>
              <a:chOff x="5405974" y="1533288"/>
              <a:chExt cx="608646" cy="424685"/>
            </a:xfrm>
          </p:grpSpPr>
          <p:sp>
            <p:nvSpPr>
              <p:cNvPr id="140" name="Trapezoid 139">
                <a:extLst>
                  <a:ext uri="{FF2B5EF4-FFF2-40B4-BE49-F238E27FC236}">
                    <a16:creationId xmlns:a16="http://schemas.microsoft.com/office/drawing/2014/main" xmlns="" id="{8CF2E195-A136-4A42-B1B4-0B0148CDFE1A}"/>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Trapezoid 140">
                <a:extLst>
                  <a:ext uri="{FF2B5EF4-FFF2-40B4-BE49-F238E27FC236}">
                    <a16:creationId xmlns:a16="http://schemas.microsoft.com/office/drawing/2014/main" xmlns="" id="{0B124FED-97B6-4F06-9731-9D29B0561BC7}"/>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Trapezoid 141">
                <a:extLst>
                  <a:ext uri="{FF2B5EF4-FFF2-40B4-BE49-F238E27FC236}">
                    <a16:creationId xmlns:a16="http://schemas.microsoft.com/office/drawing/2014/main" xmlns="" id="{0EA6782A-0670-41FA-9AE6-7B65C293465D}"/>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Trapezoid 142">
                <a:extLst>
                  <a:ext uri="{FF2B5EF4-FFF2-40B4-BE49-F238E27FC236}">
                    <a16:creationId xmlns:a16="http://schemas.microsoft.com/office/drawing/2014/main" xmlns="" id="{04327686-E7B8-4F3B-9E28-57504EB680BD}"/>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Trapezoid 143">
                <a:extLst>
                  <a:ext uri="{FF2B5EF4-FFF2-40B4-BE49-F238E27FC236}">
                    <a16:creationId xmlns:a16="http://schemas.microsoft.com/office/drawing/2014/main" xmlns="" id="{3337CC3D-84B2-4AD8-B61E-01ED6854D66D}"/>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0" name="Group 129">
              <a:extLst>
                <a:ext uri="{FF2B5EF4-FFF2-40B4-BE49-F238E27FC236}">
                  <a16:creationId xmlns:a16="http://schemas.microsoft.com/office/drawing/2014/main" xmlns="" id="{79385788-1A56-4FAA-99BB-4D1E186F07D4}"/>
                </a:ext>
              </a:extLst>
            </p:cNvPr>
            <p:cNvGrpSpPr/>
            <p:nvPr/>
          </p:nvGrpSpPr>
          <p:grpSpPr>
            <a:xfrm rot="7415005" flipH="1">
              <a:off x="9775096" y="5495950"/>
              <a:ext cx="688855" cy="2063532"/>
              <a:chOff x="391500" y="630207"/>
              <a:chExt cx="531845" cy="1593193"/>
            </a:xfrm>
          </p:grpSpPr>
          <p:sp>
            <p:nvSpPr>
              <p:cNvPr id="162" name="Rectangle: Rounded Corners 161">
                <a:extLst>
                  <a:ext uri="{FF2B5EF4-FFF2-40B4-BE49-F238E27FC236}">
                    <a16:creationId xmlns:a16="http://schemas.microsoft.com/office/drawing/2014/main" xmlns="" id="{21F8A59E-C6F6-4724-87EE-8E94B37F3CBB}"/>
                  </a:ext>
                </a:extLst>
              </p:cNvPr>
              <p:cNvSpPr/>
              <p:nvPr/>
            </p:nvSpPr>
            <p:spPr>
              <a:xfrm rot="20495611">
                <a:off x="400452" y="630207"/>
                <a:ext cx="522893"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Rounded Corners 162">
                <a:extLst>
                  <a:ext uri="{FF2B5EF4-FFF2-40B4-BE49-F238E27FC236}">
                    <a16:creationId xmlns:a16="http://schemas.microsoft.com/office/drawing/2014/main" xmlns="" id="{0A417290-EEF9-41B0-B262-7A482058F11B}"/>
                  </a:ext>
                </a:extLst>
              </p:cNvPr>
              <p:cNvSpPr/>
              <p:nvPr/>
            </p:nvSpPr>
            <p:spPr>
              <a:xfrm rot="20495611">
                <a:off x="391500" y="684262"/>
                <a:ext cx="191608"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1" name="Group 130">
              <a:extLst>
                <a:ext uri="{FF2B5EF4-FFF2-40B4-BE49-F238E27FC236}">
                  <a16:creationId xmlns:a16="http://schemas.microsoft.com/office/drawing/2014/main" xmlns="" id="{5D84579D-4389-4EC7-A4CB-9681E03F82B8}"/>
                </a:ext>
              </a:extLst>
            </p:cNvPr>
            <p:cNvGrpSpPr/>
            <p:nvPr/>
          </p:nvGrpSpPr>
          <p:grpSpPr>
            <a:xfrm rot="13514546" flipH="1">
              <a:off x="10293888" y="3976487"/>
              <a:ext cx="729571" cy="2548346"/>
              <a:chOff x="391500" y="630207"/>
              <a:chExt cx="531845" cy="1593193"/>
            </a:xfrm>
          </p:grpSpPr>
          <p:sp>
            <p:nvSpPr>
              <p:cNvPr id="160" name="Rectangle: Rounded Corners 159">
                <a:extLst>
                  <a:ext uri="{FF2B5EF4-FFF2-40B4-BE49-F238E27FC236}">
                    <a16:creationId xmlns:a16="http://schemas.microsoft.com/office/drawing/2014/main" xmlns="" id="{1267AEE3-0B9A-4F04-9A01-D73730080DA0}"/>
                  </a:ext>
                </a:extLst>
              </p:cNvPr>
              <p:cNvSpPr/>
              <p:nvPr/>
            </p:nvSpPr>
            <p:spPr>
              <a:xfrm rot="20495611">
                <a:off x="400452" y="630207"/>
                <a:ext cx="522893"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Rounded Corners 160">
                <a:extLst>
                  <a:ext uri="{FF2B5EF4-FFF2-40B4-BE49-F238E27FC236}">
                    <a16:creationId xmlns:a16="http://schemas.microsoft.com/office/drawing/2014/main" xmlns="" id="{D2EC9984-CBE1-4789-B02E-812C1985D0FD}"/>
                  </a:ext>
                </a:extLst>
              </p:cNvPr>
              <p:cNvSpPr/>
              <p:nvPr/>
            </p:nvSpPr>
            <p:spPr>
              <a:xfrm rot="20495611">
                <a:off x="391500" y="684262"/>
                <a:ext cx="191608"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2" name="Group 131">
              <a:extLst>
                <a:ext uri="{FF2B5EF4-FFF2-40B4-BE49-F238E27FC236}">
                  <a16:creationId xmlns:a16="http://schemas.microsoft.com/office/drawing/2014/main" xmlns="" id="{BB75C2C5-EC3E-4D2E-A7B9-0C388DE0B877}"/>
                </a:ext>
              </a:extLst>
            </p:cNvPr>
            <p:cNvGrpSpPr/>
            <p:nvPr/>
          </p:nvGrpSpPr>
          <p:grpSpPr>
            <a:xfrm rot="6515991" flipH="1">
              <a:off x="9133139" y="5347988"/>
              <a:ext cx="926547" cy="926547"/>
              <a:chOff x="121429" y="411152"/>
              <a:chExt cx="607378" cy="607378"/>
            </a:xfrm>
          </p:grpSpPr>
          <p:sp>
            <p:nvSpPr>
              <p:cNvPr id="156" name="Oval 155">
                <a:extLst>
                  <a:ext uri="{FF2B5EF4-FFF2-40B4-BE49-F238E27FC236}">
                    <a16:creationId xmlns:a16="http://schemas.microsoft.com/office/drawing/2014/main" xmlns="" id="{484A35F0-BD57-4A3A-A86D-7CDC896DFDE8}"/>
                  </a:ext>
                </a:extLst>
              </p:cNvPr>
              <p:cNvSpPr/>
              <p:nvPr/>
            </p:nvSpPr>
            <p:spPr>
              <a:xfrm>
                <a:off x="121429" y="411152"/>
                <a:ext cx="607378" cy="607378"/>
              </a:xfrm>
              <a:prstGeom prst="ellipse">
                <a:avLst/>
              </a:prstGeom>
              <a:solidFill>
                <a:schemeClr val="accent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Freeform: Shape 156">
                <a:extLst>
                  <a:ext uri="{FF2B5EF4-FFF2-40B4-BE49-F238E27FC236}">
                    <a16:creationId xmlns:a16="http://schemas.microsoft.com/office/drawing/2014/main" xmlns="" id="{D3180975-4EF8-4D47-8846-45CD19732CF1}"/>
                  </a:ext>
                </a:extLst>
              </p:cNvPr>
              <p:cNvSpPr/>
              <p:nvPr/>
            </p:nvSpPr>
            <p:spPr>
              <a:xfrm>
                <a:off x="186934" y="476657"/>
                <a:ext cx="476369" cy="47636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xmlns="" id="{1C7E0D0C-5A75-457A-983C-CE2B94536169}"/>
                  </a:ext>
                </a:extLst>
              </p:cNvPr>
              <p:cNvSpPr/>
              <p:nvPr/>
            </p:nvSpPr>
            <p:spPr>
              <a:xfrm>
                <a:off x="306265" y="596608"/>
                <a:ext cx="237706" cy="236466"/>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9" name="Oval 158">
                <a:extLst>
                  <a:ext uri="{FF2B5EF4-FFF2-40B4-BE49-F238E27FC236}">
                    <a16:creationId xmlns:a16="http://schemas.microsoft.com/office/drawing/2014/main" xmlns="" id="{184F0334-3B67-4DB2-8E8A-153CB7F3A0E5}"/>
                  </a:ext>
                </a:extLst>
              </p:cNvPr>
              <p:cNvSpPr/>
              <p:nvPr/>
            </p:nvSpPr>
            <p:spPr>
              <a:xfrm>
                <a:off x="385557"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3" name="Group 132">
              <a:extLst>
                <a:ext uri="{FF2B5EF4-FFF2-40B4-BE49-F238E27FC236}">
                  <a16:creationId xmlns:a16="http://schemas.microsoft.com/office/drawing/2014/main" xmlns="" id="{53406839-AC3B-4A8E-BD7B-371FF6E0EDCB}"/>
                </a:ext>
              </a:extLst>
            </p:cNvPr>
            <p:cNvGrpSpPr/>
            <p:nvPr/>
          </p:nvGrpSpPr>
          <p:grpSpPr>
            <a:xfrm rot="17832318" flipH="1">
              <a:off x="10630036" y="3483559"/>
              <a:ext cx="606909" cy="1518446"/>
              <a:chOff x="4130254" y="650162"/>
              <a:chExt cx="502274" cy="1664988"/>
            </a:xfrm>
            <a:solidFill>
              <a:schemeClr val="accent2"/>
            </a:solidFill>
          </p:grpSpPr>
          <p:sp>
            <p:nvSpPr>
              <p:cNvPr id="154" name="Trapezoid 153">
                <a:extLst>
                  <a:ext uri="{FF2B5EF4-FFF2-40B4-BE49-F238E27FC236}">
                    <a16:creationId xmlns:a16="http://schemas.microsoft.com/office/drawing/2014/main" xmlns="" id="{93B4A039-0226-4710-BA77-B2733CA7E982}"/>
                  </a:ext>
                </a:extLst>
              </p:cNvPr>
              <p:cNvSpPr/>
              <p:nvPr/>
            </p:nvSpPr>
            <p:spPr>
              <a:xfrm>
                <a:off x="4130254" y="650162"/>
                <a:ext cx="502274"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Trapezoid 94">
                <a:extLst>
                  <a:ext uri="{FF2B5EF4-FFF2-40B4-BE49-F238E27FC236}">
                    <a16:creationId xmlns:a16="http://schemas.microsoft.com/office/drawing/2014/main" xmlns="" id="{D036E978-CAEF-4576-83F5-B79017F86032}"/>
                  </a:ext>
                </a:extLst>
              </p:cNvPr>
              <p:cNvSpPr/>
              <p:nvPr/>
            </p:nvSpPr>
            <p:spPr>
              <a:xfrm>
                <a:off x="4449648" y="650162"/>
                <a:ext cx="182880"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4" name="Group 133">
              <a:extLst>
                <a:ext uri="{FF2B5EF4-FFF2-40B4-BE49-F238E27FC236}">
                  <a16:creationId xmlns:a16="http://schemas.microsoft.com/office/drawing/2014/main" xmlns="" id="{497DC697-5A84-461C-82D8-B044E999F46C}"/>
                </a:ext>
              </a:extLst>
            </p:cNvPr>
            <p:cNvGrpSpPr/>
            <p:nvPr/>
          </p:nvGrpSpPr>
          <p:grpSpPr>
            <a:xfrm rot="6515991" flipH="1">
              <a:off x="11363304" y="4328467"/>
              <a:ext cx="770532" cy="770532"/>
              <a:chOff x="121429" y="411152"/>
              <a:chExt cx="607378" cy="607378"/>
            </a:xfrm>
          </p:grpSpPr>
          <p:sp>
            <p:nvSpPr>
              <p:cNvPr id="150" name="Oval 149">
                <a:extLst>
                  <a:ext uri="{FF2B5EF4-FFF2-40B4-BE49-F238E27FC236}">
                    <a16:creationId xmlns:a16="http://schemas.microsoft.com/office/drawing/2014/main" xmlns="" id="{1A6F0CB0-F8B1-4874-BEAD-F3D7BCDCC4B5}"/>
                  </a:ext>
                </a:extLst>
              </p:cNvPr>
              <p:cNvSpPr/>
              <p:nvPr/>
            </p:nvSpPr>
            <p:spPr>
              <a:xfrm>
                <a:off x="121429" y="411152"/>
                <a:ext cx="607378" cy="60737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1" name="Freeform: Shape 150">
                <a:extLst>
                  <a:ext uri="{FF2B5EF4-FFF2-40B4-BE49-F238E27FC236}">
                    <a16:creationId xmlns:a16="http://schemas.microsoft.com/office/drawing/2014/main" xmlns="" id="{B44F3C12-B133-4331-B02E-9987EA31F24C}"/>
                  </a:ext>
                </a:extLst>
              </p:cNvPr>
              <p:cNvSpPr/>
              <p:nvPr/>
            </p:nvSpPr>
            <p:spPr>
              <a:xfrm>
                <a:off x="186934" y="476657"/>
                <a:ext cx="476369" cy="47636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xmlns="" id="{497E590C-DA32-413F-B669-8836D72BE739}"/>
                  </a:ext>
                </a:extLst>
              </p:cNvPr>
              <p:cNvSpPr/>
              <p:nvPr/>
            </p:nvSpPr>
            <p:spPr>
              <a:xfrm>
                <a:off x="306265" y="596608"/>
                <a:ext cx="237706" cy="236466"/>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3" name="Oval 152">
                <a:extLst>
                  <a:ext uri="{FF2B5EF4-FFF2-40B4-BE49-F238E27FC236}">
                    <a16:creationId xmlns:a16="http://schemas.microsoft.com/office/drawing/2014/main" xmlns="" id="{D6D5E445-5649-4117-8BBC-CD6118CE33C0}"/>
                  </a:ext>
                </a:extLst>
              </p:cNvPr>
              <p:cNvSpPr/>
              <p:nvPr/>
            </p:nvSpPr>
            <p:spPr>
              <a:xfrm>
                <a:off x="385557"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99" name="Freeform: Shape 98">
            <a:extLst>
              <a:ext uri="{FF2B5EF4-FFF2-40B4-BE49-F238E27FC236}">
                <a16:creationId xmlns:a16="http://schemas.microsoft.com/office/drawing/2014/main" xmlns="" id="{3CD6C908-6459-4021-AE8E-283EF4C1ED44}"/>
              </a:ext>
            </a:extLst>
          </p:cNvPr>
          <p:cNvSpPr/>
          <p:nvPr/>
        </p:nvSpPr>
        <p:spPr>
          <a:xfrm>
            <a:off x="8831560" y="2981015"/>
            <a:ext cx="893052" cy="892469"/>
          </a:xfrm>
          <a:custGeom>
            <a:avLst/>
            <a:gdLst>
              <a:gd name="connsiteX0" fmla="*/ 446879 w 893052"/>
              <a:gd name="connsiteY0" fmla="*/ 366069 h 892469"/>
              <a:gd name="connsiteX1" fmla="*/ 367213 w 893052"/>
              <a:gd name="connsiteY1" fmla="*/ 445391 h 892469"/>
              <a:gd name="connsiteX2" fmla="*/ 446535 w 893052"/>
              <a:gd name="connsiteY2" fmla="*/ 525402 h 892469"/>
              <a:gd name="connsiteX3" fmla="*/ 526373 w 893052"/>
              <a:gd name="connsiteY3" fmla="*/ 445907 h 892469"/>
              <a:gd name="connsiteX4" fmla="*/ 446879 w 893052"/>
              <a:gd name="connsiteY4" fmla="*/ 366069 h 892469"/>
              <a:gd name="connsiteX5" fmla="*/ 447223 w 893052"/>
              <a:gd name="connsiteY5" fmla="*/ 129135 h 892469"/>
              <a:gd name="connsiteX6" fmla="*/ 763479 w 893052"/>
              <a:gd name="connsiteY6" fmla="*/ 446251 h 892469"/>
              <a:gd name="connsiteX7" fmla="*/ 446018 w 893052"/>
              <a:gd name="connsiteY7" fmla="*/ 762164 h 892469"/>
              <a:gd name="connsiteX8" fmla="*/ 130278 w 893052"/>
              <a:gd name="connsiteY8" fmla="*/ 445219 h 892469"/>
              <a:gd name="connsiteX9" fmla="*/ 447223 w 893052"/>
              <a:gd name="connsiteY9" fmla="*/ 129135 h 892469"/>
              <a:gd name="connsiteX10" fmla="*/ 446879 w 893052"/>
              <a:gd name="connsiteY10" fmla="*/ 119843 h 892469"/>
              <a:gd name="connsiteX11" fmla="*/ 120643 w 893052"/>
              <a:gd name="connsiteY11" fmla="*/ 444187 h 892469"/>
              <a:gd name="connsiteX12" fmla="*/ 446363 w 893052"/>
              <a:gd name="connsiteY12" fmla="*/ 771283 h 892469"/>
              <a:gd name="connsiteX13" fmla="*/ 772599 w 893052"/>
              <a:gd name="connsiteY13" fmla="*/ 445391 h 892469"/>
              <a:gd name="connsiteX14" fmla="*/ 446879 w 893052"/>
              <a:gd name="connsiteY14" fmla="*/ 119843 h 892469"/>
              <a:gd name="connsiteX15" fmla="*/ 500047 w 893052"/>
              <a:gd name="connsiteY15" fmla="*/ 85 h 892469"/>
              <a:gd name="connsiteX16" fmla="*/ 504692 w 893052"/>
              <a:gd name="connsiteY16" fmla="*/ 258 h 892469"/>
              <a:gd name="connsiteX17" fmla="*/ 524652 w 893052"/>
              <a:gd name="connsiteY17" fmla="*/ 21766 h 892469"/>
              <a:gd name="connsiteX18" fmla="*/ 525857 w 893052"/>
              <a:gd name="connsiteY18" fmla="*/ 61857 h 892469"/>
              <a:gd name="connsiteX19" fmla="*/ 532911 w 893052"/>
              <a:gd name="connsiteY19" fmla="*/ 73557 h 892469"/>
              <a:gd name="connsiteX20" fmla="*/ 558377 w 893052"/>
              <a:gd name="connsiteY20" fmla="*/ 80268 h 892469"/>
              <a:gd name="connsiteX21" fmla="*/ 570422 w 893052"/>
              <a:gd name="connsiteY21" fmla="*/ 73901 h 892469"/>
              <a:gd name="connsiteX22" fmla="*/ 593306 w 893052"/>
              <a:gd name="connsiteY22" fmla="*/ 37252 h 892469"/>
              <a:gd name="connsiteX23" fmla="*/ 615503 w 893052"/>
              <a:gd name="connsiteY23" fmla="*/ 29509 h 892469"/>
              <a:gd name="connsiteX24" fmla="*/ 619460 w 893052"/>
              <a:gd name="connsiteY24" fmla="*/ 30885 h 892469"/>
              <a:gd name="connsiteX25" fmla="*/ 632021 w 893052"/>
              <a:gd name="connsiteY25" fmla="*/ 55491 h 892469"/>
              <a:gd name="connsiteX26" fmla="*/ 623074 w 893052"/>
              <a:gd name="connsiteY26" fmla="*/ 94033 h 892469"/>
              <a:gd name="connsiteX27" fmla="*/ 629268 w 893052"/>
              <a:gd name="connsiteY27" fmla="*/ 110724 h 892469"/>
              <a:gd name="connsiteX28" fmla="*/ 649227 w 893052"/>
              <a:gd name="connsiteY28" fmla="*/ 121736 h 892469"/>
              <a:gd name="connsiteX29" fmla="*/ 662477 w 893052"/>
              <a:gd name="connsiteY29" fmla="*/ 118639 h 892469"/>
              <a:gd name="connsiteX30" fmla="*/ 694137 w 893052"/>
              <a:gd name="connsiteY30" fmla="*/ 89215 h 892469"/>
              <a:gd name="connsiteX31" fmla="*/ 717538 w 893052"/>
              <a:gd name="connsiteY31" fmla="*/ 87323 h 892469"/>
              <a:gd name="connsiteX32" fmla="*/ 718742 w 893052"/>
              <a:gd name="connsiteY32" fmla="*/ 88183 h 892469"/>
              <a:gd name="connsiteX33" fmla="*/ 726141 w 893052"/>
              <a:gd name="connsiteY33" fmla="*/ 117951 h 892469"/>
              <a:gd name="connsiteX34" fmla="*/ 707730 w 893052"/>
              <a:gd name="connsiteY34" fmla="*/ 152363 h 892469"/>
              <a:gd name="connsiteX35" fmla="*/ 709279 w 893052"/>
              <a:gd name="connsiteY35" fmla="*/ 168710 h 892469"/>
              <a:gd name="connsiteX36" fmla="*/ 724764 w 893052"/>
              <a:gd name="connsiteY36" fmla="*/ 184024 h 892469"/>
              <a:gd name="connsiteX37" fmla="*/ 740250 w 893052"/>
              <a:gd name="connsiteY37" fmla="*/ 185400 h 892469"/>
              <a:gd name="connsiteX38" fmla="*/ 779309 w 893052"/>
              <a:gd name="connsiteY38" fmla="*/ 164752 h 892469"/>
              <a:gd name="connsiteX39" fmla="*/ 800645 w 893052"/>
              <a:gd name="connsiteY39" fmla="*/ 169226 h 892469"/>
              <a:gd name="connsiteX40" fmla="*/ 807184 w 893052"/>
              <a:gd name="connsiteY40" fmla="*/ 178001 h 892469"/>
              <a:gd name="connsiteX41" fmla="*/ 805463 w 893052"/>
              <a:gd name="connsiteY41" fmla="*/ 197273 h 892469"/>
              <a:gd name="connsiteX42" fmla="*/ 774319 w 893052"/>
              <a:gd name="connsiteY42" fmla="*/ 230825 h 892469"/>
              <a:gd name="connsiteX43" fmla="*/ 771566 w 893052"/>
              <a:gd name="connsiteY43" fmla="*/ 244591 h 892469"/>
              <a:gd name="connsiteX44" fmla="*/ 783439 w 893052"/>
              <a:gd name="connsiteY44" fmla="*/ 265238 h 892469"/>
              <a:gd name="connsiteX45" fmla="*/ 798580 w 893052"/>
              <a:gd name="connsiteY45" fmla="*/ 270229 h 892469"/>
              <a:gd name="connsiteX46" fmla="*/ 842629 w 893052"/>
              <a:gd name="connsiteY46" fmla="*/ 260249 h 892469"/>
              <a:gd name="connsiteX47" fmla="*/ 858975 w 893052"/>
              <a:gd name="connsiteY47" fmla="*/ 267819 h 892469"/>
              <a:gd name="connsiteX48" fmla="*/ 864137 w 893052"/>
              <a:gd name="connsiteY48" fmla="*/ 279692 h 892469"/>
              <a:gd name="connsiteX49" fmla="*/ 857082 w 893052"/>
              <a:gd name="connsiteY49" fmla="*/ 298963 h 892469"/>
              <a:gd name="connsiteX50" fmla="*/ 820777 w 893052"/>
              <a:gd name="connsiteY50" fmla="*/ 321504 h 892469"/>
              <a:gd name="connsiteX51" fmla="*/ 813034 w 893052"/>
              <a:gd name="connsiteY51" fmla="*/ 338366 h 892469"/>
              <a:gd name="connsiteX52" fmla="*/ 818368 w 893052"/>
              <a:gd name="connsiteY52" fmla="*/ 357982 h 892469"/>
              <a:gd name="connsiteX53" fmla="*/ 831273 w 893052"/>
              <a:gd name="connsiteY53" fmla="*/ 367101 h 892469"/>
              <a:gd name="connsiteX54" fmla="*/ 876526 w 893052"/>
              <a:gd name="connsiteY54" fmla="*/ 368822 h 892469"/>
              <a:gd name="connsiteX55" fmla="*/ 891152 w 893052"/>
              <a:gd name="connsiteY55" fmla="*/ 380350 h 892469"/>
              <a:gd name="connsiteX56" fmla="*/ 893044 w 893052"/>
              <a:gd name="connsiteY56" fmla="*/ 394288 h 892469"/>
              <a:gd name="connsiteX57" fmla="*/ 881860 w 893052"/>
              <a:gd name="connsiteY57" fmla="*/ 410118 h 892469"/>
              <a:gd name="connsiteX58" fmla="*/ 841080 w 893052"/>
              <a:gd name="connsiteY58" fmla="*/ 422679 h 892469"/>
              <a:gd name="connsiteX59" fmla="*/ 828348 w 893052"/>
              <a:gd name="connsiteY59" fmla="*/ 438852 h 892469"/>
              <a:gd name="connsiteX60" fmla="*/ 829208 w 893052"/>
              <a:gd name="connsiteY60" fmla="*/ 460189 h 892469"/>
              <a:gd name="connsiteX61" fmla="*/ 837983 w 893052"/>
              <a:gd name="connsiteY61" fmla="*/ 469480 h 892469"/>
              <a:gd name="connsiteX62" fmla="*/ 880827 w 893052"/>
              <a:gd name="connsiteY62" fmla="*/ 482557 h 892469"/>
              <a:gd name="connsiteX63" fmla="*/ 893044 w 893052"/>
              <a:gd name="connsiteY63" fmla="*/ 499592 h 892469"/>
              <a:gd name="connsiteX64" fmla="*/ 893044 w 893052"/>
              <a:gd name="connsiteY64" fmla="*/ 502689 h 892469"/>
              <a:gd name="connsiteX65" fmla="*/ 871020 w 893052"/>
              <a:gd name="connsiteY65" fmla="*/ 524541 h 892469"/>
              <a:gd name="connsiteX66" fmla="*/ 830413 w 893052"/>
              <a:gd name="connsiteY66" fmla="*/ 525746 h 892469"/>
              <a:gd name="connsiteX67" fmla="*/ 819572 w 893052"/>
              <a:gd name="connsiteY67" fmla="*/ 532456 h 892469"/>
              <a:gd name="connsiteX68" fmla="*/ 812690 w 893052"/>
              <a:gd name="connsiteY68" fmla="*/ 557922 h 892469"/>
              <a:gd name="connsiteX69" fmla="*/ 819400 w 893052"/>
              <a:gd name="connsiteY69" fmla="*/ 570311 h 892469"/>
              <a:gd name="connsiteX70" fmla="*/ 855190 w 893052"/>
              <a:gd name="connsiteY70" fmla="*/ 592679 h 892469"/>
              <a:gd name="connsiteX71" fmla="*/ 863277 w 893052"/>
              <a:gd name="connsiteY71" fmla="*/ 615564 h 892469"/>
              <a:gd name="connsiteX72" fmla="*/ 857599 w 893052"/>
              <a:gd name="connsiteY72" fmla="*/ 627264 h 892469"/>
              <a:gd name="connsiteX73" fmla="*/ 846587 w 893052"/>
              <a:gd name="connsiteY73" fmla="*/ 632770 h 892469"/>
              <a:gd name="connsiteX74" fmla="*/ 819228 w 893052"/>
              <a:gd name="connsiteY74" fmla="*/ 626748 h 892469"/>
              <a:gd name="connsiteX75" fmla="*/ 796860 w 893052"/>
              <a:gd name="connsiteY75" fmla="*/ 621586 h 892469"/>
              <a:gd name="connsiteX76" fmla="*/ 785159 w 893052"/>
              <a:gd name="connsiteY76" fmla="*/ 625200 h 892469"/>
              <a:gd name="connsiteX77" fmla="*/ 771050 w 893052"/>
              <a:gd name="connsiteY77" fmla="*/ 650493 h 892469"/>
              <a:gd name="connsiteX78" fmla="*/ 774491 w 893052"/>
              <a:gd name="connsiteY78" fmla="*/ 661333 h 892469"/>
              <a:gd name="connsiteX79" fmla="*/ 804603 w 893052"/>
              <a:gd name="connsiteY79" fmla="*/ 693682 h 892469"/>
              <a:gd name="connsiteX80" fmla="*/ 806495 w 893052"/>
              <a:gd name="connsiteY80" fmla="*/ 715878 h 892469"/>
              <a:gd name="connsiteX81" fmla="*/ 805291 w 893052"/>
              <a:gd name="connsiteY81" fmla="*/ 717599 h 892469"/>
              <a:gd name="connsiteX82" fmla="*/ 775007 w 893052"/>
              <a:gd name="connsiteY82" fmla="*/ 725170 h 892469"/>
              <a:gd name="connsiteX83" fmla="*/ 740078 w 893052"/>
              <a:gd name="connsiteY83" fmla="*/ 706586 h 892469"/>
              <a:gd name="connsiteX84" fmla="*/ 726485 w 893052"/>
              <a:gd name="connsiteY84" fmla="*/ 707103 h 892469"/>
              <a:gd name="connsiteX85" fmla="*/ 708762 w 893052"/>
              <a:gd name="connsiteY85" fmla="*/ 724481 h 892469"/>
              <a:gd name="connsiteX86" fmla="*/ 707902 w 893052"/>
              <a:gd name="connsiteY86" fmla="*/ 739451 h 892469"/>
              <a:gd name="connsiteX87" fmla="*/ 728550 w 893052"/>
              <a:gd name="connsiteY87" fmla="*/ 778510 h 892469"/>
              <a:gd name="connsiteX88" fmla="*/ 725109 w 893052"/>
              <a:gd name="connsiteY88" fmla="*/ 798814 h 892469"/>
              <a:gd name="connsiteX89" fmla="*/ 721667 w 893052"/>
              <a:gd name="connsiteY89" fmla="*/ 801911 h 892469"/>
              <a:gd name="connsiteX90" fmla="*/ 692072 w 893052"/>
              <a:gd name="connsiteY90" fmla="*/ 800878 h 892469"/>
              <a:gd name="connsiteX91" fmla="*/ 663165 w 893052"/>
              <a:gd name="connsiteY91" fmla="*/ 773864 h 892469"/>
              <a:gd name="connsiteX92" fmla="*/ 648367 w 893052"/>
              <a:gd name="connsiteY92" fmla="*/ 770939 h 892469"/>
              <a:gd name="connsiteX93" fmla="*/ 628063 w 893052"/>
              <a:gd name="connsiteY93" fmla="*/ 782467 h 892469"/>
              <a:gd name="connsiteX94" fmla="*/ 623074 w 893052"/>
              <a:gd name="connsiteY94" fmla="*/ 797609 h 892469"/>
              <a:gd name="connsiteX95" fmla="*/ 633398 w 893052"/>
              <a:gd name="connsiteY95" fmla="*/ 842690 h 892469"/>
              <a:gd name="connsiteX96" fmla="*/ 626687 w 893052"/>
              <a:gd name="connsiteY96" fmla="*/ 857660 h 892469"/>
              <a:gd name="connsiteX97" fmla="*/ 613954 w 893052"/>
              <a:gd name="connsiteY97" fmla="*/ 863338 h 892469"/>
              <a:gd name="connsiteX98" fmla="*/ 594511 w 893052"/>
              <a:gd name="connsiteY98" fmla="*/ 856456 h 892469"/>
              <a:gd name="connsiteX99" fmla="*/ 571970 w 893052"/>
              <a:gd name="connsiteY99" fmla="*/ 820150 h 892469"/>
              <a:gd name="connsiteX100" fmla="*/ 555108 w 893052"/>
              <a:gd name="connsiteY100" fmla="*/ 812235 h 892469"/>
              <a:gd name="connsiteX101" fmla="*/ 537041 w 893052"/>
              <a:gd name="connsiteY101" fmla="*/ 817053 h 892469"/>
              <a:gd name="connsiteX102" fmla="*/ 526029 w 893052"/>
              <a:gd name="connsiteY102" fmla="*/ 832022 h 892469"/>
              <a:gd name="connsiteX103" fmla="*/ 524824 w 893052"/>
              <a:gd name="connsiteY103" fmla="*/ 872630 h 892469"/>
              <a:gd name="connsiteX104" fmla="*/ 509166 w 893052"/>
              <a:gd name="connsiteY104" fmla="*/ 891213 h 892469"/>
              <a:gd name="connsiteX105" fmla="*/ 499359 w 893052"/>
              <a:gd name="connsiteY105" fmla="*/ 892417 h 892469"/>
              <a:gd name="connsiteX106" fmla="*/ 483529 w 893052"/>
              <a:gd name="connsiteY106" fmla="*/ 881749 h 892469"/>
              <a:gd name="connsiteX107" fmla="*/ 470280 w 893052"/>
              <a:gd name="connsiteY107" fmla="*/ 838561 h 892469"/>
              <a:gd name="connsiteX108" fmla="*/ 457891 w 893052"/>
              <a:gd name="connsiteY108" fmla="*/ 827893 h 892469"/>
              <a:gd name="connsiteX109" fmla="*/ 435178 w 893052"/>
              <a:gd name="connsiteY109" fmla="*/ 828065 h 892469"/>
              <a:gd name="connsiteX110" fmla="*/ 424166 w 893052"/>
              <a:gd name="connsiteY110" fmla="*/ 837528 h 892469"/>
              <a:gd name="connsiteX111" fmla="*/ 411605 w 893052"/>
              <a:gd name="connsiteY111" fmla="*/ 878308 h 892469"/>
              <a:gd name="connsiteX112" fmla="*/ 390441 w 893052"/>
              <a:gd name="connsiteY112" fmla="*/ 891901 h 892469"/>
              <a:gd name="connsiteX113" fmla="*/ 369105 w 893052"/>
              <a:gd name="connsiteY113" fmla="*/ 867812 h 892469"/>
              <a:gd name="connsiteX114" fmla="*/ 368073 w 893052"/>
              <a:gd name="connsiteY114" fmla="*/ 830818 h 892469"/>
              <a:gd name="connsiteX115" fmla="*/ 360330 w 893052"/>
              <a:gd name="connsiteY115" fmla="*/ 818429 h 892469"/>
              <a:gd name="connsiteX116" fmla="*/ 335208 w 893052"/>
              <a:gd name="connsiteY116" fmla="*/ 812063 h 892469"/>
              <a:gd name="connsiteX117" fmla="*/ 323164 w 893052"/>
              <a:gd name="connsiteY117" fmla="*/ 818429 h 892469"/>
              <a:gd name="connsiteX118" fmla="*/ 300279 w 893052"/>
              <a:gd name="connsiteY118" fmla="*/ 855079 h 892469"/>
              <a:gd name="connsiteX119" fmla="*/ 278943 w 893052"/>
              <a:gd name="connsiteY119" fmla="*/ 862822 h 892469"/>
              <a:gd name="connsiteX120" fmla="*/ 277394 w 893052"/>
              <a:gd name="connsiteY120" fmla="*/ 862306 h 892469"/>
              <a:gd name="connsiteX121" fmla="*/ 261908 w 893052"/>
              <a:gd name="connsiteY121" fmla="*/ 835291 h 892469"/>
              <a:gd name="connsiteX122" fmla="*/ 270684 w 893052"/>
              <a:gd name="connsiteY122" fmla="*/ 797265 h 892469"/>
              <a:gd name="connsiteX123" fmla="*/ 265006 w 893052"/>
              <a:gd name="connsiteY123" fmla="*/ 781779 h 892469"/>
              <a:gd name="connsiteX124" fmla="*/ 246594 w 893052"/>
              <a:gd name="connsiteY124" fmla="*/ 771111 h 892469"/>
              <a:gd name="connsiteX125" fmla="*/ 229904 w 893052"/>
              <a:gd name="connsiteY125" fmla="*/ 774208 h 892469"/>
              <a:gd name="connsiteX126" fmla="*/ 198761 w 893052"/>
              <a:gd name="connsiteY126" fmla="*/ 803287 h 892469"/>
              <a:gd name="connsiteX127" fmla="*/ 176908 w 893052"/>
              <a:gd name="connsiteY127" fmla="*/ 805352 h 892469"/>
              <a:gd name="connsiteX128" fmla="*/ 173811 w 893052"/>
              <a:gd name="connsiteY128" fmla="*/ 803287 h 892469"/>
              <a:gd name="connsiteX129" fmla="*/ 166928 w 893052"/>
              <a:gd name="connsiteY129" fmla="*/ 774552 h 892469"/>
              <a:gd name="connsiteX130" fmla="*/ 185511 w 893052"/>
              <a:gd name="connsiteY130" fmla="*/ 739623 h 892469"/>
              <a:gd name="connsiteX131" fmla="*/ 184135 w 893052"/>
              <a:gd name="connsiteY131" fmla="*/ 723277 h 892469"/>
              <a:gd name="connsiteX132" fmla="*/ 168649 w 893052"/>
              <a:gd name="connsiteY132" fmla="*/ 707963 h 892469"/>
              <a:gd name="connsiteX133" fmla="*/ 152647 w 893052"/>
              <a:gd name="connsiteY133" fmla="*/ 706758 h 892469"/>
              <a:gd name="connsiteX134" fmla="*/ 113932 w 893052"/>
              <a:gd name="connsiteY134" fmla="*/ 727235 h 892469"/>
              <a:gd name="connsiteX135" fmla="*/ 92768 w 893052"/>
              <a:gd name="connsiteY135" fmla="*/ 723277 h 892469"/>
              <a:gd name="connsiteX136" fmla="*/ 91392 w 893052"/>
              <a:gd name="connsiteY136" fmla="*/ 721728 h 892469"/>
              <a:gd name="connsiteX137" fmla="*/ 92252 w 893052"/>
              <a:gd name="connsiteY137" fmla="*/ 690068 h 892469"/>
              <a:gd name="connsiteX138" fmla="*/ 118234 w 893052"/>
              <a:gd name="connsiteY138" fmla="*/ 662366 h 892469"/>
              <a:gd name="connsiteX139" fmla="*/ 121331 w 893052"/>
              <a:gd name="connsiteY139" fmla="*/ 647224 h 892469"/>
              <a:gd name="connsiteX140" fmla="*/ 109459 w 893052"/>
              <a:gd name="connsiteY140" fmla="*/ 626576 h 892469"/>
              <a:gd name="connsiteX141" fmla="*/ 94489 w 893052"/>
              <a:gd name="connsiteY141" fmla="*/ 622274 h 892469"/>
              <a:gd name="connsiteX142" fmla="*/ 56979 w 893052"/>
              <a:gd name="connsiteY142" fmla="*/ 630878 h 892469"/>
              <a:gd name="connsiteX143" fmla="*/ 51989 w 893052"/>
              <a:gd name="connsiteY143" fmla="*/ 632082 h 892469"/>
              <a:gd name="connsiteX144" fmla="*/ 33406 w 893052"/>
              <a:gd name="connsiteY144" fmla="*/ 622963 h 892469"/>
              <a:gd name="connsiteX145" fmla="*/ 29104 w 893052"/>
              <a:gd name="connsiteY145" fmla="*/ 612983 h 892469"/>
              <a:gd name="connsiteX146" fmla="*/ 35987 w 893052"/>
              <a:gd name="connsiteY146" fmla="*/ 593539 h 892469"/>
              <a:gd name="connsiteX147" fmla="*/ 71260 w 893052"/>
              <a:gd name="connsiteY147" fmla="*/ 571515 h 892469"/>
              <a:gd name="connsiteX148" fmla="*/ 79691 w 893052"/>
              <a:gd name="connsiteY148" fmla="*/ 551728 h 892469"/>
              <a:gd name="connsiteX149" fmla="*/ 74357 w 893052"/>
              <a:gd name="connsiteY149" fmla="*/ 533833 h 892469"/>
              <a:gd name="connsiteX150" fmla="*/ 61452 w 893052"/>
              <a:gd name="connsiteY150" fmla="*/ 525229 h 892469"/>
              <a:gd name="connsiteX151" fmla="*/ 19813 w 893052"/>
              <a:gd name="connsiteY151" fmla="*/ 524025 h 892469"/>
              <a:gd name="connsiteX152" fmla="*/ 1230 w 893052"/>
              <a:gd name="connsiteY152" fmla="*/ 508367 h 892469"/>
              <a:gd name="connsiteX153" fmla="*/ 541 w 893052"/>
              <a:gd name="connsiteY153" fmla="*/ 504754 h 892469"/>
              <a:gd name="connsiteX154" fmla="*/ 16199 w 893052"/>
              <a:gd name="connsiteY154" fmla="*/ 481009 h 892469"/>
              <a:gd name="connsiteX155" fmla="*/ 53537 w 893052"/>
              <a:gd name="connsiteY155" fmla="*/ 469652 h 892469"/>
              <a:gd name="connsiteX156" fmla="*/ 64722 w 893052"/>
              <a:gd name="connsiteY156" fmla="*/ 457091 h 892469"/>
              <a:gd name="connsiteX157" fmla="*/ 64205 w 893052"/>
              <a:gd name="connsiteY157" fmla="*/ 433174 h 892469"/>
              <a:gd name="connsiteX158" fmla="*/ 55430 w 893052"/>
              <a:gd name="connsiteY158" fmla="*/ 423367 h 892469"/>
              <a:gd name="connsiteX159" fmla="*/ 15683 w 893052"/>
              <a:gd name="connsiteY159" fmla="*/ 411150 h 892469"/>
              <a:gd name="connsiteX160" fmla="*/ 541 w 893052"/>
              <a:gd name="connsiteY160" fmla="*/ 389126 h 892469"/>
              <a:gd name="connsiteX161" fmla="*/ 2090 w 893052"/>
              <a:gd name="connsiteY161" fmla="*/ 380006 h 892469"/>
              <a:gd name="connsiteX162" fmla="*/ 16371 w 893052"/>
              <a:gd name="connsiteY162" fmla="*/ 368650 h 892469"/>
              <a:gd name="connsiteX163" fmla="*/ 54914 w 893052"/>
              <a:gd name="connsiteY163" fmla="*/ 367445 h 892469"/>
              <a:gd name="connsiteX164" fmla="*/ 60592 w 893052"/>
              <a:gd name="connsiteY164" fmla="*/ 367273 h 892469"/>
              <a:gd name="connsiteX165" fmla="*/ 75906 w 893052"/>
              <a:gd name="connsiteY165" fmla="*/ 355229 h 892469"/>
              <a:gd name="connsiteX166" fmla="*/ 80379 w 893052"/>
              <a:gd name="connsiteY166" fmla="*/ 338194 h 892469"/>
              <a:gd name="connsiteX167" fmla="*/ 73153 w 893052"/>
              <a:gd name="connsiteY167" fmla="*/ 322020 h 892469"/>
              <a:gd name="connsiteX168" fmla="*/ 37879 w 893052"/>
              <a:gd name="connsiteY168" fmla="*/ 299996 h 892469"/>
              <a:gd name="connsiteX169" fmla="*/ 29964 w 893052"/>
              <a:gd name="connsiteY169" fmla="*/ 277455 h 892469"/>
              <a:gd name="connsiteX170" fmla="*/ 34954 w 893052"/>
              <a:gd name="connsiteY170" fmla="*/ 266615 h 892469"/>
              <a:gd name="connsiteX171" fmla="*/ 50440 w 893052"/>
              <a:gd name="connsiteY171" fmla="*/ 260077 h 892469"/>
              <a:gd name="connsiteX172" fmla="*/ 94489 w 893052"/>
              <a:gd name="connsiteY172" fmla="*/ 270229 h 892469"/>
              <a:gd name="connsiteX173" fmla="*/ 110491 w 893052"/>
              <a:gd name="connsiteY173" fmla="*/ 264894 h 892469"/>
              <a:gd name="connsiteX174" fmla="*/ 121331 w 893052"/>
              <a:gd name="connsiteY174" fmla="*/ 245967 h 892469"/>
              <a:gd name="connsiteX175" fmla="*/ 118234 w 893052"/>
              <a:gd name="connsiteY175" fmla="*/ 229793 h 892469"/>
              <a:gd name="connsiteX176" fmla="*/ 88983 w 893052"/>
              <a:gd name="connsiteY176" fmla="*/ 198649 h 892469"/>
              <a:gd name="connsiteX177" fmla="*/ 87262 w 893052"/>
              <a:gd name="connsiteY177" fmla="*/ 176453 h 892469"/>
              <a:gd name="connsiteX178" fmla="*/ 90187 w 893052"/>
              <a:gd name="connsiteY178" fmla="*/ 172151 h 892469"/>
              <a:gd name="connsiteX179" fmla="*/ 116685 w 893052"/>
              <a:gd name="connsiteY179" fmla="*/ 166301 h 892469"/>
              <a:gd name="connsiteX180" fmla="*/ 152475 w 893052"/>
              <a:gd name="connsiteY180" fmla="*/ 185400 h 892469"/>
              <a:gd name="connsiteX181" fmla="*/ 169337 w 893052"/>
              <a:gd name="connsiteY181" fmla="*/ 183852 h 892469"/>
              <a:gd name="connsiteX182" fmla="*/ 183791 w 893052"/>
              <a:gd name="connsiteY182" fmla="*/ 169570 h 892469"/>
              <a:gd name="connsiteX183" fmla="*/ 185684 w 893052"/>
              <a:gd name="connsiteY183" fmla="*/ 152363 h 892469"/>
              <a:gd name="connsiteX184" fmla="*/ 164864 w 893052"/>
              <a:gd name="connsiteY184" fmla="*/ 113305 h 892469"/>
              <a:gd name="connsiteX185" fmla="*/ 168477 w 893052"/>
              <a:gd name="connsiteY185" fmla="*/ 93517 h 892469"/>
              <a:gd name="connsiteX186" fmla="*/ 179317 w 893052"/>
              <a:gd name="connsiteY186" fmla="*/ 85430 h 892469"/>
              <a:gd name="connsiteX187" fmla="*/ 196868 w 893052"/>
              <a:gd name="connsiteY187" fmla="*/ 87323 h 892469"/>
              <a:gd name="connsiteX188" fmla="*/ 226635 w 893052"/>
              <a:gd name="connsiteY188" fmla="*/ 115025 h 892469"/>
              <a:gd name="connsiteX189" fmla="*/ 251757 w 893052"/>
              <a:gd name="connsiteY189" fmla="*/ 118639 h 892469"/>
              <a:gd name="connsiteX190" fmla="*/ 265866 w 893052"/>
              <a:gd name="connsiteY190" fmla="*/ 109863 h 892469"/>
              <a:gd name="connsiteX191" fmla="*/ 270684 w 893052"/>
              <a:gd name="connsiteY191" fmla="*/ 95066 h 892469"/>
              <a:gd name="connsiteX192" fmla="*/ 260704 w 893052"/>
              <a:gd name="connsiteY192" fmla="*/ 52049 h 892469"/>
              <a:gd name="connsiteX193" fmla="*/ 269135 w 893052"/>
              <a:gd name="connsiteY193" fmla="*/ 33638 h 892469"/>
              <a:gd name="connsiteX194" fmla="*/ 280664 w 893052"/>
              <a:gd name="connsiteY194" fmla="*/ 28820 h 892469"/>
              <a:gd name="connsiteX195" fmla="*/ 298903 w 893052"/>
              <a:gd name="connsiteY195" fmla="*/ 35359 h 892469"/>
              <a:gd name="connsiteX196" fmla="*/ 321959 w 893052"/>
              <a:gd name="connsiteY196" fmla="*/ 72525 h 892469"/>
              <a:gd name="connsiteX197" fmla="*/ 337961 w 893052"/>
              <a:gd name="connsiteY197" fmla="*/ 80268 h 892469"/>
              <a:gd name="connsiteX198" fmla="*/ 359470 w 893052"/>
              <a:gd name="connsiteY198" fmla="*/ 74246 h 892469"/>
              <a:gd name="connsiteX199" fmla="*/ 367385 w 893052"/>
              <a:gd name="connsiteY199" fmla="*/ 62717 h 892469"/>
              <a:gd name="connsiteX200" fmla="*/ 369105 w 893052"/>
              <a:gd name="connsiteY200" fmla="*/ 17980 h 892469"/>
              <a:gd name="connsiteX201" fmla="*/ 381838 w 893052"/>
              <a:gd name="connsiteY201" fmla="*/ 1634 h 892469"/>
              <a:gd name="connsiteX202" fmla="*/ 386484 w 893052"/>
              <a:gd name="connsiteY202" fmla="*/ 602 h 892469"/>
              <a:gd name="connsiteX203" fmla="*/ 412122 w 893052"/>
              <a:gd name="connsiteY203" fmla="*/ 16260 h 892469"/>
              <a:gd name="connsiteX204" fmla="*/ 423478 w 893052"/>
              <a:gd name="connsiteY204" fmla="*/ 54114 h 892469"/>
              <a:gd name="connsiteX205" fmla="*/ 434662 w 893052"/>
              <a:gd name="connsiteY205" fmla="*/ 64266 h 892469"/>
              <a:gd name="connsiteX206" fmla="*/ 459095 w 893052"/>
              <a:gd name="connsiteY206" fmla="*/ 64266 h 892469"/>
              <a:gd name="connsiteX207" fmla="*/ 469935 w 893052"/>
              <a:gd name="connsiteY207" fmla="*/ 54458 h 892469"/>
              <a:gd name="connsiteX208" fmla="*/ 482669 w 893052"/>
              <a:gd name="connsiteY208" fmla="*/ 12646 h 892469"/>
              <a:gd name="connsiteX209" fmla="*/ 500047 w 893052"/>
              <a:gd name="connsiteY209" fmla="*/ 85 h 892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Lst>
            <a:rect l="l" t="t" r="r" b="b"/>
            <a:pathLst>
              <a:path w="893052" h="892469">
                <a:moveTo>
                  <a:pt x="446879" y="366069"/>
                </a:moveTo>
                <a:cubicBezTo>
                  <a:pt x="399045" y="366069"/>
                  <a:pt x="367040" y="405300"/>
                  <a:pt x="367213" y="445391"/>
                </a:cubicBezTo>
                <a:cubicBezTo>
                  <a:pt x="367385" y="489784"/>
                  <a:pt x="402314" y="525402"/>
                  <a:pt x="446535" y="525402"/>
                </a:cubicBezTo>
                <a:cubicBezTo>
                  <a:pt x="490755" y="525402"/>
                  <a:pt x="526201" y="490300"/>
                  <a:pt x="526373" y="445907"/>
                </a:cubicBezTo>
                <a:cubicBezTo>
                  <a:pt x="526545" y="401686"/>
                  <a:pt x="491788" y="366069"/>
                  <a:pt x="446879" y="366069"/>
                </a:cubicBezTo>
                <a:close/>
                <a:moveTo>
                  <a:pt x="447223" y="129135"/>
                </a:moveTo>
                <a:cubicBezTo>
                  <a:pt x="621181" y="129479"/>
                  <a:pt x="763823" y="271777"/>
                  <a:pt x="763479" y="446251"/>
                </a:cubicBezTo>
                <a:cubicBezTo>
                  <a:pt x="763135" y="618833"/>
                  <a:pt x="623074" y="762508"/>
                  <a:pt x="446018" y="762164"/>
                </a:cubicBezTo>
                <a:cubicBezTo>
                  <a:pt x="267587" y="761648"/>
                  <a:pt x="128902" y="616080"/>
                  <a:pt x="130278" y="445219"/>
                </a:cubicBezTo>
                <a:cubicBezTo>
                  <a:pt x="129246" y="271949"/>
                  <a:pt x="272404" y="128791"/>
                  <a:pt x="447223" y="129135"/>
                </a:cubicBezTo>
                <a:close/>
                <a:moveTo>
                  <a:pt x="446879" y="119843"/>
                </a:moveTo>
                <a:cubicBezTo>
                  <a:pt x="265522" y="119671"/>
                  <a:pt x="121331" y="265066"/>
                  <a:pt x="120643" y="444187"/>
                </a:cubicBezTo>
                <a:cubicBezTo>
                  <a:pt x="119954" y="627609"/>
                  <a:pt x="268791" y="771799"/>
                  <a:pt x="446363" y="771283"/>
                </a:cubicBezTo>
                <a:cubicBezTo>
                  <a:pt x="623418" y="771972"/>
                  <a:pt x="772770" y="629501"/>
                  <a:pt x="772599" y="445391"/>
                </a:cubicBezTo>
                <a:cubicBezTo>
                  <a:pt x="772427" y="264378"/>
                  <a:pt x="627203" y="120015"/>
                  <a:pt x="446879" y="119843"/>
                </a:cubicBezTo>
                <a:close/>
                <a:moveTo>
                  <a:pt x="500047" y="85"/>
                </a:moveTo>
                <a:cubicBezTo>
                  <a:pt x="501595" y="85"/>
                  <a:pt x="503144" y="85"/>
                  <a:pt x="504692" y="258"/>
                </a:cubicBezTo>
                <a:cubicBezTo>
                  <a:pt x="520006" y="1806"/>
                  <a:pt x="524308" y="6452"/>
                  <a:pt x="524652" y="21766"/>
                </a:cubicBezTo>
                <a:cubicBezTo>
                  <a:pt x="524996" y="35187"/>
                  <a:pt x="525513" y="48436"/>
                  <a:pt x="525857" y="61857"/>
                </a:cubicBezTo>
                <a:cubicBezTo>
                  <a:pt x="526029" y="67191"/>
                  <a:pt x="527921" y="71321"/>
                  <a:pt x="532911" y="73557"/>
                </a:cubicBezTo>
                <a:cubicBezTo>
                  <a:pt x="540999" y="77171"/>
                  <a:pt x="549429" y="79580"/>
                  <a:pt x="558377" y="80268"/>
                </a:cubicBezTo>
                <a:cubicBezTo>
                  <a:pt x="563883" y="80612"/>
                  <a:pt x="567669" y="78375"/>
                  <a:pt x="570422" y="73901"/>
                </a:cubicBezTo>
                <a:cubicBezTo>
                  <a:pt x="577993" y="61685"/>
                  <a:pt x="585735" y="49468"/>
                  <a:pt x="593306" y="37252"/>
                </a:cubicBezTo>
                <a:cubicBezTo>
                  <a:pt x="599845" y="26928"/>
                  <a:pt x="603803" y="25551"/>
                  <a:pt x="615503" y="29509"/>
                </a:cubicBezTo>
                <a:cubicBezTo>
                  <a:pt x="616879" y="30025"/>
                  <a:pt x="618084" y="30369"/>
                  <a:pt x="619460" y="30885"/>
                </a:cubicBezTo>
                <a:cubicBezTo>
                  <a:pt x="633053" y="36735"/>
                  <a:pt x="635290" y="41037"/>
                  <a:pt x="632021" y="55491"/>
                </a:cubicBezTo>
                <a:cubicBezTo>
                  <a:pt x="629096" y="68395"/>
                  <a:pt x="626171" y="81128"/>
                  <a:pt x="623074" y="94033"/>
                </a:cubicBezTo>
                <a:cubicBezTo>
                  <a:pt x="621353" y="101088"/>
                  <a:pt x="623074" y="106594"/>
                  <a:pt x="629268" y="110724"/>
                </a:cubicBezTo>
                <a:cubicBezTo>
                  <a:pt x="635635" y="115025"/>
                  <a:pt x="642001" y="118983"/>
                  <a:pt x="649227" y="121736"/>
                </a:cubicBezTo>
                <a:cubicBezTo>
                  <a:pt x="654390" y="123629"/>
                  <a:pt x="658519" y="122424"/>
                  <a:pt x="662477" y="118639"/>
                </a:cubicBezTo>
                <a:cubicBezTo>
                  <a:pt x="672972" y="108659"/>
                  <a:pt x="683469" y="99023"/>
                  <a:pt x="694137" y="89215"/>
                </a:cubicBezTo>
                <a:cubicBezTo>
                  <a:pt x="702912" y="80956"/>
                  <a:pt x="707730" y="80612"/>
                  <a:pt x="717538" y="87323"/>
                </a:cubicBezTo>
                <a:cubicBezTo>
                  <a:pt x="718054" y="87667"/>
                  <a:pt x="718398" y="87839"/>
                  <a:pt x="718742" y="88183"/>
                </a:cubicBezTo>
                <a:cubicBezTo>
                  <a:pt x="735433" y="100228"/>
                  <a:pt x="733024" y="105390"/>
                  <a:pt x="726141" y="117951"/>
                </a:cubicBezTo>
                <a:cubicBezTo>
                  <a:pt x="719947" y="129307"/>
                  <a:pt x="714096" y="141007"/>
                  <a:pt x="707730" y="152363"/>
                </a:cubicBezTo>
                <a:cubicBezTo>
                  <a:pt x="704461" y="158386"/>
                  <a:pt x="705149" y="163548"/>
                  <a:pt x="709279" y="168710"/>
                </a:cubicBezTo>
                <a:cubicBezTo>
                  <a:pt x="713924" y="174388"/>
                  <a:pt x="719086" y="179550"/>
                  <a:pt x="724764" y="184024"/>
                </a:cubicBezTo>
                <a:cubicBezTo>
                  <a:pt x="729582" y="187809"/>
                  <a:pt x="734572" y="188325"/>
                  <a:pt x="740250" y="185400"/>
                </a:cubicBezTo>
                <a:cubicBezTo>
                  <a:pt x="753155" y="178346"/>
                  <a:pt x="766232" y="171463"/>
                  <a:pt x="779309" y="164752"/>
                </a:cubicBezTo>
                <a:cubicBezTo>
                  <a:pt x="788600" y="159934"/>
                  <a:pt x="793935" y="160967"/>
                  <a:pt x="800645" y="169226"/>
                </a:cubicBezTo>
                <a:cubicBezTo>
                  <a:pt x="803054" y="171979"/>
                  <a:pt x="805291" y="174904"/>
                  <a:pt x="807184" y="178001"/>
                </a:cubicBezTo>
                <a:cubicBezTo>
                  <a:pt x="812001" y="185572"/>
                  <a:pt x="811485" y="190562"/>
                  <a:pt x="805463" y="197273"/>
                </a:cubicBezTo>
                <a:cubicBezTo>
                  <a:pt x="795139" y="208457"/>
                  <a:pt x="784815" y="219813"/>
                  <a:pt x="774319" y="230825"/>
                </a:cubicBezTo>
                <a:cubicBezTo>
                  <a:pt x="770362" y="234955"/>
                  <a:pt x="769501" y="239429"/>
                  <a:pt x="771566" y="244591"/>
                </a:cubicBezTo>
                <a:cubicBezTo>
                  <a:pt x="774663" y="251989"/>
                  <a:pt x="778449" y="258872"/>
                  <a:pt x="783439" y="265238"/>
                </a:cubicBezTo>
                <a:cubicBezTo>
                  <a:pt x="787396" y="270401"/>
                  <a:pt x="792214" y="271777"/>
                  <a:pt x="798580" y="270229"/>
                </a:cubicBezTo>
                <a:cubicBezTo>
                  <a:pt x="813206" y="266615"/>
                  <a:pt x="828003" y="263346"/>
                  <a:pt x="842629" y="260249"/>
                </a:cubicBezTo>
                <a:cubicBezTo>
                  <a:pt x="850372" y="258528"/>
                  <a:pt x="855018" y="260765"/>
                  <a:pt x="858975" y="267819"/>
                </a:cubicBezTo>
                <a:cubicBezTo>
                  <a:pt x="861040" y="271605"/>
                  <a:pt x="862761" y="275562"/>
                  <a:pt x="864137" y="279692"/>
                </a:cubicBezTo>
                <a:cubicBezTo>
                  <a:pt x="867062" y="289156"/>
                  <a:pt x="865514" y="293629"/>
                  <a:pt x="857082" y="298963"/>
                </a:cubicBezTo>
                <a:cubicBezTo>
                  <a:pt x="845038" y="306534"/>
                  <a:pt x="833165" y="314449"/>
                  <a:pt x="820777" y="321504"/>
                </a:cubicBezTo>
                <a:cubicBezTo>
                  <a:pt x="813722" y="325633"/>
                  <a:pt x="811829" y="331140"/>
                  <a:pt x="813034" y="338366"/>
                </a:cubicBezTo>
                <a:cubicBezTo>
                  <a:pt x="814066" y="345077"/>
                  <a:pt x="815959" y="351615"/>
                  <a:pt x="818368" y="357982"/>
                </a:cubicBezTo>
                <a:cubicBezTo>
                  <a:pt x="820605" y="363832"/>
                  <a:pt x="824562" y="366929"/>
                  <a:pt x="831273" y="367101"/>
                </a:cubicBezTo>
                <a:cubicBezTo>
                  <a:pt x="846415" y="367273"/>
                  <a:pt x="861384" y="368306"/>
                  <a:pt x="876526" y="368822"/>
                </a:cubicBezTo>
                <a:cubicBezTo>
                  <a:pt x="884785" y="369166"/>
                  <a:pt x="888915" y="372435"/>
                  <a:pt x="891152" y="380350"/>
                </a:cubicBezTo>
                <a:cubicBezTo>
                  <a:pt x="892528" y="384824"/>
                  <a:pt x="893044" y="389470"/>
                  <a:pt x="893044" y="394288"/>
                </a:cubicBezTo>
                <a:cubicBezTo>
                  <a:pt x="893044" y="403579"/>
                  <a:pt x="890463" y="407365"/>
                  <a:pt x="881860" y="410118"/>
                </a:cubicBezTo>
                <a:cubicBezTo>
                  <a:pt x="868267" y="414419"/>
                  <a:pt x="854673" y="418549"/>
                  <a:pt x="841080" y="422679"/>
                </a:cubicBezTo>
                <a:cubicBezTo>
                  <a:pt x="831273" y="425603"/>
                  <a:pt x="828692" y="428701"/>
                  <a:pt x="828348" y="438852"/>
                </a:cubicBezTo>
                <a:cubicBezTo>
                  <a:pt x="828175" y="445907"/>
                  <a:pt x="827659" y="453134"/>
                  <a:pt x="829208" y="460189"/>
                </a:cubicBezTo>
                <a:cubicBezTo>
                  <a:pt x="830240" y="465007"/>
                  <a:pt x="833165" y="467932"/>
                  <a:pt x="837983" y="469480"/>
                </a:cubicBezTo>
                <a:cubicBezTo>
                  <a:pt x="852265" y="473782"/>
                  <a:pt x="866546" y="478083"/>
                  <a:pt x="880827" y="482557"/>
                </a:cubicBezTo>
                <a:cubicBezTo>
                  <a:pt x="890807" y="485654"/>
                  <a:pt x="893216" y="489096"/>
                  <a:pt x="893044" y="499592"/>
                </a:cubicBezTo>
                <a:cubicBezTo>
                  <a:pt x="893044" y="500624"/>
                  <a:pt x="893044" y="501656"/>
                  <a:pt x="893044" y="502689"/>
                </a:cubicBezTo>
                <a:cubicBezTo>
                  <a:pt x="892356" y="518863"/>
                  <a:pt x="887194" y="524025"/>
                  <a:pt x="871020" y="524541"/>
                </a:cubicBezTo>
                <a:cubicBezTo>
                  <a:pt x="857427" y="524885"/>
                  <a:pt x="844006" y="525574"/>
                  <a:pt x="830413" y="525746"/>
                </a:cubicBezTo>
                <a:cubicBezTo>
                  <a:pt x="825250" y="525918"/>
                  <a:pt x="821637" y="528155"/>
                  <a:pt x="819572" y="532456"/>
                </a:cubicBezTo>
                <a:cubicBezTo>
                  <a:pt x="815787" y="540543"/>
                  <a:pt x="813378" y="548975"/>
                  <a:pt x="812690" y="557922"/>
                </a:cubicBezTo>
                <a:cubicBezTo>
                  <a:pt x="812173" y="563600"/>
                  <a:pt x="814582" y="567386"/>
                  <a:pt x="819400" y="570311"/>
                </a:cubicBezTo>
                <a:cubicBezTo>
                  <a:pt x="831445" y="577709"/>
                  <a:pt x="843317" y="585108"/>
                  <a:pt x="855190" y="592679"/>
                </a:cubicBezTo>
                <a:cubicBezTo>
                  <a:pt x="866030" y="599390"/>
                  <a:pt x="867407" y="603519"/>
                  <a:pt x="863277" y="615564"/>
                </a:cubicBezTo>
                <a:cubicBezTo>
                  <a:pt x="861901" y="619694"/>
                  <a:pt x="860008" y="623651"/>
                  <a:pt x="857599" y="627264"/>
                </a:cubicBezTo>
                <a:cubicBezTo>
                  <a:pt x="855362" y="630533"/>
                  <a:pt x="851749" y="632770"/>
                  <a:pt x="846587" y="632770"/>
                </a:cubicBezTo>
                <a:cubicBezTo>
                  <a:pt x="837467" y="630706"/>
                  <a:pt x="828348" y="628641"/>
                  <a:pt x="819228" y="626748"/>
                </a:cubicBezTo>
                <a:cubicBezTo>
                  <a:pt x="811829" y="625027"/>
                  <a:pt x="804258" y="623479"/>
                  <a:pt x="796860" y="621586"/>
                </a:cubicBezTo>
                <a:cubicBezTo>
                  <a:pt x="792042" y="620381"/>
                  <a:pt x="788256" y="621758"/>
                  <a:pt x="785159" y="625200"/>
                </a:cubicBezTo>
                <a:cubicBezTo>
                  <a:pt x="778793" y="632598"/>
                  <a:pt x="773803" y="641030"/>
                  <a:pt x="771050" y="650493"/>
                </a:cubicBezTo>
                <a:cubicBezTo>
                  <a:pt x="769673" y="654967"/>
                  <a:pt x="771738" y="658236"/>
                  <a:pt x="774491" y="661333"/>
                </a:cubicBezTo>
                <a:cubicBezTo>
                  <a:pt x="784471" y="672173"/>
                  <a:pt x="794623" y="683013"/>
                  <a:pt x="804603" y="693682"/>
                </a:cubicBezTo>
                <a:cubicBezTo>
                  <a:pt x="812173" y="701769"/>
                  <a:pt x="812518" y="706586"/>
                  <a:pt x="806495" y="715878"/>
                </a:cubicBezTo>
                <a:cubicBezTo>
                  <a:pt x="806151" y="716394"/>
                  <a:pt x="805807" y="717083"/>
                  <a:pt x="805291" y="717599"/>
                </a:cubicBezTo>
                <a:cubicBezTo>
                  <a:pt x="793935" y="732913"/>
                  <a:pt x="788945" y="733085"/>
                  <a:pt x="775007" y="725170"/>
                </a:cubicBezTo>
                <a:cubicBezTo>
                  <a:pt x="763651" y="718631"/>
                  <a:pt x="751606" y="712781"/>
                  <a:pt x="740078" y="706586"/>
                </a:cubicBezTo>
                <a:cubicBezTo>
                  <a:pt x="735260" y="704006"/>
                  <a:pt x="730787" y="704006"/>
                  <a:pt x="726485" y="707103"/>
                </a:cubicBezTo>
                <a:cubicBezTo>
                  <a:pt x="719602" y="711921"/>
                  <a:pt x="713752" y="717771"/>
                  <a:pt x="708762" y="724481"/>
                </a:cubicBezTo>
                <a:cubicBezTo>
                  <a:pt x="705149" y="729299"/>
                  <a:pt x="704977" y="734117"/>
                  <a:pt x="707902" y="739451"/>
                </a:cubicBezTo>
                <a:cubicBezTo>
                  <a:pt x="714957" y="752356"/>
                  <a:pt x="721839" y="765433"/>
                  <a:pt x="728550" y="778510"/>
                </a:cubicBezTo>
                <a:cubicBezTo>
                  <a:pt x="733196" y="787629"/>
                  <a:pt x="732507" y="791759"/>
                  <a:pt x="725109" y="798814"/>
                </a:cubicBezTo>
                <a:cubicBezTo>
                  <a:pt x="723904" y="799846"/>
                  <a:pt x="722872" y="801051"/>
                  <a:pt x="721667" y="801911"/>
                </a:cubicBezTo>
                <a:cubicBezTo>
                  <a:pt x="710655" y="809998"/>
                  <a:pt x="704977" y="813955"/>
                  <a:pt x="692072" y="800878"/>
                </a:cubicBezTo>
                <a:cubicBezTo>
                  <a:pt x="682780" y="791415"/>
                  <a:pt x="672801" y="782984"/>
                  <a:pt x="663165" y="773864"/>
                </a:cubicBezTo>
                <a:cubicBezTo>
                  <a:pt x="658691" y="769562"/>
                  <a:pt x="653873" y="768702"/>
                  <a:pt x="648367" y="770939"/>
                </a:cubicBezTo>
                <a:cubicBezTo>
                  <a:pt x="641141" y="773864"/>
                  <a:pt x="634258" y="777650"/>
                  <a:pt x="628063" y="782467"/>
                </a:cubicBezTo>
                <a:cubicBezTo>
                  <a:pt x="622902" y="786425"/>
                  <a:pt x="621525" y="791415"/>
                  <a:pt x="623074" y="797609"/>
                </a:cubicBezTo>
                <a:cubicBezTo>
                  <a:pt x="626687" y="812579"/>
                  <a:pt x="630128" y="827721"/>
                  <a:pt x="633398" y="842690"/>
                </a:cubicBezTo>
                <a:cubicBezTo>
                  <a:pt x="634774" y="849229"/>
                  <a:pt x="632537" y="854219"/>
                  <a:pt x="626687" y="857660"/>
                </a:cubicBezTo>
                <a:cubicBezTo>
                  <a:pt x="622729" y="860069"/>
                  <a:pt x="618428" y="861962"/>
                  <a:pt x="613954" y="863338"/>
                </a:cubicBezTo>
                <a:cubicBezTo>
                  <a:pt x="604835" y="866263"/>
                  <a:pt x="599673" y="864542"/>
                  <a:pt x="594511" y="856456"/>
                </a:cubicBezTo>
                <a:cubicBezTo>
                  <a:pt x="586940" y="844411"/>
                  <a:pt x="579197" y="832539"/>
                  <a:pt x="571970" y="820150"/>
                </a:cubicBezTo>
                <a:cubicBezTo>
                  <a:pt x="568013" y="813439"/>
                  <a:pt x="562851" y="810858"/>
                  <a:pt x="555108" y="812235"/>
                </a:cubicBezTo>
                <a:cubicBezTo>
                  <a:pt x="548914" y="813439"/>
                  <a:pt x="542891" y="814988"/>
                  <a:pt x="537041" y="817053"/>
                </a:cubicBezTo>
                <a:cubicBezTo>
                  <a:pt x="528954" y="819978"/>
                  <a:pt x="526373" y="823419"/>
                  <a:pt x="526029" y="832022"/>
                </a:cubicBezTo>
                <a:cubicBezTo>
                  <a:pt x="525513" y="845615"/>
                  <a:pt x="525169" y="859036"/>
                  <a:pt x="524824" y="872630"/>
                </a:cubicBezTo>
                <a:cubicBezTo>
                  <a:pt x="524480" y="885018"/>
                  <a:pt x="521383" y="888976"/>
                  <a:pt x="509166" y="891213"/>
                </a:cubicBezTo>
                <a:cubicBezTo>
                  <a:pt x="505897" y="891901"/>
                  <a:pt x="502628" y="892245"/>
                  <a:pt x="499359" y="892417"/>
                </a:cubicBezTo>
                <a:cubicBezTo>
                  <a:pt x="491272" y="892934"/>
                  <a:pt x="486110" y="889664"/>
                  <a:pt x="483529" y="881749"/>
                </a:cubicBezTo>
                <a:cubicBezTo>
                  <a:pt x="478883" y="867296"/>
                  <a:pt x="474409" y="853014"/>
                  <a:pt x="470280" y="838561"/>
                </a:cubicBezTo>
                <a:cubicBezTo>
                  <a:pt x="468387" y="832022"/>
                  <a:pt x="464429" y="828925"/>
                  <a:pt x="457891" y="827893"/>
                </a:cubicBezTo>
                <a:cubicBezTo>
                  <a:pt x="450320" y="826860"/>
                  <a:pt x="442749" y="826860"/>
                  <a:pt x="435178" y="828065"/>
                </a:cubicBezTo>
                <a:cubicBezTo>
                  <a:pt x="429500" y="828925"/>
                  <a:pt x="425887" y="831850"/>
                  <a:pt x="424166" y="837528"/>
                </a:cubicBezTo>
                <a:cubicBezTo>
                  <a:pt x="420209" y="851121"/>
                  <a:pt x="415907" y="864715"/>
                  <a:pt x="411605" y="878308"/>
                </a:cubicBezTo>
                <a:cubicBezTo>
                  <a:pt x="407820" y="890524"/>
                  <a:pt x="403002" y="893622"/>
                  <a:pt x="390441" y="891901"/>
                </a:cubicBezTo>
                <a:cubicBezTo>
                  <a:pt x="371514" y="889320"/>
                  <a:pt x="369277" y="886739"/>
                  <a:pt x="369105" y="867812"/>
                </a:cubicBezTo>
                <a:cubicBezTo>
                  <a:pt x="368933" y="855423"/>
                  <a:pt x="368417" y="843206"/>
                  <a:pt x="368073" y="830818"/>
                </a:cubicBezTo>
                <a:cubicBezTo>
                  <a:pt x="367901" y="825140"/>
                  <a:pt x="365664" y="820666"/>
                  <a:pt x="360330" y="818429"/>
                </a:cubicBezTo>
                <a:cubicBezTo>
                  <a:pt x="352243" y="814988"/>
                  <a:pt x="343984" y="812579"/>
                  <a:pt x="335208" y="812063"/>
                </a:cubicBezTo>
                <a:cubicBezTo>
                  <a:pt x="329874" y="811718"/>
                  <a:pt x="326089" y="813783"/>
                  <a:pt x="323164" y="818429"/>
                </a:cubicBezTo>
                <a:cubicBezTo>
                  <a:pt x="315765" y="830818"/>
                  <a:pt x="307850" y="842862"/>
                  <a:pt x="300279" y="855079"/>
                </a:cubicBezTo>
                <a:cubicBezTo>
                  <a:pt x="294257" y="864715"/>
                  <a:pt x="289611" y="866435"/>
                  <a:pt x="278943" y="862822"/>
                </a:cubicBezTo>
                <a:cubicBezTo>
                  <a:pt x="278427" y="862650"/>
                  <a:pt x="277911" y="862478"/>
                  <a:pt x="277394" y="862306"/>
                </a:cubicBezTo>
                <a:cubicBezTo>
                  <a:pt x="260876" y="855595"/>
                  <a:pt x="257607" y="851810"/>
                  <a:pt x="261908" y="835291"/>
                </a:cubicBezTo>
                <a:cubicBezTo>
                  <a:pt x="265178" y="822731"/>
                  <a:pt x="267587" y="809998"/>
                  <a:pt x="270684" y="797265"/>
                </a:cubicBezTo>
                <a:cubicBezTo>
                  <a:pt x="272232" y="790726"/>
                  <a:pt x="270512" y="785737"/>
                  <a:pt x="265006" y="781779"/>
                </a:cubicBezTo>
                <a:cubicBezTo>
                  <a:pt x="259155" y="777650"/>
                  <a:pt x="253133" y="774036"/>
                  <a:pt x="246594" y="771111"/>
                </a:cubicBezTo>
                <a:cubicBezTo>
                  <a:pt x="240400" y="768358"/>
                  <a:pt x="235066" y="769390"/>
                  <a:pt x="229904" y="774208"/>
                </a:cubicBezTo>
                <a:cubicBezTo>
                  <a:pt x="219580" y="784016"/>
                  <a:pt x="209085" y="793652"/>
                  <a:pt x="198761" y="803287"/>
                </a:cubicBezTo>
                <a:cubicBezTo>
                  <a:pt x="191018" y="810686"/>
                  <a:pt x="186028" y="811030"/>
                  <a:pt x="176908" y="805352"/>
                </a:cubicBezTo>
                <a:cubicBezTo>
                  <a:pt x="175876" y="804664"/>
                  <a:pt x="174843" y="803975"/>
                  <a:pt x="173811" y="803287"/>
                </a:cubicBezTo>
                <a:cubicBezTo>
                  <a:pt x="160562" y="793824"/>
                  <a:pt x="159358" y="788834"/>
                  <a:pt x="166928" y="774552"/>
                </a:cubicBezTo>
                <a:cubicBezTo>
                  <a:pt x="173123" y="762852"/>
                  <a:pt x="179145" y="751151"/>
                  <a:pt x="185511" y="739623"/>
                </a:cubicBezTo>
                <a:cubicBezTo>
                  <a:pt x="188781" y="733601"/>
                  <a:pt x="188265" y="728439"/>
                  <a:pt x="184135" y="723277"/>
                </a:cubicBezTo>
                <a:cubicBezTo>
                  <a:pt x="179661" y="717599"/>
                  <a:pt x="174499" y="712437"/>
                  <a:pt x="168649" y="707963"/>
                </a:cubicBezTo>
                <a:cubicBezTo>
                  <a:pt x="163487" y="704006"/>
                  <a:pt x="158325" y="703662"/>
                  <a:pt x="152647" y="706758"/>
                </a:cubicBezTo>
                <a:cubicBezTo>
                  <a:pt x="139914" y="713641"/>
                  <a:pt x="127009" y="720524"/>
                  <a:pt x="113932" y="727235"/>
                </a:cubicBezTo>
                <a:cubicBezTo>
                  <a:pt x="104813" y="732052"/>
                  <a:pt x="99479" y="730848"/>
                  <a:pt x="92768" y="723277"/>
                </a:cubicBezTo>
                <a:cubicBezTo>
                  <a:pt x="92252" y="722761"/>
                  <a:pt x="91908" y="722244"/>
                  <a:pt x="91392" y="721728"/>
                </a:cubicBezTo>
                <a:cubicBezTo>
                  <a:pt x="79519" y="707963"/>
                  <a:pt x="79691" y="703145"/>
                  <a:pt x="92252" y="690068"/>
                </a:cubicBezTo>
                <a:cubicBezTo>
                  <a:pt x="101027" y="680777"/>
                  <a:pt x="109287" y="671313"/>
                  <a:pt x="118234" y="662366"/>
                </a:cubicBezTo>
                <a:cubicBezTo>
                  <a:pt x="122708" y="657720"/>
                  <a:pt x="123568" y="652902"/>
                  <a:pt x="121331" y="647224"/>
                </a:cubicBezTo>
                <a:cubicBezTo>
                  <a:pt x="118406" y="639825"/>
                  <a:pt x="114276" y="632942"/>
                  <a:pt x="109459" y="626576"/>
                </a:cubicBezTo>
                <a:cubicBezTo>
                  <a:pt x="105501" y="621414"/>
                  <a:pt x="100167" y="620898"/>
                  <a:pt x="94489" y="622274"/>
                </a:cubicBezTo>
                <a:cubicBezTo>
                  <a:pt x="81928" y="625200"/>
                  <a:pt x="69539" y="628124"/>
                  <a:pt x="56979" y="630878"/>
                </a:cubicBezTo>
                <a:cubicBezTo>
                  <a:pt x="55258" y="631222"/>
                  <a:pt x="53537" y="631738"/>
                  <a:pt x="51989" y="632082"/>
                </a:cubicBezTo>
                <a:cubicBezTo>
                  <a:pt x="42525" y="633803"/>
                  <a:pt x="37707" y="631566"/>
                  <a:pt x="33406" y="622963"/>
                </a:cubicBezTo>
                <a:cubicBezTo>
                  <a:pt x="31857" y="619694"/>
                  <a:pt x="30309" y="616424"/>
                  <a:pt x="29104" y="612983"/>
                </a:cubicBezTo>
                <a:cubicBezTo>
                  <a:pt x="26007" y="603863"/>
                  <a:pt x="27727" y="598701"/>
                  <a:pt x="35987" y="593539"/>
                </a:cubicBezTo>
                <a:cubicBezTo>
                  <a:pt x="47687" y="586141"/>
                  <a:pt x="59560" y="578742"/>
                  <a:pt x="71260" y="571515"/>
                </a:cubicBezTo>
                <a:cubicBezTo>
                  <a:pt x="80551" y="565665"/>
                  <a:pt x="81928" y="562396"/>
                  <a:pt x="79691" y="551728"/>
                </a:cubicBezTo>
                <a:cubicBezTo>
                  <a:pt x="78315" y="545705"/>
                  <a:pt x="76766" y="539511"/>
                  <a:pt x="74357" y="533833"/>
                </a:cubicBezTo>
                <a:cubicBezTo>
                  <a:pt x="71948" y="528155"/>
                  <a:pt x="67819" y="525402"/>
                  <a:pt x="61452" y="525229"/>
                </a:cubicBezTo>
                <a:cubicBezTo>
                  <a:pt x="47515" y="525057"/>
                  <a:pt x="33750" y="524541"/>
                  <a:pt x="19813" y="524025"/>
                </a:cubicBezTo>
                <a:cubicBezTo>
                  <a:pt x="7252" y="523681"/>
                  <a:pt x="3466" y="520412"/>
                  <a:pt x="1230" y="508367"/>
                </a:cubicBezTo>
                <a:cubicBezTo>
                  <a:pt x="1057" y="507162"/>
                  <a:pt x="713" y="505958"/>
                  <a:pt x="541" y="504754"/>
                </a:cubicBezTo>
                <a:cubicBezTo>
                  <a:pt x="-1352" y="489440"/>
                  <a:pt x="1230" y="485482"/>
                  <a:pt x="16199" y="481009"/>
                </a:cubicBezTo>
                <a:cubicBezTo>
                  <a:pt x="28588" y="477223"/>
                  <a:pt x="40976" y="473094"/>
                  <a:pt x="53537" y="469652"/>
                </a:cubicBezTo>
                <a:cubicBezTo>
                  <a:pt x="60420" y="467760"/>
                  <a:pt x="64033" y="463802"/>
                  <a:pt x="64722" y="457091"/>
                </a:cubicBezTo>
                <a:cubicBezTo>
                  <a:pt x="65410" y="449176"/>
                  <a:pt x="65754" y="441089"/>
                  <a:pt x="64205" y="433174"/>
                </a:cubicBezTo>
                <a:cubicBezTo>
                  <a:pt x="63345" y="428012"/>
                  <a:pt x="60420" y="424915"/>
                  <a:pt x="55430" y="423367"/>
                </a:cubicBezTo>
                <a:cubicBezTo>
                  <a:pt x="42181" y="419409"/>
                  <a:pt x="28932" y="415280"/>
                  <a:pt x="15683" y="411150"/>
                </a:cubicBezTo>
                <a:cubicBezTo>
                  <a:pt x="1230" y="406676"/>
                  <a:pt x="-319" y="404267"/>
                  <a:pt x="541" y="389126"/>
                </a:cubicBezTo>
                <a:cubicBezTo>
                  <a:pt x="713" y="386028"/>
                  <a:pt x="1402" y="382931"/>
                  <a:pt x="2090" y="380006"/>
                </a:cubicBezTo>
                <a:cubicBezTo>
                  <a:pt x="4155" y="372435"/>
                  <a:pt x="8456" y="368994"/>
                  <a:pt x="16371" y="368650"/>
                </a:cubicBezTo>
                <a:cubicBezTo>
                  <a:pt x="29276" y="368134"/>
                  <a:pt x="42009" y="367790"/>
                  <a:pt x="54914" y="367445"/>
                </a:cubicBezTo>
                <a:cubicBezTo>
                  <a:pt x="56807" y="367445"/>
                  <a:pt x="58699" y="367273"/>
                  <a:pt x="60592" y="367273"/>
                </a:cubicBezTo>
                <a:cubicBezTo>
                  <a:pt x="69195" y="367618"/>
                  <a:pt x="73669" y="362799"/>
                  <a:pt x="75906" y="355229"/>
                </a:cubicBezTo>
                <a:cubicBezTo>
                  <a:pt x="77627" y="349551"/>
                  <a:pt x="79175" y="343872"/>
                  <a:pt x="80379" y="338194"/>
                </a:cubicBezTo>
                <a:cubicBezTo>
                  <a:pt x="81928" y="330279"/>
                  <a:pt x="80036" y="326494"/>
                  <a:pt x="73153" y="322020"/>
                </a:cubicBezTo>
                <a:cubicBezTo>
                  <a:pt x="61452" y="314621"/>
                  <a:pt x="49580" y="307223"/>
                  <a:pt x="37879" y="299996"/>
                </a:cubicBezTo>
                <a:cubicBezTo>
                  <a:pt x="27384" y="293457"/>
                  <a:pt x="25835" y="289328"/>
                  <a:pt x="29964" y="277455"/>
                </a:cubicBezTo>
                <a:cubicBezTo>
                  <a:pt x="31169" y="273670"/>
                  <a:pt x="32718" y="269884"/>
                  <a:pt x="34954" y="266615"/>
                </a:cubicBezTo>
                <a:cubicBezTo>
                  <a:pt x="38568" y="261109"/>
                  <a:pt x="43557" y="258356"/>
                  <a:pt x="50440" y="260077"/>
                </a:cubicBezTo>
                <a:cubicBezTo>
                  <a:pt x="65066" y="263518"/>
                  <a:pt x="79863" y="266615"/>
                  <a:pt x="94489" y="270229"/>
                </a:cubicBezTo>
                <a:cubicBezTo>
                  <a:pt x="101199" y="271949"/>
                  <a:pt x="106361" y="270401"/>
                  <a:pt x="110491" y="264894"/>
                </a:cubicBezTo>
                <a:cubicBezTo>
                  <a:pt x="114793" y="259044"/>
                  <a:pt x="118578" y="252678"/>
                  <a:pt x="121331" y="245967"/>
                </a:cubicBezTo>
                <a:cubicBezTo>
                  <a:pt x="123740" y="239945"/>
                  <a:pt x="123052" y="234783"/>
                  <a:pt x="118234" y="229793"/>
                </a:cubicBezTo>
                <a:cubicBezTo>
                  <a:pt x="108254" y="219641"/>
                  <a:pt x="98791" y="209145"/>
                  <a:pt x="88983" y="198649"/>
                </a:cubicBezTo>
                <a:cubicBezTo>
                  <a:pt x="81412" y="190390"/>
                  <a:pt x="81068" y="185744"/>
                  <a:pt x="87262" y="176453"/>
                </a:cubicBezTo>
                <a:cubicBezTo>
                  <a:pt x="88294" y="175076"/>
                  <a:pt x="89155" y="173527"/>
                  <a:pt x="90187" y="172151"/>
                </a:cubicBezTo>
                <a:cubicBezTo>
                  <a:pt x="98963" y="160623"/>
                  <a:pt x="103780" y="159590"/>
                  <a:pt x="116685" y="166301"/>
                </a:cubicBezTo>
                <a:cubicBezTo>
                  <a:pt x="128730" y="172667"/>
                  <a:pt x="140774" y="178862"/>
                  <a:pt x="152475" y="185400"/>
                </a:cubicBezTo>
                <a:cubicBezTo>
                  <a:pt x="158669" y="188841"/>
                  <a:pt x="164176" y="188153"/>
                  <a:pt x="169337" y="183852"/>
                </a:cubicBezTo>
                <a:cubicBezTo>
                  <a:pt x="174499" y="179550"/>
                  <a:pt x="179317" y="174732"/>
                  <a:pt x="183791" y="169570"/>
                </a:cubicBezTo>
                <a:cubicBezTo>
                  <a:pt x="188265" y="164236"/>
                  <a:pt x="189297" y="158902"/>
                  <a:pt x="185684" y="152363"/>
                </a:cubicBezTo>
                <a:cubicBezTo>
                  <a:pt x="178457" y="139459"/>
                  <a:pt x="171746" y="126381"/>
                  <a:pt x="164864" y="113305"/>
                </a:cubicBezTo>
                <a:cubicBezTo>
                  <a:pt x="160390" y="104701"/>
                  <a:pt x="161422" y="100056"/>
                  <a:pt x="168477" y="93517"/>
                </a:cubicBezTo>
                <a:cubicBezTo>
                  <a:pt x="171746" y="90420"/>
                  <a:pt x="175360" y="87839"/>
                  <a:pt x="179317" y="85430"/>
                </a:cubicBezTo>
                <a:cubicBezTo>
                  <a:pt x="186200" y="81472"/>
                  <a:pt x="191018" y="81989"/>
                  <a:pt x="196868" y="87323"/>
                </a:cubicBezTo>
                <a:cubicBezTo>
                  <a:pt x="206848" y="96442"/>
                  <a:pt x="216828" y="105734"/>
                  <a:pt x="226635" y="115025"/>
                </a:cubicBezTo>
                <a:cubicBezTo>
                  <a:pt x="236959" y="124833"/>
                  <a:pt x="239196" y="125177"/>
                  <a:pt x="251757" y="118639"/>
                </a:cubicBezTo>
                <a:cubicBezTo>
                  <a:pt x="256746" y="116058"/>
                  <a:pt x="261392" y="113305"/>
                  <a:pt x="265866" y="109863"/>
                </a:cubicBezTo>
                <a:cubicBezTo>
                  <a:pt x="270684" y="105906"/>
                  <a:pt x="272232" y="101260"/>
                  <a:pt x="270684" y="95066"/>
                </a:cubicBezTo>
                <a:cubicBezTo>
                  <a:pt x="267070" y="80784"/>
                  <a:pt x="263973" y="66331"/>
                  <a:pt x="260704" y="52049"/>
                </a:cubicBezTo>
                <a:cubicBezTo>
                  <a:pt x="258639" y="42758"/>
                  <a:pt x="260876" y="38112"/>
                  <a:pt x="269135" y="33638"/>
                </a:cubicBezTo>
                <a:cubicBezTo>
                  <a:pt x="272921" y="31746"/>
                  <a:pt x="276706" y="30197"/>
                  <a:pt x="280664" y="28820"/>
                </a:cubicBezTo>
                <a:cubicBezTo>
                  <a:pt x="289095" y="26240"/>
                  <a:pt x="293913" y="27788"/>
                  <a:pt x="298903" y="35359"/>
                </a:cubicBezTo>
                <a:cubicBezTo>
                  <a:pt x="306817" y="47576"/>
                  <a:pt x="314733" y="59792"/>
                  <a:pt x="321959" y="72525"/>
                </a:cubicBezTo>
                <a:cubicBezTo>
                  <a:pt x="325745" y="79064"/>
                  <a:pt x="330907" y="81300"/>
                  <a:pt x="337961" y="80268"/>
                </a:cubicBezTo>
                <a:cubicBezTo>
                  <a:pt x="345360" y="79064"/>
                  <a:pt x="352587" y="77171"/>
                  <a:pt x="359470" y="74246"/>
                </a:cubicBezTo>
                <a:cubicBezTo>
                  <a:pt x="364459" y="72009"/>
                  <a:pt x="367213" y="68568"/>
                  <a:pt x="367385" y="62717"/>
                </a:cubicBezTo>
                <a:cubicBezTo>
                  <a:pt x="367729" y="47748"/>
                  <a:pt x="368589" y="32950"/>
                  <a:pt x="369105" y="17980"/>
                </a:cubicBezTo>
                <a:cubicBezTo>
                  <a:pt x="369449" y="8345"/>
                  <a:pt x="372547" y="4215"/>
                  <a:pt x="381838" y="1634"/>
                </a:cubicBezTo>
                <a:cubicBezTo>
                  <a:pt x="383386" y="1290"/>
                  <a:pt x="384935" y="774"/>
                  <a:pt x="386484" y="602"/>
                </a:cubicBezTo>
                <a:cubicBezTo>
                  <a:pt x="403518" y="-1291"/>
                  <a:pt x="407648" y="602"/>
                  <a:pt x="412122" y="16260"/>
                </a:cubicBezTo>
                <a:cubicBezTo>
                  <a:pt x="415735" y="28992"/>
                  <a:pt x="420037" y="41381"/>
                  <a:pt x="423478" y="54114"/>
                </a:cubicBezTo>
                <a:cubicBezTo>
                  <a:pt x="425198" y="60136"/>
                  <a:pt x="428812" y="63406"/>
                  <a:pt x="434662" y="64266"/>
                </a:cubicBezTo>
                <a:cubicBezTo>
                  <a:pt x="442749" y="65299"/>
                  <a:pt x="451008" y="65299"/>
                  <a:pt x="459095" y="64266"/>
                </a:cubicBezTo>
                <a:cubicBezTo>
                  <a:pt x="464774" y="63578"/>
                  <a:pt x="468215" y="60136"/>
                  <a:pt x="469935" y="54458"/>
                </a:cubicBezTo>
                <a:cubicBezTo>
                  <a:pt x="474065" y="40521"/>
                  <a:pt x="478367" y="26584"/>
                  <a:pt x="482669" y="12646"/>
                </a:cubicBezTo>
                <a:cubicBezTo>
                  <a:pt x="485938" y="2322"/>
                  <a:pt x="489207" y="-87"/>
                  <a:pt x="500047" y="85"/>
                </a:cubicBezTo>
                <a:close/>
              </a:path>
            </a:pathLst>
          </a:custGeom>
          <a:solidFill>
            <a:schemeClr val="bg1"/>
          </a:solidFill>
          <a:ln w="5155" cap="flat">
            <a:noFill/>
            <a:prstDash val="solid"/>
            <a:miter/>
          </a:ln>
        </p:spPr>
        <p:txBody>
          <a:bodyPr wrap="square" rtlCol="0" anchor="ctr">
            <a:noAutofit/>
          </a:bodyPr>
          <a:lstStyle/>
          <a:p>
            <a:endParaRPr lang="en-US"/>
          </a:p>
        </p:txBody>
      </p:sp>
      <p:grpSp>
        <p:nvGrpSpPr>
          <p:cNvPr id="6" name="Group 5">
            <a:extLst>
              <a:ext uri="{FF2B5EF4-FFF2-40B4-BE49-F238E27FC236}">
                <a16:creationId xmlns:a16="http://schemas.microsoft.com/office/drawing/2014/main" xmlns="" id="{4A8E10A3-87FE-411F-8160-E4A16FBE5C18}"/>
              </a:ext>
            </a:extLst>
          </p:cNvPr>
          <p:cNvGrpSpPr/>
          <p:nvPr/>
        </p:nvGrpSpPr>
        <p:grpSpPr>
          <a:xfrm>
            <a:off x="9303434" y="3492246"/>
            <a:ext cx="1239124" cy="577933"/>
            <a:chOff x="9321722" y="3647694"/>
            <a:chExt cx="1239124" cy="577933"/>
          </a:xfrm>
        </p:grpSpPr>
        <p:grpSp>
          <p:nvGrpSpPr>
            <p:cNvPr id="135" name="Group 134">
              <a:extLst>
                <a:ext uri="{FF2B5EF4-FFF2-40B4-BE49-F238E27FC236}">
                  <a16:creationId xmlns:a16="http://schemas.microsoft.com/office/drawing/2014/main" xmlns="" id="{D9DFACE2-C01D-41A1-9C0A-6263A2FEB124}"/>
                </a:ext>
              </a:extLst>
            </p:cNvPr>
            <p:cNvGrpSpPr/>
            <p:nvPr/>
          </p:nvGrpSpPr>
          <p:grpSpPr>
            <a:xfrm rot="9652240">
              <a:off x="9321722" y="3647694"/>
              <a:ext cx="830987" cy="577933"/>
              <a:chOff x="5405974" y="1533288"/>
              <a:chExt cx="611040" cy="424965"/>
            </a:xfrm>
          </p:grpSpPr>
          <p:sp>
            <p:nvSpPr>
              <p:cNvPr id="145" name="Trapezoid 144">
                <a:extLst>
                  <a:ext uri="{FF2B5EF4-FFF2-40B4-BE49-F238E27FC236}">
                    <a16:creationId xmlns:a16="http://schemas.microsoft.com/office/drawing/2014/main" xmlns="" id="{7933EEAA-4372-4E6E-B080-989D7C864400}"/>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Trapezoid 145">
                <a:extLst>
                  <a:ext uri="{FF2B5EF4-FFF2-40B4-BE49-F238E27FC236}">
                    <a16:creationId xmlns:a16="http://schemas.microsoft.com/office/drawing/2014/main" xmlns="" id="{3D83A195-5740-4BED-B69A-C7FA44BE5FA7}"/>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Trapezoid 146">
                <a:extLst>
                  <a:ext uri="{FF2B5EF4-FFF2-40B4-BE49-F238E27FC236}">
                    <a16:creationId xmlns:a16="http://schemas.microsoft.com/office/drawing/2014/main" xmlns="" id="{3B4FC330-7F8A-43B5-985B-55F5E4F35871}"/>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Trapezoid 147">
                <a:extLst>
                  <a:ext uri="{FF2B5EF4-FFF2-40B4-BE49-F238E27FC236}">
                    <a16:creationId xmlns:a16="http://schemas.microsoft.com/office/drawing/2014/main" xmlns="" id="{CCE0CA2E-64C6-4D2B-B04B-0556FBF44D65}"/>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Trapezoid 148">
                <a:extLst>
                  <a:ext uri="{FF2B5EF4-FFF2-40B4-BE49-F238E27FC236}">
                    <a16:creationId xmlns:a16="http://schemas.microsoft.com/office/drawing/2014/main" xmlns="" id="{EFF41D70-805D-4A30-926C-EDBBE6189782}"/>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7" name="Group 136">
              <a:extLst>
                <a:ext uri="{FF2B5EF4-FFF2-40B4-BE49-F238E27FC236}">
                  <a16:creationId xmlns:a16="http://schemas.microsoft.com/office/drawing/2014/main" xmlns="" id="{6755CC93-2275-4511-A2BE-B151B3A394B3}"/>
                </a:ext>
              </a:extLst>
            </p:cNvPr>
            <p:cNvGrpSpPr/>
            <p:nvPr/>
          </p:nvGrpSpPr>
          <p:grpSpPr>
            <a:xfrm rot="2979890" flipH="1">
              <a:off x="10051358" y="3654191"/>
              <a:ext cx="509488" cy="509489"/>
              <a:chOff x="5108331" y="1463790"/>
              <a:chExt cx="374637" cy="374637"/>
            </a:xfrm>
          </p:grpSpPr>
          <p:sp>
            <p:nvSpPr>
              <p:cNvPr id="138" name="Oval 137">
                <a:extLst>
                  <a:ext uri="{FF2B5EF4-FFF2-40B4-BE49-F238E27FC236}">
                    <a16:creationId xmlns:a16="http://schemas.microsoft.com/office/drawing/2014/main" xmlns="" id="{6862881E-F60F-462D-85D7-9BC8170787EA}"/>
                  </a:ext>
                </a:extLst>
              </p:cNvPr>
              <p:cNvSpPr/>
              <p:nvPr/>
            </p:nvSpPr>
            <p:spPr>
              <a:xfrm>
                <a:off x="5108331" y="1463790"/>
                <a:ext cx="374637" cy="374637"/>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Freeform: Shape 138">
                <a:extLst>
                  <a:ext uri="{FF2B5EF4-FFF2-40B4-BE49-F238E27FC236}">
                    <a16:creationId xmlns:a16="http://schemas.microsoft.com/office/drawing/2014/main" xmlns="" id="{BE4FBBD6-5D50-4CF2-9DD3-40C94371A74B}"/>
                  </a:ext>
                </a:extLst>
              </p:cNvPr>
              <p:cNvSpPr/>
              <p:nvPr/>
            </p:nvSpPr>
            <p:spPr>
              <a:xfrm>
                <a:off x="5167785" y="1523588"/>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grpSp>
      <p:sp>
        <p:nvSpPr>
          <p:cNvPr id="79" name="TextBox 78">
            <a:extLst>
              <a:ext uri="{FF2B5EF4-FFF2-40B4-BE49-F238E27FC236}">
                <a16:creationId xmlns:a16="http://schemas.microsoft.com/office/drawing/2014/main" xmlns="" id="{B47F0C09-935A-4A9F-9D9B-75F670BC2EFB}"/>
              </a:ext>
            </a:extLst>
          </p:cNvPr>
          <p:cNvSpPr txBox="1"/>
          <p:nvPr/>
        </p:nvSpPr>
        <p:spPr>
          <a:xfrm>
            <a:off x="-70414" y="3865233"/>
            <a:ext cx="12192000" cy="923330"/>
          </a:xfrm>
          <a:prstGeom prst="rect">
            <a:avLst/>
          </a:prstGeom>
          <a:noFill/>
        </p:spPr>
        <p:txBody>
          <a:bodyPr wrap="square" rtlCol="0" anchor="ctr">
            <a:spAutoFit/>
          </a:bodyPr>
          <a:lstStyle/>
          <a:p>
            <a:pPr algn="ctr"/>
            <a:r>
              <a:rPr lang="zh-TW" altLang="en-US" sz="5400" dirty="0">
                <a:solidFill>
                  <a:schemeClr val="bg1"/>
                </a:solidFill>
                <a:latin typeface="微軟正黑體" pitchFamily="34" charset="-120"/>
                <a:ea typeface="微軟正黑體" pitchFamily="34" charset="-120"/>
              </a:rPr>
              <a:t>多功能排班表</a:t>
            </a:r>
            <a:endParaRPr lang="ko-KR" altLang="en-US" sz="5400" dirty="0">
              <a:solidFill>
                <a:schemeClr val="bg1"/>
              </a:solidFill>
              <a:latin typeface="微軟正黑體" pitchFamily="34" charset="-120"/>
              <a:cs typeface="Arial" pitchFamily="34" charset="0"/>
            </a:endParaRPr>
          </a:p>
        </p:txBody>
      </p:sp>
      <p:sp>
        <p:nvSpPr>
          <p:cNvPr id="80" name="TextBox 79">
            <a:extLst>
              <a:ext uri="{FF2B5EF4-FFF2-40B4-BE49-F238E27FC236}">
                <a16:creationId xmlns:a16="http://schemas.microsoft.com/office/drawing/2014/main" xmlns="" id="{F10AD175-3BE0-4030-A3E2-687241974AF5}"/>
              </a:ext>
            </a:extLst>
          </p:cNvPr>
          <p:cNvSpPr txBox="1"/>
          <p:nvPr/>
        </p:nvSpPr>
        <p:spPr>
          <a:xfrm>
            <a:off x="6080384" y="4889572"/>
            <a:ext cx="2266912" cy="666977"/>
          </a:xfrm>
          <a:prstGeom prst="rect">
            <a:avLst/>
          </a:prstGeom>
          <a:noFill/>
        </p:spPr>
        <p:txBody>
          <a:bodyPr wrap="square" rtlCol="0" anchor="ctr">
            <a:spAutoFit/>
          </a:bodyPr>
          <a:lstStyle/>
          <a:p>
            <a:r>
              <a:rPr lang="zh-TW" altLang="en-US" sz="1867" dirty="0">
                <a:solidFill>
                  <a:schemeClr val="bg1"/>
                </a:solidFill>
                <a:latin typeface="微軟正黑體" pitchFamily="34" charset="-120"/>
                <a:ea typeface="微軟正黑體" pitchFamily="34" charset="-120"/>
                <a:cs typeface="Arial" pitchFamily="34" charset="0"/>
              </a:rPr>
              <a:t>報告日期</a:t>
            </a:r>
            <a:r>
              <a:rPr lang="en-US" altLang="zh-TW" sz="1867" dirty="0">
                <a:solidFill>
                  <a:schemeClr val="bg1"/>
                </a:solidFill>
                <a:latin typeface="微軟正黑體" pitchFamily="34" charset="-120"/>
                <a:ea typeface="微軟正黑體" pitchFamily="34" charset="-120"/>
                <a:cs typeface="Arial" pitchFamily="34" charset="0"/>
              </a:rPr>
              <a:t>: 6/5</a:t>
            </a:r>
          </a:p>
          <a:p>
            <a:r>
              <a:rPr lang="zh-TW" altLang="en-US" sz="1867" dirty="0">
                <a:solidFill>
                  <a:schemeClr val="bg1"/>
                </a:solidFill>
                <a:latin typeface="微軟正黑體" pitchFamily="34" charset="-120"/>
                <a:ea typeface="微軟正黑體" pitchFamily="34" charset="-120"/>
                <a:cs typeface="Arial" pitchFamily="34" charset="0"/>
              </a:rPr>
              <a:t>報告者</a:t>
            </a:r>
            <a:r>
              <a:rPr lang="en-US" altLang="zh-TW" sz="1867" dirty="0">
                <a:solidFill>
                  <a:schemeClr val="bg1"/>
                </a:solidFill>
                <a:latin typeface="微軟正黑體" pitchFamily="34" charset="-120"/>
                <a:ea typeface="微軟正黑體" pitchFamily="34" charset="-120"/>
                <a:cs typeface="Arial" pitchFamily="34" charset="0"/>
              </a:rPr>
              <a:t>:17</a:t>
            </a:r>
            <a:r>
              <a:rPr lang="zh-TW" altLang="en-US" sz="1867" dirty="0">
                <a:solidFill>
                  <a:schemeClr val="bg1"/>
                </a:solidFill>
                <a:latin typeface="微軟正黑體" pitchFamily="34" charset="-120"/>
                <a:ea typeface="微軟正黑體" pitchFamily="34" charset="-120"/>
                <a:cs typeface="Arial" pitchFamily="34" charset="0"/>
              </a:rPr>
              <a:t>號 潘頡</a:t>
            </a:r>
          </a:p>
        </p:txBody>
      </p:sp>
      <p:grpSp>
        <p:nvGrpSpPr>
          <p:cNvPr id="81" name="Group 80">
            <a:extLst>
              <a:ext uri="{FF2B5EF4-FFF2-40B4-BE49-F238E27FC236}">
                <a16:creationId xmlns:a16="http://schemas.microsoft.com/office/drawing/2014/main" xmlns="" id="{8FD2392F-C380-4BD9-902C-28202B55DC4C}"/>
              </a:ext>
            </a:extLst>
          </p:cNvPr>
          <p:cNvGrpSpPr/>
          <p:nvPr/>
        </p:nvGrpSpPr>
        <p:grpSpPr>
          <a:xfrm>
            <a:off x="10026187" y="373222"/>
            <a:ext cx="1544830" cy="379655"/>
            <a:chOff x="864753" y="5771941"/>
            <a:chExt cx="1544830" cy="379655"/>
          </a:xfrm>
        </p:grpSpPr>
        <p:sp>
          <p:nvSpPr>
            <p:cNvPr id="82" name="Rounded Rectangle 7">
              <a:extLst>
                <a:ext uri="{FF2B5EF4-FFF2-40B4-BE49-F238E27FC236}">
                  <a16:creationId xmlns:a16="http://schemas.microsoft.com/office/drawing/2014/main" xmlns="" id="{627FFB3F-80CA-4BB5-8943-16BEAEAB0DC0}"/>
                </a:ext>
              </a:extLst>
            </p:cNvPr>
            <p:cNvSpPr/>
            <p:nvPr/>
          </p:nvSpPr>
          <p:spPr>
            <a:xfrm>
              <a:off x="864753" y="5771941"/>
              <a:ext cx="1544830" cy="379655"/>
            </a:xfrm>
            <a:prstGeom prst="roundRect">
              <a:avLst>
                <a:gd name="adj" fmla="val 50000"/>
              </a:avLst>
            </a:prstGeom>
            <a:solidFill>
              <a:schemeClr val="bg1">
                <a:alpha val="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83" name="Freeform: Shape 82">
              <a:extLst>
                <a:ext uri="{FF2B5EF4-FFF2-40B4-BE49-F238E27FC236}">
                  <a16:creationId xmlns:a16="http://schemas.microsoft.com/office/drawing/2014/main" xmlns="" id="{2DE70F6E-F165-447D-8E24-575D935A9C62}"/>
                </a:ext>
              </a:extLst>
            </p:cNvPr>
            <p:cNvSpPr/>
            <p:nvPr/>
          </p:nvSpPr>
          <p:spPr>
            <a:xfrm>
              <a:off x="1588921" y="5849255"/>
              <a:ext cx="476008" cy="230584"/>
            </a:xfrm>
            <a:custGeom>
              <a:avLst/>
              <a:gdLst>
                <a:gd name="connsiteX0" fmla="*/ 208619 w 476008"/>
                <a:gd name="connsiteY0" fmla="*/ 31142 h 184091"/>
                <a:gd name="connsiteX1" fmla="*/ 208619 w 476008"/>
                <a:gd name="connsiteY1" fmla="*/ 83381 h 184091"/>
                <a:gd name="connsiteX2" fmla="*/ 228962 w 476008"/>
                <a:gd name="connsiteY2" fmla="*/ 83381 h 184091"/>
                <a:gd name="connsiteX3" fmla="*/ 258347 w 476008"/>
                <a:gd name="connsiteY3" fmla="*/ 80493 h 184091"/>
                <a:gd name="connsiteX4" fmla="*/ 269962 w 476008"/>
                <a:gd name="connsiteY4" fmla="*/ 71452 h 184091"/>
                <a:gd name="connsiteX5" fmla="*/ 274169 w 476008"/>
                <a:gd name="connsiteY5" fmla="*/ 57136 h 184091"/>
                <a:gd name="connsiteX6" fmla="*/ 268267 w 476008"/>
                <a:gd name="connsiteY6" fmla="*/ 40560 h 184091"/>
                <a:gd name="connsiteX7" fmla="*/ 253324 w 476008"/>
                <a:gd name="connsiteY7" fmla="*/ 32398 h 184091"/>
                <a:gd name="connsiteX8" fmla="*/ 226576 w 476008"/>
                <a:gd name="connsiteY8" fmla="*/ 31142 h 184091"/>
                <a:gd name="connsiteX9" fmla="*/ 37169 w 476008"/>
                <a:gd name="connsiteY9" fmla="*/ 31142 h 184091"/>
                <a:gd name="connsiteX10" fmla="*/ 37169 w 476008"/>
                <a:gd name="connsiteY10" fmla="*/ 83381 h 184091"/>
                <a:gd name="connsiteX11" fmla="*/ 57512 w 476008"/>
                <a:gd name="connsiteY11" fmla="*/ 83381 h 184091"/>
                <a:gd name="connsiteX12" fmla="*/ 86897 w 476008"/>
                <a:gd name="connsiteY12" fmla="*/ 80493 h 184091"/>
                <a:gd name="connsiteX13" fmla="*/ 98512 w 476008"/>
                <a:gd name="connsiteY13" fmla="*/ 71452 h 184091"/>
                <a:gd name="connsiteX14" fmla="*/ 102719 w 476008"/>
                <a:gd name="connsiteY14" fmla="*/ 57136 h 184091"/>
                <a:gd name="connsiteX15" fmla="*/ 96817 w 476008"/>
                <a:gd name="connsiteY15" fmla="*/ 40560 h 184091"/>
                <a:gd name="connsiteX16" fmla="*/ 81874 w 476008"/>
                <a:gd name="connsiteY16" fmla="*/ 32398 h 184091"/>
                <a:gd name="connsiteX17" fmla="*/ 55126 w 476008"/>
                <a:gd name="connsiteY17" fmla="*/ 31142 h 184091"/>
                <a:gd name="connsiteX18" fmla="*/ 329714 w 476008"/>
                <a:gd name="connsiteY18" fmla="*/ 0 h 184091"/>
                <a:gd name="connsiteX19" fmla="*/ 476008 w 476008"/>
                <a:gd name="connsiteY19" fmla="*/ 0 h 184091"/>
                <a:gd name="connsiteX20" fmla="*/ 476008 w 476008"/>
                <a:gd name="connsiteY20" fmla="*/ 31142 h 184091"/>
                <a:gd name="connsiteX21" fmla="*/ 421509 w 476008"/>
                <a:gd name="connsiteY21" fmla="*/ 31142 h 184091"/>
                <a:gd name="connsiteX22" fmla="*/ 421509 w 476008"/>
                <a:gd name="connsiteY22" fmla="*/ 184091 h 184091"/>
                <a:gd name="connsiteX23" fmla="*/ 384339 w 476008"/>
                <a:gd name="connsiteY23" fmla="*/ 184091 h 184091"/>
                <a:gd name="connsiteX24" fmla="*/ 384339 w 476008"/>
                <a:gd name="connsiteY24" fmla="*/ 31142 h 184091"/>
                <a:gd name="connsiteX25" fmla="*/ 329714 w 476008"/>
                <a:gd name="connsiteY25" fmla="*/ 31142 h 184091"/>
                <a:gd name="connsiteX26" fmla="*/ 171450 w 476008"/>
                <a:gd name="connsiteY26" fmla="*/ 0 h 184091"/>
                <a:gd name="connsiteX27" fmla="*/ 231097 w 476008"/>
                <a:gd name="connsiteY27" fmla="*/ 0 h 184091"/>
                <a:gd name="connsiteX28" fmla="*/ 275299 w 476008"/>
                <a:gd name="connsiteY28" fmla="*/ 2763 h 184091"/>
                <a:gd name="connsiteX29" fmla="*/ 301795 w 476008"/>
                <a:gd name="connsiteY29" fmla="*/ 20783 h 184091"/>
                <a:gd name="connsiteX30" fmla="*/ 312469 w 476008"/>
                <a:gd name="connsiteY30" fmla="*/ 56634 h 184091"/>
                <a:gd name="connsiteX31" fmla="*/ 306316 w 476008"/>
                <a:gd name="connsiteY31" fmla="*/ 85139 h 184091"/>
                <a:gd name="connsiteX32" fmla="*/ 290682 w 476008"/>
                <a:gd name="connsiteY32" fmla="*/ 103285 h 184091"/>
                <a:gd name="connsiteX33" fmla="*/ 271406 w 476008"/>
                <a:gd name="connsiteY33" fmla="*/ 112012 h 184091"/>
                <a:gd name="connsiteX34" fmla="*/ 232855 w 476008"/>
                <a:gd name="connsiteY34" fmla="*/ 114649 h 184091"/>
                <a:gd name="connsiteX35" fmla="*/ 208619 w 476008"/>
                <a:gd name="connsiteY35" fmla="*/ 114649 h 184091"/>
                <a:gd name="connsiteX36" fmla="*/ 208619 w 476008"/>
                <a:gd name="connsiteY36" fmla="*/ 184091 h 184091"/>
                <a:gd name="connsiteX37" fmla="*/ 171450 w 476008"/>
                <a:gd name="connsiteY37" fmla="*/ 184091 h 184091"/>
                <a:gd name="connsiteX38" fmla="*/ 0 w 476008"/>
                <a:gd name="connsiteY38" fmla="*/ 0 h 184091"/>
                <a:gd name="connsiteX39" fmla="*/ 59647 w 476008"/>
                <a:gd name="connsiteY39" fmla="*/ 0 h 184091"/>
                <a:gd name="connsiteX40" fmla="*/ 103849 w 476008"/>
                <a:gd name="connsiteY40" fmla="*/ 2763 h 184091"/>
                <a:gd name="connsiteX41" fmla="*/ 130345 w 476008"/>
                <a:gd name="connsiteY41" fmla="*/ 20783 h 184091"/>
                <a:gd name="connsiteX42" fmla="*/ 141019 w 476008"/>
                <a:gd name="connsiteY42" fmla="*/ 56634 h 184091"/>
                <a:gd name="connsiteX43" fmla="*/ 134866 w 476008"/>
                <a:gd name="connsiteY43" fmla="*/ 85139 h 184091"/>
                <a:gd name="connsiteX44" fmla="*/ 119232 w 476008"/>
                <a:gd name="connsiteY44" fmla="*/ 103285 h 184091"/>
                <a:gd name="connsiteX45" fmla="*/ 99956 w 476008"/>
                <a:gd name="connsiteY45" fmla="*/ 112012 h 184091"/>
                <a:gd name="connsiteX46" fmla="*/ 61405 w 476008"/>
                <a:gd name="connsiteY46" fmla="*/ 114649 h 184091"/>
                <a:gd name="connsiteX47" fmla="*/ 37169 w 476008"/>
                <a:gd name="connsiteY47" fmla="*/ 114649 h 184091"/>
                <a:gd name="connsiteX48" fmla="*/ 37169 w 476008"/>
                <a:gd name="connsiteY48" fmla="*/ 184091 h 184091"/>
                <a:gd name="connsiteX49" fmla="*/ 0 w 476008"/>
                <a:gd name="connsiteY49" fmla="*/ 184091 h 184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76008" h="184091">
                  <a:moveTo>
                    <a:pt x="208619" y="31142"/>
                  </a:moveTo>
                  <a:lnTo>
                    <a:pt x="208619" y="83381"/>
                  </a:lnTo>
                  <a:lnTo>
                    <a:pt x="228962" y="83381"/>
                  </a:lnTo>
                  <a:cubicBezTo>
                    <a:pt x="243613" y="83381"/>
                    <a:pt x="253407" y="82418"/>
                    <a:pt x="258347" y="80493"/>
                  </a:cubicBezTo>
                  <a:cubicBezTo>
                    <a:pt x="263286" y="78567"/>
                    <a:pt x="267158" y="75554"/>
                    <a:pt x="269962" y="71452"/>
                  </a:cubicBezTo>
                  <a:cubicBezTo>
                    <a:pt x="272767" y="67350"/>
                    <a:pt x="274169" y="62578"/>
                    <a:pt x="274169" y="57136"/>
                  </a:cubicBezTo>
                  <a:cubicBezTo>
                    <a:pt x="274169" y="50439"/>
                    <a:pt x="272202" y="44914"/>
                    <a:pt x="268267" y="40560"/>
                  </a:cubicBezTo>
                  <a:cubicBezTo>
                    <a:pt x="264332" y="36207"/>
                    <a:pt x="259351" y="33486"/>
                    <a:pt x="253324" y="32398"/>
                  </a:cubicBezTo>
                  <a:cubicBezTo>
                    <a:pt x="248887" y="31561"/>
                    <a:pt x="239971" y="31142"/>
                    <a:pt x="226576" y="31142"/>
                  </a:cubicBezTo>
                  <a:close/>
                  <a:moveTo>
                    <a:pt x="37169" y="31142"/>
                  </a:moveTo>
                  <a:lnTo>
                    <a:pt x="37169" y="83381"/>
                  </a:lnTo>
                  <a:lnTo>
                    <a:pt x="57512" y="83381"/>
                  </a:lnTo>
                  <a:cubicBezTo>
                    <a:pt x="72163" y="83381"/>
                    <a:pt x="81957" y="82418"/>
                    <a:pt x="86897" y="80493"/>
                  </a:cubicBezTo>
                  <a:cubicBezTo>
                    <a:pt x="91836" y="78567"/>
                    <a:pt x="95708" y="75554"/>
                    <a:pt x="98512" y="71452"/>
                  </a:cubicBezTo>
                  <a:cubicBezTo>
                    <a:pt x="101317" y="67350"/>
                    <a:pt x="102719" y="62578"/>
                    <a:pt x="102719" y="57136"/>
                  </a:cubicBezTo>
                  <a:cubicBezTo>
                    <a:pt x="102719" y="50439"/>
                    <a:pt x="100752" y="44914"/>
                    <a:pt x="96817" y="40560"/>
                  </a:cubicBezTo>
                  <a:cubicBezTo>
                    <a:pt x="92882" y="36207"/>
                    <a:pt x="87901" y="33486"/>
                    <a:pt x="81874" y="32398"/>
                  </a:cubicBezTo>
                  <a:cubicBezTo>
                    <a:pt x="77437" y="31561"/>
                    <a:pt x="68521" y="31142"/>
                    <a:pt x="55126" y="31142"/>
                  </a:cubicBezTo>
                  <a:close/>
                  <a:moveTo>
                    <a:pt x="329714" y="0"/>
                  </a:moveTo>
                  <a:lnTo>
                    <a:pt x="476008" y="0"/>
                  </a:lnTo>
                  <a:lnTo>
                    <a:pt x="476008" y="31142"/>
                  </a:lnTo>
                  <a:lnTo>
                    <a:pt x="421509" y="31142"/>
                  </a:lnTo>
                  <a:lnTo>
                    <a:pt x="421509" y="184091"/>
                  </a:lnTo>
                  <a:lnTo>
                    <a:pt x="384339" y="184091"/>
                  </a:lnTo>
                  <a:lnTo>
                    <a:pt x="384339" y="31142"/>
                  </a:lnTo>
                  <a:lnTo>
                    <a:pt x="329714" y="31142"/>
                  </a:lnTo>
                  <a:close/>
                  <a:moveTo>
                    <a:pt x="171450" y="0"/>
                  </a:moveTo>
                  <a:lnTo>
                    <a:pt x="231097" y="0"/>
                  </a:lnTo>
                  <a:cubicBezTo>
                    <a:pt x="253700" y="0"/>
                    <a:pt x="268434" y="921"/>
                    <a:pt x="275299" y="2763"/>
                  </a:cubicBezTo>
                  <a:cubicBezTo>
                    <a:pt x="285847" y="5525"/>
                    <a:pt x="294679" y="11532"/>
                    <a:pt x="301795" y="20783"/>
                  </a:cubicBezTo>
                  <a:cubicBezTo>
                    <a:pt x="308911" y="30033"/>
                    <a:pt x="312469" y="41984"/>
                    <a:pt x="312469" y="56634"/>
                  </a:cubicBezTo>
                  <a:cubicBezTo>
                    <a:pt x="312469" y="67936"/>
                    <a:pt x="310418" y="77437"/>
                    <a:pt x="306316" y="85139"/>
                  </a:cubicBezTo>
                  <a:cubicBezTo>
                    <a:pt x="302214" y="92841"/>
                    <a:pt x="297002" y="98889"/>
                    <a:pt x="290682" y="103285"/>
                  </a:cubicBezTo>
                  <a:cubicBezTo>
                    <a:pt x="284361" y="107680"/>
                    <a:pt x="277936" y="110589"/>
                    <a:pt x="271406" y="112012"/>
                  </a:cubicBezTo>
                  <a:cubicBezTo>
                    <a:pt x="262532" y="113770"/>
                    <a:pt x="249682" y="114649"/>
                    <a:pt x="232855" y="114649"/>
                  </a:cubicBezTo>
                  <a:lnTo>
                    <a:pt x="208619" y="114649"/>
                  </a:lnTo>
                  <a:lnTo>
                    <a:pt x="208619" y="184091"/>
                  </a:lnTo>
                  <a:lnTo>
                    <a:pt x="171450" y="184091"/>
                  </a:lnTo>
                  <a:close/>
                  <a:moveTo>
                    <a:pt x="0" y="0"/>
                  </a:moveTo>
                  <a:lnTo>
                    <a:pt x="59647" y="0"/>
                  </a:lnTo>
                  <a:cubicBezTo>
                    <a:pt x="82250" y="0"/>
                    <a:pt x="96984" y="921"/>
                    <a:pt x="103849" y="2763"/>
                  </a:cubicBezTo>
                  <a:cubicBezTo>
                    <a:pt x="114397" y="5525"/>
                    <a:pt x="123229" y="11532"/>
                    <a:pt x="130345" y="20783"/>
                  </a:cubicBezTo>
                  <a:cubicBezTo>
                    <a:pt x="137461" y="30033"/>
                    <a:pt x="141019" y="41984"/>
                    <a:pt x="141019" y="56634"/>
                  </a:cubicBezTo>
                  <a:cubicBezTo>
                    <a:pt x="141019" y="67936"/>
                    <a:pt x="138968" y="77437"/>
                    <a:pt x="134866" y="85139"/>
                  </a:cubicBezTo>
                  <a:cubicBezTo>
                    <a:pt x="130764" y="92841"/>
                    <a:pt x="125552" y="98889"/>
                    <a:pt x="119232" y="103285"/>
                  </a:cubicBezTo>
                  <a:cubicBezTo>
                    <a:pt x="112911" y="107680"/>
                    <a:pt x="106486" y="110589"/>
                    <a:pt x="99956" y="112012"/>
                  </a:cubicBezTo>
                  <a:cubicBezTo>
                    <a:pt x="91082" y="113770"/>
                    <a:pt x="78232" y="114649"/>
                    <a:pt x="61405" y="114649"/>
                  </a:cubicBezTo>
                  <a:lnTo>
                    <a:pt x="37169" y="114649"/>
                  </a:lnTo>
                  <a:lnTo>
                    <a:pt x="37169" y="184091"/>
                  </a:lnTo>
                  <a:lnTo>
                    <a:pt x="0" y="18409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Shape 83">
              <a:extLst>
                <a:ext uri="{FF2B5EF4-FFF2-40B4-BE49-F238E27FC236}">
                  <a16:creationId xmlns:a16="http://schemas.microsoft.com/office/drawing/2014/main" xmlns="" id="{423A6D75-8027-4C8C-8624-E745F7E07DB1}"/>
                </a:ext>
              </a:extLst>
            </p:cNvPr>
            <p:cNvSpPr/>
            <p:nvPr/>
          </p:nvSpPr>
          <p:spPr>
            <a:xfrm>
              <a:off x="1095829" y="5851239"/>
              <a:ext cx="164495" cy="228600"/>
            </a:xfrm>
            <a:custGeom>
              <a:avLst/>
              <a:gdLst>
                <a:gd name="connsiteX0" fmla="*/ 0 w 164495"/>
                <a:gd name="connsiteY0" fmla="*/ 208038 h 212876"/>
                <a:gd name="connsiteX1" fmla="*/ 79828 w 164495"/>
                <a:gd name="connsiteY1" fmla="*/ 0 h 212876"/>
                <a:gd name="connsiteX2" fmla="*/ 164495 w 164495"/>
                <a:gd name="connsiteY2" fmla="*/ 212876 h 212876"/>
              </a:gdLst>
              <a:ahLst/>
              <a:cxnLst>
                <a:cxn ang="0">
                  <a:pos x="connsiteX0" y="connsiteY0"/>
                </a:cxn>
                <a:cxn ang="0">
                  <a:pos x="connsiteX1" y="connsiteY1"/>
                </a:cxn>
                <a:cxn ang="0">
                  <a:pos x="connsiteX2" y="connsiteY2"/>
                </a:cxn>
              </a:cxnLst>
              <a:rect l="l" t="t" r="r" b="b"/>
              <a:pathLst>
                <a:path w="164495" h="212876">
                  <a:moveTo>
                    <a:pt x="0" y="208038"/>
                  </a:moveTo>
                  <a:lnTo>
                    <a:pt x="79828" y="0"/>
                  </a:lnTo>
                  <a:lnTo>
                    <a:pt x="164495" y="212876"/>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Freeform: Shape 84">
              <a:extLst>
                <a:ext uri="{FF2B5EF4-FFF2-40B4-BE49-F238E27FC236}">
                  <a16:creationId xmlns:a16="http://schemas.microsoft.com/office/drawing/2014/main" xmlns="" id="{CCD388C9-1881-44A7-B4B8-4382DB29814B}"/>
                </a:ext>
              </a:extLst>
            </p:cNvPr>
            <p:cNvSpPr/>
            <p:nvPr/>
          </p:nvSpPr>
          <p:spPr>
            <a:xfrm>
              <a:off x="1303867" y="5851239"/>
              <a:ext cx="101600" cy="228600"/>
            </a:xfrm>
            <a:custGeom>
              <a:avLst/>
              <a:gdLst>
                <a:gd name="connsiteX0" fmla="*/ 4838 w 101600"/>
                <a:gd name="connsiteY0" fmla="*/ 0 h 220133"/>
                <a:gd name="connsiteX1" fmla="*/ 0 w 101600"/>
                <a:gd name="connsiteY1" fmla="*/ 220133 h 220133"/>
                <a:gd name="connsiteX2" fmla="*/ 101600 w 101600"/>
                <a:gd name="connsiteY2" fmla="*/ 220133 h 220133"/>
              </a:gdLst>
              <a:ahLst/>
              <a:cxnLst>
                <a:cxn ang="0">
                  <a:pos x="connsiteX0" y="connsiteY0"/>
                </a:cxn>
                <a:cxn ang="0">
                  <a:pos x="connsiteX1" y="connsiteY1"/>
                </a:cxn>
                <a:cxn ang="0">
                  <a:pos x="connsiteX2" y="connsiteY2"/>
                </a:cxn>
              </a:cxnLst>
              <a:rect l="l" t="t" r="r" b="b"/>
              <a:pathLst>
                <a:path w="101600" h="220133">
                  <a:moveTo>
                    <a:pt x="4838" y="0"/>
                  </a:moveTo>
                  <a:lnTo>
                    <a:pt x="0" y="220133"/>
                  </a:lnTo>
                  <a:lnTo>
                    <a:pt x="101600" y="220133"/>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Shape 85">
              <a:extLst>
                <a:ext uri="{FF2B5EF4-FFF2-40B4-BE49-F238E27FC236}">
                  <a16:creationId xmlns:a16="http://schemas.microsoft.com/office/drawing/2014/main" xmlns="" id="{418E5F55-EBDC-4B38-ABD4-52F874873570}"/>
                </a:ext>
              </a:extLst>
            </p:cNvPr>
            <p:cNvSpPr/>
            <p:nvPr/>
          </p:nvSpPr>
          <p:spPr>
            <a:xfrm>
              <a:off x="1444384" y="5851239"/>
              <a:ext cx="101600" cy="228600"/>
            </a:xfrm>
            <a:custGeom>
              <a:avLst/>
              <a:gdLst>
                <a:gd name="connsiteX0" fmla="*/ 4838 w 101600"/>
                <a:gd name="connsiteY0" fmla="*/ 0 h 220133"/>
                <a:gd name="connsiteX1" fmla="*/ 0 w 101600"/>
                <a:gd name="connsiteY1" fmla="*/ 220133 h 220133"/>
                <a:gd name="connsiteX2" fmla="*/ 101600 w 101600"/>
                <a:gd name="connsiteY2" fmla="*/ 220133 h 220133"/>
              </a:gdLst>
              <a:ahLst/>
              <a:cxnLst>
                <a:cxn ang="0">
                  <a:pos x="connsiteX0" y="connsiteY0"/>
                </a:cxn>
                <a:cxn ang="0">
                  <a:pos x="connsiteX1" y="connsiteY1"/>
                </a:cxn>
                <a:cxn ang="0">
                  <a:pos x="connsiteX2" y="connsiteY2"/>
                </a:cxn>
              </a:cxnLst>
              <a:rect l="l" t="t" r="r" b="b"/>
              <a:pathLst>
                <a:path w="101600" h="220133">
                  <a:moveTo>
                    <a:pt x="4838" y="0"/>
                  </a:moveTo>
                  <a:lnTo>
                    <a:pt x="0" y="220133"/>
                  </a:lnTo>
                  <a:lnTo>
                    <a:pt x="101600" y="220133"/>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a:extLst>
                <a:ext uri="{FF2B5EF4-FFF2-40B4-BE49-F238E27FC236}">
                  <a16:creationId xmlns:a16="http://schemas.microsoft.com/office/drawing/2014/main" xmlns="" id="{5E982F98-C055-4FA6-959D-60D0CEC7E650}"/>
                </a:ext>
              </a:extLst>
            </p:cNvPr>
            <p:cNvSpPr/>
            <p:nvPr/>
          </p:nvSpPr>
          <p:spPr>
            <a:xfrm>
              <a:off x="2031107" y="6013315"/>
              <a:ext cx="217276" cy="66524"/>
            </a:xfrm>
            <a:custGeom>
              <a:avLst/>
              <a:gdLst>
                <a:gd name="connsiteX0" fmla="*/ 0 w 253314"/>
                <a:gd name="connsiteY0" fmla="*/ 61903 h 77558"/>
                <a:gd name="connsiteX1" fmla="*/ 14375 w 253314"/>
                <a:gd name="connsiteY1" fmla="*/ 61903 h 77558"/>
                <a:gd name="connsiteX2" fmla="*/ 14375 w 253314"/>
                <a:gd name="connsiteY2" fmla="*/ 76279 h 77558"/>
                <a:gd name="connsiteX3" fmla="*/ 0 w 253314"/>
                <a:gd name="connsiteY3" fmla="*/ 76279 h 77558"/>
                <a:gd name="connsiteX4" fmla="*/ 138233 w 253314"/>
                <a:gd name="connsiteY4" fmla="*/ 12944 h 77558"/>
                <a:gd name="connsiteX5" fmla="*/ 123141 w 253314"/>
                <a:gd name="connsiteY5" fmla="*/ 19364 h 77558"/>
                <a:gd name="connsiteX6" fmla="*/ 117411 w 253314"/>
                <a:gd name="connsiteY6" fmla="*/ 38728 h 77558"/>
                <a:gd name="connsiteX7" fmla="*/ 123294 w 253314"/>
                <a:gd name="connsiteY7" fmla="*/ 58041 h 77558"/>
                <a:gd name="connsiteX8" fmla="*/ 138233 w 253314"/>
                <a:gd name="connsiteY8" fmla="*/ 64615 h 77558"/>
                <a:gd name="connsiteX9" fmla="*/ 153095 w 253314"/>
                <a:gd name="connsiteY9" fmla="*/ 58092 h 77558"/>
                <a:gd name="connsiteX10" fmla="*/ 158902 w 253314"/>
                <a:gd name="connsiteY10" fmla="*/ 38523 h 77558"/>
                <a:gd name="connsiteX11" fmla="*/ 153248 w 253314"/>
                <a:gd name="connsiteY11" fmla="*/ 19287 h 77558"/>
                <a:gd name="connsiteX12" fmla="*/ 138233 w 253314"/>
                <a:gd name="connsiteY12" fmla="*/ 12944 h 77558"/>
                <a:gd name="connsiteX13" fmla="*/ 180872 w 253314"/>
                <a:gd name="connsiteY13" fmla="*/ 1279 h 77558"/>
                <a:gd name="connsiteX14" fmla="*/ 203536 w 253314"/>
                <a:gd name="connsiteY14" fmla="*/ 1279 h 77558"/>
                <a:gd name="connsiteX15" fmla="*/ 217144 w 253314"/>
                <a:gd name="connsiteY15" fmla="*/ 52439 h 77558"/>
                <a:gd name="connsiteX16" fmla="*/ 230599 w 253314"/>
                <a:gd name="connsiteY16" fmla="*/ 1279 h 77558"/>
                <a:gd name="connsiteX17" fmla="*/ 253314 w 253314"/>
                <a:gd name="connsiteY17" fmla="*/ 1279 h 77558"/>
                <a:gd name="connsiteX18" fmla="*/ 253314 w 253314"/>
                <a:gd name="connsiteY18" fmla="*/ 76279 h 77558"/>
                <a:gd name="connsiteX19" fmla="*/ 239245 w 253314"/>
                <a:gd name="connsiteY19" fmla="*/ 76279 h 77558"/>
                <a:gd name="connsiteX20" fmla="*/ 239245 w 253314"/>
                <a:gd name="connsiteY20" fmla="*/ 17241 h 77558"/>
                <a:gd name="connsiteX21" fmla="*/ 224358 w 253314"/>
                <a:gd name="connsiteY21" fmla="*/ 76279 h 77558"/>
                <a:gd name="connsiteX22" fmla="*/ 209778 w 253314"/>
                <a:gd name="connsiteY22" fmla="*/ 76279 h 77558"/>
                <a:gd name="connsiteX23" fmla="*/ 194941 w 253314"/>
                <a:gd name="connsiteY23" fmla="*/ 17241 h 77558"/>
                <a:gd name="connsiteX24" fmla="*/ 194941 w 253314"/>
                <a:gd name="connsiteY24" fmla="*/ 76279 h 77558"/>
                <a:gd name="connsiteX25" fmla="*/ 180872 w 253314"/>
                <a:gd name="connsiteY25" fmla="*/ 76279 h 77558"/>
                <a:gd name="connsiteX26" fmla="*/ 138080 w 253314"/>
                <a:gd name="connsiteY26" fmla="*/ 0 h 77558"/>
                <a:gd name="connsiteX27" fmla="*/ 164606 w 253314"/>
                <a:gd name="connsiteY27" fmla="*/ 10283 h 77558"/>
                <a:gd name="connsiteX28" fmla="*/ 174556 w 253314"/>
                <a:gd name="connsiteY28" fmla="*/ 38882 h 77558"/>
                <a:gd name="connsiteX29" fmla="*/ 164683 w 253314"/>
                <a:gd name="connsiteY29" fmla="*/ 67301 h 77558"/>
                <a:gd name="connsiteX30" fmla="*/ 138284 w 253314"/>
                <a:gd name="connsiteY30" fmla="*/ 77558 h 77558"/>
                <a:gd name="connsiteX31" fmla="*/ 111681 w 253314"/>
                <a:gd name="connsiteY31" fmla="*/ 67352 h 77558"/>
                <a:gd name="connsiteX32" fmla="*/ 101807 w 253314"/>
                <a:gd name="connsiteY32" fmla="*/ 39240 h 77558"/>
                <a:gd name="connsiteX33" fmla="*/ 105235 w 253314"/>
                <a:gd name="connsiteY33" fmla="*/ 20004 h 77558"/>
                <a:gd name="connsiteX34" fmla="*/ 112218 w 253314"/>
                <a:gd name="connsiteY34" fmla="*/ 9721 h 77558"/>
                <a:gd name="connsiteX35" fmla="*/ 121913 w 253314"/>
                <a:gd name="connsiteY35" fmla="*/ 2967 h 77558"/>
                <a:gd name="connsiteX36" fmla="*/ 138080 w 253314"/>
                <a:gd name="connsiteY36" fmla="*/ 0 h 77558"/>
                <a:gd name="connsiteX37" fmla="*/ 61112 w 253314"/>
                <a:gd name="connsiteY37" fmla="*/ 0 h 77558"/>
                <a:gd name="connsiteX38" fmla="*/ 83469 w 253314"/>
                <a:gd name="connsiteY38" fmla="*/ 8135 h 77558"/>
                <a:gd name="connsiteX39" fmla="*/ 91143 w 253314"/>
                <a:gd name="connsiteY39" fmla="*/ 21948 h 77558"/>
                <a:gd name="connsiteX40" fmla="*/ 76153 w 253314"/>
                <a:gd name="connsiteY40" fmla="*/ 25529 h 77558"/>
                <a:gd name="connsiteX41" fmla="*/ 70602 w 253314"/>
                <a:gd name="connsiteY41" fmla="*/ 16320 h 77558"/>
                <a:gd name="connsiteX42" fmla="*/ 60345 w 253314"/>
                <a:gd name="connsiteY42" fmla="*/ 12944 h 77558"/>
                <a:gd name="connsiteX43" fmla="*/ 46813 w 253314"/>
                <a:gd name="connsiteY43" fmla="*/ 18929 h 77558"/>
                <a:gd name="connsiteX44" fmla="*/ 41620 w 253314"/>
                <a:gd name="connsiteY44" fmla="*/ 38319 h 77558"/>
                <a:gd name="connsiteX45" fmla="*/ 46736 w 253314"/>
                <a:gd name="connsiteY45" fmla="*/ 58578 h 77558"/>
                <a:gd name="connsiteX46" fmla="*/ 60038 w 253314"/>
                <a:gd name="connsiteY46" fmla="*/ 64615 h 77558"/>
                <a:gd name="connsiteX47" fmla="*/ 70423 w 253314"/>
                <a:gd name="connsiteY47" fmla="*/ 60778 h 77558"/>
                <a:gd name="connsiteX48" fmla="*/ 76665 w 253314"/>
                <a:gd name="connsiteY48" fmla="*/ 48704 h 77558"/>
                <a:gd name="connsiteX49" fmla="*/ 91348 w 253314"/>
                <a:gd name="connsiteY49" fmla="*/ 53360 h 77558"/>
                <a:gd name="connsiteX50" fmla="*/ 80118 w 253314"/>
                <a:gd name="connsiteY50" fmla="*/ 71598 h 77558"/>
                <a:gd name="connsiteX51" fmla="*/ 60191 w 253314"/>
                <a:gd name="connsiteY51" fmla="*/ 77558 h 77558"/>
                <a:gd name="connsiteX52" fmla="*/ 35635 w 253314"/>
                <a:gd name="connsiteY52" fmla="*/ 67352 h 77558"/>
                <a:gd name="connsiteX53" fmla="*/ 26017 w 253314"/>
                <a:gd name="connsiteY53" fmla="*/ 39444 h 77558"/>
                <a:gd name="connsiteX54" fmla="*/ 35686 w 253314"/>
                <a:gd name="connsiteY54" fmla="*/ 10360 h 77558"/>
                <a:gd name="connsiteX55" fmla="*/ 61112 w 253314"/>
                <a:gd name="connsiteY55" fmla="*/ 0 h 77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53314" h="77558">
                  <a:moveTo>
                    <a:pt x="0" y="61903"/>
                  </a:moveTo>
                  <a:lnTo>
                    <a:pt x="14375" y="61903"/>
                  </a:lnTo>
                  <a:lnTo>
                    <a:pt x="14375" y="76279"/>
                  </a:lnTo>
                  <a:lnTo>
                    <a:pt x="0" y="76279"/>
                  </a:lnTo>
                  <a:close/>
                  <a:moveTo>
                    <a:pt x="138233" y="12944"/>
                  </a:moveTo>
                  <a:cubicBezTo>
                    <a:pt x="131992" y="12944"/>
                    <a:pt x="126961" y="15084"/>
                    <a:pt x="123141" y="19364"/>
                  </a:cubicBezTo>
                  <a:cubicBezTo>
                    <a:pt x="119321" y="23644"/>
                    <a:pt x="117411" y="30099"/>
                    <a:pt x="117411" y="38728"/>
                  </a:cubicBezTo>
                  <a:cubicBezTo>
                    <a:pt x="117411" y="47221"/>
                    <a:pt x="119372" y="53658"/>
                    <a:pt x="123294" y="58041"/>
                  </a:cubicBezTo>
                  <a:cubicBezTo>
                    <a:pt x="127217" y="62423"/>
                    <a:pt x="132196" y="64615"/>
                    <a:pt x="138233" y="64615"/>
                  </a:cubicBezTo>
                  <a:cubicBezTo>
                    <a:pt x="144270" y="64615"/>
                    <a:pt x="149224" y="62441"/>
                    <a:pt x="153095" y="58092"/>
                  </a:cubicBezTo>
                  <a:cubicBezTo>
                    <a:pt x="156966" y="53743"/>
                    <a:pt x="158902" y="47221"/>
                    <a:pt x="158902" y="38523"/>
                  </a:cubicBezTo>
                  <a:cubicBezTo>
                    <a:pt x="158902" y="29929"/>
                    <a:pt x="157017" y="23517"/>
                    <a:pt x="153248" y="19287"/>
                  </a:cubicBezTo>
                  <a:cubicBezTo>
                    <a:pt x="149480" y="15058"/>
                    <a:pt x="144475" y="12944"/>
                    <a:pt x="138233" y="12944"/>
                  </a:cubicBezTo>
                  <a:close/>
                  <a:moveTo>
                    <a:pt x="180872" y="1279"/>
                  </a:moveTo>
                  <a:lnTo>
                    <a:pt x="203536" y="1279"/>
                  </a:lnTo>
                  <a:lnTo>
                    <a:pt x="217144" y="52439"/>
                  </a:lnTo>
                  <a:lnTo>
                    <a:pt x="230599" y="1279"/>
                  </a:lnTo>
                  <a:lnTo>
                    <a:pt x="253314" y="1279"/>
                  </a:lnTo>
                  <a:lnTo>
                    <a:pt x="253314" y="76279"/>
                  </a:lnTo>
                  <a:lnTo>
                    <a:pt x="239245" y="76279"/>
                  </a:lnTo>
                  <a:lnTo>
                    <a:pt x="239245" y="17241"/>
                  </a:lnTo>
                  <a:lnTo>
                    <a:pt x="224358" y="76279"/>
                  </a:lnTo>
                  <a:lnTo>
                    <a:pt x="209778" y="76279"/>
                  </a:lnTo>
                  <a:lnTo>
                    <a:pt x="194941" y="17241"/>
                  </a:lnTo>
                  <a:lnTo>
                    <a:pt x="194941" y="76279"/>
                  </a:lnTo>
                  <a:lnTo>
                    <a:pt x="180872" y="76279"/>
                  </a:lnTo>
                  <a:close/>
                  <a:moveTo>
                    <a:pt x="138080" y="0"/>
                  </a:moveTo>
                  <a:cubicBezTo>
                    <a:pt x="149130" y="0"/>
                    <a:pt x="157972" y="3428"/>
                    <a:pt x="164606" y="10283"/>
                  </a:cubicBezTo>
                  <a:cubicBezTo>
                    <a:pt x="171240" y="17139"/>
                    <a:pt x="174556" y="26671"/>
                    <a:pt x="174556" y="38882"/>
                  </a:cubicBezTo>
                  <a:cubicBezTo>
                    <a:pt x="174556" y="50989"/>
                    <a:pt x="171265" y="60462"/>
                    <a:pt x="164683" y="67301"/>
                  </a:cubicBezTo>
                  <a:cubicBezTo>
                    <a:pt x="158100" y="74139"/>
                    <a:pt x="149301" y="77558"/>
                    <a:pt x="138284" y="77558"/>
                  </a:cubicBezTo>
                  <a:cubicBezTo>
                    <a:pt x="127131" y="77558"/>
                    <a:pt x="118264" y="74156"/>
                    <a:pt x="111681" y="67352"/>
                  </a:cubicBezTo>
                  <a:cubicBezTo>
                    <a:pt x="105099" y="60548"/>
                    <a:pt x="101807" y="51177"/>
                    <a:pt x="101807" y="39240"/>
                  </a:cubicBezTo>
                  <a:cubicBezTo>
                    <a:pt x="101807" y="31600"/>
                    <a:pt x="102950" y="25188"/>
                    <a:pt x="105235" y="20004"/>
                  </a:cubicBezTo>
                  <a:cubicBezTo>
                    <a:pt x="106940" y="16184"/>
                    <a:pt x="109268" y="12756"/>
                    <a:pt x="112218" y="9721"/>
                  </a:cubicBezTo>
                  <a:cubicBezTo>
                    <a:pt x="115169" y="6685"/>
                    <a:pt x="118400" y="4434"/>
                    <a:pt x="121913" y="2967"/>
                  </a:cubicBezTo>
                  <a:cubicBezTo>
                    <a:pt x="126586" y="989"/>
                    <a:pt x="131975" y="0"/>
                    <a:pt x="138080" y="0"/>
                  </a:cubicBezTo>
                  <a:close/>
                  <a:moveTo>
                    <a:pt x="61112" y="0"/>
                  </a:moveTo>
                  <a:cubicBezTo>
                    <a:pt x="70287" y="0"/>
                    <a:pt x="77739" y="2712"/>
                    <a:pt x="83469" y="8135"/>
                  </a:cubicBezTo>
                  <a:cubicBezTo>
                    <a:pt x="86880" y="11341"/>
                    <a:pt x="89438" y="15945"/>
                    <a:pt x="91143" y="21948"/>
                  </a:cubicBezTo>
                  <a:lnTo>
                    <a:pt x="76153" y="25529"/>
                  </a:lnTo>
                  <a:cubicBezTo>
                    <a:pt x="75266" y="21641"/>
                    <a:pt x="73416" y="18571"/>
                    <a:pt x="70602" y="16320"/>
                  </a:cubicBezTo>
                  <a:cubicBezTo>
                    <a:pt x="67788" y="14069"/>
                    <a:pt x="64369" y="12944"/>
                    <a:pt x="60345" y="12944"/>
                  </a:cubicBezTo>
                  <a:cubicBezTo>
                    <a:pt x="54785" y="12944"/>
                    <a:pt x="50275" y="14939"/>
                    <a:pt x="46813" y="18929"/>
                  </a:cubicBezTo>
                  <a:cubicBezTo>
                    <a:pt x="43351" y="22920"/>
                    <a:pt x="41620" y="29383"/>
                    <a:pt x="41620" y="38319"/>
                  </a:cubicBezTo>
                  <a:cubicBezTo>
                    <a:pt x="41620" y="47800"/>
                    <a:pt x="43326" y="54553"/>
                    <a:pt x="46736" y="58578"/>
                  </a:cubicBezTo>
                  <a:cubicBezTo>
                    <a:pt x="50147" y="62603"/>
                    <a:pt x="54581" y="64615"/>
                    <a:pt x="60038" y="64615"/>
                  </a:cubicBezTo>
                  <a:cubicBezTo>
                    <a:pt x="64062" y="64615"/>
                    <a:pt x="67524" y="63336"/>
                    <a:pt x="70423" y="60778"/>
                  </a:cubicBezTo>
                  <a:cubicBezTo>
                    <a:pt x="73322" y="58220"/>
                    <a:pt x="75403" y="54195"/>
                    <a:pt x="76665" y="48704"/>
                  </a:cubicBezTo>
                  <a:lnTo>
                    <a:pt x="91348" y="53360"/>
                  </a:lnTo>
                  <a:cubicBezTo>
                    <a:pt x="89097" y="61545"/>
                    <a:pt x="85353" y="67625"/>
                    <a:pt x="80118" y="71598"/>
                  </a:cubicBezTo>
                  <a:cubicBezTo>
                    <a:pt x="74883" y="75572"/>
                    <a:pt x="68240" y="77558"/>
                    <a:pt x="60191" y="77558"/>
                  </a:cubicBezTo>
                  <a:cubicBezTo>
                    <a:pt x="50232" y="77558"/>
                    <a:pt x="42047" y="74156"/>
                    <a:pt x="35635" y="67352"/>
                  </a:cubicBezTo>
                  <a:cubicBezTo>
                    <a:pt x="29223" y="60548"/>
                    <a:pt x="26017" y="51245"/>
                    <a:pt x="26017" y="39444"/>
                  </a:cubicBezTo>
                  <a:cubicBezTo>
                    <a:pt x="26017" y="26961"/>
                    <a:pt x="29240" y="17267"/>
                    <a:pt x="35686" y="10360"/>
                  </a:cubicBezTo>
                  <a:cubicBezTo>
                    <a:pt x="42132" y="3453"/>
                    <a:pt x="50607" y="0"/>
                    <a:pt x="611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3">
            <a:extLst>
              <a:ext uri="{FF2B5EF4-FFF2-40B4-BE49-F238E27FC236}">
                <a16:creationId xmlns:a16="http://schemas.microsoft.com/office/drawing/2014/main" xmlns="" id="{8443A88D-85DD-43A3-8732-47D97401EECE}"/>
              </a:ext>
            </a:extLst>
          </p:cNvPr>
          <p:cNvGrpSpPr/>
          <p:nvPr/>
        </p:nvGrpSpPr>
        <p:grpSpPr>
          <a:xfrm>
            <a:off x="2904492" y="1491640"/>
            <a:ext cx="719484" cy="1265041"/>
            <a:chOff x="2904492" y="1491640"/>
            <a:chExt cx="719484" cy="1265041"/>
          </a:xfrm>
        </p:grpSpPr>
        <p:grpSp>
          <p:nvGrpSpPr>
            <p:cNvPr id="114" name="Group 113">
              <a:extLst>
                <a:ext uri="{FF2B5EF4-FFF2-40B4-BE49-F238E27FC236}">
                  <a16:creationId xmlns:a16="http://schemas.microsoft.com/office/drawing/2014/main" xmlns="" id="{102E8560-FD37-4513-B6D2-1C6C77AAFC4D}"/>
                </a:ext>
              </a:extLst>
            </p:cNvPr>
            <p:cNvGrpSpPr/>
            <p:nvPr/>
          </p:nvGrpSpPr>
          <p:grpSpPr>
            <a:xfrm rot="3348710">
              <a:off x="2921335" y="2054040"/>
              <a:ext cx="827730" cy="577552"/>
              <a:chOff x="5405974" y="1533288"/>
              <a:chExt cx="608646" cy="424685"/>
            </a:xfrm>
          </p:grpSpPr>
          <p:sp>
            <p:nvSpPr>
              <p:cNvPr id="90" name="Trapezoid 89">
                <a:extLst>
                  <a:ext uri="{FF2B5EF4-FFF2-40B4-BE49-F238E27FC236}">
                    <a16:creationId xmlns:a16="http://schemas.microsoft.com/office/drawing/2014/main" xmlns="" id="{66F17736-523B-4733-8F89-65A939EC03E5}"/>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rapezoid 93">
                <a:extLst>
                  <a:ext uri="{FF2B5EF4-FFF2-40B4-BE49-F238E27FC236}">
                    <a16:creationId xmlns:a16="http://schemas.microsoft.com/office/drawing/2014/main" xmlns="" id="{9718FD80-7C49-4094-8FBD-D3601FF8C90E}"/>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rapezoid 88">
                <a:extLst>
                  <a:ext uri="{FF2B5EF4-FFF2-40B4-BE49-F238E27FC236}">
                    <a16:creationId xmlns:a16="http://schemas.microsoft.com/office/drawing/2014/main" xmlns="" id="{EF77CC75-10ED-4334-8C55-E2BFF7F39355}"/>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rapezoid 92">
                <a:extLst>
                  <a:ext uri="{FF2B5EF4-FFF2-40B4-BE49-F238E27FC236}">
                    <a16:creationId xmlns:a16="http://schemas.microsoft.com/office/drawing/2014/main" xmlns="" id="{B7AD5D59-46AE-4863-AE03-B88E6E7A5510}"/>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rapezoid 91">
                <a:extLst>
                  <a:ext uri="{FF2B5EF4-FFF2-40B4-BE49-F238E27FC236}">
                    <a16:creationId xmlns:a16="http://schemas.microsoft.com/office/drawing/2014/main" xmlns="" id="{15E0BCD7-EF9F-4A1E-BE33-C96CD4ACA15D}"/>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3" name="Group 112">
              <a:extLst>
                <a:ext uri="{FF2B5EF4-FFF2-40B4-BE49-F238E27FC236}">
                  <a16:creationId xmlns:a16="http://schemas.microsoft.com/office/drawing/2014/main" xmlns="" id="{2A82C3C5-6304-401A-82B3-EDC0E26976CF}"/>
                </a:ext>
              </a:extLst>
            </p:cNvPr>
            <p:cNvGrpSpPr/>
            <p:nvPr/>
          </p:nvGrpSpPr>
          <p:grpSpPr>
            <a:xfrm rot="3536101">
              <a:off x="2904493" y="1491639"/>
              <a:ext cx="509488" cy="509489"/>
              <a:chOff x="5108331" y="1463790"/>
              <a:chExt cx="374637" cy="374637"/>
            </a:xfrm>
          </p:grpSpPr>
          <p:sp>
            <p:nvSpPr>
              <p:cNvPr id="88" name="Oval 87">
                <a:extLst>
                  <a:ext uri="{FF2B5EF4-FFF2-40B4-BE49-F238E27FC236}">
                    <a16:creationId xmlns:a16="http://schemas.microsoft.com/office/drawing/2014/main" xmlns="" id="{56792953-F4B9-43CC-8511-49184ED79294}"/>
                  </a:ext>
                </a:extLst>
              </p:cNvPr>
              <p:cNvSpPr/>
              <p:nvPr/>
            </p:nvSpPr>
            <p:spPr>
              <a:xfrm>
                <a:off x="5108331" y="1463790"/>
                <a:ext cx="374637" cy="374637"/>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Freeform: Shape 111">
                <a:extLst>
                  <a:ext uri="{FF2B5EF4-FFF2-40B4-BE49-F238E27FC236}">
                    <a16:creationId xmlns:a16="http://schemas.microsoft.com/office/drawing/2014/main" xmlns="" id="{FE9EAEF9-FEFC-4538-A8A8-6863A8156719}"/>
                  </a:ext>
                </a:extLst>
              </p:cNvPr>
              <p:cNvSpPr/>
              <p:nvPr/>
            </p:nvSpPr>
            <p:spPr>
              <a:xfrm>
                <a:off x="5167785" y="1523588"/>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885437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4">
            <a:extLst>
              <a:ext uri="{FF2B5EF4-FFF2-40B4-BE49-F238E27FC236}">
                <a16:creationId xmlns:a16="http://schemas.microsoft.com/office/drawing/2014/main" xmlns="" id="{A30A7E01-DD0E-4051-B154-425CE3D21431}"/>
              </a:ext>
            </a:extLst>
          </p:cNvPr>
          <p:cNvSpPr/>
          <p:nvPr/>
        </p:nvSpPr>
        <p:spPr>
          <a:xfrm>
            <a:off x="210164" y="4797152"/>
            <a:ext cx="5228944" cy="144016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0" name="Text Placeholder 13">
            <a:extLst>
              <a:ext uri="{FF2B5EF4-FFF2-40B4-BE49-F238E27FC236}">
                <a16:creationId xmlns:a16="http://schemas.microsoft.com/office/drawing/2014/main" xmlns="" id="{C5EE7B64-E772-41FB-A26B-2881CBC12043}"/>
              </a:ext>
            </a:extLst>
          </p:cNvPr>
          <p:cNvSpPr txBox="1">
            <a:spLocks/>
          </p:cNvSpPr>
          <p:nvPr/>
        </p:nvSpPr>
        <p:spPr>
          <a:xfrm>
            <a:off x="760023" y="4941168"/>
            <a:ext cx="4104456" cy="1152128"/>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80000"/>
              </a:lnSpc>
              <a:buNone/>
            </a:pPr>
            <a:r>
              <a:rPr lang="en-US" altLang="zh-TW" sz="3600" b="1" dirty="0" smtClean="0">
                <a:solidFill>
                  <a:schemeClr val="bg1"/>
                </a:solidFill>
                <a:latin typeface="+mj-lt"/>
                <a:cs typeface="Arial" pitchFamily="34" charset="0"/>
              </a:rPr>
              <a:t>AI</a:t>
            </a:r>
            <a:r>
              <a:rPr lang="zh-TW" altLang="en-US" sz="3600" b="1" dirty="0" smtClean="0">
                <a:solidFill>
                  <a:schemeClr val="bg1"/>
                </a:solidFill>
                <a:latin typeface="+mj-lt"/>
                <a:cs typeface="Arial" pitchFamily="34" charset="0"/>
              </a:rPr>
              <a:t>  </a:t>
            </a:r>
            <a:endParaRPr lang="en-US" altLang="ko-KR" sz="3600" b="1" dirty="0">
              <a:solidFill>
                <a:schemeClr val="bg1"/>
              </a:solidFill>
              <a:latin typeface="+mj-lt"/>
              <a:cs typeface="Arial" pitchFamily="34" charset="0"/>
            </a:endParaRPr>
          </a:p>
        </p:txBody>
      </p:sp>
      <p:grpSp>
        <p:nvGrpSpPr>
          <p:cNvPr id="43" name="Group 18">
            <a:extLst>
              <a:ext uri="{FF2B5EF4-FFF2-40B4-BE49-F238E27FC236}">
                <a16:creationId xmlns:a16="http://schemas.microsoft.com/office/drawing/2014/main" xmlns="" id="{5E051CE3-968F-4AB3-B630-4F4864209C7F}"/>
              </a:ext>
            </a:extLst>
          </p:cNvPr>
          <p:cNvGrpSpPr/>
          <p:nvPr/>
        </p:nvGrpSpPr>
        <p:grpSpPr>
          <a:xfrm>
            <a:off x="6060278" y="4090657"/>
            <a:ext cx="5310874" cy="1548131"/>
            <a:chOff x="4822350" y="1916832"/>
            <a:chExt cx="3422058" cy="2845244"/>
          </a:xfrm>
        </p:grpSpPr>
        <p:sp>
          <p:nvSpPr>
            <p:cNvPr id="44" name="Text Placeholder 10">
              <a:extLst>
                <a:ext uri="{FF2B5EF4-FFF2-40B4-BE49-F238E27FC236}">
                  <a16:creationId xmlns:a16="http://schemas.microsoft.com/office/drawing/2014/main" xmlns="" id="{042E72E8-135C-4FB0-882C-193E0910871C}"/>
                </a:ext>
              </a:extLst>
            </p:cNvPr>
            <p:cNvSpPr txBox="1">
              <a:spLocks/>
            </p:cNvSpPr>
            <p:nvPr/>
          </p:nvSpPr>
          <p:spPr>
            <a:xfrm>
              <a:off x="4822352" y="1916832"/>
              <a:ext cx="3422056" cy="360040"/>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zh-TW" altLang="en-US" sz="2000" b="1" dirty="0">
                  <a:solidFill>
                    <a:schemeClr val="tx1">
                      <a:lumMod val="75000"/>
                      <a:lumOff val="25000"/>
                    </a:schemeClr>
                  </a:solidFill>
                  <a:latin typeface="微軟正黑體" pitchFamily="34" charset="-120"/>
                  <a:ea typeface="微軟正黑體" pitchFamily="34" charset="-120"/>
                  <a:cs typeface="Arial" pitchFamily="34" charset="0"/>
                </a:rPr>
                <a:t>實際應用</a:t>
              </a:r>
              <a:endParaRPr lang="en-US" altLang="ko-KR" sz="2000" b="1" dirty="0">
                <a:solidFill>
                  <a:schemeClr val="tx1">
                    <a:lumMod val="75000"/>
                    <a:lumOff val="25000"/>
                  </a:schemeClr>
                </a:solidFill>
                <a:latin typeface="微軟正黑體" pitchFamily="34" charset="-120"/>
                <a:ea typeface="微軟正黑體" pitchFamily="34" charset="-120"/>
                <a:cs typeface="Arial" pitchFamily="34" charset="0"/>
              </a:endParaRPr>
            </a:p>
          </p:txBody>
        </p:sp>
        <p:sp>
          <p:nvSpPr>
            <p:cNvPr id="45" name="TextBox 44">
              <a:extLst>
                <a:ext uri="{FF2B5EF4-FFF2-40B4-BE49-F238E27FC236}">
                  <a16:creationId xmlns:a16="http://schemas.microsoft.com/office/drawing/2014/main" xmlns="" id="{BCC837A9-3FC0-4CDE-835F-D8F7FE760420}"/>
                </a:ext>
              </a:extLst>
            </p:cNvPr>
            <p:cNvSpPr txBox="1"/>
            <p:nvPr/>
          </p:nvSpPr>
          <p:spPr>
            <a:xfrm>
              <a:off x="4822350" y="2442913"/>
              <a:ext cx="3422057" cy="2319163"/>
            </a:xfrm>
            <a:prstGeom prst="rect">
              <a:avLst/>
            </a:prstGeom>
            <a:noFill/>
          </p:spPr>
          <p:txBody>
            <a:bodyPr wrap="square" rtlCol="0">
              <a:spAutoFit/>
            </a:bodyPr>
            <a:lstStyle/>
            <a:p>
              <a:pPr marL="228600" indent="-228600">
                <a:buAutoNum type="arabicPeriod"/>
              </a:pPr>
              <a:r>
                <a:rPr lang="en-US" altLang="zh-TW" sz="1400" dirty="0" smtClean="0">
                  <a:solidFill>
                    <a:schemeClr val="tx1">
                      <a:lumMod val="75000"/>
                      <a:lumOff val="25000"/>
                    </a:schemeClr>
                  </a:solidFill>
                  <a:latin typeface="微軟正黑體" pitchFamily="34" charset="-120"/>
                  <a:ea typeface="微軟正黑體" pitchFamily="34" charset="-120"/>
                  <a:cs typeface="Arial" pitchFamily="34" charset="0"/>
                </a:rPr>
                <a:t>UPH(</a:t>
              </a:r>
              <a:r>
                <a:rPr lang="zh-TW" altLang="en-US" sz="1400" dirty="0" smtClean="0">
                  <a:solidFill>
                    <a:schemeClr val="tx1">
                      <a:lumMod val="75000"/>
                      <a:lumOff val="25000"/>
                    </a:schemeClr>
                  </a:solidFill>
                  <a:latin typeface="微軟正黑體" pitchFamily="34" charset="-120"/>
                  <a:ea typeface="微軟正黑體" pitchFamily="34" charset="-120"/>
                  <a:cs typeface="Arial" pitchFamily="34" charset="0"/>
                </a:rPr>
                <a:t>單位產出量</a:t>
              </a:r>
              <a:r>
                <a:rPr lang="en-US" altLang="zh-TW" sz="1400" dirty="0" smtClean="0">
                  <a:solidFill>
                    <a:schemeClr val="tx1">
                      <a:lumMod val="75000"/>
                      <a:lumOff val="25000"/>
                    </a:schemeClr>
                  </a:solidFill>
                  <a:latin typeface="微軟正黑體" pitchFamily="34" charset="-120"/>
                  <a:ea typeface="微軟正黑體" pitchFamily="34" charset="-120"/>
                  <a:cs typeface="Arial" pitchFamily="34" charset="0"/>
                </a:rPr>
                <a:t>)</a:t>
              </a:r>
              <a:r>
                <a:rPr lang="zh-TW" altLang="en-US" sz="1400" dirty="0" smtClean="0">
                  <a:solidFill>
                    <a:schemeClr val="tx1">
                      <a:lumMod val="75000"/>
                      <a:lumOff val="25000"/>
                    </a:schemeClr>
                  </a:solidFill>
                  <a:latin typeface="微軟正黑體" pitchFamily="34" charset="-120"/>
                  <a:ea typeface="微軟正黑體" pitchFamily="34" charset="-120"/>
                  <a:cs typeface="Arial" pitchFamily="34" charset="0"/>
                </a:rPr>
                <a:t>提升：</a:t>
              </a:r>
              <a:r>
                <a:rPr lang="zh-TW" altLang="en-US" sz="1200" dirty="0">
                  <a:solidFill>
                    <a:schemeClr val="tx1">
                      <a:lumMod val="75000"/>
                      <a:lumOff val="25000"/>
                    </a:schemeClr>
                  </a:solidFill>
                  <a:latin typeface="微軟正黑體" pitchFamily="34" charset="-120"/>
                  <a:ea typeface="微軟正黑體" pitchFamily="34" charset="-120"/>
                  <a:cs typeface="Arial" pitchFamily="34" charset="0"/>
                </a:rPr>
                <a:t/>
              </a:r>
              <a:br>
                <a:rPr lang="zh-TW" altLang="en-US" sz="1200" dirty="0">
                  <a:solidFill>
                    <a:schemeClr val="tx1">
                      <a:lumMod val="75000"/>
                      <a:lumOff val="25000"/>
                    </a:schemeClr>
                  </a:solidFill>
                  <a:latin typeface="微軟正黑體" pitchFamily="34" charset="-120"/>
                  <a:ea typeface="微軟正黑體" pitchFamily="34" charset="-120"/>
                  <a:cs typeface="Arial" pitchFamily="34" charset="0"/>
                </a:rPr>
              </a:br>
              <a:r>
                <a:rPr lang="zh-TW" altLang="en-US" sz="1200" dirty="0">
                  <a:solidFill>
                    <a:schemeClr val="tx1">
                      <a:lumMod val="75000"/>
                      <a:lumOff val="25000"/>
                    </a:schemeClr>
                  </a:solidFill>
                  <a:latin typeface="微軟正黑體" pitchFamily="34" charset="-120"/>
                  <a:ea typeface="微軟正黑體" pitchFamily="34" charset="-120"/>
                  <a:cs typeface="Arial" pitchFamily="34" charset="0"/>
                </a:rPr>
                <a:t> 假設工時不變（因為排班只是優化順序與人員配置），那麼產出提高 </a:t>
              </a:r>
              <a:r>
                <a:rPr lang="en-US" altLang="zh-TW" sz="1200" dirty="0">
                  <a:solidFill>
                    <a:schemeClr val="tx1">
                      <a:lumMod val="75000"/>
                      <a:lumOff val="25000"/>
                    </a:schemeClr>
                  </a:solidFill>
                  <a:latin typeface="微軟正黑體" pitchFamily="34" charset="-120"/>
                  <a:ea typeface="微軟正黑體" pitchFamily="34" charset="-120"/>
                  <a:cs typeface="Arial" pitchFamily="34" charset="0"/>
                </a:rPr>
                <a:t>3.4%</a:t>
              </a:r>
              <a:r>
                <a:rPr lang="zh-TW" altLang="en-US" sz="1200" dirty="0" smtClean="0">
                  <a:solidFill>
                    <a:schemeClr val="tx1">
                      <a:lumMod val="75000"/>
                      <a:lumOff val="25000"/>
                    </a:schemeClr>
                  </a:solidFill>
                  <a:latin typeface="微軟正黑體" pitchFamily="34" charset="-120"/>
                  <a:ea typeface="微軟正黑體" pitchFamily="34" charset="-120"/>
                  <a:cs typeface="Arial" pitchFamily="34" charset="0"/>
                </a:rPr>
                <a:t>，</a:t>
              </a:r>
              <a:r>
                <a:rPr lang="en-US" altLang="zh-TW" sz="1200" dirty="0" smtClean="0">
                  <a:solidFill>
                    <a:schemeClr val="tx1">
                      <a:lumMod val="75000"/>
                      <a:lumOff val="25000"/>
                    </a:schemeClr>
                  </a:solidFill>
                  <a:latin typeface="微軟正黑體" pitchFamily="34" charset="-120"/>
                  <a:ea typeface="微軟正黑體" pitchFamily="34" charset="-120"/>
                  <a:cs typeface="Arial" pitchFamily="34" charset="0"/>
                </a:rPr>
                <a:t>UPH </a:t>
              </a:r>
              <a:r>
                <a:rPr lang="zh-TW" altLang="en-US" sz="1200" dirty="0">
                  <a:solidFill>
                    <a:schemeClr val="tx1">
                      <a:lumMod val="75000"/>
                      <a:lumOff val="25000"/>
                    </a:schemeClr>
                  </a:solidFill>
                  <a:latin typeface="微軟正黑體" pitchFamily="34" charset="-120"/>
                  <a:ea typeface="微軟正黑體" pitchFamily="34" charset="-120"/>
                  <a:cs typeface="Arial" pitchFamily="34" charset="0"/>
                </a:rPr>
                <a:t>自然也會上升同等幅度</a:t>
              </a:r>
              <a:r>
                <a:rPr lang="zh-TW" altLang="en-US" sz="1200" dirty="0" smtClean="0">
                  <a:solidFill>
                    <a:schemeClr val="tx1">
                      <a:lumMod val="75000"/>
                      <a:lumOff val="25000"/>
                    </a:schemeClr>
                  </a:solidFill>
                  <a:latin typeface="微軟正黑體" pitchFamily="34" charset="-120"/>
                  <a:ea typeface="微軟正黑體" pitchFamily="34" charset="-120"/>
                  <a:cs typeface="Arial" pitchFamily="34" charset="0"/>
                </a:rPr>
                <a:t>，提升也是</a:t>
              </a:r>
              <a:r>
                <a:rPr lang="zh-TW" altLang="en-US" sz="1200" dirty="0">
                  <a:solidFill>
                    <a:schemeClr val="tx1">
                      <a:lumMod val="75000"/>
                      <a:lumOff val="25000"/>
                    </a:schemeClr>
                  </a:solidFill>
                  <a:latin typeface="微軟正黑體" pitchFamily="34" charset="-120"/>
                  <a:ea typeface="微軟正黑體" pitchFamily="34" charset="-120"/>
                  <a:cs typeface="Arial" pitchFamily="34" charset="0"/>
                </a:rPr>
                <a:t>約 </a:t>
              </a:r>
              <a:r>
                <a:rPr lang="en-US" altLang="zh-TW" sz="1200" dirty="0">
                  <a:solidFill>
                    <a:schemeClr val="tx1">
                      <a:lumMod val="75000"/>
                      <a:lumOff val="25000"/>
                    </a:schemeClr>
                  </a:solidFill>
                  <a:latin typeface="微軟正黑體" pitchFamily="34" charset="-120"/>
                  <a:ea typeface="微軟正黑體" pitchFamily="34" charset="-120"/>
                  <a:cs typeface="Arial" pitchFamily="34" charset="0"/>
                </a:rPr>
                <a:t>3.4</a:t>
              </a:r>
              <a:r>
                <a:rPr lang="en-US" altLang="zh-TW" sz="1200" dirty="0" smtClean="0">
                  <a:solidFill>
                    <a:schemeClr val="tx1">
                      <a:lumMod val="75000"/>
                      <a:lumOff val="25000"/>
                    </a:schemeClr>
                  </a:solidFill>
                  <a:latin typeface="微軟正黑體" pitchFamily="34" charset="-120"/>
                  <a:ea typeface="微軟正黑體" pitchFamily="34" charset="-120"/>
                  <a:cs typeface="Arial" pitchFamily="34" charset="0"/>
                </a:rPr>
                <a:t>%</a:t>
              </a:r>
              <a:endParaRPr lang="zh-TW" altLang="en-US" sz="1200" dirty="0" smtClean="0">
                <a:solidFill>
                  <a:schemeClr val="tx1">
                    <a:lumMod val="75000"/>
                    <a:lumOff val="25000"/>
                  </a:schemeClr>
                </a:solidFill>
                <a:latin typeface="微軟正黑體" pitchFamily="34" charset="-120"/>
                <a:ea typeface="微軟正黑體" pitchFamily="34" charset="-120"/>
                <a:cs typeface="Arial" pitchFamily="34" charset="0"/>
              </a:endParaRPr>
            </a:p>
            <a:p>
              <a:r>
                <a:rPr lang="en-US" altLang="zh-TW" sz="1400" dirty="0" smtClean="0">
                  <a:solidFill>
                    <a:schemeClr val="tx1">
                      <a:lumMod val="75000"/>
                      <a:lumOff val="25000"/>
                    </a:schemeClr>
                  </a:solidFill>
                  <a:latin typeface="微軟正黑體" pitchFamily="34" charset="-120"/>
                  <a:ea typeface="微軟正黑體" pitchFamily="34" charset="-120"/>
                  <a:cs typeface="Arial" pitchFamily="34" charset="0"/>
                </a:rPr>
                <a:t>2.</a:t>
              </a:r>
              <a:r>
                <a:rPr lang="zh-TW" altLang="en-US" sz="1400" dirty="0" smtClean="0">
                  <a:solidFill>
                    <a:schemeClr val="tx1">
                      <a:lumMod val="75000"/>
                      <a:lumOff val="25000"/>
                    </a:schemeClr>
                  </a:solidFill>
                  <a:latin typeface="微軟正黑體" pitchFamily="34" charset="-120"/>
                  <a:ea typeface="微軟正黑體" pitchFamily="34" charset="-120"/>
                  <a:cs typeface="Arial" pitchFamily="34" charset="0"/>
                </a:rPr>
                <a:t> </a:t>
              </a:r>
              <a:r>
                <a:rPr lang="en-US" altLang="zh-TW" sz="1400" dirty="0" smtClean="0">
                  <a:solidFill>
                    <a:schemeClr val="tx1">
                      <a:lumMod val="75000"/>
                      <a:lumOff val="25000"/>
                    </a:schemeClr>
                  </a:solidFill>
                  <a:latin typeface="微軟正黑體" pitchFamily="34" charset="-120"/>
                  <a:ea typeface="微軟正黑體" pitchFamily="34" charset="-120"/>
                  <a:cs typeface="Arial" pitchFamily="34" charset="0"/>
                </a:rPr>
                <a:t>Cost</a:t>
              </a:r>
              <a:r>
                <a:rPr lang="zh-TW" altLang="en-US" sz="1400" dirty="0" smtClean="0">
                  <a:solidFill>
                    <a:schemeClr val="tx1">
                      <a:lumMod val="75000"/>
                      <a:lumOff val="25000"/>
                    </a:schemeClr>
                  </a:solidFill>
                  <a:latin typeface="微軟正黑體" pitchFamily="34" charset="-120"/>
                  <a:ea typeface="微軟正黑體" pitchFamily="34" charset="-120"/>
                  <a:cs typeface="Arial" pitchFamily="34" charset="0"/>
                </a:rPr>
                <a:t>下降：</a:t>
              </a:r>
              <a:endParaRPr lang="zh-TW" altLang="en-US" sz="1400" dirty="0">
                <a:solidFill>
                  <a:schemeClr val="tx1">
                    <a:lumMod val="75000"/>
                    <a:lumOff val="25000"/>
                  </a:schemeClr>
                </a:solidFill>
                <a:latin typeface="微軟正黑體" pitchFamily="34" charset="-120"/>
                <a:ea typeface="微軟正黑體" pitchFamily="34" charset="-120"/>
                <a:cs typeface="Arial" pitchFamily="34" charset="0"/>
              </a:endParaRPr>
            </a:p>
            <a:p>
              <a:r>
                <a:rPr lang="zh-TW" altLang="en-US" sz="1200" dirty="0" smtClean="0">
                  <a:solidFill>
                    <a:schemeClr val="tx1">
                      <a:lumMod val="75000"/>
                      <a:lumOff val="25000"/>
                    </a:schemeClr>
                  </a:solidFill>
                  <a:latin typeface="微軟正黑體" pitchFamily="34" charset="-120"/>
                  <a:ea typeface="微軟正黑體" pitchFamily="34" charset="-120"/>
                  <a:cs typeface="Arial" pitchFamily="34" charset="0"/>
                </a:rPr>
                <a:t>     在</a:t>
              </a:r>
              <a:r>
                <a:rPr lang="zh-TW" altLang="en-US" sz="1200" dirty="0">
                  <a:solidFill>
                    <a:schemeClr val="tx1">
                      <a:lumMod val="75000"/>
                      <a:lumOff val="25000"/>
                    </a:schemeClr>
                  </a:solidFill>
                  <a:latin typeface="微軟正黑體" pitchFamily="34" charset="-120"/>
                  <a:ea typeface="微軟正黑體" pitchFamily="34" charset="-120"/>
                  <a:cs typeface="Arial" pitchFamily="34" charset="0"/>
                </a:rPr>
                <a:t>其他變數不變下，單位成本會下降接近 </a:t>
              </a:r>
              <a:r>
                <a:rPr lang="en-US" altLang="zh-TW" sz="1200" dirty="0">
                  <a:solidFill>
                    <a:schemeClr val="tx1">
                      <a:lumMod val="75000"/>
                      <a:lumOff val="25000"/>
                    </a:schemeClr>
                  </a:solidFill>
                  <a:latin typeface="微軟正黑體" pitchFamily="34" charset="-120"/>
                  <a:ea typeface="微軟正黑體" pitchFamily="34" charset="-120"/>
                  <a:cs typeface="Arial" pitchFamily="34" charset="0"/>
                </a:rPr>
                <a:t>3</a:t>
              </a:r>
              <a:r>
                <a:rPr lang="en-US" altLang="zh-TW" sz="1200" dirty="0" smtClean="0">
                  <a:solidFill>
                    <a:schemeClr val="tx1">
                      <a:lumMod val="75000"/>
                      <a:lumOff val="25000"/>
                    </a:schemeClr>
                  </a:solidFill>
                  <a:latin typeface="微軟正黑體" pitchFamily="34" charset="-120"/>
                  <a:ea typeface="微軟正黑體" pitchFamily="34" charset="-120"/>
                  <a:cs typeface="Arial" pitchFamily="34" charset="0"/>
                </a:rPr>
                <a:t>%</a:t>
              </a:r>
              <a:r>
                <a:rPr lang="zh-TW" altLang="en-US" sz="1200" dirty="0" smtClean="0">
                  <a:solidFill>
                    <a:schemeClr val="tx1">
                      <a:lumMod val="75000"/>
                      <a:lumOff val="25000"/>
                    </a:schemeClr>
                  </a:solidFill>
                  <a:latin typeface="微軟正黑體" pitchFamily="34" charset="-120"/>
                  <a:ea typeface="微軟正黑體" pitchFamily="34" charset="-120"/>
                  <a:cs typeface="Arial" pitchFamily="34" charset="0"/>
                </a:rPr>
                <a:t>。</a:t>
              </a:r>
              <a:endParaRPr lang="en-US" altLang="zh-TW" sz="1200" dirty="0" smtClean="0">
                <a:solidFill>
                  <a:schemeClr val="tx1">
                    <a:lumMod val="75000"/>
                    <a:lumOff val="25000"/>
                  </a:schemeClr>
                </a:solidFill>
                <a:latin typeface="微軟正黑體" pitchFamily="34" charset="-120"/>
                <a:ea typeface="微軟正黑體" pitchFamily="34" charset="-120"/>
                <a:cs typeface="Arial" pitchFamily="34" charset="0"/>
              </a:endParaRPr>
            </a:p>
            <a:p>
              <a:r>
                <a:rPr lang="zh-TW" altLang="en-US" sz="1200" dirty="0" smtClean="0">
                  <a:solidFill>
                    <a:schemeClr val="tx1">
                      <a:lumMod val="75000"/>
                      <a:lumOff val="25000"/>
                    </a:schemeClr>
                  </a:solidFill>
                  <a:latin typeface="微軟正黑體" pitchFamily="34" charset="-120"/>
                  <a:ea typeface="微軟正黑體" pitchFamily="34" charset="-120"/>
                  <a:cs typeface="Arial" pitchFamily="34" charset="0"/>
                </a:rPr>
                <a:t>     產出</a:t>
              </a:r>
              <a:r>
                <a:rPr lang="zh-TW" altLang="en-US" sz="1200" dirty="0">
                  <a:solidFill>
                    <a:schemeClr val="tx1">
                      <a:lumMod val="75000"/>
                      <a:lumOff val="25000"/>
                    </a:schemeClr>
                  </a:solidFill>
                  <a:latin typeface="微軟正黑體" pitchFamily="34" charset="-120"/>
                  <a:ea typeface="微軟正黑體" pitchFamily="34" charset="-120"/>
                  <a:cs typeface="Arial" pitchFamily="34" charset="0"/>
                </a:rPr>
                <a:t>數量變多 → 單位成本會下降</a:t>
              </a:r>
            </a:p>
          </p:txBody>
        </p:sp>
      </p:grpSp>
      <p:sp>
        <p:nvSpPr>
          <p:cNvPr id="2" name="圖片版面配置區 1"/>
          <p:cNvSpPr>
            <a:spLocks noGrp="1"/>
          </p:cNvSpPr>
          <p:nvPr>
            <p:ph type="pic" idx="14"/>
          </p:nvPr>
        </p:nvSpPr>
        <p:spPr/>
      </p:sp>
      <p:sp>
        <p:nvSpPr>
          <p:cNvPr id="75" name="Text Placeholder 1">
            <a:extLst>
              <a:ext uri="{FF2B5EF4-FFF2-40B4-BE49-F238E27FC236}">
                <a16:creationId xmlns:a16="http://schemas.microsoft.com/office/drawing/2014/main" xmlns="" id="{206381AD-4C2B-4745-99B1-0BBCE6131A71}"/>
              </a:ext>
            </a:extLst>
          </p:cNvPr>
          <p:cNvSpPr txBox="1">
            <a:spLocks/>
          </p:cNvSpPr>
          <p:nvPr/>
        </p:nvSpPr>
        <p:spPr>
          <a:xfrm>
            <a:off x="4993501" y="336118"/>
            <a:ext cx="6861042" cy="7242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TW" sz="4000" dirty="0"/>
              <a:t>AI</a:t>
            </a:r>
            <a:r>
              <a:rPr lang="zh-TW" altLang="en-US" sz="4000" dirty="0"/>
              <a:t>排班 </a:t>
            </a:r>
            <a:r>
              <a:rPr lang="en-US" altLang="zh-TW" sz="4000" dirty="0" err="1"/>
              <a:t>vs</a:t>
            </a:r>
            <a:r>
              <a:rPr lang="en-US" altLang="zh-TW" sz="4000" dirty="0"/>
              <a:t> </a:t>
            </a:r>
            <a:r>
              <a:rPr lang="zh-TW" altLang="en-US" sz="4000" dirty="0"/>
              <a:t>人工</a:t>
            </a:r>
            <a:r>
              <a:rPr lang="zh-TW" altLang="en-US" sz="4000" dirty="0" smtClean="0"/>
              <a:t>排班</a:t>
            </a:r>
            <a:endParaRPr lang="zh-TW" altLang="en-US" sz="4000" dirty="0"/>
          </a:p>
        </p:txBody>
      </p:sp>
      <p:graphicFrame>
        <p:nvGraphicFramePr>
          <p:cNvPr id="77" name="表格 76">
            <a:extLst>
              <a:ext uri="{FF2B5EF4-FFF2-40B4-BE49-F238E27FC236}">
                <a16:creationId xmlns:a16="http://schemas.microsoft.com/office/drawing/2014/main" xmlns="" id="{ADC2DFB8-B054-40FB-A6B0-FBA888EB88C0}"/>
              </a:ext>
            </a:extLst>
          </p:cNvPr>
          <p:cNvGraphicFramePr>
            <a:graphicFrameLocks noGrp="1"/>
          </p:cNvGraphicFramePr>
          <p:nvPr>
            <p:extLst>
              <p:ext uri="{D42A27DB-BD31-4B8C-83A1-F6EECF244321}">
                <p14:modId xmlns:p14="http://schemas.microsoft.com/office/powerpoint/2010/main" val="1155088355"/>
              </p:ext>
            </p:extLst>
          </p:nvPr>
        </p:nvGraphicFramePr>
        <p:xfrm>
          <a:off x="6091586" y="1519335"/>
          <a:ext cx="2664297" cy="563880"/>
        </p:xfrm>
        <a:graphic>
          <a:graphicData uri="http://schemas.openxmlformats.org/drawingml/2006/table">
            <a:tbl>
              <a:tblPr>
                <a:tableStyleId>{5C22544A-7EE6-4342-B048-85BDC9FD1C3A}</a:tableStyleId>
              </a:tblPr>
              <a:tblGrid>
                <a:gridCol w="888099">
                  <a:extLst>
                    <a:ext uri="{9D8B030D-6E8A-4147-A177-3AD203B41FA5}">
                      <a16:colId xmlns:a16="http://schemas.microsoft.com/office/drawing/2014/main" xmlns="" val="2013271830"/>
                    </a:ext>
                  </a:extLst>
                </a:gridCol>
                <a:gridCol w="888099">
                  <a:extLst>
                    <a:ext uri="{9D8B030D-6E8A-4147-A177-3AD203B41FA5}">
                      <a16:colId xmlns:a16="http://schemas.microsoft.com/office/drawing/2014/main" xmlns="" val="2929609042"/>
                    </a:ext>
                  </a:extLst>
                </a:gridCol>
                <a:gridCol w="888099">
                  <a:extLst>
                    <a:ext uri="{9D8B030D-6E8A-4147-A177-3AD203B41FA5}">
                      <a16:colId xmlns:a16="http://schemas.microsoft.com/office/drawing/2014/main" xmlns="" val="3102899485"/>
                    </a:ext>
                  </a:extLst>
                </a:gridCol>
              </a:tblGrid>
              <a:tr h="209550">
                <a:tc>
                  <a:txBody>
                    <a:bodyPr/>
                    <a:lstStyle/>
                    <a:p>
                      <a:pPr algn="ctr" fontAlgn="ctr"/>
                      <a:r>
                        <a:rPr lang="zh-TW" altLang="en-US" sz="1800" u="none" strike="noStrike" dirty="0">
                          <a:effectLst/>
                        </a:rPr>
                        <a:t>　</a:t>
                      </a:r>
                      <a:endParaRPr lang="zh-TW" altLang="en-US" sz="1800" b="0" i="0" u="none" strike="noStrike" dirty="0">
                        <a:solidFill>
                          <a:srgbClr val="000000"/>
                        </a:solidFill>
                        <a:effectLst/>
                        <a:latin typeface="新細明體" panose="02020500000000000000" pitchFamily="18" charset="-120"/>
                        <a:ea typeface="新細明體" panose="02020500000000000000" pitchFamily="18" charset="-12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ctr"/>
                      <a:r>
                        <a:rPr lang="zh-TW" altLang="en-US" sz="1800" u="none" strike="noStrike">
                          <a:effectLst/>
                        </a:rPr>
                        <a:t>人工</a:t>
                      </a:r>
                      <a:endParaRPr lang="zh-TW" altLang="en-US" sz="1800" b="0" i="0" u="none" strike="noStrike">
                        <a:solidFill>
                          <a:srgbClr val="000000"/>
                        </a:solidFill>
                        <a:effectLst/>
                        <a:latin typeface="新細明體" panose="02020500000000000000" pitchFamily="18" charset="-120"/>
                        <a:ea typeface="新細明體" panose="02020500000000000000" pitchFamily="18" charset="-12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ctr"/>
                      <a:r>
                        <a:rPr lang="en-US" sz="1800" u="none" strike="noStrike">
                          <a:effectLst/>
                        </a:rPr>
                        <a:t>AI</a:t>
                      </a:r>
                      <a:endParaRPr lang="en-US" sz="1800" b="0" i="0" u="none" strike="noStrike">
                        <a:solidFill>
                          <a:srgbClr val="000000"/>
                        </a:solidFill>
                        <a:effectLst/>
                        <a:latin typeface="新細明體" panose="02020500000000000000" pitchFamily="18" charset="-120"/>
                        <a:ea typeface="新細明體" panose="02020500000000000000" pitchFamily="18" charset="-12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xmlns="" val="3016919277"/>
                  </a:ext>
                </a:extLst>
              </a:tr>
              <a:tr h="209550">
                <a:tc>
                  <a:txBody>
                    <a:bodyPr/>
                    <a:lstStyle/>
                    <a:p>
                      <a:pPr algn="ctr" fontAlgn="ctr"/>
                      <a:r>
                        <a:rPr lang="zh-TW" altLang="en-US" sz="1800" u="none" strike="noStrike">
                          <a:effectLst/>
                        </a:rPr>
                        <a:t>總產出</a:t>
                      </a:r>
                      <a:endParaRPr lang="zh-TW" altLang="en-US" sz="1800" b="0" i="0" u="none" strike="noStrike">
                        <a:solidFill>
                          <a:srgbClr val="000000"/>
                        </a:solidFill>
                        <a:effectLst/>
                        <a:latin typeface="新細明體" panose="02020500000000000000" pitchFamily="18" charset="-120"/>
                        <a:ea typeface="新細明體" panose="02020500000000000000" pitchFamily="18" charset="-12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ctr"/>
                      <a:r>
                        <a:rPr lang="en-US" altLang="zh-TW" sz="1800" u="none" strike="noStrike" dirty="0">
                          <a:effectLst/>
                        </a:rPr>
                        <a:t>657.09</a:t>
                      </a:r>
                      <a:endParaRPr lang="en-US" altLang="zh-TW" sz="1800" b="0" i="0" u="none" strike="noStrike" dirty="0">
                        <a:solidFill>
                          <a:srgbClr val="000000"/>
                        </a:solidFill>
                        <a:effectLst/>
                        <a:latin typeface="新細明體" panose="02020500000000000000" pitchFamily="18" charset="-120"/>
                        <a:ea typeface="新細明體" panose="02020500000000000000" pitchFamily="18" charset="-12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ctr"/>
                      <a:r>
                        <a:rPr lang="en-US" altLang="zh-TW" sz="1800" u="none" strike="noStrike" dirty="0">
                          <a:effectLst/>
                        </a:rPr>
                        <a:t>679.33</a:t>
                      </a:r>
                      <a:endParaRPr lang="en-US" altLang="zh-TW" sz="1800" b="0" i="0" u="none" strike="noStrike" dirty="0">
                        <a:solidFill>
                          <a:srgbClr val="000000"/>
                        </a:solidFill>
                        <a:effectLst/>
                        <a:latin typeface="新細明體" panose="02020500000000000000" pitchFamily="18" charset="-120"/>
                        <a:ea typeface="新細明體" panose="02020500000000000000" pitchFamily="18" charset="-12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xmlns="" val="3788554063"/>
                  </a:ext>
                </a:extLst>
              </a:tr>
            </a:tbl>
          </a:graphicData>
        </a:graphic>
      </p:graphicFrame>
      <p:sp>
        <p:nvSpPr>
          <p:cNvPr id="3" name="矩形 2"/>
          <p:cNvSpPr/>
          <p:nvPr/>
        </p:nvSpPr>
        <p:spPr>
          <a:xfrm>
            <a:off x="210173" y="144380"/>
            <a:ext cx="5228943" cy="6516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78" name="Group 18">
            <a:extLst>
              <a:ext uri="{FF2B5EF4-FFF2-40B4-BE49-F238E27FC236}">
                <a16:creationId xmlns:a16="http://schemas.microsoft.com/office/drawing/2014/main" xmlns="" id="{5E051CE3-968F-4AB3-B630-4F4864209C7F}"/>
              </a:ext>
            </a:extLst>
          </p:cNvPr>
          <p:cNvGrpSpPr/>
          <p:nvPr/>
        </p:nvGrpSpPr>
        <p:grpSpPr>
          <a:xfrm>
            <a:off x="6060278" y="2403982"/>
            <a:ext cx="5794265" cy="1804036"/>
            <a:chOff x="4822351" y="1916832"/>
            <a:chExt cx="3422057" cy="6184047"/>
          </a:xfrm>
        </p:grpSpPr>
        <p:sp>
          <p:nvSpPr>
            <p:cNvPr id="79" name="Text Placeholder 10">
              <a:extLst>
                <a:ext uri="{FF2B5EF4-FFF2-40B4-BE49-F238E27FC236}">
                  <a16:creationId xmlns:a16="http://schemas.microsoft.com/office/drawing/2014/main" xmlns="" id="{042E72E8-135C-4FB0-882C-193E0910871C}"/>
                </a:ext>
              </a:extLst>
            </p:cNvPr>
            <p:cNvSpPr txBox="1">
              <a:spLocks/>
            </p:cNvSpPr>
            <p:nvPr/>
          </p:nvSpPr>
          <p:spPr>
            <a:xfrm>
              <a:off x="4822352" y="1916832"/>
              <a:ext cx="3422056" cy="360040"/>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zh-TW" altLang="en-US" sz="2000" b="1" dirty="0" smtClean="0">
                  <a:solidFill>
                    <a:schemeClr val="tx1">
                      <a:lumMod val="75000"/>
                      <a:lumOff val="25000"/>
                    </a:schemeClr>
                  </a:solidFill>
                  <a:latin typeface="微軟正黑體" pitchFamily="34" charset="-120"/>
                  <a:ea typeface="微軟正黑體" pitchFamily="34" charset="-120"/>
                  <a:cs typeface="Arial" pitchFamily="34" charset="0"/>
                </a:rPr>
                <a:t>比較結果</a:t>
              </a:r>
              <a:endParaRPr lang="en-US" altLang="ko-KR" sz="2000" b="1" dirty="0">
                <a:solidFill>
                  <a:schemeClr val="tx1">
                    <a:lumMod val="75000"/>
                    <a:lumOff val="25000"/>
                  </a:schemeClr>
                </a:solidFill>
                <a:latin typeface="微軟正黑體" pitchFamily="34" charset="-120"/>
                <a:ea typeface="微軟正黑體" pitchFamily="34" charset="-120"/>
                <a:cs typeface="Arial" pitchFamily="34" charset="0"/>
              </a:endParaRPr>
            </a:p>
          </p:txBody>
        </p:sp>
        <p:sp>
          <p:nvSpPr>
            <p:cNvPr id="80" name="TextBox 44">
              <a:extLst>
                <a:ext uri="{FF2B5EF4-FFF2-40B4-BE49-F238E27FC236}">
                  <a16:creationId xmlns:a16="http://schemas.microsoft.com/office/drawing/2014/main" xmlns="" id="{BCC837A9-3FC0-4CDE-835F-D8F7FE760420}"/>
                </a:ext>
              </a:extLst>
            </p:cNvPr>
            <p:cNvSpPr txBox="1"/>
            <p:nvPr/>
          </p:nvSpPr>
          <p:spPr>
            <a:xfrm>
              <a:off x="4822351" y="2509241"/>
              <a:ext cx="3422057" cy="5591638"/>
            </a:xfrm>
            <a:prstGeom prst="rect">
              <a:avLst/>
            </a:prstGeom>
            <a:noFill/>
          </p:spPr>
          <p:txBody>
            <a:bodyPr wrap="square" rtlCol="0">
              <a:spAutoFit/>
            </a:bodyPr>
            <a:lstStyle/>
            <a:p>
              <a:pPr marL="228600" indent="-228600">
                <a:buAutoNum type="arabicPeriod"/>
              </a:pPr>
              <a:r>
                <a:rPr lang="zh-TW" altLang="en-US" sz="1400" dirty="0" smtClean="0">
                  <a:solidFill>
                    <a:schemeClr val="tx1">
                      <a:lumMod val="75000"/>
                      <a:lumOff val="25000"/>
                    </a:schemeClr>
                  </a:solidFill>
                  <a:latin typeface="微軟正黑體" pitchFamily="34" charset="-120"/>
                  <a:ea typeface="微軟正黑體" pitchFamily="34" charset="-120"/>
                  <a:cs typeface="Arial" pitchFamily="34" charset="0"/>
                </a:rPr>
                <a:t>產出</a:t>
              </a:r>
              <a:r>
                <a:rPr lang="zh-TW" altLang="en-US" sz="1400" dirty="0">
                  <a:solidFill>
                    <a:schemeClr val="tx1">
                      <a:lumMod val="75000"/>
                      <a:lumOff val="25000"/>
                    </a:schemeClr>
                  </a:solidFill>
                  <a:latin typeface="微軟正黑體" pitchFamily="34" charset="-120"/>
                  <a:ea typeface="微軟正黑體" pitchFamily="34" charset="-120"/>
                  <a:cs typeface="Arial" pitchFamily="34" charset="0"/>
                </a:rPr>
                <a:t>提升幅度：</a:t>
              </a:r>
              <a:r>
                <a:rPr lang="zh-TW" altLang="en-US" sz="1200" dirty="0">
                  <a:solidFill>
                    <a:schemeClr val="tx1">
                      <a:lumMod val="75000"/>
                      <a:lumOff val="25000"/>
                    </a:schemeClr>
                  </a:solidFill>
                  <a:latin typeface="微軟正黑體" pitchFamily="34" charset="-120"/>
                  <a:ea typeface="微軟正黑體" pitchFamily="34" charset="-120"/>
                  <a:cs typeface="Arial" pitchFamily="34" charset="0"/>
                </a:rPr>
                <a:t/>
              </a:r>
              <a:br>
                <a:rPr lang="zh-TW" altLang="en-US" sz="1200" dirty="0">
                  <a:solidFill>
                    <a:schemeClr val="tx1">
                      <a:lumMod val="75000"/>
                      <a:lumOff val="25000"/>
                    </a:schemeClr>
                  </a:solidFill>
                  <a:latin typeface="微軟正黑體" pitchFamily="34" charset="-120"/>
                  <a:ea typeface="微軟正黑體" pitchFamily="34" charset="-120"/>
                  <a:cs typeface="Arial" pitchFamily="34" charset="0"/>
                </a:rPr>
              </a:br>
              <a:r>
                <a:rPr lang="en-US" altLang="zh-TW" sz="1200" dirty="0" smtClean="0">
                  <a:solidFill>
                    <a:schemeClr val="tx1">
                      <a:lumMod val="75000"/>
                      <a:lumOff val="25000"/>
                    </a:schemeClr>
                  </a:solidFill>
                  <a:latin typeface="微軟正黑體" pitchFamily="34" charset="-120"/>
                  <a:ea typeface="微軟正黑體" pitchFamily="34" charset="-120"/>
                  <a:cs typeface="Arial" pitchFamily="34" charset="0"/>
                </a:rPr>
                <a:t>AI</a:t>
              </a:r>
              <a:r>
                <a:rPr lang="zh-TW" altLang="en-US" sz="1200" dirty="0">
                  <a:solidFill>
                    <a:schemeClr val="tx1">
                      <a:lumMod val="75000"/>
                      <a:lumOff val="25000"/>
                    </a:schemeClr>
                  </a:solidFill>
                  <a:latin typeface="微軟正黑體" pitchFamily="34" charset="-120"/>
                  <a:ea typeface="微軟正黑體" pitchFamily="34" charset="-120"/>
                  <a:cs typeface="Arial" pitchFamily="34" charset="0"/>
                </a:rPr>
                <a:t>排班比人工排班多出 </a:t>
              </a:r>
              <a:r>
                <a:rPr lang="en-US" altLang="zh-TW" sz="1200" dirty="0">
                  <a:solidFill>
                    <a:schemeClr val="tx1">
                      <a:lumMod val="75000"/>
                      <a:lumOff val="25000"/>
                    </a:schemeClr>
                  </a:solidFill>
                  <a:latin typeface="微軟正黑體" pitchFamily="34" charset="-120"/>
                  <a:ea typeface="微軟正黑體" pitchFamily="34" charset="-120"/>
                  <a:cs typeface="Arial" pitchFamily="34" charset="0"/>
                </a:rPr>
                <a:t>22.3 </a:t>
              </a:r>
              <a:r>
                <a:rPr lang="zh-TW" altLang="en-US" sz="1200" dirty="0">
                  <a:solidFill>
                    <a:schemeClr val="tx1">
                      <a:lumMod val="75000"/>
                      <a:lumOff val="25000"/>
                    </a:schemeClr>
                  </a:solidFill>
                  <a:latin typeface="微軟正黑體" pitchFamily="34" charset="-120"/>
                  <a:ea typeface="微軟正黑體" pitchFamily="34" charset="-120"/>
                  <a:cs typeface="Arial" pitchFamily="34" charset="0"/>
                </a:rPr>
                <a:t>單位，等於 提升約 </a:t>
              </a:r>
              <a:r>
                <a:rPr lang="en-US" altLang="zh-TW" sz="1200" b="1" dirty="0">
                  <a:solidFill>
                    <a:schemeClr val="accent5"/>
                  </a:solidFill>
                  <a:latin typeface="微軟正黑體" pitchFamily="34" charset="-120"/>
                  <a:ea typeface="微軟正黑體" pitchFamily="34" charset="-120"/>
                  <a:cs typeface="Arial" pitchFamily="34" charset="0"/>
                </a:rPr>
                <a:t>3.4</a:t>
              </a:r>
              <a:r>
                <a:rPr lang="en-US" altLang="zh-TW" sz="1200" dirty="0">
                  <a:solidFill>
                    <a:schemeClr val="tx1">
                      <a:lumMod val="75000"/>
                      <a:lumOff val="25000"/>
                    </a:schemeClr>
                  </a:solidFill>
                  <a:latin typeface="微軟正黑體" pitchFamily="34" charset="-120"/>
                  <a:ea typeface="微軟正黑體" pitchFamily="34" charset="-120"/>
                  <a:cs typeface="Arial" pitchFamily="34" charset="0"/>
                </a:rPr>
                <a:t>% </a:t>
              </a:r>
              <a:r>
                <a:rPr lang="zh-TW" altLang="en-US" sz="1200" dirty="0">
                  <a:solidFill>
                    <a:schemeClr val="tx1">
                      <a:lumMod val="75000"/>
                      <a:lumOff val="25000"/>
                    </a:schemeClr>
                  </a:solidFill>
                  <a:latin typeface="微軟正黑體" pitchFamily="34" charset="-120"/>
                  <a:ea typeface="微軟正黑體" pitchFamily="34" charset="-120"/>
                  <a:cs typeface="Arial" pitchFamily="34" charset="0"/>
                </a:rPr>
                <a:t>的總產出</a:t>
              </a:r>
              <a:r>
                <a:rPr lang="zh-TW" altLang="en-US" sz="1200" dirty="0" smtClean="0">
                  <a:solidFill>
                    <a:schemeClr val="tx1">
                      <a:lumMod val="75000"/>
                      <a:lumOff val="25000"/>
                    </a:schemeClr>
                  </a:solidFill>
                  <a:latin typeface="微軟正黑體" pitchFamily="34" charset="-120"/>
                  <a:ea typeface="微軟正黑體" pitchFamily="34" charset="-120"/>
                  <a:cs typeface="Arial" pitchFamily="34" charset="0"/>
                </a:rPr>
                <a:t>效率</a:t>
              </a:r>
              <a:endParaRPr lang="en-US" altLang="zh-TW" sz="1200" dirty="0" smtClean="0">
                <a:solidFill>
                  <a:schemeClr val="tx1">
                    <a:lumMod val="75000"/>
                    <a:lumOff val="25000"/>
                  </a:schemeClr>
                </a:solidFill>
                <a:latin typeface="微軟正黑體" pitchFamily="34" charset="-120"/>
                <a:ea typeface="微軟正黑體" pitchFamily="34" charset="-120"/>
                <a:cs typeface="Arial" pitchFamily="34" charset="0"/>
              </a:endParaRPr>
            </a:p>
            <a:p>
              <a:r>
                <a:rPr lang="zh-TW" altLang="en-US" sz="1200" dirty="0">
                  <a:solidFill>
                    <a:schemeClr val="tx1">
                      <a:lumMod val="75000"/>
                      <a:lumOff val="25000"/>
                    </a:schemeClr>
                  </a:solidFill>
                  <a:latin typeface="微軟正黑體" pitchFamily="34" charset="-120"/>
                  <a:ea typeface="微軟正黑體" pitchFamily="34" charset="-120"/>
                  <a:cs typeface="Arial" pitchFamily="34" charset="0"/>
                </a:rPr>
                <a:t> </a:t>
              </a:r>
              <a:r>
                <a:rPr lang="zh-TW" altLang="en-US" sz="1200" dirty="0" smtClean="0">
                  <a:solidFill>
                    <a:schemeClr val="tx1">
                      <a:lumMod val="75000"/>
                      <a:lumOff val="25000"/>
                    </a:schemeClr>
                  </a:solidFill>
                  <a:latin typeface="微軟正黑體" pitchFamily="34" charset="-120"/>
                  <a:ea typeface="微軟正黑體" pitchFamily="34" charset="-120"/>
                  <a:cs typeface="Arial" pitchFamily="34" charset="0"/>
                </a:rPr>
                <a:t>    （</a:t>
              </a:r>
              <a:r>
                <a:rPr lang="en-US" altLang="zh-TW" sz="1200" dirty="0" smtClean="0">
                  <a:solidFill>
                    <a:schemeClr val="tx1">
                      <a:lumMod val="75000"/>
                      <a:lumOff val="25000"/>
                    </a:schemeClr>
                  </a:solidFill>
                  <a:latin typeface="微軟正黑體" pitchFamily="34" charset="-120"/>
                  <a:ea typeface="微軟正黑體" pitchFamily="34" charset="-120"/>
                  <a:cs typeface="Arial" pitchFamily="34" charset="0"/>
                </a:rPr>
                <a:t>679.3 / 657 ≈ 103.4%</a:t>
              </a:r>
              <a:r>
                <a:rPr lang="zh-TW" altLang="en-US" sz="1200" dirty="0" smtClean="0">
                  <a:solidFill>
                    <a:schemeClr val="tx1">
                      <a:lumMod val="75000"/>
                      <a:lumOff val="25000"/>
                    </a:schemeClr>
                  </a:solidFill>
                  <a:latin typeface="微軟正黑體" pitchFamily="34" charset="-120"/>
                  <a:ea typeface="微軟正黑體" pitchFamily="34" charset="-120"/>
                  <a:cs typeface="Arial" pitchFamily="34" charset="0"/>
                </a:rPr>
                <a:t>）</a:t>
              </a:r>
            </a:p>
            <a:p>
              <a:r>
                <a:rPr lang="en-US" altLang="zh-TW" sz="1400" dirty="0" smtClean="0">
                  <a:solidFill>
                    <a:schemeClr val="tx1">
                      <a:lumMod val="75000"/>
                      <a:lumOff val="25000"/>
                    </a:schemeClr>
                  </a:solidFill>
                  <a:latin typeface="微軟正黑體" pitchFamily="34" charset="-120"/>
                  <a:ea typeface="微軟正黑體" pitchFamily="34" charset="-120"/>
                  <a:cs typeface="Arial" pitchFamily="34" charset="0"/>
                </a:rPr>
                <a:t>2.</a:t>
              </a:r>
              <a:r>
                <a:rPr lang="zh-TW" altLang="en-US" sz="1400" dirty="0" smtClean="0">
                  <a:solidFill>
                    <a:schemeClr val="tx1">
                      <a:lumMod val="75000"/>
                      <a:lumOff val="25000"/>
                    </a:schemeClr>
                  </a:solidFill>
                  <a:latin typeface="微軟正黑體" pitchFamily="34" charset="-120"/>
                  <a:ea typeface="微軟正黑體" pitchFamily="34" charset="-120"/>
                  <a:cs typeface="Arial" pitchFamily="34" charset="0"/>
                </a:rPr>
                <a:t> 實務</a:t>
              </a:r>
              <a:r>
                <a:rPr lang="zh-TW" altLang="en-US" sz="1400" dirty="0">
                  <a:solidFill>
                    <a:schemeClr val="tx1">
                      <a:lumMod val="75000"/>
                      <a:lumOff val="25000"/>
                    </a:schemeClr>
                  </a:solidFill>
                  <a:latin typeface="微軟正黑體" pitchFamily="34" charset="-120"/>
                  <a:ea typeface="微軟正黑體" pitchFamily="34" charset="-120"/>
                  <a:cs typeface="Arial" pitchFamily="34" charset="0"/>
                </a:rPr>
                <a:t>意義（在工廠內的重要性）：</a:t>
              </a:r>
            </a:p>
            <a:p>
              <a:r>
                <a:rPr lang="zh-TW" altLang="en-US" sz="1200" dirty="0" smtClean="0">
                  <a:solidFill>
                    <a:schemeClr val="tx1">
                      <a:lumMod val="75000"/>
                      <a:lumOff val="25000"/>
                    </a:schemeClr>
                  </a:solidFill>
                  <a:latin typeface="微軟正黑體" pitchFamily="34" charset="-120"/>
                  <a:ea typeface="微軟正黑體" pitchFamily="34" charset="-120"/>
                  <a:cs typeface="Arial" pitchFamily="34" charset="0"/>
                </a:rPr>
                <a:t>       在</a:t>
              </a:r>
              <a:r>
                <a:rPr lang="zh-TW" altLang="en-US" sz="1200" dirty="0">
                  <a:solidFill>
                    <a:schemeClr val="tx1">
                      <a:lumMod val="75000"/>
                      <a:lumOff val="25000"/>
                    </a:schemeClr>
                  </a:solidFill>
                  <a:latin typeface="微軟正黑體" pitchFamily="34" charset="-120"/>
                  <a:ea typeface="微軟正黑體" pitchFamily="34" charset="-120"/>
                  <a:cs typeface="Arial" pitchFamily="34" charset="0"/>
                </a:rPr>
                <a:t>產線資源不變的前提下，產能提升 </a:t>
              </a:r>
              <a:r>
                <a:rPr lang="en-US" altLang="zh-TW" sz="1200" dirty="0">
                  <a:solidFill>
                    <a:schemeClr val="tx1">
                      <a:lumMod val="75000"/>
                      <a:lumOff val="25000"/>
                    </a:schemeClr>
                  </a:solidFill>
                  <a:latin typeface="微軟正黑體" pitchFamily="34" charset="-120"/>
                  <a:ea typeface="微軟正黑體" pitchFamily="34" charset="-120"/>
                  <a:cs typeface="Arial" pitchFamily="34" charset="0"/>
                </a:rPr>
                <a:t>3%~5% </a:t>
              </a:r>
              <a:r>
                <a:rPr lang="zh-TW" altLang="en-US" sz="1200" dirty="0">
                  <a:solidFill>
                    <a:schemeClr val="tx1">
                      <a:lumMod val="75000"/>
                      <a:lumOff val="25000"/>
                    </a:schemeClr>
                  </a:solidFill>
                  <a:latin typeface="微軟正黑體" pitchFamily="34" charset="-120"/>
                  <a:ea typeface="微軟正黑體" pitchFamily="34" charset="-120"/>
                  <a:cs typeface="Arial" pitchFamily="34" charset="0"/>
                </a:rPr>
                <a:t>是極具價值的，特別是在月底</a:t>
              </a:r>
              <a:r>
                <a:rPr lang="zh-TW" altLang="en-US" sz="1200" dirty="0" smtClean="0">
                  <a:solidFill>
                    <a:schemeClr val="tx1">
                      <a:lumMod val="75000"/>
                      <a:lumOff val="25000"/>
                    </a:schemeClr>
                  </a:solidFill>
                  <a:latin typeface="微軟正黑體" pitchFamily="34" charset="-120"/>
                  <a:ea typeface="微軟正黑體" pitchFamily="34" charset="-120"/>
                  <a:cs typeface="Arial" pitchFamily="34" charset="0"/>
                </a:rPr>
                <a:t>趕  </a:t>
              </a:r>
              <a:endParaRPr lang="en-US" altLang="zh-TW" sz="1200" dirty="0" smtClean="0">
                <a:solidFill>
                  <a:schemeClr val="tx1">
                    <a:lumMod val="75000"/>
                    <a:lumOff val="25000"/>
                  </a:schemeClr>
                </a:solidFill>
                <a:latin typeface="微軟正黑體" pitchFamily="34" charset="-120"/>
                <a:ea typeface="微軟正黑體" pitchFamily="34" charset="-120"/>
                <a:cs typeface="Arial" pitchFamily="34" charset="0"/>
              </a:endParaRPr>
            </a:p>
            <a:p>
              <a:r>
                <a:rPr lang="zh-TW" altLang="en-US" sz="1200" dirty="0" smtClean="0">
                  <a:solidFill>
                    <a:schemeClr val="tx1">
                      <a:lumMod val="75000"/>
                      <a:lumOff val="25000"/>
                    </a:schemeClr>
                  </a:solidFill>
                  <a:latin typeface="微軟正黑體" pitchFamily="34" charset="-120"/>
                  <a:ea typeface="微軟正黑體" pitchFamily="34" charset="-120"/>
                  <a:cs typeface="Arial" pitchFamily="34" charset="0"/>
                </a:rPr>
                <a:t>出貨</a:t>
              </a:r>
              <a:r>
                <a:rPr lang="zh-TW" altLang="en-US" sz="1200" dirty="0">
                  <a:solidFill>
                    <a:schemeClr val="tx1">
                      <a:lumMod val="75000"/>
                      <a:lumOff val="25000"/>
                    </a:schemeClr>
                  </a:solidFill>
                  <a:latin typeface="微軟正黑體" pitchFamily="34" charset="-120"/>
                  <a:ea typeface="微軟正黑體" pitchFamily="34" charset="-120"/>
                  <a:cs typeface="Arial" pitchFamily="34" charset="0"/>
                </a:rPr>
                <a:t>、急單處理或產線吃緊時</a:t>
              </a:r>
              <a:r>
                <a:rPr lang="zh-TW" altLang="en-US" sz="1200" dirty="0" smtClean="0">
                  <a:solidFill>
                    <a:schemeClr val="tx1">
                      <a:lumMod val="75000"/>
                      <a:lumOff val="25000"/>
                    </a:schemeClr>
                  </a:solidFill>
                  <a:latin typeface="微軟正黑體" pitchFamily="34" charset="-120"/>
                  <a:ea typeface="微軟正黑體" pitchFamily="34" charset="-120"/>
                  <a:cs typeface="Arial" pitchFamily="34" charset="0"/>
                </a:rPr>
                <a:t>。</a:t>
              </a:r>
              <a:endParaRPr lang="en-US" altLang="zh-TW" sz="1200" dirty="0" smtClean="0">
                <a:solidFill>
                  <a:schemeClr val="tx1">
                    <a:lumMod val="75000"/>
                    <a:lumOff val="25000"/>
                  </a:schemeClr>
                </a:solidFill>
                <a:latin typeface="微軟正黑體" pitchFamily="34" charset="-120"/>
                <a:ea typeface="微軟正黑體" pitchFamily="34" charset="-120"/>
                <a:cs typeface="Arial" pitchFamily="34" charset="0"/>
              </a:endParaRPr>
            </a:p>
            <a:p>
              <a:endParaRPr lang="en-US" altLang="zh-TW" sz="1200" dirty="0">
                <a:solidFill>
                  <a:schemeClr val="tx1">
                    <a:lumMod val="75000"/>
                    <a:lumOff val="25000"/>
                  </a:schemeClr>
                </a:solidFill>
                <a:latin typeface="微軟正黑體" pitchFamily="34" charset="-120"/>
                <a:ea typeface="微軟正黑體" pitchFamily="34" charset="-120"/>
                <a:cs typeface="Arial" pitchFamily="34" charset="0"/>
              </a:endParaRPr>
            </a:p>
            <a:p>
              <a:endParaRPr lang="zh-TW" altLang="en-US" sz="1200" dirty="0">
                <a:solidFill>
                  <a:schemeClr val="tx1">
                    <a:lumMod val="75000"/>
                    <a:lumOff val="25000"/>
                  </a:schemeClr>
                </a:solidFill>
                <a:latin typeface="微軟正黑體" pitchFamily="34" charset="-120"/>
                <a:ea typeface="微軟正黑體" pitchFamily="34" charset="-120"/>
                <a:cs typeface="Arial" pitchFamily="34" charset="0"/>
              </a:endParaRPr>
            </a:p>
          </p:txBody>
        </p:sp>
      </p:grpSp>
      <p:pic>
        <p:nvPicPr>
          <p:cNvPr id="76" name="圖片 75">
            <a:extLst>
              <a:ext uri="{FF2B5EF4-FFF2-40B4-BE49-F238E27FC236}">
                <a16:creationId xmlns:a16="http://schemas.microsoft.com/office/drawing/2014/main" xmlns="" id="{67066948-C2BF-464F-9E37-070654A28E67}"/>
              </a:ext>
            </a:extLst>
          </p:cNvPr>
          <p:cNvPicPr>
            <a:picLocks noChangeAspect="1"/>
          </p:cNvPicPr>
          <p:nvPr/>
        </p:nvPicPr>
        <p:blipFill>
          <a:blip r:embed="rId3"/>
          <a:stretch>
            <a:fillRect/>
          </a:stretch>
        </p:blipFill>
        <p:spPr>
          <a:xfrm>
            <a:off x="197779" y="1976983"/>
            <a:ext cx="5228944" cy="3119390"/>
          </a:xfrm>
          <a:prstGeom prst="rect">
            <a:avLst/>
          </a:prstGeom>
        </p:spPr>
      </p:pic>
    </p:spTree>
    <p:extLst>
      <p:ext uri="{BB962C8B-B14F-4D97-AF65-F5344CB8AC3E}">
        <p14:creationId xmlns:p14="http://schemas.microsoft.com/office/powerpoint/2010/main" val="5707555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png;base64,iVBORw0KGgoAAAANSUhEUgAAAXwAAAD9CAYAAAC/fMwDAAAAAXNSR0IArs4c6QAAIABJREFUeF7tnQuYHFWZ/r9T3TPJJIQQEENAWfTPTbPsmt3Ikn2Ij0LEu1w0G1lAuUzXTKIoF0VFF6OuclFAjCTT3RMMwaAYecQLeANdDYpyEVBcWOJKwspFQhIj5DbprvPvb6gaKj09U++ZqZ5Jd7/9PHnE6bdOVf3qnLfe+upUtRF+SIAESIAEWoKAaYm95E6SAAmQAAkIDZ+dgARIgARahAANv0UONHeTBEiABGj47AMkQAIk0CIEaPgtcqC5myRAAiRAw2cfIAESIIEWIUDDb5EDzd0kARIgARo++wAJkAAJtAgBGn6LHGjuJgmQAAnQ8NkHSIAESKBFCNDwW+RAp7mbCxcuPCIIgvnW2qsKhcK20bTd3d39emvtUfl8/isiYpPayuVybzLG9BUKhf9Sve/7k4wxF3iet3rZsmX/k7Q8vx+awPz58zPTpk1baK19plgsftOVVVdX16utta/ZvHnzTatXry67LM9+4EJr5Foafshudn7tp0aOcQ9aMpCf37vwMDXDIT9qkiLyCRE5LGnLrbVfKhaLv4rrOjs753qe92kROdkY022t/dAw7TxQKpUWXHfddc+de+65E7Zv376/53lepLfW7muM+aq19hpjzE+r2tlSKBS2RH/L5XKHG2O+JyJfNsb877Zt29Z0dHRkReTbQRB8qre3d03S/iR9/w/3ndcU/SAI5OcPvfZLQ/YDNff99tvvgCAIMnEmxpg3Wmsv9DzvtCAINsa/a2tr23rttddu9H3/YBG5S0QODL//szHmOO0HxphDgyD4pud5/yci/26tfVOoeSSTybxr2bJlmxuhHyT1k0b9noYfGX7P2p+JyOsb9UAObLeVNwCGP1VEbheR31prf1Nrn40xHSLyYWvtJ4vF4qqhDD8yZN/3p1prrzfGfFBEPhcEQaHagLu7u48OguBrIqLr309E/iYiO6rWv4+IlCrrft4Yc00+n79cv1eT2Llz5w0ism3y5MkLt27d+jVjzN3W2h5jzA/179baAYOqdaJCju1R957/M9ME/SCw9g3DGX5o2muMMX+McxuG0d9bax8tFosnhcveLCLvMsZoqtd+8gVjzBUiUqz0rWMr/3uQiGzevn37qZMmTTpfRI7M5/Nn6FVZI/QDpK80ooaG38KGH5ribmYedWI1cD0pxDW+758kIktFpF1E9tIBrScMY4wOcDXpvUXkufC77SLiWWt/oSYRHxzd3d1qHpr+3h629d3KlcLT1tp3he1cVCgU7o5KPGecccbkjo6OHhF5nYh8V0SmV7bjpXqFYq2dXzk56UnhTmvt2mg9mUzmpz09PetcB2WLGf6Pw1SuXIe72ltrjJkcBMEh1YZfOd4XGmNsEASzjf6HtX81xuxjrf1PY8w5IvITEfGNMV35fP7eRukHrv2mUfQ0/BY2fGPMSmvtd2p1VmvtFGPMjdbaK6KE393dfUi5XD7OGHOCiPxLxdi/aIxRUz9ZRM6slGe01DKQ8I0xeuk/v9rwtaRkrZ3ped7J1toTRSQQkT9XSjP/aIz5dblc/kpHR8cvlyxZslO3LTT8JeGJ5AFr7dMi8oznee+sXE20WWv/Lq2STqsYfi6Xe62Wb0RET8y+iNyiJ8xKn3illur0xG6t3W6M0eM8W0RusNbaTCbz9SAIJorIzZ7n+ZX/vkyvxCoJf7LneT8vl8sXVK64jtm+ffvbJk2a9BZr7QpjzGejK7V4X9uT+0GjGLjrdtLwW9jww4E8bJ+x1p5eVdIxXV1dN1trX1cx5zeXy+UOz/OutdauNMZoar/RGKOG8YtKrX1fa+30yPDDE8Ybw+SnKf2nxph7giDoCzci43nea6y1b7PWavnm9zt27Lj1hhtu2BpecehVx8AnCIIgm832BUGg23NVsVj8dvilOfPMM6euWLFC6/+JN4LjbbaK4Xd3d88ql8uzKsduf2ut3qjVm+abjDGa9PVEUKiU80p6Ug6CQK+m8pX7PrsymcyPIsOv+P9njTEXVsLBlZVw/yljzAa9Aa/1/56env/SMlxfX9+3giD4brFY1FJP/6cR+oGrkTaKnobfwobvWtJRVJ2dnS/zPE9vruoNu7s8z7uoXC6fF9b8B/V7Tez5fP4q/SKXy52mabByg09PBv0fNRUR0RuHWtPfrKYSa2RTW1vbJ8IbhZeKyPu1th9+PzEsF53s+77eaNWUGv88pmbV09PzjMtgbBXDj5lvdF9FS3Q1P/F7KSqI1/BFZKGITPI873N6tWitPdBae7dWd8Lju48x5lXW2o8Ui8VvNEo/cOkzjaSl4dPw4Rp+ONi7tEwjItmwXvsTa+0GY8y7a3T8AcOODfTzKvX2eZWbtR8zxrxcb+T5vv9yEflxEAS5oWba+L5/qZ5UyuVyvre395FcLvfvuh16VZHmtMxWM/xcLvevxhg9JkN+tLSTzWY/H017jRt+EASTjTErPM8LrLXfC4Lg15X/f0issec9z9N7PVcZY87SOn544t+j+0EjmbjLttLwW9jwjTEla61Onxv0Mcaoob9Ob+pFJR2tpU+aNOkb1to7KjN8tH7+oVKptDGbzW4NZ97s1o7neeWNGzc+Hc3JjgZ6eKNQyy9aKhjq83wQBG+NTgBq+JUrkn08z9NSkF4Z3GGt1fLQ+9KcltmChq9XXe/VC7Ah+sFBWq4LguDs2LHQezP9s3TCZW7WE2+5XN4en3Ibby+a0hk/8e/J/cDFRBtJS8NvYcN3nZaZy+XUFLS+/mXP8z4JzsN/2vO8d/T09DwRGv5H9SatMea2fD6vzwLow1NqIIkJXw9VoVC4OJfLabLXm8R9oeHrTBC92RjdC5DqMgQ6KFvU8C+w1l47BCN9TuKDQRCcVm34lVDwn9bafxCRUypXe5rYz9arsDAs6JXDH6Ipn9bab0UPczVCP0D7S6PpaPgtbPiuNfyurq6zROSpcrm8NXrwSvEFQbBvJpPZOwiCkjGmqDfxstnsQ3pT1RizLUr5uVxuUVj6udMY82SlBn+cLq8mEd4Evjc2J1ynWH4uepK3q6vrC1rvN8Z8o1JG0DnfR4VTQjXha+14id4Ajg3A3R7aQgdmixq+zoD63yEY6RTcg4IgOLmG4X8xCAKdZXV9sVj8UWdn56u0nJPNZnWm1c06c6oyN1+fhM4WCoVbo/YboR+g/aXRdDR8Gr5TDV9xxZ+01Qevurq6Plqp3b45k8mcHgTBDZXL+s9oOcYYM7dUKr1t+fLlm3Q53/dXVqZvrisUCpfEZ91UThJaNviatfaiyLR19s3SpUv/Es6y0ZlB37XWviqchnmu53l6gnn3UCUd3/c/Upkb/v3e3t6HXQZlixr+ZeGTs7VKe3oy1hu7765V0ikUCo/rQuecc86+2Wz2Vj2OIqL/+p9+zmazmcr8fa3xn6kzdxqlH7j0mUbS0vBb2PBHOC1zN8OvpOy3GGM+oQ9NGWPUoPsHekdHx93hk7EyYcKEM8JXKvxQH9vPZDKa/gce6a9l+OGVQ9DR0bEhXPbWyj2HT27btu2nOk1TywLhTdso4X+qWCz+XJcL5+1/xxjzxXw+r0/hwp9WM/xwLvxrjDGnisjbrbU6j/4+vRGuU3JF5OvGmFsmTZr0q6uvvlrn7O82S0cNP/YUdP+x3rlzp87TH3jdhV4ZWms/Zq19R+Wkvs3zvD2+H8AdpsGENPwWNnzXkk7Ut6OEHwTBqZ7ndRtjfpbP538RpvaBgd7Z2Tk9k8mcZq1dXqmvX6wPa2Uyma5yufx1ETkAGCs6w0OvGv5O5+5v27btXVOmTNm3XC5/01p7hJqKTuuu1O/1yuE9Ve094nnePL13AKxnQNIqhn/WWWft39bWptNl9ea7zr//eqlUum758uV/jB3n6PjpE7Mv0fcvFQqF3vgsHTX8xYsXZ5944gm9CnhEr+aq+4FW7XK53Kv/+te/PjJt2rTPN0I/cOkzjaSl4beg4esAXLRo0fRSqfS3Yd52OaRGE92uXbum9vT0bKh6sMl0d3erkWyJnpKNBoMuIyITlixZou/Pcf2Y+fPne+Fsn/7tqlxV7NL5+a4NJelbxfCjMsykSZO2Vh+rWowWLVq014YNG7brMdAXr+2///77b9iwYcMQb8Vs+H6Q1E8a9XsafmsafqP217pvdysZft1hcgV7HAEafmT4LfR65D2uF+5BG9Qqr0feg5BzU8aQAA1/DGFzVSRAAiQwngRo+ONJn+smARIggTEkQMMfQ9hcFQmQAAmMJwEa/njS57pJgARIYAwJ0PDHEDZXRQIkQALjSaCm4YcP1twW/sKQbp/+NNm86PdLa3yvmt3eblhDc1mhUPj4eO4s100CJEACrUxgkOFHRl35Gbnu6LW4uVzuFn38PTL98G13+oPFc6J3acQhxn7VfqWafK02Wxk6950ESIAExoPAIMPX946HP1BRnehvCoJggb5AqZamyvAHtZG0zHjsPNdJAiRAAq1EAKrhhwl9wPA18Suk6h+njsDV+j5sQ3/X8oRaVwWtBJ37SgIkQALjQQAy/DCd66/izBER/WHo26vetDhQvw9fnKTf3x6v2VefNMZjZ7lOEiABEmhlAomGH9br9V3lp2tNP6rPW2vviRJ+qOnRd6B7nve78IRAw2/lnsV9JwES2OMIDGv4kdmLyLAzbKJUb619IvxBCpeEv5eI7A2SsfqmR1BLGQmQAAmQQIzAkOaJmn2tur1jDV9/Qg35zBSR9Tr9ExFTk0hghojo64UHfgc2cQkKkgiQaRIht+8hnrOuvHtuZvI0DZlj/tm1af0RD148b92Yr3hkK5xR0/CryzjxtmvV4qvr9rVm5KQwS2eWiOjvnNLwR3awq5c6UESepeGnAzNshUxTxSkQz9f2PPo6K6b/187G+uNlyq+8O3fkY2O93hGu70BoHn688Xj5Jqrhx2/q6gycOs3Dp+GP8CgPsRg0mNJdZdO3RqbpHmKIJw0fhj7Y8MOHrPSX6Ad9Yjdup1bN1Hmy+iGsOjxpS8OHjyskhAYT1BJFEQEyTbcvQDxp+DD0wYYPLzr2Qhp+usyhwZTuKpu+NTJN9xBDPGn4MHQaPoyq+YTQYGq+3a7rHpFpunghnjR8GDoNH0bVfEJoMDXfbtd1j8g0XbwQTxo+DJ2GD6NqPiE0mJpvt+u6R2SaLl6IJw0fhk7Dh1E1nxAaTM2323XdIzJNFy/Ek4YPQ6fhw6iaTwgNpubb7bruEZmmixfiScOHodPwYVTNJ4QGU/Ptdl33iEzTxQvxpOHD0Gn4MKrmE0KDqfl2u657RKbp4oV40vBh6DR8GFXzCaHB1Hy7Xdc9ItN08UI8afgwdBo+jKr5hNBgar7drusekWm6eCGeNHwYOg0fRtV8QmgwNd9u13WPyDRdvBBPGj4MnYYPo2o+ITSYmm+367pHZJouXognDR+GTsOHUTWfEBpMzbfbdd0jMk0XL8SThg9Dp+HDqJpPCA2m5tvtuu4RmaaLF+JJw4eh0/BhVM0nhAZT8+12XfeITNPFC/Gk4cPQafgwquYTQoOp+Xa7rntEpunihXjS8GHoNHwYVfMJocHUfLtd1z0i03TxQjxp+DB0Gj6MqvmE0GBqvt2u6x6Rabp4IZ40fBg6DR9G1XxCaDA1327XdY/INF28EE8aPgydhg+jaj4hNJiab7frukdkmi5eiCcNH4ZOw4dRNZ8QGkzNt9t13SMyTRcvxJOGD0On4cOomk8IDabm2+267hGZposX4knDh6HT8GFUzSeEBlPz7XZd94hM08UL8aThw9Bp+DCq5hNCg6n5druue0Sm6eKFeNLwYeg0fBhV8wmhwdR8u13XPSLTdPFCPGn4MPTaht/Z2TnX87zbRGSvsKl7RWReoVDYEjWdy+VuMcacGP7/J0VkTqFQeDz6vkYblxUKhY/DmzZYOEtE1orI86Nog4u+SAAaTATmRIBMnXAliiGeNPxEjpFgsOFHRm2t7S4Wi6tUGZr7QZHp+75/qYi8NzL5Gt8fLCJ3ichKNflabcKb+KKQhj8CaMMsAg2mdFfZ9K2RabqHGOJJw4ehDzb80MznxRN9aNg3BUGwwPO89Wrm1tqLohOC7/v9Bh/9rVYbtf4Gb+YLQhq+I7AEOTSY0l1l07dGpukeYognDR+GjtXw44avTXue12/+vb29a6JVhSn/YU30+t/692KxeFL0fdhGUUROiJd+4E2l4TuggqTQYIJaomjgkllEnhWRPiJJhQDUR2n4MGvM8OMlHGvtXGPMFdU1+8jkjTHvE5Hb9V+8Zh8/acRPFPCm0vAdUEFSaDBBLVFEw69PH4D6KA0fhp9s+Llc7jRjzNestadrCSf8/zR8mPEeK4QG0x679XvmhpFpuscF4knDh6EPb/iR2YvIwAybOhi+zgTaG9jk6SKyUURKw2lnLv7BSW17HzAHaC91ySNL/v2TOx57eFfqDdenQeW5SUQaZXvrQyHdViGmr7nq/svTXS3e2gMXzPoorh53JcTzyAtXHbPXYUffPB5b++yaVXPWrVo8MDtxPLbBYZ3TzVDiWmav2qFKM6Oo4beDGzxTRPSG8bDTMmdd88CCzITJK8E2U5Wtv+PqKRtWL22U+u2M8ATaKNub6rGqU2MQ09lLH+kRL3NWnbZhmGbtnfd2H3782K93xGuEeM668u65mcnTtIw85p9dm9Yf8eDF89aN+YpHtsIZNQ2/uowTb7t6Ro5+tyfN0pnd8+ipIubGkfEY3VLb9u2b8N//NrNRDBS6XB4dkZZbGmI6u2dtr4icM9Z0jJg193Qf+rqxXu8o1gfxZEkHJozNw69ubk+eh0/Dxw8+Z5TArFAhZFA0fBSnQDxp+DjPQQm/6gna3VqKbtzqH/fUJ21p+PjBp+HDrFAhZFA0fBQnDR8mhQmTZ+lg7YyJCnrwioYPHwvInODWKFQCEFMaPtxZIJ5M+DjPIW/awk2MnZCGny5raDClu8qmbw1iSsOH+wHEk4aP86Thw6yShbxpm8yoyRWQQdHw4V4A8aTh4zxp+DCrZCENP5lRkysgg6Lhw70A4knDx3nS8GFWyUIafjKjJldABkXDh3sBxJOGj/Ok4cOskoU0/GRGTa6ADIqGD/cCiCcNH+dJw4dZJQtp+MmMmlwBGRQNH+4FEE8aPs6Thg+zShbS8JMZNbkCMigaPtwLIJ40fJwnDR9mlSyk4SczanIFZFA0fLgXQDxp+DhPGj7MKlnYrIY/e9na85P3Pn2FtfLcfYsO0/fONMoHMigaPnw4IZ40fJwnDR9mlSxsWsPvWasvhGtLJpCuwgaSo+Gnx5QvT0uPZdSSlym/8u7ckY+l33JdWuSrFdLESsNPk6YIDT9dnjT8dHlqazT89JlGLfLVCumyhS6XdZWzmfBR8hBTlnRQnNi7iVjSwXmypAOzShYy4SczclEw4bvQStYy4SczclUw4bsSw/VM+DgrRAmlUSZ8BOWABmLKhA8zhXgy4eM8mfBhVslCJvxkRi4KJnwXWslaJvxkRq4KJnxXYrieCR9nhSih9MSEj6BkwneihIuhPsqEDwPlLB0YFSBkwgcgOUiY8B1gAVImfACSo4QJ3xGYg5wJ3wEWIIXSExM+QPJFCcSUNXyYKcSTCR/nyRo+zCpZyISfzMhFwYTvQitZy4SfzMhVwYTvSgzXM+HjrBAllJ6Y8BGUAxqIKRM+zBTiyYSP82TCh1klC5nwkxm5KJjwXWgla5nwkxm5KpjwXYnheiZ8nBWihNITEz6CkgnfiRIuhvooEz4MlLN0YFSAkAkfgOQgYcJ3gAVImfABSI6Spkv4uVzuFmPMw4VC4eMRi87Ozrme590mInvF+DwfBMFbe3t71+jfamgui7fhyFXlTPgjgDbMIlB6YsJ3gg4xZQ0fZgrxZMLHeQ5bww/N/kQR2c2sc7ncacaYK0RkTqFQeLx6db7vHywid4nISjX5yPyttd3FYnEVvHm7C2n4IwQ3xGLQYKLhO0GHmNLwYaYQTxo+zrOm4ccMe28ReU5Ero+nc9/3LxWRefqvUChsqWH4g75PWgbYZBo+AMlBAg0mGr4DUcHe7kjDh5lCfZSGj/McyvAvtda+yhjzPhG5Xf/FDV+Tv66iWCyeVGtVtb4PU35RRE6odVUAbDINH4DkIIEGEw3fgSgN3wkWIIb6KA0fIPmCZPibtr7vT602/NjfZsdWM1C/r7WM6kLDvykIggVRnR/ezBeENHxHYAlyaDDR8J2gQ0yZ8GGmEE8aPs5z2Br+EIbfX5+31t4TJfywpt+jN209z/tdrasCGj58UMZKCA0mGr7T4YCY0vBhphBPGj7O09nwazUdnRistU8MVQYaxvB1po/eK0j6TBeRjSJSGk44c/EPTuo44NBrkxqrx/cPXf7OQ3Y89vCuerRdhzaV5yYRSdze2cseXS/GZOuwDcM2ueOZxz/y0CXH3zjW6x3F+iCms67+7RczHVNOHcV6RrSoLfX95r4PzDxlRAuPz0IQzyMvXHXMXocdffN4bOKza1bNWbdq8aCJK+OxLcA6p6di+LqieN3esYbfDmyoSmaKyHoReX44/axrHliQmTB5JdhmqrL1d1w9ZcPqpfqD343wmRGeQBO3d3bPWmU+5j9iXt65Y+H9HzrqukaAGW4jxHT20kd6xMucNfb7Ze+8t/vw48d+vSNeI8Rz1pV3z81Mnqb3Gsf8s2vT+iMevHjeujFf8chWOMPZ8Gsl9erST60ZOZylM7IjVMeloMtlXT9/0xY+ChBTlnTS5cmSDs7T2fDj5Zuohh+a+Xujefmchw8fgPEUQuZEw3c6RBBTGj7MFOJJw8d5Ohu+Nl1jps6T1Q9h8Ulb+CCMlxAaTDR8p8MDMaXhw0whnjR8nCfflgmzShbyXTrJjFwUfJeOC61kLd+lk8zIVdF079JxBVBHPefhpwsXSk9M+E7QIaZM+DBTiCcTPs6TCR9mlSxkwk9m5KJgwnehlaxlwk9m5KpgwnclhuuZ8HFWiBJKT0z4CMoBDcSUCR9mCvFkwsd5MuHDrJKFTPjJjFwUTPgutJK1TPjJjFwVTPiuxHA9Ez7OClFC6YkJH0HJhO9ECRdDfZQJHwbKX7yCUQFCJnwAkoOECd8BFiBlwgcgOUqY8B2BOciZ8B1gAVIoPTHhAyRflEBMWcOHmUI8mfBxnqzhw6yShUz4yYxcFEz4LrSStUz4yYxcFUz4rsRwPRM+zgpRQumJCR9BOaCBmDLhw0whnkz4OE8mfJhVspAJP5mRi4IJ34VWspYJP5mRq4IJ35UYrmfCx1khSig9MeEjKJnwnSjhYqiPMuHDQDlLB0YFCJnwAUgOEiZ8B1iAlAkfgOQoYcJ3BOYgZ8J3gAVIofTEhA+QfFECMWUNH2YK8WTCx3myhg+zShYy4SczclEw4bvQStYy4SczclUw4bsSw/VM+DgrRAmlJyZ8BOWABmLKhA8zhXgy4eM8mfBhVslCJvxkRi4KJnwXWslaJvxkRq4KJnxXYrieCR9nhSih9MSEj6BkwneihIuhPsqEDwPlLB0YFSBkwgcgOUiY8B1gAVImfACSo4QJ3xGYg5wJ3wEWIIXSExM+QPJFCcSUNXyYKcSTCR/nyRo+zCpZyISfzMhFwYTvQitZy4SfzMhVwYTvSgzXM+HjrBAllJ6Y8BGUAxqIKRM+zBTiyYSP82TCh1klC5nwkxm5KJjwXWgla5nwkxm5KpjwXYnheiZ8nBWihNITEz6CkgnfiRIuhvooEz4MNHmWTi6Xu8UY83ChUPh4vNnw7yeGf3tSROYUCoXHI01nZ+dcz/NuE5G9wr9dVt0GvJkvCGn4jsAS5NBgouE7QYeYsqQDM4V40vBxnsOWdGKmvptZ+75/qYi8NzL5UHeQiMwrFApbfN8/WETuEpGVavKR+Vtru4vF4ip483YX0vBHCG6IxaDBRMN3gg4xpeHDTCGeNHycZ03Djxn23iLynIhcH6Xz6Dtr7UWReVf/LTwhzItOALo5tf4GbyYTviMqSA4NJho+xDISQUxp+DBTiCcNH+c5lOFfaq19lTHmfSJyu/6LDD9M6zcFQbCgt7d3TbSqeOlH/1v/XiwWT6oq8RRF5IR46QfeVJZ0HFBBUmgw0fAhljR8J0ywGOqjNHyc57AlHd/3p1Ybfi6XO80Yc0V1zT4y+VonCd2coU4U8KbS8B1QQVJoMNHwIZY0fCdMsBjqozR8nCcNH2aVLOS0zGRGLgpOy3ShlazltMxkRq6KppqWyYTvdvhp+G68ktQ0/CRCbt/T8N14IeqmN/w61PB12qbeHE76TBeRjSJSGk44c/EPTuo44NBrkxqrx/cPXf7OQ3Y89vCuerRdhzaV5yYRSdze2cseXS/GZOuwDcM2ueOZxz/y0CXH3zjW6x3F+iCms67+7RczHVNOHcV6RrSoLfX95r4PzDxlRAuPz0IQzyMvXHXMXocdffN4bOKza1bNWbdq8cB09PHYBod1Tncu6dRhlk47uMEzRWS9iDw/nH7WNQ8syEyYvBJsM1XZ+juunrJh9dK+VButX2MzwhNo4vbO7lmrzNvqtym1Wy7v3LHw/g8ddd1Yr3cU64OYzl76SI94mbNGsZ4RLmrvvLf78ONHuPB4LAbxnHXl3XMzk6fp5JIx/+zatP6IBy+et27MVzyyFc5wNnxdD+fh16bNks7IeuFQS7Gkky5PlnTS5amtNX1JJ0LGJ20Hdx4afroDioafLk8afro8m87w08czqhb5pO2o8A1aGJrypkvN7lmrZZ8xL+nQ8NM94DT8dHnS8NPnGW+Rhp8uXxp+ujy1NYgpn7SFwUM8OQ8f58nXI8OskoUs6SQzclEw4bvQStYy4SczclU0VQ3fdefrrGfCTxcwlJ5Y0nGCDjFlwoeZQjyZ8HGeTPgwq2QhE34yIxcFE74LrWQtE34yI1cFE74rMVzPhI+zQpRQemLCR1AOaCCmTPgwU4gnEz7OkwkfZpUsZMJPZuQ4t0a9AAAY30lEQVSiYMJ3oZWsZcJPZuSqYMJ3JYbrmfBxVogSSk9M+AhKJnwnSrgY6qNM+DDQ5J84hJuqv5CGny5jaDDR8J2gQ0xZ0oGZQjxp+DhPlnRgVslClnSSGbkoWNJxoZWsZUknmZGrgiUdV2K4ngkfZ4UoofTEhI+gZEnHiRIuhvooEz4MlCUdGBUgZMIHIDlImPAdYAFSJnwAkqOECd8RmIOcCd8BFiCF0hMTPkDyRQnElDV8mCnEkwkf58kaPswqWciEn8zIRcGE70IrWcuEn8zIVcGE70oM1zPh46wQJZSemPARlAMaiCkTPswU4smEj/NkwodZJQuZ8JMZuSiY8F1oJWuZ8JMZuSqY8F2J4XomfJwVooTSExM+gpIJ34kSLob6KBM+DJSzdGBUgJAJH4DkIGHCd4AFSJnwAUiOEiZ8R2AOciZ8B1iAFEpPTPgAyRclEFPW8GGmEE8mfJwna/gwq2QhE34yIxcFE74LrWQtE34yI1cFE74rMVzPhI+zQpRQemLCR1AOaCCmTPgwU4gnEz7OkwkfZpUsZMJPZuSiYMJ3oZWsZcJPZuSqYMJ3JYbrmfBxVogSSk9M+AhKJnwnSrgY6qNM+DBQztKBUQFCJnwAkoOECd8BFiBlwgcgOUqY8B2BOciZ8B1gAVIoPTHhAyRflEBMWcOHmUI8mfBxniOq4Xd2ds71PO82EdkrtqrngyB4a29v7xr9Ww3NZYVC4ePwpg0W0vBHAa/GotBgouE7QYeY0vBhphBPGj7Oc0SGn8vlTjPGXCEicwqFwuPVq/N9/2ARuUtEVqrJR+Zvre0uFour4M3bXUjDHyG4IRaDBhMN3wk6xJSGDzOFeNLwcZ4jMnzf9y8VkXn6r1AobKlh+IO+T1oG2GQaPgDJQQINJhq+A1ERiCkNH2YK8aTh4zxHZPi5XO4WXUWxWDyp1qpqfR+m/KKInFDrqgDYZBo+AMlBAg0mGr4DURq+EyxADPVRGj5A8gWJ+ywd3/enisjtIjI7tpqB+n3s+9vjNfvQ8G8KgmBBVOeHN/MFIQ3fEViCHBpMNHwn6BBTJnyYKcSTho/zdE74UX3eWntPlPDDmn6P3rT1PO934QmBhg8fh3ERQoOJhu90bCCmNHyYKcSTho/zdDb8Wk1Hqd5a+4Qx5n2Ohq8zffYGNnm6iGwUkdJw2pmLf3BSxwGHXgu0l7rkocvfeciOxx7elXrD9WlQeW4SkcTtnb3s0fViTLY+mzF0qzueefwjD11y/I1jvd5RrA9iOuvq334x0zHl1FGsZ0SL2lLfb+77wMxTRrTw+CwE8TzywlXH7HXY0TePxyY+u2bVnHWrFg+auDIe2wKsc3oqhq8ritftHWv47cCGqmSmiKwXkeeH08+65oEFmQmTV4Jtpipbf8fVUzasXtqXaqP1a2xGeAJN3N7ZPWuVeVv9NqV2y+WdOxbe/6Gjrhvr9Y5ifRDT2Usf6REvc9Yo1jPCRe2d93YffvwIFx6PxSCes668e25m8jQtM4/5Z9em9Uc8ePG8dWO+4pGtcIaz4deqxVfX7WvNyOEsnZEdoTouBV0u6/pn96zVk8KYGz6ftE336PNJ23R5amtN/6RtvHwT1fBDM39vNC+f8/DT71h1aJGGnz5UiClr+DB4iCdr+DhP54SvTdeYqfNk9UNYrf6k7T/ed34+sHIcfChSEhqRv/xu9tXHAs1Bg2lPSfj/eO8Hjw0k81Vgv1KXBEbe8od/vvqPQMMQUxo+QPIFCcSTho/zHJHhw82nK2yoaZlq+NaKny4CqLVfNqvhW8n0v7ZjrD9lI4fR8MeaOg2/DsTd5+HXYSPQJmn4GCkaPsYJVtHwYVRpC5nw0yVKw0+TZ/z1yEz4oycbv2mrJR0m/NEx5U3b0fGrtXTT37RNHxncIhM+hooJH+MEq5jwYVRpC5nw0yXKhJ8mTyb8NGmKMOGny5MJP12e2hoTfvpMoxaZ8DG2TPgYJ1jFhA+jSlvIhJ8uUSb8NHky4adJkwk/XZoiTPhpE2XCT5/oiy0y4WN0mfAxTrCqWRP+k+849gwYQsrCA7935w1Ak0z4ACQHCRO+A6xEKRN+IiInAWv4TrgSxdUJ/6m3H6sPk/2/xAXTFhj7mRnf++WngGZp+AAkBwkN3wFWopSGn4jISUDDd8KVKKbhJyJyFvCmrTMyeAGWdDBULOlgnGBVs5Z0mPDhLjCkkIY/eoZDtUDDx9jS8DFOsIqGD6PChCzpYJzSV7GkkyZTlnTSpMlZOunSHDxLhwl/9ISZ8EfPkAl/dAyZ8EfHb9DSTPgpA23ShP/U24/VG9H/nDItqLkZ37/znYCQCR+ABEuY8GFUkJA3bSFMsIg3bWFUsDCe8EPDXwwvnJbQ2nUzbv3lK4DmaPgAJFhCw4dRQUIaPoQJFtHwYVSwkIYPo3IW8qYthowlHYwTrGJJB0aFCZu7pMOEj/WCRBUNPxFRv4CGj3GCVTR8GBUmpOFjnFAVSzrmRpRVmjqWdNKkyVk66dLkLJ20eWp7LOnUg+oLbTLhY2yZ8DFOsIoJH0aFCZnwMU6oigmfCR/oK9B7SrSd2T1r+0SkDWgzVQlv2qaKc9DbMjkPf/R8mfBHz3CoFpjwMbZM+BgnWMWED6PChEz4GCdUxYTPhA/0FSZ8AJJKaPggKFRGw0dJYToaPg0f6Ck0fAASDR+E5CKj4bvQStbuCYbf2dk51/O820Rkr3CLLysUCh9P3vohFSzpYPBY0sE4wSomfBgVJqThY5xQ1Xgbvu/7B4vIXSKyUk0+Mn9rbXexWFyF7keVjoaPgaPhY5xgFQ0fRoUJafgYJ1S1Bxj+pSIyT/8VCoUtut2+7w/6G7o/oY6GjwGj4WOcYBUNH0aFCWn4GCdUNd6Gn8vlbtFtLRaLJ0XbHKb8ooicUCgUHkf3Jaaj4WPQaPgYJ1hFw4dRYUIaPsYJVY2n4fu+P1VEbtd/8Zp9aPg3BUGwoLe3dw26LzR8Z1I0fGdkwy9Aw08ZKA0/XaA0fM7SAXoUZ+kAkFRCwwdBoTIaPkoK0zWY4essnr2BPZsuIlb0lSDDfA4/b8WbxWtrB9pLXfLY9Rf+YNfGp3dpw6/Mvxv5QYLUt0Eb/FPXt76bZsOHX7Bq3Pbl0atO69+Xl18y7zVtB+2jkwHG/PO3X627/9nr7/2/tFa8J/DUffn2MX8/bsf15F8/lFoffcX7Lv+ntv1e9rK0jo9LO1se/NF9f7lj5RONwnNY83TZ8bjWsYaPmvMBIqKP+D8/0u3icrsR2DdkqUz5SYcAmabDMWqFPFPmWRfDrzUjJ4VZOnAJIl1GTdsaeaZ/aMk0XabkmTLPehl+Pebh8+CnfPBF5Nnwqindllu3NfbRdI89eabMsy6Gr9tYhydtefBTPvg0/HSBigj7aLpIyTNlnnUz/HS3s781Hvx0oZJnujzZR8kzfQLptthQP2JOg0r54DPhpwuUoYQ8UyeQboM0/HR5NlRrPIGmf7jINF2m5JkyT5Z00gXaSK1xMKV/tMg0XabkmTJPGn66QBupNQ6m9I8WmabLlDxT5knDTxdoI7XGwZT+0SLTdJmSZ8o8G8nw0911tkYCJEACLUaAht9iB5y7SwIk0LoEaPite+y55yRAAi1GgIbfYgecu0sCJNC6BGj4jsf+nHPO2dfzvH81xtxnjDk3m81eee21126sbsb3/TZr7XGZTOb+np6eZ6q/7+zsnO553oQR/vqX41bvufIzzjhj8qRJk47r6+v7dXt7e5fneauXLVv2P7W22Pf9N3ie91hPT8+66u/PPffcvUul0oyhlt1zCaS/Zeyj6TPt7Ow8LpvN/qlcLh+trReLxW/WWkt3d/chQRC8olAo/Kz6+/nz52f22WefIydOnPjHJUuW7Ex/K5NbpOEnM9pN4fv++0Xko8aYB621c4wxd1lrtxtjfp3P56+q/ID7dSKi7/rWA/7tIAg+pb/wpYMwm82+3lqrv/X7FhGZISI/EJFbReQzQ2zGokKh0P9zkc36yeVybzHGFIwxD1hrX2uM+YO1Vk+ga0Xkc3pS1X3P5/OXh6/dXl0sFlf5vj9JT6h68rXWnigih4nIb40xV1trPysi+jsLu32MMddoO83KMtov9tF0j3AYzn5ojNlkrdVxq5+HdNxns9nPW2unBkHw4VKpdE4mk9HfGJivP++qBr/ffvv9g7X2DUEQvNkYc6yI/FVELhGRU0TkNTW29IFSqbTguuuuey7dvXihNRp+FdVcLneaMeZrInJv/EfYVbZo0aKXl8vlVUEQ/IfneX3W2h5jTLe19om2tratmvQjUzLGfD9u+F1dXXOstR8QEU2nZwRBcJqeCML1vVdEclWbUrTWrlRzq8eBr2ebsZ+5nF29Hmvt6dE+LVq0aK9SqfRNY8z1QRA8ZIzRfb7SGHNPNpvtW7p06V983/+8tqE/lxk3/Fwud7gx5mJr7f8ZY0631n5S29WX9hljLhWRLmNMfNBcJCLPxX92s54M6tV2+Jrxj8Xaf1JE5kRXiuyjGPnYOK9eYDee+qXv+8r7FRpARET7kX6uCIIg6Ojo2LB9+/ajPc/7tIicbK19e2T4559/fsfWrVs/WenTUzzPe0XFN8p6IgjHx3estUu0r0cbEAYeDTgnFgqFLdieuKlo+IMN/xZjjF62TbHWdscN1/d9/VH2goiURCQjItNEZLP+Cp7+mIjneaeXy+WLRWR1teHH0pe+OvrHQRDkIsOPOkh8U+Lm5nZIx1891O8aR4MsMv3u7u6jgyD4emXwTAq3WnnqD9xEP8qyqHIV9C+1DD/Gs/83lK21X4oMPxp88UETGmX/iWP8CblvQeXKMXrluBrSvGjfwv36QBAEb9X+xD6KsQ374hXxk2Vo7hoWBnieffbZU7LZrJZvZlWSeRC7cox+iOmHQRB8tZbhx7dEj5O19lUxwx+4+o904RuG+08cNHzsOI5KFRtU/ykiZ2ty1wMUb/T973//frt27ZpcSaMHxRN+lEhzudy3axl+d3f3rHK5rJ1m30ryvFBEVlRKEfeLiBrW26rX04yGX+tEEP5tqqageML3PK+8cePGp6dNm6bHYlDC11ppuVw+zhjTUTlJfFhPopVy2Z2e520Nr6R2GzSNbvjaH7TPVV91Kpvq79hHk21gKMOvxfPcc8+dsH379v09z/PiCT9cy7NBEPxzLcPX+1MTJ058m54kPM/T9H+gtfbaTCbzp8rVwSVRuZeGn3y86qIITUHLK3NEZGHl52H7/zt+Y1UHl+d5+vu6z0Y1/DChak35zdba62sZfi6X+zdjzLuNMfvFav9rw5r1l2vtULz8UZcdrlOjQyX8IQxfE9WJxphHrLV6M/wPlUG1TdOQiBwXHodaJR3VnqeGr7V8Y8zvgiB41PO8X2jar1XDF5HLGjHhR0HEWnsRUuJjH03u2MMZfpi0bwqCYIFeNYX//wZjzG+ttUeGrT+k3mCt/Zi19vFahh+eeLUMpD/VqJ6iH73n9xNjjC8ig0qetUrJyXuDK1jSCVlFZhSl+qEGWaxGv0ZEbtZ6vLV2ZnhzcaD2FrY36LKtq6tLa3ofq9z0PTmfz/+k+lBpmujr6ztY63nlcvmHy5cv34Qfzj1DmVDSOa9GSUI3/DK952GM+Vy5XN7qed5SETmp+mSrJ9O46XV1db3bWqtloYWFQqG3moDeOJs2bdpBxpg5mUzmV0uXLk3tx8jHina1ASWtl300iVD/VZHeqxtU0tElq8d+vNQiImrwpq2t7UulUun66vts2m51ibazs/NlGkRE5JHNmze/Y/Xq1VoC3u2jJ4dSqfRPIrIzn8+rti4fGn6ItdagqnUZ3dXVdUHljvuvjTF/Dg3/fBH5hIhsnTBhwmlLlizp6+rqusFa+x4R+X0QBKf09vY+pqsJ7/b/SET+Xm/eGmPeZa3VktGpIrK3iOwT3h/QOq1O+1xR66RQl56QYqPD3bStjKfdborplY+uumLIyuXb1tqr9ErIWntoqVQ6+atf/eqG8CSptc0njDEL8vn8XbqMnhx37typs5jeqLMfjDHKUU+WHxKRl4QpP1s5GfxFZ/Do8dq8efNNtQZcirufelNh3yyKyAnINF720eRD4GL4CxcuPCIIgvnaNyv36/4jbP0JEXl/ZebOB3WM5nI5nWH24/De3hcKhYLOFOv/hLOmdFlPJyVUAuJqz/N0MsJRItIelnU12OnV7S/K5fKX6xX0aPgvHhQtLeiUyYEbYmGn6IluiEV14+ruZIx5uR58LTVba/9U9f3zO3bsuPWGG27YqgdepxBWjPyQcOrm24IgON3zvA0iskXLQRVDe7gRyw7xfR6mpLPbjUd9DqFcLr+pMvuhLb68MUZPfjob4pbKrAedLRX/7MpkMj/SZxt0SqeebI0xesl8m5aGtH6vDHXW1K5duz4c3ShLtoA9V+GS8NlHseOIGr4x5pvWWu2jL60x7s+y1qph56u/C5+/uT8MeTdZa7eG/bzNGPOrIAiWZbNZq9OJgyDoQU/m2N4NraLhxy7hwl8sqkWrv/aby+X668aRQC/tjDFa0ztcE37F9NW4Hwy/11k8Omf3921tbRcHQfCScrn8DWvtZ3TaYFjD27Zz584/tre3q8HpR1Oczj/XS039bKnX3frRdpzhlh/K8HWZ+EDLZDIdpVLp4vDGa9SknhT00lbnK5estb80xtiQtZZm/uR53mf7+vo2ZLPZW4MgyBtj9ESqdfs/ZLPZ9eVyeUrYmJ40dH5+/5TXaOpsPfe9Hm0n1fDjVwDW2pexjyYfBaCG339FFf4qnF7Baz/q/1hrddLG3NhsvV+Gs8v065fo/PzKNM7ri8Xiat/3tVQ5vTLj72kROVKvCNTodUpnEASZcCrmFeHU4ieiyQr1ugql4b9oQgNJPt5dwrLOa+M3b8OHft5ljFFDKQVB0JnNZidWTP0reqPV8zwtI1ylLhVOv3zM9/3l2nkqN3yXBUGgU7n6p2V2dXV9NCxB6Gqjkk7/lK9GfVAINfyoPKGlmR07drxeL5eNMS+11n44CIL/zmQyOkdf+eiTt/rA1KuttZ3FYvEe3/fP10FXLpcXep73/WhaZjgtUev/+tGHr/RY6MlDPz+srPPsZDvY8xThhILdrkCjraxVemQfHf4YJs3S0aWrZs6ZhQsXHl4ul3XMv7VSOryur6/vC+3t7ddWqrV/njBhwud27tx5TiWkaYn30s2bNxemTp06szL//vpMJvOecrl8ZnS12d3dfVBlZs/3ROSAqpKO1vaf9jzvHT09PVoySv1Dww+ntdU4wP2w43PHKzdsdoQP9egsHX3g57F8Pq9P1umlmXR1dekl3hKtGetN3Hw+r0/S9n935pln7lMul3d1dHTsF5+HX+Pk0swlnf458/pPr5g6OzuP8TxPB8wRIvJYZRbKtl27dr1pxYoV/Qbd3d39+iAIvhU+5/AfmzdvXh4lH53ylslk2trb25XvwDz8OM/43OfUR84YN4jOw8/lchpEtDzJPjrMMULn4Z911ln7t7W1af1dx/mzeqForT2jWCz+XJsPn6C/1Vp7lDFGa/MXLFu2TJ/N0Y/xff+AQqHw1FB90fX+zGi7Xcsbfgj8tuqHrCKw8dk7EydOXKDzcXt7e5/I5XILjTEnVurQl5bL5VMqD1rN9jzvvCAI9q/U+5ZWSjZPBkGg5ZufFwqFbbH2Bh68qpzJ7wtvLkZf71bSiZ7kG6/3boy0cyXctB2YGqnvG6rUMqdv2bLlqX333feN1trFQRBcnMlk5ulUS525EwSBlnBu1JthlXrp540x3616oGrgwauJEyd+KzZfWjd/t5JOuD/Pxo/HSPdxvJYL07y+SiL67HYTPJozzj46/BFyedL27LPPPjCbzf5Vn7/JZrPf9zxvib5OofI6lTdXct5T7e3tH965c+dX9HkaY0y+8k6n/PLlyx+Pwp5uSczwT160aNH0UqmktX8tD+nN3oGSjv6tnqXHljf8kQxcTevt7e13VK769OErnV1ya1tb2y+WLl2qdbr+2SM7duzQOff6QJD6tj4FqTNFoilf/U/aVjqOpv2o/FBrU/qf3u3p6bl7JNvZKMssXrw4+9RTT+nNsTeIyH/pU8qlUun2aNCEUyuPD2dD/Z21Vh9U0xkNynPA8DOZzNogCPS1GIPeoxNj0fTvJ9J9ZR9Nv/fncrkzKyXHpdba3xtjvqOzctrb238fBbJzzjnn0Ewmo09yv6OS7j9dKBT06rX/Exl+uVw+I5vN3jTEe3Qied1KjzT8EfYLrZGOJCmG5vXSCRMmbGq05D5CVNBiZ5555sQVK1boGwT7S2AOHxMmpr+N5Hg4rKfhpOyj6R4yDSba4uLFi/XVKk4fDSZtbW3ZWm/WdWpolGIa/igBcnESIAESaBQCNPxGOVLcThIgARIYJQEa/igBcnESIAESaBQCNPxGOVLcThIgARIYJQEa/igBcnESIAESaBQCNPxGOVLcThIgARIYJQEa/igBcnESIAESaBQC/x/FUOdnWildA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4" name="AutoShape 4" descr="data:image/png;base64,iVBORw0KGgoAAAANSUhEUgAAAXwAAAD9CAYAAAC/fMwDAAAAAXNSR0IArs4c6QAAIABJREFUeF7tnQuYHFWZ/r9T3TPJJIQQEENAWfTPTbPsmt3Ikn2Ij0LEu1w0G1lAuUzXTKIoF0VFF6OuclFAjCTT3RMMwaAYecQLeANdDYpyEVBcWOJKwspFQhIj5DbprvPvb6gaKj09U++ZqZ5Jd7/9PHnE6bdOVf3qnLfe+upUtRF+SIAESIAEWoKAaYm95E6SAAmQAAkIDZ+dgARIgARahAANv0UONHeTBEiABGj47AMkQAIk0CIEaPgtcqC5myRAAiRAw2cfIAESIIEWIUDDb5EDzd0kARIgARo++wAJkAAJtAgBGn6LHGjuJgmQAAnQ8NkHSIAESKBFCNDwW+RAp7mbCxcuPCIIgvnW2qsKhcK20bTd3d39emvtUfl8/isiYpPayuVybzLG9BUKhf9Sve/7k4wxF3iet3rZsmX/k7Q8vx+awPz58zPTpk1baK19plgsftOVVVdX16utta/ZvHnzTatXry67LM9+4EJr5Foafshudn7tp0aOcQ9aMpCf37vwMDXDIT9qkiLyCRE5LGnLrbVfKhaLv4rrOjs753qe92kROdkY022t/dAw7TxQKpUWXHfddc+de+65E7Zv376/53lepLfW7muM+aq19hpjzE+r2tlSKBS2RH/L5XKHG2O+JyJfNsb877Zt29Z0dHRkReTbQRB8qre3d03S/iR9/w/3ndcU/SAI5OcPvfZLQ/YDNff99tvvgCAIMnEmxpg3Wmsv9DzvtCAINsa/a2tr23rttddu9H3/YBG5S0QODL//szHmOO0HxphDgyD4pud5/yci/26tfVOoeSSTybxr2bJlmxuhHyT1k0b9noYfGX7P2p+JyOsb9UAObLeVNwCGP1VEbheR31prf1Nrn40xHSLyYWvtJ4vF4qqhDD8yZN/3p1prrzfGfFBEPhcEQaHagLu7u48OguBrIqLr309E/iYiO6rWv4+IlCrrft4Yc00+n79cv1eT2Llz5w0ism3y5MkLt27d+jVjzN3W2h5jzA/179baAYOqdaJCju1R957/M9ME/SCw9g3DGX5o2muMMX+McxuG0d9bax8tFosnhcveLCLvMsZoqtd+8gVjzBUiUqz0rWMr/3uQiGzevn37qZMmTTpfRI7M5/Nn6FVZI/QDpK80ooaG38KGH5ribmYedWI1cD0pxDW+758kIktFpF1E9tIBrScMY4wOcDXpvUXkufC77SLiWWt/oSYRHxzd3d1qHpr+3h629d3KlcLT1tp3he1cVCgU7o5KPGecccbkjo6OHhF5nYh8V0SmV7bjpXqFYq2dXzk56UnhTmvt2mg9mUzmpz09PetcB2WLGf6Pw1SuXIe72ltrjJkcBMEh1YZfOd4XGmNsEASzjf6HtX81xuxjrf1PY8w5IvITEfGNMV35fP7eRukHrv2mUfQ0/BY2fGPMSmvtd2p1VmvtFGPMjdbaK6KE393dfUi5XD7OGHOCiPxLxdi/aIxRUz9ZRM6slGe01DKQ8I0xeuk/v9rwtaRkrZ3ped7J1toTRSQQkT9XSjP/aIz5dblc/kpHR8cvlyxZslO3LTT8JeGJ5AFr7dMi8oznee+sXE20WWv/Lq2STqsYfi6Xe62Wb0RET8y+iNyiJ8xKn3illur0xG6t3W6M0eM8W0RusNbaTCbz9SAIJorIzZ7n+ZX/vkyvxCoJf7LneT8vl8sXVK64jtm+ffvbJk2a9BZr7QpjzGejK7V4X9uT+0GjGLjrdtLwW9jww4E8bJ+x1p5eVdIxXV1dN1trX1cx5zeXy+UOz/OutdauNMZoar/RGKOG8YtKrX1fa+30yPDDE8Ybw+SnKf2nxph7giDoCzci43nea6y1b7PWavnm9zt27Lj1hhtu2BpecehVx8AnCIIgm832BUGg23NVsVj8dvilOfPMM6euWLFC6/+JN4LjbbaK4Xd3d88ql8uzKsduf2ut3qjVm+abjDGa9PVEUKiU80p6Ug6CQK+m8pX7PrsymcyPIsOv+P9njTEXVsLBlZVw/yljzAa9Aa/1/56env/SMlxfX9+3giD4brFY1FJP/6cR+oGrkTaKnobfwobvWtJRVJ2dnS/zPE9vruoNu7s8z7uoXC6fF9b8B/V7Tez5fP4q/SKXy52mabByg09PBv0fNRUR0RuHWtPfrKYSa2RTW1vbJ8IbhZeKyPu1th9+PzEsF53s+77eaNWUGv88pmbV09PzjMtgbBXDj5lvdF9FS3Q1P/F7KSqI1/BFZKGITPI873N6tWitPdBae7dWd8Lju48x5lXW2o8Ui8VvNEo/cOkzjaSl4dPw4Rp+ONi7tEwjItmwXvsTa+0GY8y7a3T8AcOODfTzKvX2eZWbtR8zxrxcb+T5vv9yEflxEAS5oWba+L5/qZ5UyuVyvre395FcLvfvuh16VZHmtMxWM/xcLvevxhg9JkN+tLSTzWY/H017jRt+EASTjTErPM8LrLXfC4Lg15X/f0issec9z9N7PVcZY87SOn544t+j+0EjmbjLttLwW9jwjTEla61Onxv0Mcaoob9Ob+pFJR2tpU+aNOkb1to7KjN8tH7+oVKptDGbzW4NZ97s1o7neeWNGzc+Hc3JjgZ6eKNQyy9aKhjq83wQBG+NTgBq+JUrkn08z9NSkF4Z3GGt1fLQ+9KcltmChq9XXe/VC7Ah+sFBWq4LguDs2LHQezP9s3TCZW7WE2+5XN4en3Ibby+a0hk/8e/J/cDFRBtJS8NvYcN3nZaZy+XUFLS+/mXP8z4JzsN/2vO8d/T09DwRGv5H9SatMea2fD6vzwLow1NqIIkJXw9VoVC4OJfLabLXm8R9oeHrTBC92RjdC5DqMgQ6KFvU8C+w1l47BCN9TuKDQRCcVm34lVDwn9bafxCRUypXe5rYz9arsDAs6JXDH6Ipn9bab0UPczVCP0D7S6PpaPgtbPiuNfyurq6zROSpcrm8NXrwSvEFQbBvJpPZOwiCkjGmqDfxstnsQ3pT1RizLUr5uVxuUVj6udMY82SlBn+cLq8mEd4Evjc2J1ynWH4uepK3q6vrC1rvN8Z8o1JG0DnfR4VTQjXha+14id4Ajg3A3R7aQgdmixq+zoD63yEY6RTcg4IgOLmG4X8xCAKdZXV9sVj8UWdn56u0nJPNZnWm1c06c6oyN1+fhM4WCoVbo/YboR+g/aXRdDR8Gr5TDV9xxZ+01Qevurq6Plqp3b45k8mcHgTBDZXL+s9oOcYYM7dUKr1t+fLlm3Q53/dXVqZvrisUCpfEZ91UThJaNviatfaiyLR19s3SpUv/Es6y0ZlB37XWviqchnmu53l6gnn3UCUd3/c/Upkb/v3e3t6HXQZlixr+ZeGTs7VKe3oy1hu7765V0ikUCo/rQuecc86+2Wz2Vj2OIqL/+p9+zmazmcr8fa3xn6kzdxqlH7j0mUbS0vBb2PBHOC1zN8OvpOy3GGM+oQ9NGWPUoPsHekdHx93hk7EyYcKEM8JXKvxQH9vPZDKa/gce6a9l+OGVQ9DR0bEhXPbWyj2HT27btu2nOk1TywLhTdso4X+qWCz+XJcL5+1/xxjzxXw+r0/hwp9WM/xwLvxrjDGnisjbrbU6j/4+vRGuU3JF5OvGmFsmTZr0q6uvvlrn7O82S0cNP/YUdP+x3rlzp87TH3jdhV4ZWms/Zq19R+Wkvs3zvD2+H8AdpsGENPwWNnzXkk7Ut6OEHwTBqZ7ndRtjfpbP538RpvaBgd7Z2Tk9k8mcZq1dXqmvX6wPa2Uyma5yufx1ETkAGCs6w0OvGv5O5+5v27btXVOmTNm3XC5/01p7hJqKTuuu1O/1yuE9Ve094nnePL13AKxnQNIqhn/WWWft39bWptNl9ea7zr//eqlUum758uV/jB3n6PjpE7Mv0fcvFQqF3vgsHTX8xYsXZ5944gm9CnhEr+aq+4FW7XK53Kv/+te/PjJt2rTPN0I/cOkzjaSl4beg4esAXLRo0fRSqfS3Yd52OaRGE92uXbum9vT0bKh6sMl0d3erkWyJnpKNBoMuIyITlixZou/Pcf2Y+fPne+Fsn/7tqlxV7NL5+a4NJelbxfCjMsykSZO2Vh+rWowWLVq014YNG7brMdAXr+2///77b9iwYcMQb8Vs+H6Q1E8a9XsafmsafqP217pvdysZft1hcgV7HAEafmT4LfR65D2uF+5BG9Qqr0feg5BzU8aQAA1/DGFzVSRAAiQwngRo+ONJn+smARIggTEkQMMfQ9hcFQmQAAmMJwEa/njS57pJgARIYAwJ0PDHEDZXRQIkQALjSaCm4YcP1twW/sKQbp/+NNm86PdLa3yvmt3eblhDc1mhUPj4eO4s100CJEACrUxgkOFHRl35Gbnu6LW4uVzuFn38PTL98G13+oPFc6J3acQhxn7VfqWafK02Wxk6950ESIAExoPAIMPX946HP1BRnehvCoJggb5AqZamyvAHtZG0zHjsPNdJAiRAAq1EAKrhhwl9wPA18Suk6h+njsDV+j5sQ3/X8oRaVwWtBJ37SgIkQALjQQAy/DCd66/izBER/WHo26vetDhQvw9fnKTf3x6v2VefNMZjZ7lOEiABEmhlAomGH9br9V3lp2tNP6rPW2vviRJ+qOnRd6B7nve78IRAw2/lnsV9JwES2OMIDGv4kdmLyLAzbKJUb619IvxBCpeEv5eI7A2SsfqmR1BLGQmQAAmQQIzAkOaJmn2tur1jDV9/Qg35zBSR9Tr9ExFTk0hghojo64UHfgc2cQkKkgiQaRIht+8hnrOuvHtuZvI0DZlj/tm1af0RD148b92Yr3hkK5xR0/CryzjxtmvV4qvr9rVm5KQwS2eWiOjvnNLwR3awq5c6UESepeGnAzNshUxTxSkQz9f2PPo6K6b/187G+uNlyq+8O3fkY2O93hGu70BoHn688Xj5Jqrhx2/q6gycOs3Dp+GP8CgPsRg0mNJdZdO3RqbpHmKIJw0fhj7Y8MOHrPSX6Ad9Yjdup1bN1Hmy+iGsOjxpS8OHjyskhAYT1BJFEQEyTbcvQDxp+DD0wYYPLzr2Qhp+usyhwZTuKpu+NTJN9xBDPGn4MHQaPoyq+YTQYGq+3a7rHpFpunghnjR8GDoNH0bVfEJoMDXfbtd1j8g0XbwQTxo+DJ2GD6NqPiE0mJpvt+u6R2SaLl6IJw0fhk7Dh1E1nxAaTM2323XdIzJNFy/Ek4YPQ6fhw6iaTwgNpubb7bruEZmmixfiScOHodPwYVTNJ4QGU/Ptdl33iEzTxQvxpOHD0Gn4MKrmE0KDqfl2u657RKbp4oV40vBh6DR8GFXzCaHB1Hy7Xdc9ItN08UI8afgwdBo+jKr5hNBgar7drusekWm6eCGeNHwYOg0fRtV8QmgwNd9u13WPyDRdvBBPGj4MnYYPo2o+ITSYmm+367pHZJouXognDR+GTsOHUTWfEBpMzbfbdd0jMk0XL8SThg9Dp+HDqJpPCA2m5tvtuu4RmaaLF+JJw4eh0/BhVM0nhAZT8+12XfeITNPFC/Gk4cPQafgwquYTQoOp+Xa7rntEpunihXjS8GHoNHwYVfMJocHUfLtd1z0i03TxQjxp+DB0Gj6MqvmE0GBqvt2u6x6Rabp4IZ40fBg6DR9G1XxCaDA1327XdY/INF28EE8aPgydhg+jaj4hNJiab7frukdkmi5eiCcNH4ZOw4dRNZ8QGkzNt9t13SMyTRcvxJOGD0On4cOomk8IDabm2+267hGZposX4knDh6HT8GFUzSeEBlPz7XZd94hM08UL8aThw9Bp+DCq5hNCg6n5druue0Sm6eKFeNLwYeg0fBhV8wmhwdR8u13XPSLTdPFCPGn4MPTaht/Z2TnX87zbRGSvsKl7RWReoVDYEjWdy+VuMcacGP7/J0VkTqFQeDz6vkYblxUKhY/DmzZYOEtE1orI86Nog4u+SAAaTATmRIBMnXAliiGeNPxEjpFgsOFHRm2t7S4Wi6tUGZr7QZHp+75/qYi8NzL5Gt8fLCJ3ichKNflabcKb+KKQhj8CaMMsAg2mdFfZ9K2RabqHGOJJw4ehDzb80MznxRN9aNg3BUGwwPO89Wrm1tqLohOC7/v9Bh/9rVYbtf4Gb+YLQhq+I7AEOTSY0l1l07dGpukeYognDR+GjtXw44avTXue12/+vb29a6JVhSn/YU30+t/692KxeFL0fdhGUUROiJd+4E2l4TuggqTQYIJaomjgkllEnhWRPiJJhQDUR2n4MGvM8OMlHGvtXGPMFdU1+8jkjTHvE5Hb9V+8Zh8/acRPFPCm0vAdUEFSaDBBLVFEw69PH4D6KA0fhp9s+Llc7jRjzNestadrCSf8/zR8mPEeK4QG0x679XvmhpFpuscF4knDh6EPb/iR2YvIwAybOhi+zgTaG9jk6SKyUURKw2lnLv7BSW17HzAHaC91ySNL/v2TOx57eFfqDdenQeW5SUQaZXvrQyHdViGmr7nq/svTXS3e2gMXzPoorh53JcTzyAtXHbPXYUffPB5b++yaVXPWrVo8MDtxPLbBYZ3TzVDiWmav2qFKM6Oo4beDGzxTRPSG8bDTMmdd88CCzITJK8E2U5Wtv+PqKRtWL22U+u2M8ATaKNub6rGqU2MQ09lLH+kRL3NWnbZhmGbtnfd2H3782K93xGuEeM668u65mcnTtIw85p9dm9Yf8eDF89aN+YpHtsIZNQ2/uowTb7t6Ro5+tyfN0pnd8+ipIubGkfEY3VLb9u2b8N//NrNRDBS6XB4dkZZbGmI6u2dtr4icM9Z0jJg193Qf+rqxXu8o1gfxZEkHJozNw69ubk+eh0/Dxw8+Z5TArFAhZFA0fBSnQDxp+DjPQQm/6gna3VqKbtzqH/fUJ21p+PjBp+HDrFAhZFA0fBQnDR8mhQmTZ+lg7YyJCnrwioYPHwvInODWKFQCEFMaPtxZIJ5M+DjPIW/awk2MnZCGny5raDClu8qmbw1iSsOH+wHEk4aP86Thw6yShbxpm8yoyRWQQdHw4V4A8aTh4zxp+DCrZCENP5lRkysgg6Lhw70A4knDx3nS8GFWyUIafjKjJldABkXDh3sBxJOGj/Ok4cOskoU0/GRGTa6ADIqGD/cCiCcNH+dJw4dZJQtp+MmMmlwBGRQNH+4FEE8aPs6Thg+zShbS8JMZNbkCMigaPtwLIJ40fJwnDR9mlSyk4SczanIFZFA0fLgXQDxp+DhPGj7MKlnYrIY/e9na85P3Pn2FtfLcfYsO0/fONMoHMigaPnw4IZ40fJwnDR9mlSxsWsPvWasvhGtLJpCuwgaSo+Gnx5QvT0uPZdSSlym/8u7ckY+l33JdWuSrFdLESsNPk6YIDT9dnjT8dHlqazT89JlGLfLVCumyhS6XdZWzmfBR8hBTlnRQnNi7iVjSwXmypAOzShYy4SczclEw4bvQStYy4SczclUw4bsSw/VM+DgrRAmlUSZ8BOWABmLKhA8zhXgy4eM8mfBhVslCJvxkRi4KJnwXWslaJvxkRq4KJnxXYrieCR9nhSih9MSEj6BkwneihIuhPsqEDwPlLB0YFSBkwgcgOUiY8B1gAVImfACSo4QJ3xGYg5wJ3wEWIIXSExM+QPJFCcSUNXyYKcSTCR/nyRo+zCpZyISfzMhFwYTvQitZy4SfzMhVwYTvSgzXM+HjrBAllJ6Y8BGUAxqIKRM+zBTiyYSP82TCh1klC5nwkxm5KJjwXWgla5nwkxm5KpjwXYnheiZ8nBWihNITEz6CkgnfiRIuhvooEz4MlLN0YFSAkAkfgOQgYcJ3gAVImfABSI6Spkv4uVzuFmPMw4VC4eMRi87Ozrme590mInvF+DwfBMFbe3t71+jfamgui7fhyFXlTPgjgDbMIlB6YsJ3gg4xZQ0fZgrxZMLHeQ5bww/N/kQR2c2sc7ncacaYK0RkTqFQeLx6db7vHywid4nISjX5yPyttd3FYnEVvHm7C2n4IwQ3xGLQYKLhO0GHmNLwYaYQTxo+zrOm4ccMe28ReU5Ero+nc9/3LxWRefqvUChsqWH4g75PWgbYZBo+AMlBAg0mGr4DUcHe7kjDh5lCfZSGj/McyvAvtda+yhjzPhG5Xf/FDV+Tv66iWCyeVGtVtb4PU35RRE6odVUAbDINH4DkIIEGEw3fgSgN3wkWIIb6KA0fIPmCZPibtr7vT602/NjfZsdWM1C/r7WM6kLDvykIggVRnR/ezBeENHxHYAlyaDDR8J2gQ0yZ8GGmEE8aPs5z2Br+EIbfX5+31t4TJfywpt+jN209z/tdrasCGj58UMZKCA0mGr7T4YCY0vBhphBPGj7O09nwazUdnRistU8MVQYaxvB1po/eK0j6TBeRjSJSGk44c/EPTuo44NBrkxqrx/cPXf7OQ3Y89vCuerRdhzaV5yYRSdze2cseXS/GZOuwDcM2ueOZxz/y0CXH3zjW6x3F+iCms67+7RczHVNOHcV6RrSoLfX95r4PzDxlRAuPz0IQzyMvXHXMXocdffN4bOKza1bNWbdq8aCJK+OxLcA6p6di+LqieN3esYbfDmyoSmaKyHoReX44/axrHliQmTB5JdhmqrL1d1w9ZcPqpfqD343wmRGeQBO3d3bPWmU+5j9iXt65Y+H9HzrqukaAGW4jxHT20kd6xMucNfb7Ze+8t/vw48d+vSNeI8Rz1pV3z81Mnqb3Gsf8s2vT+iMevHjeujFf8chWOMPZ8Gsl9erST60ZOZylM7IjVMeloMtlXT9/0xY+ChBTlnTS5cmSDs7T2fDj5Zuohh+a+Xujefmchw8fgPEUQuZEw3c6RBBTGj7MFOJJw8d5Ohu+Nl1jps6T1Q9h8Ulb+CCMlxAaTDR8p8MDMaXhw0whnjR8nCfflgmzShbyXTrJjFwUfJeOC61kLd+lk8zIVdF079JxBVBHPefhpwsXSk9M+E7QIaZM+DBTiCcTPs6TCR9mlSxkwk9m5KJgwnehlaxlwk9m5KpgwnclhuuZ8HFWiBJKT0z4CMoBDcSUCR9mCvFkwsd5MuHDrJKFTPjJjFwUTPgutJK1TPjJjFwVTPiuxHA9Ez7OClFC6YkJH0HJhO9ECRdDfZQJHwbKX7yCUQFCJnwAkoOECd8BFiBlwgcgOUqY8B2BOciZ8B1gAVIoPTHhAyRflEBMWcOHmUI8mfBxnqzhw6yShUz4yYxcFEz4LrSStUz4yYxcFUz4rsRwPRM+zgpRQumJCR9BOaCBmDLhw0whnkz4OE8mfJhVspAJP5mRi4IJ34VWspYJP5mRq4IJ35UYrmfCx1khSig9MeEjKJnwnSjhYqiPMuHDQDlLB0YFCJnwAUgOEiZ8B1iAlAkfgOQoYcJ3BOYgZ8J3gAVIofTEhA+QfFECMWUNH2YK8WTCx3myhg+zShYy4SczclEw4bvQStYy4SczclUw4bsSw/VM+DgrRAmlJyZ8BOWABmLKhA8zhXgy4eM8mfBhVslCJvxkRi4KJnwXWslaJvxkRq4KJnxXYrieCR9nhSih9MSEj6BkwneihIuhPsqEDwPlLB0YFSBkwgcgOUiY8B1gAVImfACSo4QJ3xGYg5wJ3wEWIIXSExM+QPJFCcSUNXyYKcSTCR/nyRo+zCpZyISfzMhFwYTvQitZy4SfzMhVwYTvSgzXM+HjrBAllJ6Y8BGUAxqIKRM+zBTiyYSP82TCh1klC5nwkxm5KJjwXWgla5nwkxm5KpjwXYnheiZ8nBWihNITEz6CkgnfiRIuhvooEz4MNHmWTi6Xu8UY83ChUPh4vNnw7yeGf3tSROYUCoXHI01nZ+dcz/NuE5G9wr9dVt0GvJkvCGn4jsAS5NBgouE7QYeYsqQDM4V40vBxnsOWdGKmvptZ+75/qYi8NzL5UHeQiMwrFApbfN8/WETuEpGVavKR+Vtru4vF4ip483YX0vBHCG6IxaDBRMN3gg4xpeHDTCGeNHycZ03Djxn23iLynIhcH6Xz6Dtr7UWReVf/LTwhzItOALo5tf4GbyYTviMqSA4NJho+xDISQUxp+DBTiCcNH+c5lOFfaq19lTHmfSJyu/6LDD9M6zcFQbCgt7d3TbSqeOlH/1v/XiwWT6oq8RRF5IR46QfeVJZ0HFBBUmgw0fAhljR8J0ywGOqjNHyc57AlHd/3p1Ybfi6XO80Yc0V1zT4y+VonCd2coU4U8KbS8B1QQVJoMNHwIZY0fCdMsBjqozR8nCcNH2aVLOS0zGRGLgpOy3ShlazltMxkRq6KppqWyYTvdvhp+G68ktQ0/CRCbt/T8N14IeqmN/w61PB12qbeHE76TBeRjSJSGk44c/EPTuo44NBrkxqrx/cPXf7OQ3Y89vCuerRdhzaV5yYRSdze2cseXS/GZOuwDcM2ueOZxz/y0CXH3zjW6x3F+iCms67+7RczHVNOHcV6RrSoLfX95r4PzDxlRAuPz0IQzyMvXHXMXocdffN4bOKza1bNWbdq8cB09PHYBod1Tncu6dRhlk47uMEzRWS9iDw/nH7WNQ8syEyYvBJsM1XZ+juunrJh9dK+VButX2MzwhNo4vbO7lmrzNvqtym1Wy7v3LHw/g8ddd1Yr3cU64OYzl76SI94mbNGsZ4RLmrvvLf78ONHuPB4LAbxnHXl3XMzk6fp5JIx/+zatP6IBy+et27MVzyyFc5wNnxdD+fh16bNks7IeuFQS7Gkky5PlnTS5amtNX1JJ0LGJ20Hdx4afroDioafLk8afro8m87w08czqhb5pO2o8A1aGJrypkvN7lmrZZ8xL+nQ8NM94DT8dHnS8NPnGW+Rhp8uXxp+ujy1NYgpn7SFwUM8OQ8f58nXI8OskoUs6SQzclEw4bvQStYy4SczclU0VQ3fdefrrGfCTxcwlJ5Y0nGCDjFlwoeZQjyZ8HGeTPgwq2QhE34yIxcFE74LrWQtE34yI1cFE74rMVzPhI+zQpRQemLCR1AOaCCmTPgwU4gnEz7OkwkfZpUsZMJPZuQ4t0a9AAAY30lEQVSiYMJ3oZWsZcJPZuSqYMJ3JYbrmfBxVogSSk9M+AhKJnwnSrgY6qNM+DDQ5J84hJuqv5CGny5jaDDR8J2gQ0xZ0oGZQjxp+DhPlnRgVslClnSSGbkoWNJxoZWsZUknmZGrgiUdV2K4ngkfZ4UoofTEhI+gZEnHiRIuhvooEz4MlCUdGBUgZMIHIDlImPAdYAFSJnwAkqOECd8RmIOcCd8BFiCF0hMTPkDyRQnElDV8mCnEkwkf58kaPswqWciEn8zIRcGE70IrWcuEn8zIVcGE70oM1zPh46wQJZSemPARlAMaiCkTPswU4smEj/NkwodZJQuZ8JMZuSiY8F1oJWuZ8JMZuSqY8F2J4XomfJwVooTSExM+gpIJ34kSLob6KBM+DJSzdGBUgJAJH4DkIGHCd4AFSJnwAUiOEiZ8R2AOciZ8B1iAFEpPTPgAyRclEFPW8GGmEE8mfJwna/gwq2QhE34yIxcFE74LrWQtE34yI1cFE74rMVzPhI+zQpRQemLCR1AOaCCmTPgwU4gnEz7OkwkfZpUsZMJPZuSiYMJ3oZWsZcJPZuSqYMJ3JYbrmfBxVogSSk9M+AhKJnwnSrgY6qNM+DBQztKBUQFCJnwAkoOECd8BFiBlwgcgOUqY8B2BOciZ8B1gAVIoPTHhAyRflEBMWcOHmUI8mfBxniOq4Xd2ds71PO82EdkrtqrngyB4a29v7xr9Ww3NZYVC4ePwpg0W0vBHAa/GotBgouE7QYeY0vBhphBPGj7Oc0SGn8vlTjPGXCEicwqFwuPVq/N9/2ARuUtEVqrJR+Zvre0uFour4M3bXUjDHyG4IRaDBhMN3wk6xJSGDzOFeNLwcZ4jMnzf9y8VkXn6r1AobKlh+IO+T1oG2GQaPgDJQQINJhq+A1ERiCkNH2YK8aTh4zxHZPi5XO4WXUWxWDyp1qpqfR+m/KKInFDrqgDYZBo+AMlBAg0mGr4DURq+EyxADPVRGj5A8gWJ+ywd3/enisjtIjI7tpqB+n3s+9vjNfvQ8G8KgmBBVOeHN/MFIQ3fEViCHBpMNHwn6BBTJnyYKcSTho/zdE74UX3eWntPlPDDmn6P3rT1PO934QmBhg8fh3ERQoOJhu90bCCmNHyYKcSTho/zdDb8Wk1Hqd5a+4Qx5n2Ohq8zffYGNnm6iGwUkdJw2pmLf3BSxwGHXgu0l7rkocvfeciOxx7elXrD9WlQeW4SkcTtnb3s0fViTLY+mzF0qzueefwjD11y/I1jvd5RrA9iOuvq334x0zHl1FGsZ0SL2lLfb+77wMxTRrTw+CwE8TzywlXH7HXY0TePxyY+u2bVnHWrFg+auDIe2wKsc3oqhq8ritftHWv47cCGqmSmiKwXkeeH08+65oEFmQmTV4Jtpipbf8fVUzasXtqXaqP1a2xGeAJN3N7ZPWuVeVv9NqV2y+WdOxbe/6Gjrhvr9Y5ifRDT2Usf6REvc9Yo1jPCRe2d93YffvwIFx6PxSCes668e25m8jQtM4/5Z9em9Uc8ePG8dWO+4pGtcIaz4deqxVfX7WvNyOEsnZEdoTouBV0u6/pn96zVk8KYGz6ftE336PNJ23R5amtN/6RtvHwT1fBDM39vNC+f8/DT71h1aJGGnz5UiClr+DB4iCdr+DhP54SvTdeYqfNk9UNYrf6k7T/ed34+sHIcfChSEhqRv/xu9tXHAs1Bg2lPSfj/eO8Hjw0k81Vgv1KXBEbe8od/vvqPQMMQUxo+QPIFCcSTho/zHJHhw82nK2yoaZlq+NaKny4CqLVfNqvhW8n0v7ZjrD9lI4fR8MeaOg2/DsTd5+HXYSPQJmn4GCkaPsYJVtHwYVRpC5nw0yVKw0+TZ/z1yEz4oycbv2mrJR0m/NEx5U3b0fGrtXTT37RNHxncIhM+hooJH+MEq5jwYVRpC5nw0yXKhJ8mTyb8NGmKMOGny5MJP12e2hoTfvpMoxaZ8DG2TPgYJ1jFhA+jSlvIhJ8uUSb8NHky4adJkwk/XZoiTPhpE2XCT5/oiy0y4WN0mfAxTrCqWRP+k+849gwYQsrCA7935w1Ak0z4ACQHCRO+A6xEKRN+IiInAWv4TrgSxdUJ/6m3H6sPk/2/xAXTFhj7mRnf++WngGZp+AAkBwkN3wFWopSGn4jISUDDd8KVKKbhJyJyFvCmrTMyeAGWdDBULOlgnGBVs5Z0mPDhLjCkkIY/eoZDtUDDx9jS8DFOsIqGD6PChCzpYJzSV7GkkyZTlnTSpMlZOunSHDxLhwl/9ISZ8EfPkAl/dAyZ8EfHb9DSTPgpA23ShP/U24/VG9H/nDItqLkZ37/znYCQCR+ABEuY8GFUkJA3bSFMsIg3bWFUsDCe8EPDXwwvnJbQ2nUzbv3lK4DmaPgAJFhCw4dRQUIaPoQJFtHwYVSwkIYPo3IW8qYthowlHYwTrGJJB0aFCZu7pMOEj/WCRBUNPxFRv4CGj3GCVTR8GBUmpOFjnFAVSzrmRpRVmjqWdNKkyVk66dLkLJ20eWp7LOnUg+oLbTLhY2yZ8DFOsIoJH0aFCZnwMU6oigmfCR/oK9B7SrSd2T1r+0SkDWgzVQlv2qaKc9DbMjkPf/R8mfBHz3CoFpjwMbZM+BgnWMWED6PChEz4GCdUxYTPhA/0FSZ8AJJKaPggKFRGw0dJYToaPg0f6Ck0fAASDR+E5CKj4bvQStbuCYbf2dk51/O820Rkr3CLLysUCh9P3vohFSzpYPBY0sE4wSomfBgVJqThY5xQ1Xgbvu/7B4vIXSKyUk0+Mn9rbXexWFyF7keVjoaPgaPhY5xgFQ0fRoUJafgYJ1S1Bxj+pSIyT/8VCoUtut2+7w/6G7o/oY6GjwGj4WOcYBUNH0aFCWn4GCdUNd6Gn8vlbtFtLRaLJ0XbHKb8ooicUCgUHkf3Jaaj4WPQaPgYJ1hFw4dRYUIaPsYJVY2n4fu+P1VEbtd/8Zp9aPg3BUGwoLe3dw26LzR8Z1I0fGdkwy9Aw08ZKA0/XaA0fM7SAXoUZ+kAkFRCwwdBoTIaPkoK0zWY4essnr2BPZsuIlb0lSDDfA4/b8WbxWtrB9pLXfLY9Rf+YNfGp3dpw6/Mvxv5QYLUt0Eb/FPXt76bZsOHX7Bq3Pbl0atO69+Xl18y7zVtB+2jkwHG/PO3X627/9nr7/2/tFa8J/DUffn2MX8/bsf15F8/lFoffcX7Lv+ntv1e9rK0jo9LO1se/NF9f7lj5RONwnNY83TZ8bjWsYaPmvMBIqKP+D8/0u3icrsR2DdkqUz5SYcAmabDMWqFPFPmWRfDrzUjJ4VZOnAJIl1GTdsaeaZ/aMk0XabkmTLPehl+Pebh8+CnfPBF5Nnwqindllu3NfbRdI89eabMsy6Gr9tYhydtefBTPvg0/HSBigj7aLpIyTNlnnUz/HS3s781Hvx0oZJnujzZR8kzfQLptthQP2JOg0r54DPhpwuUoYQ8UyeQboM0/HR5NlRrPIGmf7jINF2m5JkyT5Z00gXaSK1xMKV/tMg0XabkmTJPGn66QBupNQ6m9I8WmabLlDxT5knDTxdoI7XGwZT+0SLTdJmSZ8o8G8nw0911tkYCJEACLUaAht9iB5y7SwIk0LoEaPite+y55yRAAi1GgIbfYgecu0sCJNC6BGj4jsf+nHPO2dfzvH81xtxnjDk3m81eee21126sbsb3/TZr7XGZTOb+np6eZ6q/7+zsnO553oQR/vqX41bvufIzzjhj8qRJk47r6+v7dXt7e5fneauXLVv2P7W22Pf9N3ie91hPT8+66u/PPffcvUul0oyhlt1zCaS/Zeyj6TPt7Ow8LpvN/qlcLh+trReLxW/WWkt3d/chQRC8olAo/Kz6+/nz52f22WefIydOnPjHJUuW7Ex/K5NbpOEnM9pN4fv++0Xko8aYB621c4wxd1lrtxtjfp3P56+q/ID7dSKi7/rWA/7tIAg+pb/wpYMwm82+3lqrv/X7FhGZISI/EJFbReQzQ2zGokKh0P9zkc36yeVybzHGFIwxD1hrX2uM+YO1Vk+ga0Xkc3pS1X3P5/OXh6/dXl0sFlf5vj9JT6h68rXWnigih4nIb40xV1trPysi+jsLu32MMddoO83KMtov9tF0j3AYzn5ojNlkrdVxq5+HdNxns9nPW2unBkHw4VKpdE4mk9HfGJivP++qBr/ffvv9g7X2DUEQvNkYc6yI/FVELhGRU0TkNTW29IFSqbTguuuuey7dvXihNRp+FdVcLneaMeZrInJv/EfYVbZo0aKXl8vlVUEQ/IfneX3W2h5jTLe19om2tratmvQjUzLGfD9u+F1dXXOstR8QEU2nZwRBcJqeCML1vVdEclWbUrTWrlRzq8eBr2ebsZ+5nF29Hmvt6dE+LVq0aK9SqfRNY8z1QRA8ZIzRfb7SGHNPNpvtW7p06V983/+8tqE/lxk3/Fwud7gx5mJr7f8ZY0631n5S29WX9hljLhWRLmNMfNBcJCLPxX92s54M6tV2+Jrxj8Xaf1JE5kRXiuyjGPnYOK9eYDee+qXv+8r7FRpARET7kX6uCIIg6Ojo2LB9+/ajPc/7tIicbK19e2T4559/fsfWrVs/WenTUzzPe0XFN8p6IgjHx3estUu0r0cbEAYeDTgnFgqFLdieuKlo+IMN/xZjjF62TbHWdscN1/d9/VH2goiURCQjItNEZLP+Cp7+mIjneaeXy+WLRWR1teHH0pe+OvrHQRDkIsOPOkh8U+Lm5nZIx1891O8aR4MsMv3u7u6jgyD4emXwTAq3WnnqD9xEP8qyqHIV9C+1DD/Gs/83lK21X4oMPxp88UETGmX/iWP8CblvQeXKMXrluBrSvGjfwv36QBAEb9X+xD6KsQ374hXxk2Vo7hoWBnieffbZU7LZrJZvZlWSeRC7cox+iOmHQRB8tZbhx7dEj5O19lUxwx+4+o904RuG+08cNHzsOI5KFRtU/ykiZ2ty1wMUb/T973//frt27ZpcSaMHxRN+lEhzudy3axl+d3f3rHK5rJ1m30ryvFBEVlRKEfeLiBrW26rX04yGX+tEEP5tqqageML3PK+8cePGp6dNm6bHYlDC11ppuVw+zhjTUTlJfFhPopVy2Z2e520Nr6R2GzSNbvjaH7TPVV91Kpvq79hHk21gKMOvxfPcc8+dsH379v09z/PiCT9cy7NBEPxzLcPX+1MTJ058m54kPM/T9H+gtfbaTCbzp8rVwSVRuZeGn3y86qIITUHLK3NEZGHl52H7/zt+Y1UHl+d5+vu6z0Y1/DChak35zdba62sZfi6X+zdjzLuNMfvFav9rw5r1l2vtULz8UZcdrlOjQyX8IQxfE9WJxphHrLV6M/wPlUG1TdOQiBwXHodaJR3VnqeGr7V8Y8zvgiB41PO8X2jar1XDF5HLGjHhR0HEWnsRUuJjH03u2MMZfpi0bwqCYIFeNYX//wZjzG+ttUeGrT+k3mCt/Zi19vFahh+eeLUMpD/VqJ6iH73n9xNjjC8ig0qetUrJyXuDK1jSCVlFZhSl+qEGWaxGv0ZEbtZ6vLV2ZnhzcaD2FrY36LKtq6tLa3ofq9z0PTmfz/+k+lBpmujr6ztY63nlcvmHy5cv34Qfzj1DmVDSOa9GSUI3/DK952GM+Vy5XN7qed5SETmp+mSrJ9O46XV1db3bWqtloYWFQqG3moDeOJs2bdpBxpg5mUzmV0uXLk3tx8jHina1ASWtl300iVD/VZHeqxtU0tElq8d+vNQiImrwpq2t7UulUun66vts2m51ibazs/NlGkRE5JHNmze/Y/Xq1VoC3u2jJ4dSqfRPIrIzn8+rti4fGn6ItdagqnUZ3dXVdUHljvuvjTF/Dg3/fBH5hIhsnTBhwmlLlizp6+rqusFa+x4R+X0QBKf09vY+pqsJ7/b/SET+Xm/eGmPeZa3VktGpIrK3iOwT3h/QOq1O+1xR66RQl56QYqPD3bStjKfdborplY+uumLIyuXb1tqr9ErIWntoqVQ6+atf/eqG8CSptc0njDEL8vn8XbqMnhx37typs5jeqLMfjDHKUU+WHxKRl4QpP1s5GfxFZ/Do8dq8efNNtQZcirufelNh3yyKyAnINF720eRD4GL4CxcuPCIIgvnaNyv36/4jbP0JEXl/ZebOB3WM5nI5nWH24/De3hcKhYLOFOv/hLOmdFlPJyVUAuJqz/N0MsJRItIelnU12OnV7S/K5fKX6xX0aPgvHhQtLeiUyYEbYmGn6IluiEV14+ruZIx5uR58LTVba/9U9f3zO3bsuPWGG27YqgdepxBWjPyQcOrm24IgON3zvA0iskXLQRVDe7gRyw7xfR6mpLPbjUd9DqFcLr+pMvuhLb68MUZPfjob4pbKrAedLRX/7MpkMj/SZxt0SqeebI0xesl8m5aGtH6vDHXW1K5duz4c3ShLtoA9V+GS8NlHseOIGr4x5pvWWu2jL60x7s+y1qph56u/C5+/uT8MeTdZa7eG/bzNGPOrIAiWZbNZq9OJgyDoQU/m2N4NraLhxy7hwl8sqkWrv/aby+X668aRQC/tjDFa0ztcE37F9NW4Hwy/11k8Omf3921tbRcHQfCScrn8DWvtZ3TaYFjD27Zz584/tre3q8HpR1Oczj/XS039bKnX3frRdpzhlh/K8HWZ+EDLZDIdpVLp4vDGa9SknhT00lbnK5estb80xtiQtZZm/uR53mf7+vo2ZLPZW4MgyBtj9ESqdfs/ZLPZ9eVyeUrYmJ40dH5+/5TXaOpsPfe9Hm0n1fDjVwDW2pexjyYfBaCG339FFf4qnF7Baz/q/1hrddLG3NhsvV+Gs8v065fo/PzKNM7ri8Xiat/3tVQ5vTLj72kROVKvCNTodUpnEASZcCrmFeHU4ieiyQr1ugql4b9oQgNJPt5dwrLOa+M3b8OHft5ljFFDKQVB0JnNZidWTP0reqPV8zwtI1ylLhVOv3zM9/3l2nkqN3yXBUGgU7n6p2V2dXV9NCxB6Gqjkk7/lK9GfVAINfyoPKGlmR07drxeL5eNMS+11n44CIL/zmQyOkdf+eiTt/rA1KuttZ3FYvEe3/fP10FXLpcXep73/WhaZjgtUev/+tGHr/RY6MlDPz+srPPsZDvY8xThhILdrkCjraxVemQfHf4YJs3S0aWrZs6ZhQsXHl4ul3XMv7VSOryur6/vC+3t7ddWqrV/njBhwud27tx5TiWkaYn30s2bNxemTp06szL//vpMJvOecrl8ZnS12d3dfVBlZs/3ROSAqpKO1vaf9jzvHT09PVoySv1Dww+ntdU4wP2w43PHKzdsdoQP9egsHX3g57F8Pq9P1umlmXR1dekl3hKtGetN3Hw+r0/S9n935pln7lMul3d1dHTsF5+HX+Pk0swlnf458/pPr5g6OzuP8TxPB8wRIvJYZRbKtl27dr1pxYoV/Qbd3d39+iAIvhU+5/AfmzdvXh4lH53ylslk2trb25XvwDz8OM/43OfUR84YN4jOw8/lchpEtDzJPjrMMULn4Z911ln7t7W1af1dx/mzeqForT2jWCz+XJsPn6C/1Vp7lDFGa/MXLFu2TJ/N0Y/xff+AQqHw1FB90fX+zGi7Xcsbfgj8tuqHrCKw8dk7EydOXKDzcXt7e5/I5XILjTEnVurQl5bL5VMqD1rN9jzvvCAI9q/U+5ZWSjZPBkGg5ZufFwqFbbH2Bh68qpzJ7wtvLkZf71bSiZ7kG6/3boy0cyXctB2YGqnvG6rUMqdv2bLlqX333feN1trFQRBcnMlk5ulUS525EwSBlnBu1JthlXrp540x3616oGrgwauJEyd+KzZfWjd/t5JOuD/Pxo/HSPdxvJYL07y+SiL67HYTPJozzj46/BFyedL27LPPPjCbzf5Vn7/JZrPf9zxvib5OofI6lTdXct5T7e3tH965c+dX9HkaY0y+8k6n/PLlyx+Pwp5uSczwT160aNH0UqmktX8tD+nN3oGSjv6tnqXHljf8kQxcTevt7e13VK769OErnV1ya1tb2y+WLl2qdbr+2SM7duzQOff6QJD6tj4FqTNFoilf/U/aVjqOpv2o/FBrU/qf3u3p6bl7JNvZKMssXrw4+9RTT+nNsTeIyH/pU8qlUun2aNCEUyuPD2dD/Z21Vh9U0xkNynPA8DOZzNogCPS1GIPeoxNj0fTvJ9J9ZR9Nv/fncrkzKyXHpdba3xtjvqOzctrb238fBbJzzjnn0Ewmo09yv6OS7j9dKBT06rX/Exl+uVw+I5vN3jTEe3Qied1KjzT8EfYLrZGOJCmG5vXSCRMmbGq05D5CVNBiZ5555sQVK1boGwT7S2AOHxMmpr+N5Hg4rKfhpOyj6R4yDSba4uLFi/XVKk4fDSZtbW3ZWm/WdWpolGIa/igBcnESIAESaBQCNPxGOVLcThIgARIYJQEa/igBcnESIAESaBQCNPxGOVLcThIgARIYJQEa/igBcnESIAESaBQCNPxGOVLcThIgARIYJQEa/igBcnESIAESaBQC/x/FUOdnWildAQ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5" name="AutoShape 6" descr="data:image/png;base64,iVBORw0KGgoAAAANSUhEUgAAAXwAAAD9CAYAAAC/fMwDAAAAAXNSR0IArs4c6QAAIABJREFUeF7tnQuYHFWZ/r9T3TPJJIQQEENAWfTPTbPsmt3Ikn2Ij0LEu1w0G1lAuUzXTKIoF0VFF6OuclFAjCTT3RMMwaAYecQLeANdDYpyEVBcWOJKwspFQhIj5DbprvPvb6gaKj09U++ZqZ5Jd7/9PHnE6bdOVf3qnLfe+upUtRF+SIAESIAEWoKAaYm95E6SAAmQAAkIDZ+dgARIgARahAANv0UONHeTBEiABGj47AMkQAIk0CIEaPgtcqC5myRAAiRAw2cfIAESIIEWIUDDb5EDzd0kARIgARo++wAJkAAJtAgBGn6LHGjuJgmQAAnQ8NkHSIAESKBFCNDwW+RAp7mbCxcuPCIIgvnW2qsKhcK20bTd3d39emvtUfl8/isiYpPayuVybzLG9BUKhf9Sve/7k4wxF3iet3rZsmX/k7Q8vx+awPz58zPTpk1baK19plgsftOVVVdX16utta/ZvHnzTatXry67LM9+4EJr5Foafshudn7tp0aOcQ9aMpCf37vwMDXDIT9qkiLyCRE5LGnLrbVfKhaLv4rrOjs753qe92kROdkY022t/dAw7TxQKpUWXHfddc+de+65E7Zv376/53lepLfW7muM+aq19hpjzE+r2tlSKBS2RH/L5XKHG2O+JyJfNsb877Zt29Z0dHRkReTbQRB8qre3d03S/iR9/w/3ndcU/SAI5OcPvfZLQ/YDNff99tvvgCAIMnEmxpg3Wmsv9DzvtCAINsa/a2tr23rttddu9H3/YBG5S0QODL//szHmOO0HxphDgyD4pud5/yci/26tfVOoeSSTybxr2bJlmxuhHyT1k0b9noYfGX7P2p+JyOsb9UAObLeVNwCGP1VEbheR31prf1Nrn40xHSLyYWvtJ4vF4qqhDD8yZN/3p1prrzfGfFBEPhcEQaHagLu7u48OguBrIqLr309E/iYiO6rWv4+IlCrrft4Yc00+n79cv1eT2Llz5w0ism3y5MkLt27d+jVjzN3W2h5jzA/179baAYOqdaJCju1R957/M9ME/SCw9g3DGX5o2muMMX+McxuG0d9bax8tFosnhcveLCLvMsZoqtd+8gVjzBUiUqz0rWMr/3uQiGzevn37qZMmTTpfRI7M5/Nn6FVZI/QDpK80ooaG38KGH5ribmYedWI1cD0pxDW+758kIktFpF1E9tIBrScMY4wOcDXpvUXkufC77SLiWWt/oSYRHxzd3d1qHpr+3h629d3KlcLT1tp3he1cVCgU7o5KPGecccbkjo6OHhF5nYh8V0SmV7bjpXqFYq2dXzk56UnhTmvt2mg9mUzmpz09PetcB2WLGf6Pw1SuXIe72ltrjJkcBMEh1YZfOd4XGmNsEASzjf6HtX81xuxjrf1PY8w5IvITEfGNMV35fP7eRukHrv2mUfQ0/BY2fGPMSmvtd2p1VmvtFGPMjdbaK6KE393dfUi5XD7OGHOCiPxLxdi/aIxRUz9ZRM6slGe01DKQ8I0xeuk/v9rwtaRkrZ3ped7J1toTRSQQkT9XSjP/aIz5dblc/kpHR8cvlyxZslO3LTT8JeGJ5AFr7dMi8oznee+sXE20WWv/Lq2STqsYfi6Xe62Wb0RET8y+iNyiJ8xKn3illur0xG6t3W6M0eM8W0RusNbaTCbz9SAIJorIzZ7n+ZX/vkyvxCoJf7LneT8vl8sXVK64jtm+ffvbJk2a9BZr7QpjzGejK7V4X9uT+0GjGLjrdtLwW9jww4E8bJ+x1p5eVdIxXV1dN1trX1cx5zeXy+UOz/OutdauNMZoar/RGKOG8YtKrX1fa+30yPDDE8Ybw+SnKf2nxph7giDoCzci43nea6y1b7PWavnm9zt27Lj1hhtu2BpecehVx8AnCIIgm832BUGg23NVsVj8dvilOfPMM6euWLFC6/+JN4LjbbaK4Xd3d88ql8uzKsduf2ut3qjVm+abjDGa9PVEUKiU80p6Ug6CQK+m8pX7PrsymcyPIsOv+P9njTEXVsLBlZVw/yljzAa9Aa/1/56env/SMlxfX9+3giD4brFY1FJP/6cR+oGrkTaKnobfwobvWtJRVJ2dnS/zPE9vruoNu7s8z7uoXC6fF9b8B/V7Tez5fP4q/SKXy52mabByg09PBv0fNRUR0RuHWtPfrKYSa2RTW1vbJ8IbhZeKyPu1th9+PzEsF53s+77eaNWUGv88pmbV09PzjMtgbBXDj5lvdF9FS3Q1P/F7KSqI1/BFZKGITPI873N6tWitPdBae7dWd8Lju48x5lXW2o8Ui8VvNEo/cOkzjaSl4dPw4Rp+ONi7tEwjItmwXvsTa+0GY8y7a3T8AcOODfTzKvX2eZWbtR8zxrxcb+T5vv9yEflxEAS5oWba+L5/qZ5UyuVyvre395FcLvfvuh16VZHmtMxWM/xcLvevxhg9JkN+tLSTzWY/H017jRt+EASTjTErPM8LrLXfC4Lg15X/f0issec9z9N7PVcZY87SOn544t+j+0EjmbjLttLwW9jwjTEla61Onxv0Mcaoob9Ob+pFJR2tpU+aNOkb1to7KjN8tH7+oVKptDGbzW4NZ97s1o7neeWNGzc+Hc3JjgZ6eKNQyy9aKhjq83wQBG+NTgBq+JUrkn08z9NSkF4Z3GGt1fLQ+9KcltmChq9XXe/VC7Ah+sFBWq4LguDs2LHQezP9s3TCZW7WE2+5XN4en3Ibby+a0hk/8e/J/cDFRBtJS8NvYcN3nZaZy+XUFLS+/mXP8z4JzsN/2vO8d/T09DwRGv5H9SatMea2fD6vzwLow1NqIIkJXw9VoVC4OJfLabLXm8R9oeHrTBC92RjdC5DqMgQ6KFvU8C+w1l47BCN9TuKDQRCcVm34lVDwn9bafxCRUypXe5rYz9arsDAs6JXDH6Ipn9bab0UPczVCP0D7S6PpaPgtbPiuNfyurq6zROSpcrm8NXrwSvEFQbBvJpPZOwiCkjGmqDfxstnsQ3pT1RizLUr5uVxuUVj6udMY82SlBn+cLq8mEd4Evjc2J1ynWH4uepK3q6vrC1rvN8Z8o1JG0DnfR4VTQjXha+14id4Ajg3A3R7aQgdmixq+zoD63yEY6RTcg4IgOLmG4X8xCAKdZXV9sVj8UWdn56u0nJPNZnWm1c06c6oyN1+fhM4WCoVbo/YboR+g/aXRdDR8Gr5TDV9xxZ+01Qevurq6Plqp3b45k8mcHgTBDZXL+s9oOcYYM7dUKr1t+fLlm3Q53/dXVqZvrisUCpfEZ91UThJaNviatfaiyLR19s3SpUv/Es6y0ZlB37XWviqchnmu53l6gnn3UCUd3/c/Upkb/v3e3t6HXQZlixr+ZeGTs7VKe3oy1hu7765V0ikUCo/rQuecc86+2Wz2Vj2OIqL/+p9+zmazmcr8fa3xn6kzdxqlH7j0mUbS0vBb2PBHOC1zN8OvpOy3GGM+oQ9NGWPUoPsHekdHx93hk7EyYcKEM8JXKvxQH9vPZDKa/gce6a9l+OGVQ9DR0bEhXPbWyj2HT27btu2nOk1TywLhTdso4X+qWCz+XJcL5+1/xxjzxXw+r0/hwp9WM/xwLvxrjDGnisjbrbU6j/4+vRGuU3JF5OvGmFsmTZr0q6uvvlrn7O82S0cNP/YUdP+x3rlzp87TH3jdhV4ZWms/Zq19R+Wkvs3zvD2+H8AdpsGENPwWNnzXkk7Ut6OEHwTBqZ7ndRtjfpbP538RpvaBgd7Z2Tk9k8mcZq1dXqmvX6wPa2Uyma5yufx1ETkAGCs6w0OvGv5O5+5v27btXVOmTNm3XC5/01p7hJqKTuuu1O/1yuE9Ve094nnePL13AKxnQNIqhn/WWWft39bWptNl9ea7zr//eqlUum758uV/jB3n6PjpE7Mv0fcvFQqF3vgsHTX8xYsXZ5944gm9CnhEr+aq+4FW7XK53Kv/+te/PjJt2rTPN0I/cOkzjaSl4beg4esAXLRo0fRSqfS3Yd52OaRGE92uXbum9vT0bKh6sMl0d3erkWyJnpKNBoMuIyITlixZou/Pcf2Y+fPne+Fsn/7tqlxV7NL5+a4NJelbxfCjMsykSZO2Vh+rWowWLVq014YNG7brMdAXr+2///77b9iwYcMQb8Vs+H6Q1E8a9XsafmsafqP217pvdysZft1hcgV7HAEafmT4LfR65D2uF+5BG9Qqr0feg5BzU8aQAA1/DGFzVSRAAiQwngRo+ONJn+smARIggTEkQMMfQ9hcFQmQAAmMJwEa/njS57pJgARIYAwJ0PDHEDZXRQIkQALjSaCm4YcP1twW/sKQbp/+NNm86PdLa3yvmt3eblhDc1mhUPj4eO4s100CJEACrUxgkOFHRl35Gbnu6LW4uVzuFn38PTL98G13+oPFc6J3acQhxn7VfqWafK02Wxk6950ESIAExoPAIMPX946HP1BRnehvCoJggb5AqZamyvAHtZG0zHjsPNdJAiRAAq1EAKrhhwl9wPA18Suk6h+njsDV+j5sQ3/X8oRaVwWtBJ37SgIkQALjQQAy/DCd66/izBER/WHo26vetDhQvw9fnKTf3x6v2VefNMZjZ7lOEiABEmhlAomGH9br9V3lp2tNP6rPW2vviRJ+qOnRd6B7nve78IRAw2/lnsV9JwES2OMIDGv4kdmLyLAzbKJUb619IvxBCpeEv5eI7A2SsfqmR1BLGQmQAAmQQIzAkOaJmn2tur1jDV9/Qg35zBSR9Tr9ExFTk0hghojo64UHfgc2cQkKkgiQaRIht+8hnrOuvHtuZvI0DZlj/tm1af0RD148b92Yr3hkK5xR0/CryzjxtmvV4qvr9rVm5KQwS2eWiOjvnNLwR3awq5c6UESepeGnAzNshUxTxSkQz9f2PPo6K6b/187G+uNlyq+8O3fkY2O93hGu70BoHn688Xj5Jqrhx2/q6gycOs3Dp+GP8CgPsRg0mNJdZdO3RqbpHmKIJw0fhj7Y8MOHrPSX6Ad9Yjdup1bN1Hmy+iGsOjxpS8OHjyskhAYT1BJFEQEyTbcvQDxp+DD0wYYPLzr2Qhp+usyhwZTuKpu+NTJN9xBDPGn4MHQaPoyq+YTQYGq+3a7rHpFpunghnjR8GDoNH0bVfEJoMDXfbtd1j8g0XbwQTxo+DJ2GD6NqPiE0mJpvt+u6R2SaLl6IJw0fhk7Dh1E1nxAaTM2323XdIzJNFy/Ek4YPQ6fhw6iaTwgNpubb7bruEZmmixfiScOHodPwYVTNJ4QGU/Ptdl33iEzTxQvxpOHD0Gn4MKrmE0KDqfl2u657RKbp4oV40vBh6DR8GFXzCaHB1Hy7Xdc9ItN08UI8afgwdBo+jKr5hNBgar7drusekWm6eCGeNHwYOg0fRtV8QmgwNd9u13WPyDRdvBBPGj4MnYYPo2o+ITSYmm+367pHZJouXognDR+GTsOHUTWfEBpMzbfbdd0jMk0XL8SThg9Dp+HDqJpPCA2m5tvtuu4RmaaLF+JJw4eh0/BhVM0nhAZT8+12XfeITNPFC/Gk4cPQafgwquYTQoOp+Xa7rntEpunihXjS8GHoNHwYVfMJocHUfLtd1z0i03TxQjxp+DB0Gj6MqvmE0GBqvt2u6x6Rabp4IZ40fBg6DR9G1XxCaDA1327XdY/INF28EE8aPgydhg+jaj4hNJiab7frukdkmi5eiCcNH4ZOw4dRNZ8QGkzNt9t13SMyTRcvxJOGD0On4cOomk8IDabm2+267hGZposX4knDh6HT8GFUzSeEBlPz7XZd94hM08UL8aThw9Bp+DCq5hNCg6n5druue0Sm6eKFeNLwYeg0fBhV8wmhwdR8u13XPSLTdPFCPGn4MPTaht/Z2TnX87zbRGSvsKl7RWReoVDYEjWdy+VuMcacGP7/J0VkTqFQeDz6vkYblxUKhY/DmzZYOEtE1orI86Nog4u+SAAaTATmRIBMnXAliiGeNPxEjpFgsOFHRm2t7S4Wi6tUGZr7QZHp+75/qYi8NzL5Gt8fLCJ3ichKNflabcKb+KKQhj8CaMMsAg2mdFfZ9K2RabqHGOJJw4ehDzb80MznxRN9aNg3BUGwwPO89Wrm1tqLohOC7/v9Bh/9rVYbtf4Gb+YLQhq+I7AEOTSY0l1l07dGpukeYognDR+GjtXw44avTXue12/+vb29a6JVhSn/YU30+t/692KxeFL0fdhGUUROiJd+4E2l4TuggqTQYIJaomjgkllEnhWRPiJJhQDUR2n4MGvM8OMlHGvtXGPMFdU1+8jkjTHvE5Hb9V+8Zh8/acRPFPCm0vAdUEFSaDBBLVFEw69PH4D6KA0fhp9s+Llc7jRjzNestadrCSf8/zR8mPEeK4QG0x679XvmhpFpuscF4knDh6EPb/iR2YvIwAybOhi+zgTaG9jk6SKyUURKw2lnLv7BSW17HzAHaC91ySNL/v2TOx57eFfqDdenQeW5SUQaZXvrQyHdViGmr7nq/svTXS3e2gMXzPoorh53JcTzyAtXHbPXYUffPB5b++yaVXPWrVo8MDtxPLbBYZ3TzVDiWmav2qFKM6Oo4beDGzxTRPSG8bDTMmdd88CCzITJK8E2U5Wtv+PqKRtWL22U+u2M8ATaKNub6rGqU2MQ09lLH+kRL3NWnbZhmGbtnfd2H3782K93xGuEeM668u65mcnTtIw85p9dm9Yf8eDF89aN+YpHtsIZNQ2/uowTb7t6Ro5+tyfN0pnd8+ipIubGkfEY3VLb9u2b8N//NrNRDBS6XB4dkZZbGmI6u2dtr4icM9Z0jJg193Qf+rqxXu8o1gfxZEkHJozNw69ubk+eh0/Dxw8+Z5TArFAhZFA0fBSnQDxp+DjPQQm/6gna3VqKbtzqH/fUJ21p+PjBp+HDrFAhZFA0fBQnDR8mhQmTZ+lg7YyJCnrwioYPHwvInODWKFQCEFMaPtxZIJ5M+DjPIW/awk2MnZCGny5raDClu8qmbw1iSsOH+wHEk4aP86Thw6yShbxpm8yoyRWQQdHw4V4A8aTh4zxp+DCrZCENP5lRkysgg6Lhw70A4knDx3nS8GFWyUIafjKjJldABkXDh3sBxJOGj/Ok4cOskoU0/GRGTa6ADIqGD/cCiCcNH+dJw4dZJQtp+MmMmlwBGRQNH+4FEE8aPs6Thg+zShbS8JMZNbkCMigaPtwLIJ40fJwnDR9mlSyk4SczanIFZFA0fLgXQDxp+DhPGj7MKlnYrIY/e9na85P3Pn2FtfLcfYsO0/fONMoHMigaPnw4IZ40fJwnDR9mlSxsWsPvWasvhGtLJpCuwgaSo+Gnx5QvT0uPZdSSlym/8u7ckY+l33JdWuSrFdLESsNPk6YIDT9dnjT8dHlqazT89JlGLfLVCumyhS6XdZWzmfBR8hBTlnRQnNi7iVjSwXmypAOzShYy4SczclEw4bvQStYy4SczclUw4bsSw/VM+DgrRAmlUSZ8BOWABmLKhA8zhXgy4eM8mfBhVslCJvxkRi4KJnwXWslaJvxkRq4KJnxXYrieCR9nhSih9MSEj6BkwneihIuhPsqEDwPlLB0YFSBkwgcgOUiY8B1gAVImfACSo4QJ3xGYg5wJ3wEWIIXSExM+QPJFCcSUNXyYKcSTCR/nyRo+zCpZyISfzMhFwYTvQitZy4SfzMhVwYTvSgzXM+HjrBAllJ6Y8BGUAxqIKRM+zBTiyYSP82TCh1klC5nwkxm5KJjwXWgla5nwkxm5KpjwXYnheiZ8nBWihNITEz6CkgnfiRIuhvooEz4MlLN0YFSAkAkfgOQgYcJ3gAVImfABSI6Spkv4uVzuFmPMw4VC4eMRi87Ozrme590mInvF+DwfBMFbe3t71+jfamgui7fhyFXlTPgjgDbMIlB6YsJ3gg4xZQ0fZgrxZMLHeQ5bww/N/kQR2c2sc7ncacaYK0RkTqFQeLx6db7vHywid4nISjX5yPyttd3FYnEVvHm7C2n4IwQ3xGLQYKLhO0GHmNLwYaYQTxo+zrOm4ccMe28ReU5Ero+nc9/3LxWRefqvUChsqWH4g75PWgbYZBo+AMlBAg0mGr4DUcHe7kjDh5lCfZSGj/McyvAvtda+yhjzPhG5Xf/FDV+Tv66iWCyeVGtVtb4PU35RRE6odVUAbDINH4DkIIEGEw3fgSgN3wkWIIb6KA0fIPmCZPibtr7vT602/NjfZsdWM1C/r7WM6kLDvykIggVRnR/ezBeENHxHYAlyaDDR8J2gQ0yZ8GGmEE8aPs5z2Br+EIbfX5+31t4TJfywpt+jN209z/tdrasCGj58UMZKCA0mGr7T4YCY0vBhphBPGj7O09nwazUdnRistU8MVQYaxvB1po/eK0j6TBeRjSJSGk44c/EPTuo44NBrkxqrx/cPXf7OQ3Y89vCuerRdhzaV5yYRSdze2cseXS/GZOuwDcM2ueOZxz/y0CXH3zjW6x3F+iCms67+7RczHVNOHcV6RrSoLfX95r4PzDxlRAuPz0IQzyMvXHXMXocdffN4bOKza1bNWbdq8aCJK+OxLcA6p6di+LqieN3esYbfDmyoSmaKyHoReX44/axrHliQmTB5JdhmqrL1d1w9ZcPqpfqD343wmRGeQBO3d3bPWmU+5j9iXt65Y+H9HzrqukaAGW4jxHT20kd6xMucNfb7Ze+8t/vw48d+vSNeI8Rz1pV3z81Mnqb3Gsf8s2vT+iMevHjeujFf8chWOMPZ8Gsl9erST60ZOZylM7IjVMeloMtlXT9/0xY+ChBTlnTS5cmSDs7T2fDj5Zuohh+a+Xujefmchw8fgPEUQuZEw3c6RBBTGj7MFOJJw8d5Ohu+Nl1jps6T1Q9h8Ulb+CCMlxAaTDR8p8MDMaXhw0whnjR8nCfflgmzShbyXTrJjFwUfJeOC61kLd+lk8zIVdF079JxBVBHPefhpwsXSk9M+E7QIaZM+DBTiCcTPs6TCR9mlSxkwk9m5KJgwnehlaxlwk9m5KpgwnclhuuZ8HFWiBJKT0z4CMoBDcSUCR9mCvFkwsd5MuHDrJKFTPjJjFwUTPgutJK1TPjJjFwVTPiuxHA9Ez7OClFC6YkJH0HJhO9ECRdDfZQJHwbKX7yCUQFCJnwAkoOECd8BFiBlwgcgOUqY8B2BOciZ8B1gAVIoPTHhAyRflEBMWcOHmUI8mfBxnqzhw6yShUz4yYxcFEz4LrSStUz4yYxcFUz4rsRwPRM+zgpRQumJCR9BOaCBmDLhw0whnkz4OE8mfJhVspAJP5mRi4IJ34VWspYJP5mRq4IJ35UYrmfCx1khSig9MeEjKJnwnSjhYqiPMuHDQDlLB0YFCJnwAUgOEiZ8B1iAlAkfgOQoYcJ3BOYgZ8J3gAVIofTEhA+QfFECMWUNH2YK8WTCx3myhg+zShYy4SczclEw4bvQStYy4SczclUw4bsSw/VM+DgrRAmlJyZ8BOWABmLKhA8zhXgy4eM8mfBhVslCJvxkRi4KJnwXWslaJvxkRq4KJnxXYrieCR9nhSih9MSEj6BkwneihIuhPsqEDwPlLB0YFSBkwgcgOUiY8B1gAVImfACSo4QJ3xGYg5wJ3wEWIIXSExM+QPJFCcSUNXyYKcSTCR/nyRo+zCpZyISfzMhFwYTvQitZy4SfzMhVwYTvSgzXM+HjrBAllJ6Y8BGUAxqIKRM+zBTiyYSP82TCh1klC5nwkxm5KJjwXWgla5nwkxm5KpjwXYnheiZ8nBWihNITEz6CkgnfiRIuhvooEz4MNHmWTi6Xu8UY83ChUPh4vNnw7yeGf3tSROYUCoXHI01nZ+dcz/NuE5G9wr9dVt0GvJkvCGn4jsAS5NBgouE7QYeYsqQDM4V40vBxnsOWdGKmvptZ+75/qYi8NzL5UHeQiMwrFApbfN8/WETuEpGVavKR+Vtru4vF4ip483YX0vBHCG6IxaDBRMN3gg4xpeHDTCGeNHycZ03Djxn23iLynIhcH6Xz6Dtr7UWReVf/LTwhzItOALo5tf4GbyYTviMqSA4NJho+xDISQUxp+DBTiCcNH+c5lOFfaq19lTHmfSJyu/6LDD9M6zcFQbCgt7d3TbSqeOlH/1v/XiwWT6oq8RRF5IR46QfeVJZ0HFBBUmgw0fAhljR8J0ywGOqjNHyc57AlHd/3p1Ybfi6XO80Yc0V1zT4y+VonCd2coU4U8KbS8B1QQVJoMNHwIZY0fCdMsBjqozR8nCcNH2aVLOS0zGRGLgpOy3ShlazltMxkRq6KppqWyYTvdvhp+G68ktQ0/CRCbt/T8N14IeqmN/w61PB12qbeHE76TBeRjSJSGk44c/EPTuo44NBrkxqrx/cPXf7OQ3Y89vCuerRdhzaV5yYRSdze2cseXS/GZOuwDcM2ueOZxz/y0CXH3zjW6x3F+iCms67+7RczHVNOHcV6RrSoLfX95r4PzDxlRAuPz0IQzyMvXHXMXocdffN4bOKza1bNWbdq8cB09PHYBod1Tncu6dRhlk47uMEzRWS9iDw/nH7WNQ8syEyYvBJsM1XZ+juunrJh9dK+VButX2MzwhNo4vbO7lmrzNvqtym1Wy7v3LHw/g8ddd1Yr3cU64OYzl76SI94mbNGsZ4RLmrvvLf78ONHuPB4LAbxnHXl3XMzk6fp5JIx/+zatP6IBy+et27MVzyyFc5wNnxdD+fh16bNks7IeuFQS7Gkky5PlnTS5amtNX1JJ0LGJ20Hdx4afroDioafLk8afro8m87w08czqhb5pO2o8A1aGJrypkvN7lmrZZ8xL+nQ8NM94DT8dHnS8NPnGW+Rhp8uXxp+ujy1NYgpn7SFwUM8OQ8f58nXI8OskoUs6SQzclEw4bvQStYy4SczclU0VQ3fdefrrGfCTxcwlJ5Y0nGCDjFlwoeZQjyZ8HGeTPgwq2QhE34yIxcFE74LrWQtE34yI1cFE74rMVzPhI+zQpRQemLCR1AOaCCmTPgwU4gnEz7OkwkfZpUsZMJPZuQ4t0a9AAAY30lEQVSiYMJ3oZWsZcJPZuSqYMJ3JYbrmfBxVogSSk9M+AhKJnwnSrgY6qNM+DDQ5J84hJuqv5CGny5jaDDR8J2gQ0xZ0oGZQjxp+DhPlnRgVslClnSSGbkoWNJxoZWsZUknmZGrgiUdV2K4ngkfZ4UoofTEhI+gZEnHiRIuhvooEz4MlCUdGBUgZMIHIDlImPAdYAFSJnwAkqOECd8RmIOcCd8BFiCF0hMTPkDyRQnElDV8mCnEkwkf58kaPswqWciEn8zIRcGE70IrWcuEn8zIVcGE70oM1zPh46wQJZSemPARlAMaiCkTPswU4smEj/NkwodZJQuZ8JMZuSiY8F1oJWuZ8JMZuSqY8F2J4XomfJwVooTSExM+gpIJ34kSLob6KBM+DJSzdGBUgJAJH4DkIGHCd4AFSJnwAUiOEiZ8R2AOciZ8B1iAFEpPTPgAyRclEFPW8GGmEE8mfJwna/gwq2QhE34yIxcFE74LrWQtE34yI1cFE74rMVzPhI+zQpRQemLCR1AOaCCmTPgwU4gnEz7OkwkfZpUsZMJPZuSiYMJ3oZWsZcJPZuSqYMJ3JYbrmfBxVogSSk9M+AhKJnwnSrgY6qNM+DBQztKBUQFCJnwAkoOECd8BFiBlwgcgOUqY8B2BOciZ8B1gAVIoPTHhAyRflEBMWcOHmUI8mfBxniOq4Xd2ds71PO82EdkrtqrngyB4a29v7xr9Ww3NZYVC4ePwpg0W0vBHAa/GotBgouE7QYeY0vBhphBPGj7Oc0SGn8vlTjPGXCEicwqFwuPVq/N9/2ARuUtEVqrJR+Zvre0uFour4M3bXUjDHyG4IRaDBhMN3wk6xJSGDzOFeNLwcZ4jMnzf9y8VkXn6r1AobKlh+IO+T1oG2GQaPgDJQQINJhq+A1ERiCkNH2YK8aTh4zxHZPi5XO4WXUWxWDyp1qpqfR+m/KKInFDrqgDYZBo+AMlBAg0mGr4DURq+EyxADPVRGj5A8gWJ+ywd3/enisjtIjI7tpqB+n3s+9vjNfvQ8G8KgmBBVOeHN/MFIQ3fEViCHBpMNHwn6BBTJnyYKcSTho/zdE74UX3eWntPlPDDmn6P3rT1PO934QmBhg8fh3ERQoOJhu90bCCmNHyYKcSTho/zdDb8Wk1Hqd5a+4Qx5n2Ohq8zffYGNnm6iGwUkdJw2pmLf3BSxwGHXgu0l7rkocvfeciOxx7elXrD9WlQeW4SkcTtnb3s0fViTLY+mzF0qzueefwjD11y/I1jvd5RrA9iOuvq334x0zHl1FGsZ0SL2lLfb+77wMxTRrTw+CwE8TzywlXH7HXY0TePxyY+u2bVnHWrFg+auDIe2wKsc3oqhq8ritftHWv47cCGqmSmiKwXkeeH08+65oEFmQmTV4Jtpipbf8fVUzasXtqXaqP1a2xGeAJN3N7ZPWuVeVv9NqV2y+WdOxbe/6Gjrhvr9Y5ifRDT2Usf6REvc9Yo1jPCRe2d93YffvwIFx6PxSCes668e25m8jQtM4/5Z9em9Uc8ePG8dWO+4pGtcIaz4deqxVfX7WvNyOEsnZEdoTouBV0u6/pn96zVk8KYGz6ftE336PNJ23R5amtN/6RtvHwT1fBDM39vNC+f8/DT71h1aJGGnz5UiClr+DB4iCdr+DhP54SvTdeYqfNk9UNYrf6k7T/ed34+sHIcfChSEhqRv/xu9tXHAs1Bg2lPSfj/eO8Hjw0k81Vgv1KXBEbe8od/vvqPQMMQUxo+QPIFCcSTho/zHJHhw82nK2yoaZlq+NaKny4CqLVfNqvhW8n0v7ZjrD9lI4fR8MeaOg2/DsTd5+HXYSPQJmn4GCkaPsYJVtHwYVRpC5nw0yVKw0+TZ/z1yEz4oycbv2mrJR0m/NEx5U3b0fGrtXTT37RNHxncIhM+hooJH+MEq5jwYVRpC5nw0yXKhJ8mTyb8NGmKMOGny5MJP12e2hoTfvpMoxaZ8DG2TPgYJ1jFhA+jSlvIhJ8uUSb8NHky4adJkwk/XZoiTPhpE2XCT5/oiy0y4WN0mfAxTrCqWRP+k+849gwYQsrCA7935w1Ak0z4ACQHCRO+A6xEKRN+IiInAWv4TrgSxdUJ/6m3H6sPk/2/xAXTFhj7mRnf++WngGZp+AAkBwkN3wFWopSGn4jISUDDd8KVKKbhJyJyFvCmrTMyeAGWdDBULOlgnGBVs5Z0mPDhLjCkkIY/eoZDtUDDx9jS8DFOsIqGD6PChCzpYJzSV7GkkyZTlnTSpMlZOunSHDxLhwl/9ISZ8EfPkAl/dAyZ8EfHb9DSTPgpA23ShP/U24/VG9H/nDItqLkZ37/znYCQCR+ABEuY8GFUkJA3bSFMsIg3bWFUsDCe8EPDXwwvnJbQ2nUzbv3lK4DmaPgAJFhCw4dRQUIaPoQJFtHwYVSwkIYPo3IW8qYthowlHYwTrGJJB0aFCZu7pMOEj/WCRBUNPxFRv4CGj3GCVTR8GBUmpOFjnFAVSzrmRpRVmjqWdNKkyVk66dLkLJ20eWp7LOnUg+oLbTLhY2yZ8DFOsIoJH0aFCZnwMU6oigmfCR/oK9B7SrSd2T1r+0SkDWgzVQlv2qaKc9DbMjkPf/R8mfBHz3CoFpjwMbZM+BgnWMWED6PChEz4GCdUxYTPhA/0FSZ8AJJKaPggKFRGw0dJYToaPg0f6Ck0fAASDR+E5CKj4bvQStbuCYbf2dk51/O820Rkr3CLLysUCh9P3vohFSzpYPBY0sE4wSomfBgVJqThY5xQ1Xgbvu/7B4vIXSKyUk0+Mn9rbXexWFyF7keVjoaPgaPhY5xgFQ0fRoUJafgYJ1S1Bxj+pSIyT/8VCoUtut2+7w/6G7o/oY6GjwGj4WOcYBUNH0aFCWn4GCdUNd6Gn8vlbtFtLRaLJ0XbHKb8ooicUCgUHkf3Jaaj4WPQaPgYJ1hFw4dRYUIaPsYJVY2n4fu+P1VEbtd/8Zp9aPg3BUGwoLe3dw26LzR8Z1I0fGdkwy9Aw08ZKA0/XaA0fM7SAXoUZ+kAkFRCwwdBoTIaPkoK0zWY4essnr2BPZsuIlb0lSDDfA4/b8WbxWtrB9pLXfLY9Rf+YNfGp3dpw6/Mvxv5QYLUt0Eb/FPXt76bZsOHX7Bq3Pbl0atO69+Xl18y7zVtB+2jkwHG/PO3X627/9nr7/2/tFa8J/DUffn2MX8/bsf15F8/lFoffcX7Lv+ntv1e9rK0jo9LO1se/NF9f7lj5RONwnNY83TZ8bjWsYaPmvMBIqKP+D8/0u3icrsR2DdkqUz5SYcAmabDMWqFPFPmWRfDrzUjJ4VZOnAJIl1GTdsaeaZ/aMk0XabkmTLPehl+Pebh8+CnfPBF5Nnwqindllu3NfbRdI89eabMsy6Gr9tYhydtefBTPvg0/HSBigj7aLpIyTNlnnUz/HS3s781Hvx0oZJnujzZR8kzfQLptthQP2JOg0r54DPhpwuUoYQ8UyeQboM0/HR5NlRrPIGmf7jINF2m5JkyT5Z00gXaSK1xMKV/tMg0XabkmTJPGn66QBupNQ6m9I8WmabLlDxT5knDTxdoI7XGwZT+0SLTdJmSZ8o8G8nw0911tkYCJEACLUaAht9iB5y7SwIk0LoEaPite+y55yRAAi1GgIbfYgecu0sCJNC6BGj4jsf+nHPO2dfzvH81xtxnjDk3m81eee21126sbsb3/TZr7XGZTOb+np6eZ6q/7+zsnO553oQR/vqX41bvufIzzjhj8qRJk47r6+v7dXt7e5fneauXLVv2P7W22Pf9N3ie91hPT8+66u/PPffcvUul0oyhlt1zCaS/Zeyj6TPt7Ow8LpvN/qlcLh+trReLxW/WWkt3d/chQRC8olAo/Kz6+/nz52f22WefIydOnPjHJUuW7Ex/K5NbpOEnM9pN4fv++0Xko8aYB621c4wxd1lrtxtjfp3P56+q/ID7dSKi7/rWA/7tIAg+pb/wpYMwm82+3lqrv/X7FhGZISI/EJFbReQzQ2zGokKh0P9zkc36yeVybzHGFIwxD1hrX2uM+YO1Vk+ga0Xkc3pS1X3P5/OXh6/dXl0sFlf5vj9JT6h68rXWnigih4nIb40xV1trPysi+jsLu32MMddoO83KMtov9tF0j3AYzn5ojNlkrdVxq5+HdNxns9nPW2unBkHw4VKpdE4mk9HfGJivP++qBr/ffvv9g7X2DUEQvNkYc6yI/FVELhGRU0TkNTW29IFSqbTguuuuey7dvXihNRp+FdVcLneaMeZrInJv/EfYVbZo0aKXl8vlVUEQ/IfneX3W2h5jTLe19om2tratmvQjUzLGfD9u+F1dXXOstR8QEU2nZwRBcJqeCML1vVdEclWbUrTWrlRzq8eBr2ebsZ+5nF29Hmvt6dE+LVq0aK9SqfRNY8z1QRA8ZIzRfb7SGHNPNpvtW7p06V983/+8tqE/lxk3/Fwud7gx5mJr7f8ZY0631n5S29WX9hljLhWRLmNMfNBcJCLPxX92s54M6tV2+Jrxj8Xaf1JE5kRXiuyjGPnYOK9eYDee+qXv+8r7FRpARET7kX6uCIIg6Ojo2LB9+/ajPc/7tIicbK19e2T4559/fsfWrVs/WenTUzzPe0XFN8p6IgjHx3estUu0r0cbEAYeDTgnFgqFLdieuKlo+IMN/xZjjF62TbHWdscN1/d9/VH2goiURCQjItNEZLP+Cp7+mIjneaeXy+WLRWR1teHH0pe+OvrHQRDkIsOPOkh8U+Lm5nZIx1891O8aR4MsMv3u7u6jgyD4emXwTAq3WnnqD9xEP8qyqHIV9C+1DD/Gs/83lK21X4oMPxp88UETGmX/iWP8CblvQeXKMXrluBrSvGjfwv36QBAEb9X+xD6KsQ374hXxk2Vo7hoWBnieffbZU7LZrJZvZlWSeRC7cox+iOmHQRB8tZbhx7dEj5O19lUxwx+4+o904RuG+08cNHzsOI5KFRtU/ykiZ2ty1wMUb/T973//frt27ZpcSaMHxRN+lEhzudy3axl+d3f3rHK5rJ1m30ryvFBEVlRKEfeLiBrW26rX04yGX+tEEP5tqqageML3PK+8cePGp6dNm6bHYlDC11ppuVw+zhjTUTlJfFhPopVy2Z2e520Nr6R2GzSNbvjaH7TPVV91Kpvq79hHk21gKMOvxfPcc8+dsH379v09z/PiCT9cy7NBEPxzLcPX+1MTJ058m54kPM/T9H+gtfbaTCbzp8rVwSVRuZeGn3y86qIITUHLK3NEZGHl52H7/zt+Y1UHl+d5+vu6z0Y1/DChak35zdba62sZfi6X+zdjzLuNMfvFav9rw5r1l2vtULz8UZcdrlOjQyX8IQxfE9WJxphHrLV6M/wPlUG1TdOQiBwXHodaJR3VnqeGr7V8Y8zvgiB41PO8X2jar1XDF5HLGjHhR0HEWnsRUuJjH03u2MMZfpi0bwqCYIFeNYX//wZjzG+ttUeGrT+k3mCt/Zi19vFahh+eeLUMpD/VqJ6iH73n9xNjjC8ig0qetUrJyXuDK1jSCVlFZhSl+qEGWaxGv0ZEbtZ6vLV2ZnhzcaD2FrY36LKtq6tLa3ofq9z0PTmfz/+k+lBpmujr6ztY63nlcvmHy5cv34Qfzj1DmVDSOa9GSUI3/DK952GM+Vy5XN7qed5SETmp+mSrJ9O46XV1db3bWqtloYWFQqG3moDeOJs2bdpBxpg5mUzmV0uXLk3tx8jHina1ASWtl300iVD/VZHeqxtU0tElq8d+vNQiImrwpq2t7UulUun66vts2m51ibazs/NlGkRE5JHNmze/Y/Xq1VoC3u2jJ4dSqfRPIrIzn8+rti4fGn6ItdagqnUZ3dXVdUHljvuvjTF/Dg3/fBH5hIhsnTBhwmlLlizp6+rqusFa+x4R+X0QBKf09vY+pqsJ7/b/SET+Xm/eGmPeZa3VktGpIrK3iOwT3h/QOq1O+1xR66RQl56QYqPD3bStjKfdborplY+uumLIyuXb1tqr9ErIWntoqVQ6+atf/eqG8CSptc0njDEL8vn8XbqMnhx37typs5jeqLMfjDHKUU+WHxKRl4QpP1s5GfxFZ/Do8dq8efNNtQZcirufelNh3yyKyAnINF720eRD4GL4CxcuPCIIgvnaNyv36/4jbP0JEXl/ZebOB3WM5nI5nWH24/De3hcKhYLOFOv/hLOmdFlPJyVUAuJqz/N0MsJRItIelnU12OnV7S/K5fKX6xX0aPgvHhQtLeiUyYEbYmGn6IluiEV14+ruZIx5uR58LTVba/9U9f3zO3bsuPWGG27YqgdepxBWjPyQcOrm24IgON3zvA0iskXLQRVDe7gRyw7xfR6mpLPbjUd9DqFcLr+pMvuhLb68MUZPfjob4pbKrAedLRX/7MpkMj/SZxt0SqeebI0xesl8m5aGtH6vDHXW1K5duz4c3ShLtoA9V+GS8NlHseOIGr4x5pvWWu2jL60x7s+y1qph56u/C5+/uT8MeTdZa7eG/bzNGPOrIAiWZbNZq9OJgyDoQU/m2N4NraLhxy7hwl8sqkWrv/aby+X668aRQC/tjDFa0ztcE37F9NW4Hwy/11k8Omf3921tbRcHQfCScrn8DWvtZ3TaYFjD27Zz584/tre3q8HpR1Oczj/XS039bKnX3frRdpzhlh/K8HWZ+EDLZDIdpVLp4vDGa9SknhT00lbnK5estb80xtiQtZZm/uR53mf7+vo2ZLPZW4MgyBtj9ESqdfs/ZLPZ9eVyeUrYmJ40dH5+/5TXaOpsPfe9Hm0n1fDjVwDW2pexjyYfBaCG339FFf4qnF7Baz/q/1hrddLG3NhsvV+Gs8v065fo/PzKNM7ri8Xiat/3tVQ5vTLj72kROVKvCNTodUpnEASZcCrmFeHU4ieiyQr1ugql4b9oQgNJPt5dwrLOa+M3b8OHft5ljFFDKQVB0JnNZidWTP0reqPV8zwtI1ylLhVOv3zM9/3l2nkqN3yXBUGgU7n6p2V2dXV9NCxB6Gqjkk7/lK9GfVAINfyoPKGlmR07drxeL5eNMS+11n44CIL/zmQyOkdf+eiTt/rA1KuttZ3FYvEe3/fP10FXLpcXep73/WhaZjgtUev/+tGHr/RY6MlDPz+srPPsZDvY8xThhILdrkCjraxVemQfHf4YJs3S0aWrZs6ZhQsXHl4ul3XMv7VSOryur6/vC+3t7ddWqrV/njBhwud27tx5TiWkaYn30s2bNxemTp06szL//vpMJvOecrl8ZnS12d3dfVBlZs/3ROSAqpKO1vaf9jzvHT09PVoySv1Dww+ntdU4wP2w43PHKzdsdoQP9egsHX3g57F8Pq9P1umlmXR1dekl3hKtGetN3Hw+r0/S9n935pln7lMul3d1dHTsF5+HX+Pk0swlnf458/pPr5g6OzuP8TxPB8wRIvJYZRbKtl27dr1pxYoV/Qbd3d39+iAIvhU+5/AfmzdvXh4lH53ylslk2trb25XvwDz8OM/43OfUR84YN4jOw8/lchpEtDzJPjrMMULn4Z911ln7t7W1af1dx/mzeqForT2jWCz+XJsPn6C/1Vp7lDFGa/MXLFu2TJ/N0Y/xff+AQqHw1FB90fX+zGi7Xcsbfgj8tuqHrCKw8dk7EydOXKDzcXt7e5/I5XILjTEnVurQl5bL5VMqD1rN9jzvvCAI9q/U+5ZWSjZPBkGg5ZufFwqFbbH2Bh68qpzJ7wtvLkZf71bSiZ7kG6/3boy0cyXctB2YGqnvG6rUMqdv2bLlqX333feN1trFQRBcnMlk5ulUS525EwSBlnBu1JthlXrp540x3616oGrgwauJEyd+KzZfWjd/t5JOuD/Pxo/HSPdxvJYL07y+SiL67HYTPJozzj46/BFyedL27LPPPjCbzf5Vn7/JZrPf9zxvib5OofI6lTdXct5T7e3tH965c+dX9HkaY0y+8k6n/PLlyx+Pwp5uSczwT160aNH0UqmktX8tD+nN3oGSjv6tnqXHljf8kQxcTevt7e13VK769OErnV1ya1tb2y+WLl2qdbr+2SM7duzQOff6QJD6tj4FqTNFoilf/U/aVjqOpv2o/FBrU/qf3u3p6bl7JNvZKMssXrw4+9RTT+nNsTeIyH/pU8qlUun2aNCEUyuPD2dD/Z21Vh9U0xkNynPA8DOZzNogCPS1GIPeoxNj0fTvJ9J9ZR9Nv/fncrkzKyXHpdba3xtjvqOzctrb238fBbJzzjnn0Ewmo09yv6OS7j9dKBT06rX/Exl+uVw+I5vN3jTEe3Qied1KjzT8EfYLrZGOJCmG5vXSCRMmbGq05D5CVNBiZ5555sQVK1boGwT7S2AOHxMmpr+N5Hg4rKfhpOyj6R4yDSba4uLFi/XVKk4fDSZtbW3ZWm/WdWpolGIa/igBcnESIAESaBQCNPxGOVLcThIgARIYJQEa/igBcnESIAESaBQCNPxGOVLcThIgARIYJQEa/igBcnESIAESaBQCNPxGOVLcThIgARIYJQEa/igBcnESIAESaBQC/x/FUOdnWildAQAAAABJRU5ErkJgg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6" name="AutoShape 8" descr="data:image/png;base64,iVBORw0KGgoAAAANSUhEUgAAA1AAAAI1CAYAAADYVRtsAAAAAXNSR0IArs4c6QAAIABJREFUeF7svQ20ZFd5nrlP3e7WD7LAECJLBpaZQQ2yCHajdgLJyDP20hJZYAdhoWE5WMjIfau70fA7CyaKMcyMM5bCxEKhjbq7biNh8bMEaCYkONgzxoYExzimZWQZIqMmwvxpAIE8GMlS/9w606enSrm6ut3vV3fvz98+t55ei7WM+j3n7Hre/Xnr4VbVbRJ/IAABCEAAAhCAAAQgAAEIQMBEoDGlCEEAAhCAAAQgAAEIQAACEIBAQqDYBBCAAAQgAAEIQAACEIAABIwEECgjKGIQgAAEIAABCEAAAhCAAAQQKPYABCAAAQhAAAIQgAAEIAABIwEEygiKGAQgAAEIQAACEIAABCAAAQSKPQABCEAAAhCAAAQgAAEIQMBIAIEygiIGAQhAAAIQgAAEIAABCEAAgWIPQAACEIAABCAAAQhAAAIQMBJAoIygiEEAAhCAAAQgAAEIQAACEECg2AMQgAAEIAABCEAAAhCAAASMBBAoIyhiEIAABPpEYHFx8b/v1ru0tPThnHVfccUVCz/4gz/4urZt/+PS0tIfqnu99rWvPe3w4cNXppT+79Fo9NUuv3v37mePx+Mr2ra9YTQa/bW6B39/cgKvfvWrn7p58+b/qW3b0dLS0j2zslpcXLw8pfTVpaWlz85yLftgFlpkIQCBjU4AgdroDfP6ILCBCGzff+jtG+HlHNx5/v+iXkcnHceOHfunTdOcIbIPbN68+Zff/e53f3dlbjgcXtf992PHjv3apk2bPpRS+vGT3adpmn+5f//+f979/XA4fGJKqfvPo3+apvnJtm3fMhgMrhqPx48+Zzwej88444z79+zZc3ga3rlz56vbtv0nTdO8ZjweH1taWvp3O3bsuHgwGHSv+WWj0eh76rWrv3/eHW/YEPvgrotuPOU+GA6HZ6aU/tZKHsvLy83CwsL1bdu2TdP8kzVYfaeT1MXFxVc2TfP+6d83TfOvmqZ57Xg8/tcppd9v2/bPFxYW7h2PxzeklH5okrt5NBq9tS/7QO0T/h4CEICAFwEEyoss94UABIoT2L7vUFv8pgE3PLjrfPn/eyfS8YG2bd+VUnpgrWU2TXN+Sqn7SdNPTX/aM81NBWo0Gl07/WeTew5TSr/c3bdpmqtWC83OnTu7n268PqV0ekrp7JRSJ0zLK56/kFJ6ckqpE6EHBoPBL+zbt++Pu79fXFzc2jTNxzqB2rRp039aXl6+rWmaxeXl5TMGg8H7mqb5k7Ztj03utab4Wep43sE3boh9cNf2d55yH0wk6F82TfPvV3BbE1HTNJvatu1E9/VLS0sf6K5NKV2xtLR02XA4vKlpmvvG4/Fpx/u5KKXUSdSulNK3m6b59F//9V+/84wzzvi3TdP8xv79+2/vHtCHfWDZK2QgAAEIeBCQh7jHQ7knBCAAgfUQmEOBWkopXbpajlYJ0WMyw+Hw5pTSP0wpnTXJfbNpmnvbtv37KaUjKaXuJ1oPppR+YCJBT2zbdrH7l+7pfbu3az35yU9+8Xg8fnn306fjP5i6r2ma/6Nt2+4nFT+TUvr08Z8+ve3AgQPfWrGWCwaDwf95/N+9/5+U0n+e/BTrx45L2pdTSv9727bvTCntb9v24ck1Dz7yyCP/9n3ve99Ds+6FOROoNwwGg2uWl5evOdVPI9u2/d3jkjRs2/bGlQI1Ho+vXlhY+Fcppd9OKV2VUureQnlnSulZbdte2zRN99O830kpvfjhhx++bGUfte+DWfcNeQhAAAKlCCBQpUhyHwhAwJ3AHArUzcfl51XHBecba8Ft2/Ynmqbp3qp3yVSyhsPhT6WUtqaU3tA0zZfG4/GHJxL0nfF4/PHBYPCYn0C1bfubKaWPrBSo7lnXXHPNU44ePXpx27YvO/4TkJ9OKR1q2/YJTdOcm1K6bWFh4T179+7tPoNz4qdBu3bt2tZJVUrp+23b/lFK6ZHBYPC1tm1/LaX0Wyml/7bYW/jm4CdQw+Fw84T9f5VS+sGU0j86/na+3+gEtGman+1+4jQejzsxSk3TXHP87/+kE9e2be/t3q7Xtm33k8krBoPBnrZtX5NSuvm4iN1/9OjRBxYWFt7fZfbv3/+O4XB4a0rpRU3TvHj//v0HV++zmveB+//D4QEQgAAETkIAgWJrQAACvSEwhwL18RU/STpZT/ellF648qdUu3bt+pHxePwHKaUvPfzwwy8544wz3to0zXPbtv388c+/dG/z6j4P849TSu85/oUCV3df7jAVqImA/cTxn069sW3brx6Xr9+fiNgJUZr8FKT7l/mnpJTee/xf0r8wGo0+2f3Va17zmnOOf+Zqy8qFbtq06cjy8vLWtm3/xWAweNm+fftOyGD3ZRMPPfTQlptvvvn7s27AefgJ1ESgXpRS+ttN0/w3KaUfa9v23R2rjmPbtn/Vtu3vTfp40/E98H+1bdsJUPe2vO7/ngrUvx+Px+c3TfO1iYR1HbbHjh17yXve854HFhcXL2ya5r0LCwu/sHfv3i9Ou+jDPph135CHAAQgUIoAAlWKJPeBAATcCcyhQM38Fr6uhJ07d768bdvuJwtHup9QjcfjLzdN8/KTFTR529eJb9hbXFz8aNM03U+wPn/8p0edDB3t/oW7+0xU27bd2/6+M/nvJ27XNM0f7d+//4bJl0/8bkqp+4lJ91bB7s+TurcHjsfj315YWOi+yOLCVWu4bTQadf/yP9OfeRColUBWfB7pZJweXPlZtEmPJz4D1X3Orftc2vGqui+sGLRt271V897um/hW3Oy/7qocj8eXHzhwoHvLZS/2wUybhjAEIACBggQQqIIwuRUEIOBLAIF6LN/Jl0Ks/gzU5pTS+7qfXLRt+7XBYLB1PB6/rmmay1JK3ZdOPObPVICm/3AiUHcfF6brm6bpPhvz690XC0y+0OANk7cLPu6b9CYC1b11bN/CwsJ/6H7S1N2re3vgpk2bDpb8GvM5FKg3tW37AjFdh1JK/9v0a+JXfonE4uLia5qm6YSq+xKJa8fjcfeWwOln5FLbtn+xsLDw98fj8U9u3rz552666aYH+7APfP+/DXeHAAQgcHICCBS7AwIQ6A2BORSo249/NuWPV3zxwmr5eUrbts9KKV08fQvf4uLiTwwGg7d1n4XpvjCgbdsPnXXWWV88fPjwE1e/va672ebNmx9a+RXoK/7F+evHv22v+wbAwSk2SPeWse7zV9+bClTTNL91XNx+KaV0oPvs1Hg8vq17K2DRrzGfg89ArWTedTIYDH6vbdvu2/Me96dpmpce7/tVK+V2lUA9+tOo1V9Rv+pmJ74CvftnfdgHvfl/XCwUAhDYcAQQqA1XKS8IAhuXwBwK1ExfYz75JbYf7H6J7fHPJ/1ItxMsvweq+xa24wJ29Yp/ce6k6XmDweAX9+3b96nJP+9+r5D8CdR4PH774cOH/+TMM898S/c5nLZt/9lEoLovPDg6/dKJ7psAV7/tzLpz5+0nUBOZ+Vb3y4xPIlB/L6X0/DUEqvuc296maX6++yr6tm1/a/pWzqZpOvnuPv/0h91XpHeSvmnTpl+bfg5q8syq94F1v5CDAAQgUJoAAlWaKPeDAATcCMyhQM30GaiJQP2v3S9HHQwGneyk0Wj0Tydf7vCk7r9P/qX5f+w+m7SwsNAcPXr0+6effvqD3U+hJl9c0P0+oO7LJr45+fa37vMx3Wednn788zPdlxE8+juJ2ra9fWlp6cPd3//iL/7ik7Zs2fKvB4PB25eXl58++SWv3TW7J19G0X1b4M6maU58acRav4TXunHmVKD+zsl+H9jk93J1vyvsxE8Dp8I7+Ra+rq9nbdq06bqbbrrpa4uLi90XgPx527bndD8VHI/HPz8YDH5uPB7/zvTzT33ZB9b9Qg4CEIBAaQIIVGmi3A8CEHAjgEA9Fu1an4GaJlb+It0rr7zyCaeffvpvDQaD31leXv7D7l+c27bd1TTNrd237O3fv/+XO7caDofdV5R3AnXN/v37/2jlt+pN3ia2o23bfzyVoO73SE3/hX3Hjh3PHAwG3ZdIdL+A9887WTr+pRO/3n0Gaq238O3YsaP7F/jhww8/fMOsvwtqHgVqMBic032m7SQ/gepEddPJ3sI3vWbXrl3/3Xg87n4X188d/0XKT+72wcLCwuXj8fjN3S9jnn4zX1/2gdv/o+HGEIAABAQBBIotAgEI9IbAHArUur7GvCt0KlCnnXba//zII4+8u2mas0477bSrHn744b87/TxS91OI7hvamqa5fv/+/bdMvr3v2k2bNl127Nixx5wPJxGo1H1N+U033fStnTt3Xn78d0B1P9l69Wg06r4Ou51+icREoP7ZkSNHXvre9773/538hKT7HVY3Hj169LJbbrnl/lk24bwJ1Gte85ofWl5e/ntt2/4PE0HtvhSie0ve+1NKnTh9sG3bjy0tLf2n6VskV34GasJ768quJ/LdfTPfy0477bRHDh8+3H3xSDrttNOuPHLkyM92v2S39n0wy54hCwEIQKAkAQSqJE3uBQEIuBKYQ4Ga6S18K+FPBWrTpk03HTt27C3Ly8tv737vz8p/ce5+erRz586fHI/HP3T48OHfO/3003/n+O+Lur1t206AbjKWeefCwsIrl5eXf/34Z22+uH///n++uLjY/fLdGydfY/7Ktm2/0H0JQkrpmSvuOe5+j9RoNNqx4nNRpkfOi0Dt2LHjBYPBoPvdT89OKd11/G2U79myZctH9uzZ81cTUM2OHTv+zvFfkNv9It2fPf77j+/vfkK4tLT0hdUC1X3Jx2Aw2LZv375/1/FevQ9e+9rXnv3www8/5dixY3+5ZcuW3+3DPjBtFkIQgAAEHAggUA5QuSUEIOBDYJ4EavJ5pif/5V/+5bc/8pGPLK9F9FSZybfidZ+BesxXjnfXHD169In79u3rfupz4pfjTv90/xKdUjq8Z8+ew7M2eMUVVyx85CMf6aSo7Z7x8MMPP3UwGDww/Va3We93qvy8CFTH9KyzznryLbfc8h2DZDZXX331WdNfTDwcDs/cvHnzGSu/YXFV173fByX3FPeCAAQgMAsBBGoWWmQhAIFQAvMkUKGgK3/4vAhU5TWwPAhAAAJzSwCBmtvqeeEQ6B+B7fsPvb1/q378ig/uPL/77Al/1kngeXe8YUPsg7suupF9sM49wGUQgAAEIgkgUJH0eTYEIAABCEAAAhCAAAQg0CsCCFSv6mKxEIAABCAAAQhAAAIQgEAkAQQqkj7PhgAEIAABCEAAAhCAAAR6RQCB6lVdLBYCEIAABCAAAQhAAAIQiCSAQEXS59kQgAAEIAABCEAAAhCAQK8IrClQk1+w9/GU0lmTV3MwpXTJ9PeJrPH3XezB8Xj84gMHDny6+y9rZK4fjUbX9ooOi4UABCAAAQhAAAIQgAAEILCCwOMEaio+bdvuWlpa+kCXXVxc/GjTND88lajuN5w3TfOOlNILR6PRV1cTHQ6Hz0gpfSaldGsnTWvdkxYgAAEIQAACEIAABCAAAQj0jcDjBGo4HF7XidIaP3H60Hg8fkX3E6a1Mitf+Fp/r67pGzjWCwEIQAACEIAABCAAAQjMHwHTZ6AmP0F6VKC6n0h1qJaWli5bC9lafz+5x1JK6dK1fmo1f+h5xRCAAAQgAAEIQAACEIBA3wiYBGry06NXdW/ZSyl9L6X0iZTS9hUv9tHPPw2HwydO/v4TKz/ztFrC+gaK9UIAAhCAAAQgAAEIQAACEJACNfm80/vbtv2F7jNR0883tW372elPoCaZfd2XSAwGg7sQKDYWBCAAAQhAAAIQgAAEILARCZxSoKbylFI65TfoTX/q1LbtN5qmuWpGgeq+6e9sI9w2pSSlz3gvYhCAAAQgAAEIQAACEIAABGYh8P2TyohVnqZPW/m5pxk/A7XFuOILU0pf6b4u3ZgnBoF5I3BuSum7KaUj8/bCeb0QMBJgRoygiM01Adc52X7TF/ekwWA414RP8eLbtj10x+6tz4VP1QTOXVOgVr9tb+VLWOuzTKs/9+T0LXzbUkqHEKiqNxSLiyVwXkrpOwhUbAk8vWoCzEjV9bC4Sgi4zsn2fV/am1K7q5LXWuMy7jm46/xn17gw1vQogfNMvwdqJbCVb9ebfgZq5ZdMdN+w5/R7oBAodi4ETk3A9dADPgQ2AAFmZAOUyEtwJ+A6JwiU7A+BkojCA48XqMkvzX3pWktb8UUS02/am34T332rf6nu9JfnppS6zzh1f075OSoDCgTKAInIXBNwPfTmmiwvfqMQYEY2SpO8Dk8CrnOCQMnqECiJKDzweIEKX9LJF4BAVVwOS6uCgOuhV8UrZBEQyCPAjOTx4+r5IOA6JwiU3EQIlEQUHkCgwitgARAoR8D10Cu3TO4EgTACzEgYeh7cIwKuc4JAyZ2AQElE4QEEKrwCFgCBcgRcD71yy+ROEAgjwIyEoefBPSLgOicIlNwJCJREFB5AoMIrYAEQKEfA9dArt0zuBIEwAsxIGHoe3CMCrnOCQMmdgEBJROEBBCq8AhYAgXIEXA+9csvkThAII8CMhKHnwT0i4DonCJTcCQiURBQeQKDCK2ABEChHwPXQK7dM7gSBMALMSBh6HtwjAq5zgkDJnYBASUThAQQqvAIWAIFyBFwPvXLL5E4QCCPAjISh58E9IuA6JwiU3AkIlEQUHkCgwitgARAoR8D10Cu3TO4EgTACzEgYeh7cIwKuc4JAyZ2AQElE4QEEKrwCFgCBcgRcD71yy+ROEAgjwIyEoefBPSLgOicIlNwJCJREFB5AoMIrYAEQKEfA9dArt0zuBIEwAsxIGHoe3CMCrnOCQMmdgEBJROEBBCq8AhYAgXIEXA+9csvkThAII8CMhKHnwT0i4DonCJTcCQiURBQeQKDCK2ABEChHwPXQK7dM7gSBMALMSBh6HtwjAq5zgkDJnYBASUThAQQqvAIWAIFyBFwPvXLL5E4QCCPAjISh58E9IuA6JwiU3AkIlEQUHkCgwitgARAoR8D10Cu3TO4EgTACzEgYeh7cIwKuc4JAyZ2AQElE4QEEKrwCFgCBcgRcD71yy+ROEAgjwIyEoefBPSLgOicIlNwJCJREFB5AoMIrYAEQKEfA9dArt0zuBIEwAsxIGHoe3CMCrnOCQMmdgEBJROEBBCq8AhYAgXIEXA+9csvkThAII8CMhKHnwT0i4DonCJTcCQiURBQeQKDCK2ABEChHwPXQK7dM7gSBMALMSBh6HtwjAq5zgkDJnYBASUThAQQqvAIWAIFyBFwPvXLL5E4QCCPAjISh58E9IuA6JwiU3AkIlEQUHkCgwitgARAoR8D10Cu3TO4EgTACzEgYeh7cIwKuc4JAyZ2AQElE4QEEKrwCFgCBcgRcD71yy+ROEAgjwIyEoefBPSLgOicIlNwJCJREFB5AoMIrYAEQKEfA9dArt0zuBIEwAsxIGHoe3CMCrnOCQMmdgEBJROEBBCq8AhYAgXIEXA+9csvkThAII8CMhKHnwT0i4DonCJTcCQiURBQeQKDCK2ABEChHwPXQK7dM7gSBMALMSBh6HtwjAq5zgkDJnYBASUThAQQqvAIWAIFyBFwPvXLL5E4QCCPAjISh58E9IuA6JwiU3AkIlEQUHkCgwitgARAoR8D10Cu3TO4EgTACzEgYeh7cIwKuc4JAyZ2AQElE4QEEKrwCFgCBcgRcD71yy+ROEAgjwIyEoefBPSLgOicIlNwJCJREFB5AoMIrYAEQKEfA9dArt0zuBIEwAsxIGHoe3CMCrnOCQMmdgEBJROEBBCq8AhYAgXIEXA+9csvkThAII8CMhKHnwT0i4DonCJTcCQiURBQeQKDCK2ABEChHwPXQK7dM7gSBMALMSBh6HtwjAq5zgkDJnYBASUThAQQqvAIWAIFyBFwPvXLL5E4QCCPAjISh58E9IuA6JwiU3AkIlEQUHkCgwitgARAoR8D10Cu3TO4EgTACzEgYeh7cIwKuc4JAyZ2AQElE4QEEKrwCFgCBcgRcD71yy+ROEAgjwIyEoefBPSLgOicIlNwJCJREFB5AoMIrYAEQKEfA9dArt0zuBIEwAsxIGHoe3CMCrnOCQMmdgEBJROEBBCq8AhYAgXIEXA+9csvkThAII8CMhKHnwT0i4DonCJTcCQiURBQeQKDCK2ABEChHwPXQK7dM7gSBMALMSBh6HtwjAq5zgkDJnYBASUThAQQqvAIWAIFyBFwPvXLL5E4QCCPAjISh58E9IuA6JwiU3AkIlEQUHkCgwitgARAoR8D10Cu3TO4EgTACzEgYeh7cIwKuc4JAyZ2AQElE4QEEKrwCFgCBcgRcD71yy+ROEAgjwIyEoefBPSLgOicIlNwJCJREFB5AoMIrYAEQKEfA9dArt0zuBIEwAsxIGHoe3CMCrnOCQMmdgEBJROEBBCq8AhYAgXIEXA+9csvkThAII8CMhKHnwT0i4DonCJTcCQiURBQeQKDCK2ABEChHwPXQK7dM7gSBMALMSBh6HtwjAq5zgkDJnYBASUThAQQqvAIWAIFyBFwPvXLL5E4QCCPAjISh58E9IuA6JwiU3AkIlEQUHkCgwitgARAoR8D10Cu3TO4EgTACzEgYeh7cIwKuc4JAyZ2AQElE4QEEKrwCFgCBcgRcD71yy+ROEAgjwIyEoefBPSLgOicIlNwJCJREFB5AoMIrYAEQKEfA9dArt0zuBIEwAsxIGHoe3CMCrnOCQMmdgEBJROEBBCq8AhYAgXIEXA+9csvkThAII8CMhKHnwT0i4DonCJTcCQiURBQeQKDCK2ABEChHwPXQK7dM7gSBMALMSBh6HtwjAq5zgkDJnYBASUThAQQqvAIWAIFyBFwPvXLL5E4QCCPAjISh58E9IuA6JwiU3AkIlEQUHkCgwitgARAoR8D10Cu3TO4EgTACzEgYeh7cIwKuc4JAyZ2AQElE4QEEKrwCFgCBcgRcD71yy+ROEAgjwIyEoefBPSLgOicIlNwJCJREFB5AoMIrYAEQKEfA9dArt0zuBIEwAsxIGHoe3CMCrnOCQMmdgEBJROEBBCq8AhYAgXIEXA+9csvkThAII8CMhKHnwT0i4DonCJTcCQiURBQeQKDCK2ABEChHwPXQK7dM7gSBMALMSBh6HtwjAq5zgkDJnYBASUThAQQqvAIWAIFyBFwPvXLL5E4QCCPAjISh58E9IuA6JwiU3AkIlEQUHkCgwitgARAoR8D10Cu3TO4EgTACzEgYeh7cIwKuc4JAyZ2AQElE4QEEKrwCFgCBcgRcD71yy+ROEAgjwIyEoefBPSLgOicIlNwJCJREFB5AoMIrYAEQKEfA9dArt0zuBIEwAsxIGHoe3CMCrnOCQMmdgEBJROEBBCq8AhYAgXIEXA+9csvkThAII8CMhKHnwT0i4DonCJTcCQiURBQeQKDCK2ABEChHwPXQK7dM7gSBMALMSBh6HtwjAq5zgkDJnYBASUThAQQqvAIWAIFyBFwPvXLL5E4QCCPAjISh58E9IuA6JwiU3AkIlEQUHkCgwitgARAoR8D10Cu3TO4EgTACzEgYeh7cIwKuc4JAyZ2AQElE4QEEKrwCFgCBcgRcD71yy+ROEAgjwIyEoefBPSLgOicIlNwJCJREFB5AoMIrYAEQKEfA9dArt0zuBIEwAsxIGHoe3CMCrnOCQMmdgEBJROEBBCq8AhYAgXIEXA+9csvkThAII8CMhKHnwT0i4DonCJTcCQiURBQeQKDCK2ABEChHwPXQK7dM7gSBMALMSBh6HtwjAq5zgkDJnYBASUThAQQqvAIWAIFyBFwPvXLL5E4QCCPAjISh58E9IuA6JwiU3AkIlEQUHkCgwitgARAoR8D10Cu3TO4EgTACzEgYeh7cIwKuc4JAyZ2AQElE4QEEKrwCFgCBcgRcD71yy+ROEAgjwIyEoefBPSLgOicIlNwJCJREFB5AoMIrYAEQKEfA9dArt0zuBIEwAsxIGHoe3CMCrnOCQMmdgEBJROEBBCq8AhYAgXIEXA+9csvkThAII8CMhKHnwT0i4DonCJTcCQiURBQeQKDCK2ABEChHwPXQK7dM7gSBMALMSBh6HtwjAq5zgkDJnYBASUThAQQqvAIWAIFyBFwPvXLL5E4QCCPAjISh58E9IuA6JwiU3AkIlEQUHkCgwitgARAoR8D10Cu3TO4EgTACzEgYeh7cIwKuc4JAyZ2AQElE4QEEKrwCFgCBcgRcD71yy+ROEAgjwIyEoefBPSLgOicIlNwJCJREFB5AoMIrYAEQKEfA9dArt0zuBIEwAsxIGHoe3CMCrnOCQMmdgEBJROEBBCq8AhYAgXIEXA+9csvkThAII8CMhKHnwT0i4DonCJTcCQiURBQeQKDCK2ABEChHwPXQK7dM7gSBMALMSBh6HtwjAq5zgkDJnYBASUThAQQqvAIWAIFyBFwPvXLL5E4QCCPAjISh58E9IuA6JwiU3AkIlEQUHkCgwitgARAoR8D10Cu3TO4EgTACzEgYeh7cIwKuc4JAyZ2AQElE4QEEKrwCFgCBcgRcD71yy+ROEAgjwIyEoefBPSLgOicIlNwJCJREFB5AoMIrYAEQKEfA9dArt0zuBIEwAsxIGHoe3CMCrnOCQMmdgEBJROEBBCq8AhYAgXIEXA+9csvkThAII8CMhKHnwT0i4DonCJTcCQiURBQeQKDCK2ABEChHwPXQK7dM7gSBMALMSBh6HtwjAq5zgkDJnYBASUThAQQqvAIWAIFyBFwPvXLL5E4QCCPAjISh58E9IuA6JwiU3AkIlEQUHkCgwitgARAoR8D10Cu3TO4EgTACzEgYeh7cIwKuc4JAyZ2AQElE4QEEKrwCFgCBcgRcD71yy+ROEAgjwIyEoefBPSLgOicIlNwJCJREFB5YW6B27Nhx8WAw+HhK6azJEg+mlC4ZjUbfmy55cXHxo03TvHTy3+9LKb1wNBrdflA5AAAgAElEQVR9dfr3a9zj+tFodG3GS96WUjqUUnow4x5cCoGNTMD10NvI4Hhtc0OAGZmbqnmhGQRc5wSBks0gUBJReODxAjUVn7Ztdy0tLX2gW+JEln54KlHD4fC6lNKrptK0xt8/I6X0mZTSrZ00rXXPdbx0BGod0Lhkrgi4HnpzRZIXu1EJMCMbtVleV0kCrnOCQMmqECiJKDzweIGayNElK3/iNBGgD43H41cMBoOvdHLUtu1bpoI1HA5PCNP0n611j7X+2YwvH4GaERjxuSPgeujNHU1e8EYkwIxsxFZ5TaUJuM4JAiXrQqAkovCA7TNQKwWqW/JgMDghUwcOHPj09CVMfgp1d/cTp+7/7v750tLSZdO/n9xjKaV06cq3+s2AAIGaARbRuSTgeujNJVFe9EYjwIxstEZ5PR4EXOcEgZKVIVASUXjAJlAr37LXtu3FTdO8Y/VnnqbS1DTNVSmlT3T/WfmZp5UStlK8ZkCAQM0Ai+hcEnA99OaSKC96oxFgRjZao7weDwKuc4JAycoQKIkoPKAFanFx8ZVN07y/bdtf6N6yN/nvCFR4dywAAo8j4HrowRsCG4AAM7IBSuQluBNwnRMESvaHQElE4YFTC9RUnlJKj36DnoNAdd/0d7YBxTkppe+mlI4ZsjNHzvtHb+ruzx9B4L5/c8O3gFQtgW4PP5BSOlrtClkYBGIJuM8IZ4kumHNEMwpOuM7JthvuuH7hzLOvDH6N1T6+XT527x3XXHBxtQtkYR2Bs5qTcVhLnrrsyd6Kl/EZqC3GLi5MKXVfYOHyNebPv/HOlw1Of8JtxrXMZeyh+7+89e5fubTrgD91Ejh38j8yHKlzeawKAuEE3Gfkor333Nk0zQXhr7TWBbTLNx/c/ZzdtS6PdZ0g4Don22/64p40GAxhvTaBtm0P3bF763PhUzWBc9cUqNVv21v5ElZ/4173dxvhW/i2773n8tQ0t1ddV/DijrXHnnnn7gv+IngZPP7kBFzfdgF4CGwAAu4zctG+Q19oUvrRDcDK5SU0TTrw2Z3nL7rcnJuWIuA6J7yFT9bEW/gkovCA7fdArV7mRvw9UAiU3owIlGYUnHA99IJfG4+HQAkC7jOCQJ26JgSqxDZ2v4frnCBQsj8ESiIKDzxeoCZvxXvpWkubfpFE93ercvet/la+6S/P7d4nOLnXo5+jWufLdv0WPgRKt4JAaUbBCddDL/i18XgIlCDgPiMIFAJVYqMG38N1ThAo2S4CJRGFB/S38IUv8b8sAIEKLgOBCi5AP9710NOPJwGB6gm4zwgChUBVPwV6ga5zgkDJAhAoiSg8gEBNK+AnUHozIlCaUXDC9dALfm08HgIlCLjPCAKFQJXYqMH3cJ0TBEq2i0BJROEBBAqBsm9CBMrOKijpeugFvSYeC4GSBNxnBIFCoEpu2KB7uc4JAiVbRaAkovAAAoVA2TchAmVnFZR0PfSCXhOPhUBJAu4zgkAhUCU3bNC9XOcEgZKtIlASUXgAgUKg7JsQgbKzCkq6HnpBr4nHQqAkAfcZQaAQqJIbNuhernOCQMlWESiJKDyAQCFQ9k2IQNlZBSVdD72g18RjIVCSgPuMIFAIVMkNG3Qv1zlBoGSrCJREFB5AoBAo+yZEoOysgpKuh17Qa+KxEChJwH1GECgEquSGDbqX65wgULJVBEoiCg8gUAiUfRMiUHZWQUnXQy/oNfFYCJQk4D4jCBQCVXLDBt3LdU4QKNkqAiURhQcQKATKvgkRKDuroKTroRf0mngsBEoScJ8RBAqBKrlhg+7lOicIlGwVgZKIwgMIFAJl34QIlJ1VUNL10At6TTwWAiUJuM8IAoVAldywQfdynRMESraKQElE4QEECoGyb0IEys4qKOl66AW9Jh4LgZIE3GcEgUKgSm7YoHu5zgkCJVtFoCSi8AAChUDZNyECZWcVlHQ99IJeE4+FQEkC7jOCQCFQJTds0L1c5wSBkq0iUBJReACBQqDsmxCBsrMKSroeekGvicdCoCQB9xlBoBCokhs26F6uc4JAyVYRKIkoPIBAIVD2TYhA2VkFJV0PvaDXxGMhUJKA+4wgUAhUyQ0bdC/XOUGgZKsIlEQUHkCgECj7JkSg7KyCkq6HXtBr4rEQKEnAfUYQKASq5IYNupfrnCBQslUESiIKDyBQCJR9EyJQdlZBSddDL+g18VgIlCTgPiMIFAJVcsMG3ct1ThAo2SoCJRGFBxAoBMq+CREoO6ugpOuhF/SaeCwEShJwnxEECoEquWGD7uU6JwiUbBWBkojCAwgUAmXfhAiUnVVQ0vXQC3pNPBYCJQm4zwgChUCV3LBB93KdEwRKtopASUThAQQKgbJvQgTKzioo6XroBb0mHguBkgTcZwSBQqBKbtige7nOCQIlW0WgJKLwAAKFQNk3IQJlZxWUdD30gl4Tj4VASQLuM4JAIVAlN2zQvVznBIGSrSJQElF4AIFCoOybEIGyswpKuh56Qa+Jx0KgJAH3GUGgEKiSGzboXq5zgkDJVhEoiSg8gEAhUPZNiEDZWQUlXQ+9oNfEYyFQkoD7jCBQCFTJDRt0L9c5QaBkqwiURBQeQKAQKPsmRKDsrIKSrode0GvisRAoScB9RhAoBKrkhg26l+ucIFCyVQRKIgoPIFAIlH0TIlB2VkFJ10Mv6DXxWAiUJOA+IwgUAlVywwbdy3VOECjZKgIlEYUHECgEyr4JESg7q6Ck66EX9Jp4LARKEnCfEQQKgSq5YYPu5TonCJRsFYGSiMIDCBQCZd+ECJSdVVDS9dALek08FgIlCbjPCAKFQJXcsEH3cp0TBEq2ikBJROEBBAqBsm9CBMrOKijpeugFvSYeC4GSBNxnBIFCoEpu2KB7uc4JAiVbRaAkovAAAoVA2TchAmVnFZR0PfSCXhOPhUBJAu4zgkAhUCU3bNC9XOcEgZKtIlASUXgAgUKg7JsQgbKzCkq6HnpBr4nHQqAkAfcZQaAQqJIbNuhernOCQMlWESiJKDyAQCFQ9k2IQNlZBSVdD72g18RjIVCSgPuMIFAIVMkNG3Qv1zlBoGSrCJREFB5AoBAo+yZEoOysgpKuh17Qa+KxEChJwH1GECgEquSGDbqX65wgULJVBEoiCg8gUAiUfRMiUHZWQUnXQy/oNfFYCJQk4D4jCBQCVXLDBt3LdU4QKNkqAiURhQcQKATKvgkRKDuroKTroRf0mngsBEoScJ8RBAqBKrlhg+7lOicIlGwVgZKIwgMIFAJl34QIlJ1VUNL10At6TTwWAiUJuM8IAoVAldywQfdynRMESraKQElE4QEECoGyb0IEys4qKOl66AW9Jh4LgZIE3GcEgUKgSm7YoHu5zgkCJVtFoCSi8AAChUDZNyECZWcVlHQ99La969BTF7akQ0GvrSePHb/u4K5n39qTxc7jMl1npAOKQCFQG2CwXOcEgZI7BIGSiMIDCBQCZd+ECJSdVVDS9dCbCNS3g15bTx47vgqBqroq1xlBoHT3TZMOfHbn+Ys6SSKQgOucIFCyWQRKIgoPIFAIlH0TIlB2VkFJ10MPgbK0ikBZKAVmXGcEgdLNIlCaUQUJ1zlBoGTDCJREFB5AoBAo+yZEoOysgpKuhx4CZWkVgbJQCsy4zggCpZtFoDSjChKuc4JAyYYRKIkoPIBAIVD2TYhA2VkFJV0PPQTK0ioCZaEUmHGdEQRKN4tAaUYVJFznBIGSDSNQElF4AIFCoOybEIGyswpKuh56CJSlVQTKQikw4zojCJRuFoHSjCpIuM4JAiUbRqAkovAAAoVA2TchAmVnFZR0PfQQKEurCJSFUmDGdUYQKN0sAqUZVZBwnRMESjaMQElE4QEECoGyb0IEys4qKOl66CFQllYRKAulwIzrjCBQulkESjOqIOE6JwiUbBiBkojCAwgUAmXfhAiUnVVQ0vXQQ6AsrSJQFkqBGdcZQaB0swiUZlRBwnVOECjZMAIlEYUHECgEyr4JESg7q6Ck66GHQFlaRaAslAIzrjOCQOlmESjNqIKE65wgULJhBEoiCg8gUAiUfRMiUHZWQUnXQw+BsrSKQFkoBWZcZwSB0s0iUJpRBQnXOUGgZMMIlEQUHkCgECj7JkSg7KyCkq6HHgJlaRWBslAKzLjOCAKlm0WgNKMKEq5zgkDJhhEoiSg8gEAhUPZNiEDZWQUlXQ89BMrSKgJloRSYcZ0RBEo3i0BpRhUkXOcEgZINI1ASUXgAgUKg7JsQgbKzCkq6HnoIlKVVBMpCKTDjOiMIlG4WgdKMKki4zgkCJRtGoCSi8AAChUDZNyECZWcVlHQ99BAoS6sIlIVSYMZ1RhAo3SwCpRlVkHCdEwRKNoxASUThAQQKgbJvQgTKzioo6XroIVCWVhEoC6XAjOuMIFC6WQRKM6og4TonCJRsGIGSiMIDCBQCZd+ECJSdVVDS9dBDoCytIlAWSoEZ1xlBoHSzCJRmVEHCdU4QKNkwAiURhQcQKATKvgkRKDuroKTroYdAWVpFoCyUAjOuM4JA6WYRKM2ogoTrnCBQsmEESiIKDyBQCJR9EyJQdlZBSddDD4GytIpAWSgFZlxnBIHSzSJQmlEFCdc5QaBkwwiURBQeQKAQKPsmRKDsrIKSroceAmVpFYGyUArMuM4IAqWbRaA0owoSrnOCQMmGESiJKDyAQCFQ9k2IQNlZBSVdDz0EytIqAmWhFJhxnREESjeLQGlGFSRc5wSBkg0jUBJReACBQqDsmxCBsrMKSroeegiUpVUEykIpMOM6IwiUbhaB0owqSLjOCQIlG0agJKLwAAKFQNk3IQJlZxWUdD30EChLqwiUhVJgxnVGECjdLAKlGVWQcJ0TBEo2jEBJROEBBAqBsm9CBMrOKijpeughUJZWESgLpcCM64wgULpZBEozqiDhOicIlGwYgZKIwgMIFAJl34QIlJ1VUNL10EOgLK0iUBZKgRnXGUGgdLMIlGZUQcJ1ThAo2TACJRGFBxAoBMq+CREoO6ugpOuhh0BZWkWgLJQCM64zgkDpZhEozaiChOucIFCyYQRKIgoPIFAIlH0TIlB2VkFJ10MPgbK0ikBZKAVmXGcEgdLNIlCaUQUJ1zlBoGTDCJREFB5AoBAo+yZEoOysgpKuhx4CZWkVgbJQCsy4zggCpZtFoDSjChKuc4JAyYYRKIkoPIBAIVD2TYhA2VkFJV0PPQTK0ioCZaEUmHGdEQRKN4tAaUYVJFznBIGSDSNQElF4AIFCoOybEIGyswpKuh56CJSlVQTKQikw4zojCJRuFoHSjCpIuM4JAiUbRqAkovAAAoVA2TchAmVnFZR0PfQQKEurCJSFUmDGdUYQKN0sAqUZVZBwnRMESjaMQElE4QEECoGyb0IEys4qKOl66CFQllYRKAulwIzrjCBQulkESjOqIOE6JwiUbBiBkojCAwgUAmXfhAiUnVVQ0vXQQ6AsrSJQFkqBGdcZQaB0swiUZlRBwnVOECjZMAIlEYUHECgEyr4JESg7q6Ck66GHQFlaRaAslAIzrjOCQOlmESjNqIKE65wgULJhBEoiCg8gUAiUfRMiUHZWQUnXQw+BsrSKQFkoBWZcZwSB0s0iUJpRBQnXOUGgZMMIlEQUHkCgECj7JkSg7KyCkq6HHgJlaRWBslAKzLjOCAKlm0WgNKMKEq5zgkDJhhEoiSg8gEAhUPZNiEDZWQUlXQ89BMrSKgJloRSYcZ0RBEo3i0BpRhUkXOcEgZINI1ASUXgAgUKg7JsQgbKzCkq6HnoIlKVVBMpCKTDjOiMIlG4WgdKMKki4zgkCJRtGoCSi8AAChUDZNyECZWcVlHQ99BAoS6sIlIVSYMZ1RhAo3SwCpRlVkHCdEwRKNoxASUThAQQKgbJvQgTKzioo6XroIVCWVhEoC6XAjOuMIFC6WQRKM6og4TonCJRsGIGSiMIDCBQCZd+ECJSdVVDS9dBDoCytIlAWSoEZ1xlBoHSzCJRmVEHCdU4QKNkwAiURhQcQKATKvgkRKDuroKTroYdAWVpFoCyUAjOuM4JA6WYRKM2ogoTrnCBQsmEESiIKDyBQCJR9EyJQdlZBSddDD4GytIpAWSgFZlxnBIHSzSJQmlEFCdc5QaBkwwiURBQeQKAQKPsmRKDsrIKSroceAmVpFYGyUArMuM4IAqWbRaA0owoSrnOCQMmGESiJKDyAQCFQ9k2IQNlZBSVdDz0EytIqAmWhFJhxnREESjeLQGlGFSRc5wSBkg0jUBJReACBQqDsmxCBsrMKSroeegiUpVUEykIpMOM6IwiUbhaB0owqSLjOCQIlG0agJKLwAAKFQNk3IQJlZxWUdD30EChLqwiUhVJgxnVGECjdLAKlGVWQcJ0TBEo2jEBJROEBBAqBsm9CBMrOKijpeughUJZWESgLpcCM64wgULpZBEozqiDhOicIlGwYgZKIwgMIFAJl34QIlJ1VUNL10EOgLK0iUBZKgRnXGUGgdLMIlGZUQcJ1ThAo2TACJRGFBxAoBMq+CREoO6ugpOuhh0BZWkWgLJQCM64zgkDpZhEozaiChOucIFCyYQRKIgoPIFAIlH0TIlB2VkFJ10MPgbK0ikBZKAVmXGcEgdLNIlCaUQUJ1zlBoGTDCJREFB5AoBAo+yZEoOysgpKuhx4CZWkVgbJQCsy4zggCpZtFoDSjChKuc4JAyYYRKIkoPKAFanFx8aNN09w9Go2unS53x44dFw8Gg4+nlM5a8RIeHI/HLz5w4MCnu3+2Rub6lfdYx0vfllI6lFJ6cB3Xyku2773n8tQ0t8vgHAcQqOrLdz30EChL/wiUhVJgxnVGECjdLAKlGVWQcJ0TBEo2jEBJROGBUwvURJ5emlJ6jPwsLi6+smmad6SUXjgajb66+mUMh8NnpJQ+k1K6tZOmqUy1bbtraWnpA+t82QjUOsGVugyBKkXS7T6uhx4CZekNgbJQCsy4zggCpZtFoDSjChKuc4JAyYYRKIkoPLC2QK0QoLNTSt9PKf3myp8eDYfD61JKl3T/GY1G31tDoB739+oaAwoEygDJM4JAedItcm/XQw+BsnSEQFkoBWZcZwSB0s0iUJpRBQnXOUGgZMMIlEQUHjipQF3Xtu0FTdNclVL6RPeflQLV/WSqW/rS0tJla72Etf5+8lOopZTSpWv91MqAAoEyQPKMIFCedIvc2/XQQ6AsHSFQFkqBGdcZQaB0swiUZlRBwnVOECjZMAIlEYUHTv0WvuFw+MTVArXin21fsfxHP/+01jVdbiJQHxqPx6+Yfk5qxpePQM0IrHQcgSpNtPj9XA89BMrSFwJloRSYcZ0RBEo3i0BpRhUkXOcEgZINI1ASUXhgXQJ14vNNbdt+dvoTqMlnovZ1XyIxGAzuWuunVghUeNnZC0CgshF638D10EOgLPUhUBZKgRnXGUGgdLMIlGZUQcJ1ThAo2TACJRGFB2YXqLWWPP2pU9u23zjZ2/5OIVDdN/l1n7VSf85JKX03pXRMBdfz9xe+9WMvOeNpzxmt59p5ueabn7r1BV+/7Ve/Ni+vt4evs5uRB1JKRz3Wfs4lw6c8/eVv7v4HEv6chMAj37739Z9/24v4Ns96d4jrjJwQqHff/clmYdPWehHErmz5ke9/8HNveP6bY1fB0wUB1znZdsMd1y+cefaVtLA2gXb52L13XHPBxfCpmsBZzamWd7K34611zcrPPc34GagtRkQXppS+4vU15s+/8c6XDU5/wm3Gtcxl7KH7v7z17l+5tOuAP3USOHfyPzIc8Vje1jd++KlnP3vb1z3uvVHuuXzkoV/63Ot+/P0b5fVswNfhOiMnBGrvPXc2TXPBBmRX5iW1yzcf3P2c3WVuxl2cCLjOyfabvrgnDQZDp7X3/rZt2x66Y/fW5/b+hWzsF3DuzAK11k+SVovWWt+4x7fw9X8n8Ra+6jt0fdsFb+Gz9M9b+CyUAjOuM3JCoPYd+kKT0o8GvsaqH81b+KquZ7o41znhLXxyD/AWPokoPDD7W/hWvl1v+hmoiRy9avp7ofg9UOHFuiwAgXLBWvKmroceAmWpCoGyUArMuM4IAqWbRaA0owoSrnOCQMmGESiJKDwwu0B1S17jm/juW/1Ldae/PDel1H3GqfvzmF/Gu46XzrfwrQNayUsQqJI0Xe7leughUJbOECgLpcCM64wgULpZBEozqiDhOicIlGwYgZKIwgOnFqjw5T12AQhUcCEIVHAB+vGuhx4CpQtICYGyUArMuM4IAqWbRaA0owoSrnOCQMmGESiJKDyAQE0r2L73nstT0/DtWafYkwhU+MCqBbgeegiUwt/9PQJloRSYcZ0RBEo3i0BpRhUkXOcEgZINI1ASUXgAgUKg7JsQgbKzCkq6HnoIlKVVBMpCKTDjOiMIlG4WgdKMKki4zgkCJRtGoCSi8AAChUDZNyECZWcVlHQ99BAoS6sIlIVSYMZ1RhAo3SwCpRlVkHCdEwRKNoxASUThAQQKgbJvQgTKzioo6XroIVCWVhEoC6XAjOuMIFC6WQRKM6og4TonCJRsGIGSiMIDCBQCZd+ECJSdVVDS9dBDoCytIlAWSoEZ1xlBoHSzCJRmVEHCdU4QKNkwAiURhQcQKATKvgkRKDuroKTroYdAWVpFoCyUAjOuM4JA6WYRKM2ogoTrnCBQsmEESiIKDyBQCJR9EyJQdlZBSddDD4GytIpAWSgFZlxnBIHSzSJQmlEFCdc5QaBkwwiURBQeQKAQKPsmRKDsrIKSroceAmVpFYGyUArMuM4IAqWbRaA0owoSrnOCQMmGESiJKDyAQCFQ9k2IQNlZBSVdDz0EytIqAmWhFJhxnREESjeLQGlGFSRc5wSBkg0jUBJReACBQqDsmxCBsrMKSroeegiUpVUEykIpMOM6IwiUbhaB0owqSLjOCQIlG0agJKLwAAKFQNk3IQJlZxWUdD30EChLqwiUhVJgxnVGECjdLAKlGVWQcJ0TBEo2jEBJROEBBAqBsm9CBMrOKijpeughUJZWESgLpcCM64wgULpZBEozqiDhOicIlGwYgZKIwgMIFAJl34QIlJ1VUNL10EOgLK0iUBZKgRnXGUGgdLMIlGZUQcJ1ThAo2TACJRGFBxAoBMq+CREoO6ugpOuhh0BZWkWgLJQCM64zgkDpZhEozaiChOucIFCyYQRKIgoPIFAIlH0TIlB2VkFJ10MPgbK0ikBZKAVmXGcEgdLNIlCaUQUJ1zlBoGTDCJREFB5AoBAo+yZEoOysgpKuhx4CZWkVgbJQCsy4zggCpZtFoDSjChKuc4JAyYYRKIkoPIBAIVD2TYhA2VkFJV0PPQTK0ioCZaEUmHGdEQRKN4tAaUYVJFznBIGSDSNQElF4AIFCoOybEIGyswpKuh56CJSlVQTKQikw4zojCJRuFoHSjCpIuM4JAiUbRqAkovAAAoVA2TchAmVnFZR0PfQQKEurCJSFUmDGdUYQKN0sAqUZVZBwnRMESjaMQElE4QEECoGyb0IEys4qKOl66CFQllYRKAulwIzrjCBQulkESjOqIOE6JwiUbBiBkojCAwgUAmXfhAiUnVVQ0vXQQ6AsrSJQFkqBGdcZQaB0swiUZlRBwnVOECjZMAIlEYUHECgEyr4JESg7q6Ck66GHQFlaRaAslAIzrjOCQOlmESjNqIKE65wgULJhBEoiCg8gUAiUfRMiUHZWQUnXQw+BsrSKQFkoBWZcZwSB0s0iUJpRBQnXOUGgZMMIlEQUHkCgECj7JkSg7KyCkq6HHgJlaRWBslAKzLjOCAKlm0WgNKMKEq5zgkDJhhEoiSg8gEAhUPZNiEDZWQUlXQ89BMrSKgJloRSYcZ0RBEo3i0BpRhUkXOcEgZINI1ASUXgAgUKg7JsQgbKzCkq6HnoIlKVVBMpCKTDjOiMIlG4WgdKMKki4zgkCJRtGoCSi8AAChUDZNyECZWcVlHQ99BAoS6sIlIVSYMZ1RhAo3SwCpRlVkHCdEwRKNoxASUThAQQKgbJvQgTKzioo6XroIVCWVhEoC6XAjOuMIFC6WQRKM6og4TonCJRsGIGSiMIDCBQCZd+ECJSdVVDS9dBDoCytIlAWSoEZ1xlBoHSzCJRmVEHCdU4QKNkwAiURhQcQKATKvgkRKDuroKTroYdAWVpFoCyUAjOuM4JA6WYRKM2ogoTrnCBQsmEESiIKDyBQCJR9EyJQdlZBSddDD4GytIpAWSgFZlxnBIHSzSJQmlEFCdc5QaBkwwiURBQeQKAQKPsmRKDsrIKSroceAmVpFYGyUArMuM4IAqWbRaA0owoSrnOCQMmGESiJKDyAQCFQ9k2IQNlZBSVdDz0EytIqAmWhFJhxnREESjeLQGlGFSRc5wSBkg0jUBJReACBQqDsmxCBsrMKSroeegiUpVUEykIpMOM6IwiUbhaB0owqSLjOCQIlG0agJKLwAAKFQNk3IQJlZxWUdD30EChLqwiUhVJgxnVGECjdLAKlGVWQcJ0TBEo2jEBJROEBBAqBsm9CBMrOKijpeughUJZWESgLpcCM64wgULpZBEozqiDhOicIlGwYgZKIwgMIFAJl34QIlJ1VUNL10EOgLK0iUBZKgRnXGUGgdLMIlGZUQcJ1ThAo2TACJRGFBxAoBMq+CREoO6ugpOuhh0BZWkWgLJQCM64zgkDpZhEozaiChOucIFCyYQRKIgoPIFAIlH0TIlB2VkFJ10MPgbK0ikBZKAVmXGcEgdLNIlCaUQUJ1zlBoGTDCJREFB5AoBAo+yZEoOysgpKuhx4CZWkVgbJQCsy4zggCpZtFoDSjChKuc4JAyYYRKIkoPIBAIVD2TYhA2VkFJV0PPQTK0ioCZaEUmHGdEQRKN4tAaUYVJFznBIGSDSNQElF4AIFCoOybEIGyswpKuh56CJSlVQTKQikw4zojCJRuFoHSjCpIuM4JAiUbRqAkovAAAoVA2TchAmVnFZR0PfQQKEurCJSFUmDGdXciiWcAACAASURBVEYQKN0sAqUZVZBwnRMESjaMQElE4QEECoGyb0IEys4qKOl66CFQllYRKAulwIzrjCBQulkESjOqIOE6JwiUbBiBkojCAwgUAmXfhAiUnVVQ0vXQQ6AsrSJQFkqBGdcZQaB0swiUZlRBwnVOECjZMAIlEYUHECgEyr4JESg7q6Ck66GHQFlaRaAslAIzrjOCQOlmESjNqIKE65wgULJhBEoiCg8gUAiUfRMiUHZWQUnXQw+BsrSKQFkoBWZcZwSB0s0iUJpRBQnXOUGgZMMIlEQUHkCgECj7JkSg7KyCkq6HHgJlaRWBslAKzLjOCAKlm0WgNKMKEq5zgkDJhhEoiSg8gEAhUPZNiEDZWQUlXQ89BMrSKgJloRSYcZ0RBEo3i0BpRhUkXOcEgZINI1ASUXgAgUKg7JsQgbKzCkq6HnoIlKVVBMpCKTDjOiMIlG4WgdKMKki4zgkCJRtGoCSi8AAChUDZNyECZWcVlHQ99BAoS6sIlIVSYMZ1RhAo3SwCpRlVkHCdEwRKNoxASUThAQQKgbJvQgTKzioo6XroIVCWVhEoC6XAjOuMIFC6WQRKM6og4TonCJRsGIGSiMIDCBQCZd+ECJSdVVDS9dBDoCytIlAWSoEZ1xlBoHSzCJRmVEHCdU4QKNkwAiURhQcQKATKvgkRKDuroKTroYdAWVpFoCyUAjOuM4JA6WYRKM2ogoTrnCBQsmEESiIKDyBQCJR9EyJQdlZBSddDD4GytIpAWSgFZlxnBIHSzSJQmlEFCdc5QaBkwwiURBQeQKAQKPsmRKDsrIKSroceAmVpFYGyUArMuM4IAqWbRaA0owoSrnOCQMmGESiJKDyAQCFQ9k2IQNlZBSVdDz0EytIqAmWhFJhxnREESjeLQGlGFSRc5wSBkg0jUBJReACBQqDsmxCBsrMKSroeegiUpVUEykIpMOM6IwiUbhaB0owqSLjOCQIlG0agJKLwAAKFQNk3IQJlZxWUdD30EChLqwiUhVJgxnVGECjdLAKlGVWQcJ0TBEo2jEBJROEBBAqBsm9CBMrOKijpeughUJZWESgLpcCM64wgULpZBEozqiDhOicIlGwYgZKIwgMIFAJl34QIlJ1VUNL10EOgLK0iUBZKgRnXGUGgdLMIlGZUQcJ1ThAo2TACJRGFBxAoBMq+CREoO6ugpOuhh0BZWkWgLJQCM64zgkDpZhEozaiChOucIFCyYQRKIgoPIFAIlH0TIlB2VkFJ10MPgbK0ikBZKAVmXGcEgdLNIlCaUQUJ1zlBoGTDCJREFB5AoBAo+yZEoOysgpKuhx4CZWkVgbJQCsy4zggCpZtFoDSjChKuc4JAyYYRKIkoPIBAIVD2TYhA2VkFJV0PPQTK0ioCZaEUmHGdEQRKN4tAaUYVJFznBIGSDSNQElF4AIFCoOybEIGyswpKuh56CJSlVQTKQikw4zojCJRuFoHSjCpIuM4JAiUbRqAkovAAAoVA2TchAmVnFZR0PfQQKEurCJSFUmDGdUYQKN0sAqUZVZBwnRMESjaMQElE4QEECoGyb0IEys4qKOl66CFQllYRKAulwIzrjCBQulkESjOqIOE6JwiUbBiBkojCAwgUAmXfhAiUnVVQ0vXQQ6AsrSJQFkqBGdcZQaB0swiUZlRBwnVOECjZMAIlEYUHECgEyr4JESg7q6Ck66GHQFlaRaAslAIzrjOCQOlmESjNqIKE65wgULJhBEoiCg8gUAiUfRMiUHZWQUnXQw+BsrSKQFkoBWZcZwSB0s0iUJpRBQnXOUGgZMMIlEQUHkCgECj7JkSg7KyCkq6HHgJlaRWBslAKzLjOCAKlm0WgNKMKEq5zgkDJhhEoiSg8gEAhUPZNiEDZWQUlXQ89BMrSKgJloRSYcZ0RBEo3i0BpRhUkXOcEgZINI1ASUXgAgUKg7JsQgbKzCkq6HnoIlKVVBMpCKTDjOiMIlG4WgdKMKki4zgkCJRtGoCSi8AAChUDZNyECZWcVlHQ99BAoS6sIlIVSYMZ1RhAo3SwCpRlVkHCdEwRKNoxASUThAQQKgbJvQgTKzioo6XroIVCWVhEoC6XAjOuMIFC6WQRKM6og4TonCJRsGIGSiMIDCBQCZd+ECJSdVVDS9dBDoCytIlAWSoEZ1xlBoHSzCJRmVEHCdU4QKNkwAiURhQcQKATKvgkRKDuroKTroYdAWVpFoCyUAjOuM4JA6WYRKM2ogoTrnCBQsmEESiIKDyBQCJR9EyJQdlZBSddDD4GytIpAWSgFZlxnBIHSzSJQmlEFCdc5QaBkwwiURBQeQKAQKPsmRKDsrIKSroceAmVpFYGyUArMuM4IAqWbRaA0owoSrnOCQMmGESiJKDyAQCFQ9k2IQNlZBSVdDz0EytIqAmWhFJhxnREESjeLQGlGFSRc5wSBkg0jUBJReACBQqDsmxCBsrMKSroeegiUpVUEykIpMOM6IwiUbhaB0owqSLjOCQIlG0agJKLwAAKFQNk3IQJlZxWUdD30EChLqwiUhVJgxnVGECjdLAKlGVWQcJ0TBEo2jEBJROEBBAqBsm9CBMrOKijpeughUJZWESgLpcCM64wgULpZBEozqiDhOicIlGwYgZKIwgMIFAJl34QIlJ1VUNL10EOgLK0iUBZKgRnXGUGgdLMIlGZUQcJ1ThAo2TACJRGFBxAoBMq+CREoO6ugpOuhh0BZWkWgLJQCM64zgkDpZhEozaiChOucIFCyYQRKIgoPaIFaXFz8aNM0d49Go2tXLnfyz186+Wf3pZReOBqNvjrN7Nix4+LBYPDxlNJZk392/ep7zPjyt6WUDqWUHpzxOlN8+957Lk9Nc7spPKchBKr64l0PPQTK0j8CZaEUmHGdEQRKN4tAaUYVJFznBIGSDSNQElF44NQCtUKSHiM/w+HwupTSq6bSNMn9cErpktFo9L3hcPiMlNJnUkq3dtI0lam2bXctLS19YJ0vG4FaJ7hSlyFQpUi63cf10EOgLL0hUBZKgRnXGUGgdLMIlGZUQcJ1ThAo2TACJRGFB9YWqBUCdHZK6fsppd+c/vRo+ndt275lKkOr/9lEsC6ZClX3Mtf6ZzO+fARqRmCl4whUaaLF7+d66CFQlr4QKAulwIzrjCBQulkESjOqIOE6JwiUbBiBkojCAycVqOvatr2gaZqrUkqf6P4zFajJT5M+NB6PX3HgwIFPT1/Cyrf6df9398+XlpYum/795LqllNKlK9/qNwMCBGoGWB5RBMqDatF7uh56CJSlKwTKQikw4zojCJRuFoHSjCpIuM4JAiUbRqAkovDAqd/CNxwOn7haoBYXF1/ZNM07Vn/maSpNa0lX9zJPJl4zIECgZoDlEUWgPKgWvafroYdAWbpCoCyUAjOuM4JA6WYRKM2ogoTrnCBQsmEESiIKDyBQ0wr4Egm9GREozSg44XroIVCWdhEoC6XAjOuMIFC6WQRKM6og4TonCJRsGIGSiMIDVQhU9y193Wet1J9zUkrfTSkdU8H1/P2Fb/3YS8542nNG67l2Xq755qdufcHXb/vVr83L6+3h6+xm5IGU0lGPtZ9zyfApT3/5m+/yuPdGuecj37739Z9/24v4Ns96C3WdkRMC9e67P9ksbNpaL4LYlS0/8v0Pfu4Nz39z7Cp4uiDgOifbbrjj+oUzz76SFtYm0C4fu/eOay64GD5VEzirOdXy1noLn8NnoLYYEV2YUvqK19eYP//GO182OP0JtxnXMpexh+7/8ta7f+XSrgP+1Eng3Mn/yHDEY3lb3/jhp5797G1f97j3Rrnn8pGHfulzr/vx92+U17MBX4frjJwQqL333Nk0zQUbkF2Zl9Qu33xw93N2l7kZd3Ei4Don22/64p40GAyd1t7727Zte+iO3Vuf2/sXsrFfwLkzCxTfwrexd8SpXh1v4au+e9e3XfAWPkv/vIXPQikw4zojJwRq36EvNCn9aOBrrPrRvIWv6nqmi3OdE97CJ/cAb+GTiMIDs7+Fr1syvwcqvLiQBSBQIdhneajroYdAWapAoCyUAjOuM4JA6WYRKM2ogoTrnCBQsmEESiIKD6xPoLplr/glu91/vW/1t/JNf3luSqn7jFP35zG/jHcdL51v4VsHtJKXIFAlabrcy/XQQ6AsnSFQFkqBGdcZQaB0swiUZlRBwnVOECjZMAIlEYUHTi1Q4ct77AIQqOBCEKjgAvTjXQ89BEoXkBICZaEUmHGdEQRKN4tAaUYVJFznBIGSDSNQElF4AIGaVsDXmOvNiEBpRsEJ10MPgbK0i0BZKAVmXGcEgdLNIlCaUQUJ1zlBoGTDCJREFB5AoBAo+yZEoOysgpKuhx4CZWkVgbJQCsy4zggCpZtFoDSjChKuc4JAyYYRKIkoPIBAIVD2TYhA2VkFJV0PPQTK0ioCZaEUmHGdEQRKN4tAaUYVJFznBIGSDSNQElF4AIFCoOybEIGyswpKuh56CJSlVQTKQikw4zojCJRuFoHSjCpIuM4JAiUbRqAkovAAAoVA2TchAmVnFZR0PfQQKEurCJSFUmDGdUYQKN0sAqUZVZBwnRMESjaMQElE4QEECoGyb0IEys4qKOl66CFQllYRKAulwIzrjCBQulkESjOqIOE6JwiUbBiBkojCAwgUAmXfhAiUnVVQ0vXQQ6AsrSJQFkqBGdcZQaB0swiUZlRBwnVOECjZMAIlEYUHECgEyr4JESg7q6Ck66GHQFlaRaAslAIzrjOCQOlmESjNqIKE65wgULJhBEoiCg8gUAiUfRMiUHZWQUnXQw+BsrSKQFkoBWZcZwSB0s0iUJpRBQnXOUGgZMMIlEQUHkCgECj7JkSg7KyCkq6HHgJlaRWBslAKzLjOCAKlm0WgNKMKEq5zgkDJhhEoiSg8gEAhUPZNiEDZWQUlXQ89BMrSKgJloRSYcZ0RBEo3i0BpRhUkXOcEgZINI1ASUXgAgUKg7JsQgbKzCkq6HnoIlKVVBMpCKTDjOiMIlG4WgdKMKki4zgkCJRtGoCSi8AAChUDZNyECZWcVlHQ99BAoS6sIlIVSYMZ1RhAo3SwCpRlVkHCdEwRKNoxASUThAQQKgbJvQgTKzioo6XroIVCWVhEoC6XAjOuMIFC6WQRKM6og4TonCJRsGIGSiMIDCBQCZd+ECJSdVVDS9dBDoCytIlAWSoEZ1xlBoHSzCJRmVEHCdU4QKNkwAiURhQcQKATKvgkRKDuroKTroYdAWVpFoCyUAjOuM4JA6WYRKM2ogoTrnCBQsmEESiIKDyBQCJR9EyJQdlZBSddDD4GytIpAWSgFZlxnBIHSzSJQmlEFCdc5QaBkwwiURBQeQKAQKPsmRKDsrIKSroceAmVpFYGyUArMuM4IAqWbRaA0owoSrnOCQMmGESiJKDyAQCFQ9k2IQNlZBSVdDz0EytIqAmWhFJhxnREESjeLQGlGFSRc5wSBkg0jUBJReACBQqDsmxCBsrMKSroeegiUpVUEykIpMOM6IwiUbhaB0owqSLjOCQIlG0agJKLwAAKFQNk3IQJlZxWUdD30EChLqwiUhVJgxnVGECjdLAKlGVWQcJ0TBEo2jEBJROEBBAqBsm9CBMrOKijpeughUJZWESgLpcCM64wgULpZBEozqiDhOicIlGwYgZKIwgMIFAJl34QIlJ1VUNL10EOgLK0iUBZKgRnXGUGgdLMIlGZUQcJ1ThAo2TACJRGFBxAoBMq+CREoO6ugpOuhh0BZWkWgLJQCM64zgkDpZhEozaiChOucIFCyYQRKIgoPIFAIlH0TIlB2VkFJ10MPgbK0ikBZKAVmXGcEgdLNIlCaUQUJ1zlBoGTDCJREFB5AoBAo+yZEoOysgpKuhx4CZWkVgbJQCsy4zggCpZtFoDSjChKuc4JAyYYRKIkoPIBAIVD2TYhA2VkFJV0PPQTK0ioCZaEUmHGdEQRKN4tAaUYVJFznBIGSDSNQElF4AIFCoOybEIGyswpKuh56CJSlVQTKQikw4zojCJRuFoHSjCpIuM4JAiUbRqAkovAAAoVA2TchAmVnFZR0PfQQKEurCJSFUmDGdUYQKN0sAqUZVZBwnRMESjaMQElE4QEECoGyb0IEys4qKOl66CFQllYRKAulwIzrjCBQulkESjOqIOE6JwiUbBiBkojCAwgUAmXfhAiUnVVQ0vXQQ6AsrSJQFkqBGdcZQaB0swiUZlRBwnVOECjZMAIlEYUHECgEyr4JESg7q6Ck66GHQFlaRaAslAIzrjOCQOlmESjNqIKE65wgULJhBEoiCg8gUAiUfRMiUHZWQUnXQw+BsrSKQFkoBWZcZwSB0s0iUJpRBQnXOUGgZMMIlEQUHkCgECj7JkSg7KyCkq6HHgJlaRWBslAKzLjOCAKlm0WgNKMKEq5zgkDJhhEoiSg8gEAhUPZNiEDZWQUlXQ89BMrSKgJloRSYcZ0RBEo3i0BpRhUkXOcEgZINI1ASUXgAgUKg7JsQgbKzCkq6HnoIlKVVBMpCKTDjOiMIlG4WgdKMKki4zgkCJRtGoCSi8AAChUDZNyECZWcVlHQ99BAoS6sIlIVSYMZ1RhAo3SwCpRlVkHCdEwRKNoxASUThAQQKgbJvQgTKzioo6XroIVCWVhEoC6XAjOuMIFC6WQRKM6og4TonCJRsGIGSiMIDCBQCZd+ECJSdVVDS9dBDoCytIlAWSoEZ1xlBoHSzCJRmVEHCdU4QKNkwAiURhQcQKATKvgkRKDuroKTroYdAWVpFoCyUAjOuM4JA6WYRKM2ogoTrnCBQsmEESiIKDyBQCJR9EyJQdlZBSddDD4GytIpAWSgFZlxnBIHSzSJQmlEFCdc5QaBkwwiURBQeQKAQKPsmRKDsrIKSroceAmVpFYGyUArMuM4IAqWbRaA0owoSrnOCQMmGESiJKDyAQCFQ9k2IQNlZBSVdDz0EytIqAmWhFJhxnREESjeLQGlGFSRc5wSBkg0jUBJReACBQqDsmxCBsrMKSroeegiUpVUEykIpMOM6IwiUbhaB0owqSLjOCQIlG0agJKLwAAKFQNk3IQJlZxWUdD30EChLqwiUhVJgxnVGECjdLAKlGVWQcJ0TBEo2jEBJROEBBAqBsm9CBMrOKijpeughUJZWESgLpcCM64wgULpZBEozqiDhOicIlGwYgZKIwgMIFAJl34QIlJ1VUNL10EOgLK0iUBZKgRnXGUGgdLMIlGZUQcJ1ThAo2TACJRGFBxAoBMq+CREoO6ugpOuhh0BZWkWgLJQCM64zgkDpZhEozaiChOucIFCyYQRKIgoPIFAIlH0TIlB2VkFJ10MPgbK0ikBZKAVmXGcEgdLNIlCaUQUJ1zlBoGTDCJREFB5AoBAo+yZEoOysgpKuhx4CZWkVgbJQCsy4zggCpZtFoDSjChKuc4JAyYYRKIkoPIBAIVD2TYhA2VkFJV0PPQTK0ioCZaEUmHGdEQRKN4tAaUYVJFznBIGSDSNQElF4AIFCoOybEIGyswpKuh56CJSlVQTKQikw4zojCJRuFoHSjCpIuM4JAiUbRqAkovAAAoVA2TchAmVnFZR0PfQQKEurCJSFUmDGdUYQKN0sAqUZVZBwnRMESjaMQElE4QEECoGyb0IEys4qKOl66CFQllYRKAulwIzrjCBQulkESjOqIOE6JwiUbBiBkojCAwgUAmXfhAiUnVVQ0vXQQ6AsrSJQFkqBGdcZQaB0swiUZlRBwnVOECjZMAIlEYUHECgEyr4JESg7q6Ck66GHQFlaRaAslAIzrjOCQOlmESjNqIKE65wgULJhBEoiCg8gUAiUfRMiUHZWQUnXQw+BsrSKQFkoBWZcZwSB0s0iUJpRBQnXOUGgZMMIlEQUHkCgECj7JkSg7KyCkq6HHgJlaRWBslAKzLjOCAKlm0WgNKMKEq5zgkDJhhEoiSg8gEAhUPZNiEDZWQUlXQ89BMrSKgJloRSYcZ0RBEo3i0BpRhUkXOcEgZINI1ASUXgAgUKg7JsQgbKzCkq6HnoIlKVVBMpCKTDjOiMIlG4WgdKMKki4zgkCJRtGoCSi8AAChUDZNyECZWcVlHQ99BAoS6sIlIVSYMZ1RhAo3SwCpRlVkHCdEwRKNoxASUThAQQKgbJvQgTKzioo6XroIVCWVhEoC6XAjOuMIFC6WQRKM6og4TonCJRsGIGSiMIDCBQCZd+ECJSdVVDS9dBDoCytIlAWSoEZ1xlBoHSzCJRmVEHCdU4QKNkwAiURhQcQKATKvgkRKDuroKTroYdAWVpFoCyUAjOuM4JA6WYRKM2ogoTrnCBQsmEESiIKDyBQCJR9EyJQdlZBSddDD4GytIpAWSgFZlxnBIHSzSJQmlEFCdc5QaBkwwiURBQeQKAQKPsmRKDsrIKSroceAmVpFYGyUArMuM4IAqWbRaA0owoSrnOCQMmGESiJKDyAQCFQ9k2IQNlZBSVdDz0EytIqAmWhFJhxnREESjeLQGlGFSRc5wSBkg0jUBJReACBQqDsmxCBsrMKSroeegiUpVUEykIpMOM6IwiUbhaB0owqSLjOCQIlG0agJKLwAAKFQNk3IQJlZxWUdD30EChLqwiUhVJgxnVGECjdLAKlGVWQcJ0TBEo2jEBJROEBBAqBsm9CBMrOKijpeughUJZWESgLpcCM64wgULpZBEozqiDhOicIlGwYgZKIwgMIFAJl34QIlJ1VUNL10EOgLK0iUBZKgRnXGUGgdLMIlGZUQcJ1ThAo2TACJRGFBxAoBMq+CREoO6ugpOuhh0BZWkWgLJQCM64zgkDpZhEozaiChOucIFCyYQRKIgoPIFAIlH0TIlB2VkFJ10MPgbK0ikBZKAVmXGcEgdLNIlCaUQUJ1zlBoGTDCJREFB5AoBAo+yZEoOysgpKuhx4CZWkVgbJQCsy4zggCpZtFoDSjChKuc4JAyYYRKIkoPIBAIVD2TYhA2VkFJV0PPQTK0ioCZaEUmHGdEQRKN4tAaUYVJFznBIGSDSNQElF4AIFCoOybEIGyswpKuh56CJSlVQTKQikw4zojCJRuFoHSjCpIuM4JAiUbRqAkovAAAoVA2TchAmVnFZR0PfQQKEurCJSFUmDGdUYQKN0sAqUZVZBwnRMESjaMQElE4QEECoGyb0IEys4qKOl66CFQllYRKAulwIzrjCBQulkESjOqIOE6JwiUbBiBkojCAwgUAmXfhAiUnVVQ0vXQQ6AsrSJQFkqBGdcZQaB0swiUZlRBwnVOECjZMAIlEYUHECgEyr4JESg7q6Ck66GHQFlaRaAslAIzrjOCQOlmESjNqIKE65wgULJhBEoiCg8gUAiUfRMiUHZWQUnXQw+BsrSKQFkoBWZcZwSB0s0iUJpRBQnXOUGgZMMIlEQUHkCgECj7JkSg7KyCkq6HHgJlaRWBslAKzLjOCAKlm0WgNKMKEq5zgkDJhhEoiSg8gEAhUPZNiEDZWQUlXQ89BMrSKgJloRSYcZ0RBEo3i0BpRhUkXOcEgZINI1ASUXgAgUKg7JsQgbKzCkq6HnoIlKVVBMpCKTDjOiMIlG4WgdKMKki4zgkCJRtGoCSi8AAChUDZNyECZWcVlHQ99BAoS6sIlIVSYMZ1RhAo3SwCpRlVkHCdEwRKNoxASUThAQQKgbJvQgTKzioo6XroIVCWVhEoC6XAjOuMIFC6WQRKM6og4TonCJRsGIGSiMID6xOoHTt2XDwYDD6eUjprxUt4cDwev/jAgQOf7v7ZGpnrR6PRtRkveVtK6VBK6cGMe5z00u1777k8Nc3tHvfeKPdEoKpv0vXQQ6As/SNQFkqBGdcZQaB0swiUZlRBwnVOECjZMAIlEYUH1idQi4uLr2ya5h0ppReORqOvrn4Zw+HwGSmlz6SUbu2kaSpTbdvuWlpa+sA6XzYCtU5wpS5DoEqRdLuP66GHQFl6Q6AslAIzrjOCQOlmESjNqIKE65wgULJhBEoiCg+sT6CGw+F1KaVLuv+MRqPvrSFQj/t7dY0BBQJlgOQZQaA86Ra5t+uhh0BZOkKgLJQCM64zgkDpZhEozaiChOucIFCyYQRKIgoPrE+gFhcXP9otfWlp6bK1XsJafz/5KdRSSunStX5qZUCBQBkgeUYQKE+6Re7teughUJaOECgLpcCM64wgULpZBEozqiDhOicIlGwYgZKIwgOzC9RwOHxiSukTKaXtK5b/6OefVvz9J1Z+5mkiUB8aj8evmH5OasaXj0DNCKx0HIEqTbT4/VwPPQTK0hcCZaEUmHGdEQRKN4tAaUYVJFznBIGSDSNQElF4YF0CdeLzTW3bfnb6E6jJZ6L2dV8iMRgM7poIFgIV3m/ZBSBQZXk63M310EOgLI0hUBZKgRnXGUGgdLMIlGZUQcJ1ThAo2TACJRGFB2YXqLWWPP2pU9u232ia5qoZBar7Jr+zDSjOSSl9N6V0zJCdOXLhWz/2kjOe9pzRzBfO0QXf/NStL/j6bb/6tTl6yX17qd2MPJBSOuqx8HMuGT7l6S9/c/c/kPDnJAQe+fa9r//8217Et3nWu0NcZ+SEQL377k82C5u21osgdmXLj3z/g597w/PfHLsKni4IuM7JthvuuH7hzLOvpIW1CbTLx+6945oLLoZP1QTOakotb+Xnnmb8DNQW4xouTCl9xetrzJ9/450vG5z+hNuMa5nL2EP3f3nr3b9yadcBf+okcO7kf2Q44rG8rW/88FPPfva2r3vce6Pcc/nIQ7/0udf9+Ps3yuvZgK/DdUZOCNTee+5smuaCDciuzEtql28+uPs5u8vcjLs4EXCdk+03fXFPGgyGTmvv/W3btj10x+6tz+39C9nYL+DcmQVqrc8yrf7c01rfuMe38PV/J/EWvuo7dH3bBW/hs/TPW/gslAIzrjNyQqD2HfpCk9KPBr7Gqh/NW/iqrme6ONc54S18cg/wFj6JKDww+1v4Vr5db/oZqIkcvWr6e6H4PVDhxbosAIFywVrypq6HHgJlp18lNAAAIABJREFUqQqBslAKzLjOCAKlm0WgNKMKEq5zgkDJhhEoiSg8MLtAdUte45v47lv9S3Wnvzw3pdR9xqn7c/3Kb+Vbx0vnW/jWAa3kJQhUSZou93I99BAoS2cIlIVSYMZ1RhAo3SwCpRlVkHCdEwRKNoxASUThgfUJVNCyEagg8NPHIlDBBejHux56CJQuICUEykIpMOM6IwiUbhaB0owqSLjOCQIlG0agJKLwAAI1rWD73nsuT03Dt2edYk8iUOEDqxbgeughUAp/9/cIlIVSYMZ1RhAo3SwCpRlVkHCdEwRKNoxASUThAQQKgbJvQgTKzioo6XroIVCWVhEoC6XAjOuMIFC6WQRKM6og4TonCJRsGIGSiMIDCBQCZd+ECJSdVVDS9dBDoCytIlAWSoEZ1xlBoHSzCJRmVEHCdU4QKNkwAiURhQcQKATKvgkRKDuroKTroYdAWVpFoCyUAjOuM4JA6WYRKM2ogoTrnCBQsmEESiIKDyBQCJR9EyqBet7BNy3Z7zafybu237Do+MpdDz0EytLcqQXqx+5402+0bTrNcqd5zfR5RhAovWsRKM2ogoTrWYJAyYYRKIkoPIBAIVD2TWgQqD9LqeW3Z58EadOkW/70ondebSc+c9L10EOgLH1YBKq9xnKn+cy0//mu7Tc+y/G1u84IAqWbQ6A0owoSrnOCQMmGESiJKDyAQCFQ9k2IQNlZrZVEoPL49eNqBCqvJwQqj1/9VyNQ9XeUUkKgYmtCoGL5W56OQCFQln3y/2cQKDsrBCqPVX+vRqDyukOg8vjVfzUCVX9HCFR4RwhUeAVyAQgUAiU3yaMBBMrOCoHKY9XfqxGovO4QqDx+9V+NQNXfEQIV3hECFV6BXAAChUDJTYJA2RGdMslb+AqBrPo2CFRePQhUHr/6r0ag6u8IgQrvCIEKr0AuAIFCoOQmQaDsiBCoQqz6exsEKq87BCqPX/1XI1D1d4RAhXeEQIVXIBeAQCFQcpMgUHZECFQhVv29DQKV1x0Clcev/qsRqPo7QqDCO0KgwiuQC0CgECi5SRAoOyIEqhCr/t4GgcrrDoHK41f/1QhU/R0hUOEdIVDhFcgFIFAIlNwkCJQdEQJViFV/b4NA5XWHQOXxq/9qBKr+jhCo8I4QqPAK5AIQKARKbhIEyo4IgSrEqr+3QaDyukOg8vjVfzUCVX9HCFR4RwhUeAVyAQgUAiU3CQJlR4RAFWLV39sgUHndIVB5/Oq/GoGqvyMEKrwjBCq8ArkABAqBkpsEgbIjQqAKservbRCovO4QqDx+9V+NQNXfEQIV3hECFV6BXAAChUDJTYJA2REhUIVY9fc2CFRedwhUHr/6r0ag6u8IgQrvCIEKr0AuAIFCoOQmQaDsiBCoQqz6exsEKq87BCqPX/1XI1D1d4RAhXeEQIVXIBeAQCFQcpMgUHZECFQhVv29DQKV1x0Clcev/qsRqPo7QqDCO0KgwiuQC0CgECi5SRAoOyIEqhCr/t4GgcrrDoHK41f/1QhU/R0hUOEdIVDhFcgFIFAIlNwkCJQdEQJViFV/b4NA5XWHQOXxq/9qBKr+jhCo8I4QqPAK5AIQKARKbhIEyo4IgSrEqr+3QaDyukOg8vjVfzUCVX9HCFR4RwhUeAVyAQgUAiU3CQJlR4RAFWLV39sgUHndIVB5/Oq/GoGqvyMEKrwjBCq8ArkABAqBkpsEgbIjQqAKservbRCovO4QqDx+9V+NQNXfEQIV3hECFV6BXAAChUDJTYJA2REhUIVY9fc2CFRedwhUHr/6r0ag6u8IgQrvCIEKr0AuAIFCoOQmQaDsiBCoQqz6exsEKq87BCqPX/1XI1D1d4RAhXeEQIVXIBeAQCFQcpMgUHZECFQhVv29DQKV1x0Clcev/quVQH3jpT/59PpfRewK2yOD9mm//amvO67ivJTSd1JKRzyesX3fl/am1O7yuPcGuScCVX+RCBQCZd+lx9pjz7xz9wV/cbIrnnfwTX+WUvtc+x3nK9k06ZY/veidVzu+atdDb9u7Dj11YUv6tuP6N8CtEai8EhGoPH71Xy0F6mf+wSsGqbmt/lcSt8Ll5U1PR6Di+P8NPBmB+huAnPkIBAqBsm8hBMrOaq0kApXHrx9XI1B5PSFQefzqvxqByu8IgcpnWPkdEKjKC+re5trUv8ZHV7gtpXQopfSgx5q3773n8tQ0t3vce6PcE4HKaxKByuPXj6sRqLyeEKg8fvVfjUDld4RA5TOs/A4IVOUFIVArCkKg9G5FoDSjUyUQqDx+/bgagcrrCYHK41f/1QhUfkcIVD7Dyu+AQFVeEAKFQM20RRGomXA9LoxA5fHrx9UIVF5PCFQev/qvRqDyO0Kg8hlWfgcEqvKCECgEaqYtikDNhAuBysPV06sRqLziEKg8fvVfjUDld4RA5TOs/A4IVOUFIVAI1ExbFIGaCRcClYerp1cjUHnFIVB5/Oq/GoHK7wiBymdY+R0QqMoLQqAQqJm2KAI1Ey4EKg9XT69GoPKKQ6Dy+NV/NQKV3xEClc+w8jsgUJUXhEAhUDNtUQRqJlwIVB6unl6NQOUVh0Dl8av/agQqvyMEKp9h5XdAoCovCIFCoGbaogjUTLgQqDxcPb0agcorDoHK41f/1QhUfkcIVD7Dyu+AQFVeEAKFQM20RRGomXAhUHm4eno1ApVXHAKVx6/+qxGo/I4QqHyGld8Bgaq8IAQKgZppiyJQM+FCoPJw9fRqBCqvOAQqj1/9VyNQ+R0hUPkMK78DAlV5QQgUAjXTFkWgZsKFQOXh6unVCFRecQhUHr/6r0ag8jtCoPIZVn4HBKryghAoBGqmLYpAzYQLgcrD1dOrEai84hCoPH71X41A5XeEQOUzrPwOCFTlBSFQCNRMWxSBmgkXApWHq6dXI1B5xSFQefzqvxqByu8IgcpnWPkdEKjKC0KgEKiZtigCNRMuBCoPV0+vRqDyikOg8vjVfzUCld8RApXPsPI7nFKg7n/RxeeON7c/X/lrCF3ecpO+ed7H/uCDjos4r3G8eelbb0spHUopPVj6xt39tu+95/LUNLd73Huj3BOBymuyadItf3rRO6/Ou8sprz4vpfSdlNIRj2dse9ehpy5sSd/2uPfGuScCldclApXHr/6rEaj8jhCofIaV30EK1LHN7X2Vv4bQ5bVNeiUC9V8qQKBCt2NKCFReAQhUHr9+XI1A5fWEQOXxq/9qBCq/IwQqn2Hld0CgMgtCoB4LEIHK3FC5lyNQeQQRqDx+/bgagcrrCYHK41f/1QhUfkcIVD7Dyu+AQGUWhEAhUJlbqOzlCFQeTwQqj18/rkag8npCoPL41X81ApXfEQKVz7DyOyBQmQUhUAhU5hYqezkClccTgcrj14+rEai8nhCoPH71X41A5XeEQOUzrPwOCFRmQQgUApW5hcpejkDl8USg8vj142oEKq8nBCqPX/1XI1D5HSFQ+QwrvwMClVkQAoVAZW6hspcjUHk8Eag8fv24GoHK6wmByuNX/9UIVH5HCFQ+w8rvgEBlFoRAIVCZW6js5QhUHk8EKo9fP65GoPJ6QqDy+NV/NQKV3xEClc+w8jsgUJkFIVAIVOYWKns5ApXHE4HK49ePqxGovJ4QqDx+9V+NQOV3hEDlM6z8DghUZkEIFAKVuYXKXo5A5fFEoPL49eNqBCqvJwQqj1/9VyNQ+R0hUPkMK78DApVZEAKFQGVuobKXI1B5PBGoPH79uBqByusJgcrjV//VCFR+RwhUPsPK74BAZRaEQCFQmVuo7OUIVB5PBCqPXz+uRqDyekKg8vjVfzUCld8RApXPsPI7IFCZBSFQCFTmFip7OQKVxxOByuPXj6sRqLyeEKg8fvVfjUDld4RA5TOs/A4IVGZBCBQClbmFyl6OQOXxRKDy+PXjagQqrycEKo9f/VcjUPkdIVD5DCu/AwKVWRAChUBlbqGylyNQeTwRqDx+/bgagcrrCYHK41f/1QhUfkcIVD7Dyu+AQGUWhEAhUJlbqOzlCFQeTwQqj18/rkag8npCoPL41X81ApXfEQKVz7DyOyBQmQUhUAhU5hYqezkClccTgcrj14+rEai8nhCoPH71X41A5XeEQOUzrPwOCFRmQQgUApW5hcpejkDl8USg8vj142oEKq8nBCqPX/1XI1D5HSFQ+QwrvwMClVkQAoVAZW6hspcjUHk8Eag8fv24GoHK6wmByuNX/9UIVH5HCFQ+w8rvgEBlFoRAIVCZW6js5QhUHk8EKo9fP65GoPJ6QqDy+NV/NQKV3xEClc+w8jsgUJkFIVAIVOYWKns5ApXHE4HK49ePqxGovJ4QqDx+9V+NQOV3hEDlM6z8DghUZkEIFAKVuYXKXo5A5fFEoPL49eNqBCqvJwQqj1/9VyNQ+R0hUPkMK78DApVZEAKFQGVuobKXI1B5PBGoPH79uBqByusJgcrjV//VCFR+RwhUPsPK74BAZRaEQCFQmVuo7OUIVB5PBCqPXz+uRqDyekKg8vjVfzUCld8RApXPsPI7IFCZBSFQCFTmFip7OQKVxxOByuPXj6sRqLyeEKg8fvVfjUDld4RA5TOs/A4IVGZBCBQClbmFyl6OQOXxRKDy+PXjagQqrycEKo9f/VcjUPkdIVD5DCu/AwKVWRAChUBlbqGylyNQeTwRqDx+/bgagcrrCYHK41f/1QhUfkcIVD7Dyu+AQGUWhEAhUJlbqOzlCFQeTwQqj18/rkag8npCoPL41X81ApXfEQKVz7DyOyBQmQUhUAhU5hYqezkClccTgcrj14+rEai8nhCoPH71X41A5XeEQOUzrPwOCFRmQQgUApW5hcpejkDl8USg8vj142oEKq8nBCqPX/1XI1D5HSFQ+QwrvwMClVkQAoVAZW6hspcjUHk8Eag8fv24GoHK6wmByuNX/9UIVH5HCFQ+w8rvgEBlFoRAIVCZW6js5QhUHk8EKo9fP65GoPJ6QqDy+NV/NQKV3xEClc+w8jsgUJkFIVAIVOYWKns5ApXHE4HK49ePqxGovJ4QqDx+9V+NQOV3hEDlM6z8DghUZkEIFAKVuYXKXo5A5fFEoPL49eNqBCqvJwQqj1/9VyNQ+R0hUPkMK78DApVZEAKFQGVuobKXI1B5PBGoPH79uBqByusJgcrjV//VCFR+RwhUPsPK74BAZRaEQCFQmVuo7OUIVB5PBCqPXz+uRqDyekKg8vjVfzUCld8RApXPsPI7IFCZBSFQCFTmFip7OQKVxxOByuPXj6sRqLyeEKg8fvVfjUDld4RA5TOs/A4IVGZBCBQClbmFyl6OQOXxRKDy+PXjagQqrycEKo9f/VcjUPkdIVD5DCu/AwKVWRAChUBlbqGylyNQeTwRqDx+/bgagcrrCYHK41f/1QhUfkcIVD7Dyu+AQGUWhEAhUJlbqOzlCFQeTwQqj18/rkag8npCoPL41X81ApXfEQKVz7DyOyBQmQUhUAhU5hYqezkClccTgcrj14+rEai8nhCoPH71X41A5XeEQOUzrPwOCFRmQQgUApW5hcpejkDl8USg8vj142oEKq8nBCqPX/1XI1D5HSFQ+QwrvwMClVlQrwVqx44dFw8Gg4+nlM6acLh+NBpdm8FkW0rpUErpwYx7nPTS7XvvuTw1ze0e994o90Sg8ppEoPL49eNqBCqvJwQqj1/9VyNQ+R0hUPkMK78DApVZUG8FajgcPiOl9JmU0q2dNE1lqm3bXUtLSx9YJxcEap3gSl2GQOWRRKDy+PXjagQqrycEKo9f/VcjUPkdIVD5DCu/AwKVWVCfBeq6lNIl3X9Go9H3Og7D4fBx/2xGPgjUjMBKxxGoPKIIVB6/flyNQOX1hEDl8av/agQqvyMEKp9h5XdAoDIL6q1ALS4ufrR77UtLS5dNGUx+CrWUUrp0NBp9dR1sEKh1QCt5CQKVRxOByuPXj6sRqLyeEKg8fvVfjUDld4RA5TOs/A4IVGZBvRSo4XD4xJTSJ7r/rPzM00SgPjQej19x4MCBT6+DDQK1DmglL0Gg8mgiUHn8+nE1ApXXEwKVx6/+qxGo/I4QqHyGld8BgcosCIF6LEB3gWqbwb/I7GxDX77cHv2pO3df8Bcne5HPO/imP0upnX5pyIZmsZ4X1zTpk3960TuvXs+1xmvOSyl9J6V0xJifKbbtXYeeOtjS/PFMF81ZuEnLbz+469m3nuxl/9gdb/qNtm1fMmdYZni57fJd22981gwXzBp1nZFuMRftO/SFlJozZ13YvOQHTfuJz+48f/Fkr/cbP/MPXjFo0/XzwmM9r3N5vPnip/32p76+nmuN17jOyfZ9X9rbpvQPjWuZu1iT2iMHd53/7JO98PtfdPG5xzaN/3DuwMzwgttB88vnfewPPjjDJbNGz2tmvULl1/ETqO5fuM9W900pnZNSalNKxddseDYRCEAAAhCAAAQgAAEIQAACD7nIyIyfgdpi7OGHJv/LusvXmBvXQAwCNRN48uRr/l1+AlXzC2dtEDASYEaMoIjNNQHmZK7r58UbCDzZRaDW+sa9At/C5/ojZQMsIhConQAzUntDrC+aADMS3QDP7wMB5qQPLbHGSALl38LXvRqn3wPFQEduFZ7dBwLMSB9aYo2RBJiRSPo8uy8EmJO+NMU6owj4CFT3aqa/PDelNP1SgetXfivfOl4xA70OaFwyVwSYkbmqmxe7DgLMyDqgccncEWBO5q5yXvCMBPwEasaFWOIMtIUSmXkmwIzMc/u8dgsBZsRCicy8E2BO5n0H8PoVAQRKEeLvIdAjAhx6PSqLpYYQYEZCsPPQnhFgTnpWGMv9GyeAQP2NI+eBEPAjwKHnx5Y7bwwCzMjG6JFX4UuAOfHly937TwCB6n+HvAIIPEqAQ4/NAIFTE2BG2CEQ0ASYE82IxHwTQKDmu39e/QYjwKG3wQrl5RQnwIwUR8oNNyAB5mQDlspLKkqgVwL1Aymlw5NfpluUAjeDwAYhwIxskCJ5GW4EmBE3tNx4AxFgTjZQmbwUFwI/4PKLdF2Wyk0hAAEIQAACEIAABCAAAQgEE0Cgggvg8RCAAAQgAAEIQAACEIBAfwggUP3pipVCAAIQgAAEIAABCEAAAsEEEKjgAmp+/I4dO35606ZN9y4vL//dbp1LS0sfXmu9u3bt+pHxePzM0Wj0ydV/f8UVVyw86UlPes7pp5/+pT179nSfYeMPBDYMgR07djxv06ZNpy8vL28aDAYv2L9//w0nmZG/vby8vK1pmt8fjUZHV2WanTt3PmvLli3f2rNnz19tGDi8EAiklK688sonnHnmmT995MiRP9qyZcvOwWDwkb17935xLTjD/6+9MwGSoyoD8P+/7pndJSGpTYQEQkFhcapQKopACXLKTYgKQQVJsts9uxsCBCNgILgUEpSjQCGbmZ6cgAcEuVEIYClyWICQkkMQAQFjAiFZQlg2O9P9fvsfX2/1DrObPYadneTvqlSS7eP9/b1++95/Ptc9Qin1Zjqd/nfx+VmzZo3xfX+n3u4V2EKgmgnIeqv6ek8UqOrrs2GRuLGxcUK4IHwQETcQ0U6m0ReJqNO27flENFZrPcf3/QbLsk4BgNOy2eyprDCNHz9+fyI6Qmt9HCJ+HQA+AIDLAOBbAPDFEi+wyvf9qUuWLNk0LC8njQiBMhCYNWtWTS6XuwcAxvLjiGgXAHjK/PsGy7Le0lpnlVKO7/ufVUpdDgBTPM/7sLm5ea8gCL4BAMcDwOHmnisRcX8AOLqEeGuVUien0+nVZRBdHiEEho2A4zjHI6KHiKuI6KuI+BIRrQeA1wCAv/lZLEwmk/m54zh3A8CKbDb7K9d1tyOiI5VShxDRZADYEwCeQ8TriegKABhd/BKI+At+zrC9nDQkBMpAQNZbZYBYgUeIAlUB6COhSdd1edH3CAB8hYjO5AkrLpfruhcDwO48wQHAhebc1VprXVdXt66zs/PAaEFIRCdFCtTs2bPrOjo6LiWi7ZVSu2utA1asTHv3ENGNiPhM1JaZUHkCnex53saRwEZk2LYJOI7zfUS8tQSFZ1m5ib7TVCr1HQA4OwiCcy3LOsmMA8fc9z4AfAYAfgcA39Za7xZToDa6rjsbEfcNF4IWABSUJn4uLyCVUo8SEStmhQMRJxHRAgA41fO8t7ft3pG3H0kEGhsbD1VK/T6uzMTnk5aWltG+79+OiMu11i+G33I2nBuu4znAtu1cW1vbu67rzud38jzvx3EFynGcvRBxLhG9g4hnEtGlPE9xm4h4FQCkEDFudON5ahM/ZyQxElm2TQJ9zCP/BYCD47/LZb1Vnd+IKFDV2W9DltpMfLeZB7FVu3thOGPGjO1t2+ZwvS+FniMdmxw/Mtc/GC4Il5ZSoIqUsKuIaN+YAnWX1vonixYt+kt0nZEjssyLAjXknpUHDJWAmfiujk9yMYMDP74wVlKp1FIiYg8Sj5Fa84e9rXysUkpdyOOklAIVyWjaOj+uQEUW+Oga13V3jRQxUaCG2rtyf7kIsLKDiEdprU+IfqfHFKqbWJFpamo6UGv9GwDYzrRbDwA8j+TM/1sA4GulFKjY918w9hHRDZECFTdGxK5jpaqgiJXrHeU5QmCwBErNI/ws13X5Oz0nGjey3hos4crfJwpU5fugIhKYQcyhQkvCyY09S92TIAvE4UmdnZ07KKVU3ANlhH1fa31AKQWK491ra2tPZKVLKTWFiHZm67llWW+E3qvLRIGqSHdLowMg0NvEV/xzE646UWttIeLkIg8UGwN44fcJD1Q4nj4momMBYEdE5MXjN8Pxci0AvExE54kCNYDOkksrQsCMhXTxvMHCFJ8zxoexHJUQ90AppYL169evra+v/2kpBYpza4MgOBIR60Klaw4ArCSix5VSHUR0jgmH7Ta6mTlNFKiKfBHSaDGB3uYRM0bY+DApMpzJeqs6vx9RoKqz34YktbFoc67GzQCw0ORt3By33BlL4i2I+BwR7WMafJGt8kR0MRG9XUqBmjlz5vh8Ps9hf+P4WnPfU0T0MCK6HDJYQvgeoVFDejm5WQgMkUB/FSgzjv6IiP/gcL1YDtQXQu8th+Dx2CqlQHERiUtMTgdfy4rUY+Fk+rjW+jBWxkq8wifCPob4mnK7EBg0ARNqx4WFTt3SQ4xiMxkRXyGiQzgHyhgR9gWAIwGguZQC5TgOX3s+K1CcC4WIf9da/1Mp9Rh7o0rlQIVe4J+JB2pLPSLnh4NAXwpUFAGktZ7K3ltZbw1Hj5S/DVGgys90xD+xhIWQXcrsjeoO44uH1gEAK0yYSCRu8H1/ORHdHM+Z4udFOVDRyzc2Nu7CEx0AvNLe3n7yihUrgmIwrGz5vv9lAOjKZDJ8rRxCoOIE+grhi8KIWMh4aB0RHcpjIJlMNuTzeQ5J7ZGLUSpUlb21dXV1KwFgVD6fP2bp0qXril+erfdEtBcA7JLNZjnBnioOSATYpgnEwlkf6Y+yEnmGWLkBgLsQ8cogCDqUUm3FeX3xHKgIMucaEhGHATZ7nreoGD57guvr6ych4sGWZT3Z1tb2zjbdQfLyI4JAXwpUZMQmoguLw1JlvTUiuq9fQogC1S9MW9dFxdbDKG6diJoixai5uXlvrfVpRMRlmecZApwrNTOszHduJpN52HEcrqjEC0BOhL/G8zyujFQ4XNedCQB8r+KkYSJaoZTiZOH9ACBpwps2hItOtkY+FgTBLxcvXsz/l0MIVJRAH8m/LFe3hdsYAH5o2/Z1YYnm41iBUkp5YYXK6814WBQzJEwEAF4ENkVlzE11st+yAhUWkrjTsqx5QRDwGDoIAGqMF5dDlP6FiH+1LOs6WRxW9NOQxv//u71HTtKWoDiOczpfEyo4D7ECxXMKIrJStIfv+1PYcJBKpbjwEBseVoce3amZTKZQzZJDm7q6uthwcAxXc0XE74Zh57uaUFcu0sKV+OxQuXqXK/Sxx7e9vf22Uga7Lckp54VAOQkMRIGS9VY5yQ/fs0SBGj7WI6KlYsuHUXaiCXG1KfiQiHI0ioVGxOlExApQpvicZVnPp9Pp501JztuIqCOs4pfgP4j4pNZ6oW3bbEHfU2ud5twPSYofEZ+FCBEjsIXkX/bGFqpW8p41RMSVKnsc4bfOOU0HsAGBiHrsfYaIb/J+aWZhyIVaOnk8hOPqLXPtRVzp0rIsDlu6T2vtxIuuSEcJgUoTGIgHqqmpifc/43w/nge6D0QcY3Jr7w5zBzmEO37kLct6KJ1Ov8dGBg53RUQOCedqf5xreA6HzSYSiY58Pj8nKlRUaS7SvhCIE+ivAoWIt8t6qzq/HVGgqrPfBi21CafgEuWljkKeRVghhkswRzkaheuIaBQicpiSbzxOT5hqSnya8z94Ibg8m82ucF2XQzUmhB6ttQCwD3usWHHihSGvDU3p8qtNadrVUTKxWA0H3a1yYxkJ9KFARaX/C6FLqVTqAiJib1F08CKR9z1j7xH/bv0bALwXGz91iHg/b7brOI6DiKcTEZd4drXWpycSiSQibvR9n//m0uW3cogHl3yOtg+QzajL2NHyqEET6CsHKu6hsm37Wd/355pCEFF7XFWSQ7e5YqVPRE8gInGYOH/3iPiGUuqKXC63zrbtB7TWGUScafKeXrJt+60gCLY3D+PS5bw/VGH7AFaqFixYwHtMySEEKkqgHzlQWVNASNZbFe2pwTcuCtTg2VXdnbGJreBpir9AcflZcw7Nhp88SZ3AFftyudw1yWSS96T5T01NzZVdXV0NADA7XDRe1d7e7o0dO/bz4f5Pyy3LOiMIgmmRdbCpqWlSWLnvPgDgUKZ4CB/nRskmoVX3NW29AvdXgYoIcJieZVktRDSNyy1blnWe7/sXIOLeNTU1jZs3b+YE+kuI6O7Ro0dfvmnTpjFKqQcA4EdcpZIT5Tn/0Pd9bds2by3Am01zWCxb3TmEj0s+f6SUOjOdTj+99ZKXN6sWAsVJ8HG5S1XoY49+KJRdAAAEY0lEQVTr5s2becPoeYi4IxHNCY0GL1uWxQaEi4joVQDgDXA/R0SN2Wz2GbNX2qFBEDQrpe6P8g9d1+W5i/On+IhC+KLtAx4MoxpmVAtHkXPrJbClKnz85kXrMFlvVdnnIApUlXXYUMTta9Ir2ufmjLCd1jCm/BTjjeKQvrOy2eyfuf2GhoZxbBkkov0QkXObLli4cGF7pHS5rjvR87w17O0qFV5h5ChYXySEbyg9Kvd+GgT6U4Vv1KhR6zo6Ojhf6WwThmcT0dxsNruMZTIhereEXqiTAeBRADjP87zXI3ld193J87y1juN8L1Kg4htJm1DblRLC92n0sDyzHAT6sw9UY2PjQUopNrjtHY6VN0OP6sf5fP7YZcuWFRSepqamw7XWd4SKFRvS5rW3ty+OIhG4yIplWYlkMslh3937QMVl722OKcf7yTOEwFAI9HcfqOnTp++QSCQ4X1zWW0MBXoF7RYGqAPRKNWkmvO69B4rliFsOtdav27b9QT6fH2Xb9v1KqRvD5PixYTI7J8uvSSaTc7q6um4CgBMRMeP7fmbx4sVvx6uExSa3KS0tLRM4NInbLA7h459J6EWlvgppt5dxcGsJMj1KiTc3N9fncjm0LGtT+E0/EO7p9Aciek8pdQrnCebzeTeRSLB3qYnLmiPitRs2bHg1Hqoa30g3kUjYPN643eIQPv6Zbdu5trY2TpaXSnzy2Y4IAqUKrkQ5giyg67qJMPd1wsaNG9eMGzfuGCJq1VrPtSzraC5NzkVZtNYcsvdr9rqG42Y+It5bZEzoLlpRW1t7R2x/Qm6iRwifgfK+53kfjwhAIsQ2S6CPYkSf2JJixowZO8t6q/o+FVGgqq/PhlVix3GmhSEXbUT0AiLyInBlMpl8IcrFaGho2MOyLN75nS3tl3uex9bGwhEpUEEQnBULTepNfgm9GNaelcbKRSCVSh1GRPeaCmKFMRJuMPp0tIjjoioc1kdEPyCiO7PZLG+WW1CC4gpUWJmSq/exgaK3Y5Xv+1OXLFmyqVyyy3OEwHAQaG1ttdesWcPJ8kcAwJ84F9D3/Ucio5spRX6Uyb3djYhOzGazXKG1R9U/y7Je01qzcYND93o7WjzP48p9cgiBqiIg662q6q5CorMcQqBXAjzx8cnW1lYuHjGgg8MC2aouSb0DwiYXVxkBXvxNnDjRHkyBB9d1t7Nte4x4lqqs00XcAROYNm1a7bJly7gq5UA9qGgiGD4Uz9KAscsNVURA1ltV1FmmUlR1SSzSCgEhIASEgBAQAkJACAgBISAEKkRAPFAVAi/NCgEhIASEgBAQAkJACAgBIVB9BESBqr4+E4mFgBAQAkJACAgBISAEhIAQqBABUaAqBF6aFQJCQAgIASEgBISAEBACQqD6CIgCVX19JhILASEgBISAEBACQkAICAEhUCECokBVCLw0KwSEgBAQAkJACAgBISAEhED1ERAFqvr6TCQWAkJACAgBISAEhIAQEAJCoEIE/gf4GoBwIoM1LgAAAABJRU5ErkJgg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7" name="AutoShape 10" descr="data:image/png;base64,iVBORw0KGgoAAAANSUhEUgAAA1AAAAI1CAYAAADYVRtsAAAAAXNSR0IArs4c6QAAIABJREFUeF7svQ20ZFd5nrlP3e7WD7LAECJLBpaZQQ2yCHajdgLJyDP20hJZYAdhoWE5WMjIfau70fA7CyaKMcyMM5bCxEKhjbq7biNh8bMEaCYkONgzxoYExzimZWQZIqMmwvxpAIE8GMlS/9w606enSrm6ut3vV3fvz98+t55ei7WM+j3n7Hre/Xnr4VbVbRJ/IAABCEAAAhCAAAQgAAEIQMBEoDGlCEEAAhCAAAQgAAEIQAACEIBAQqDYBBCAAAQgAAEIQAACEIAABIwEECgjKGIQgAAEIAABCEAAAhCAAAQQKPYABCAAAQhAAAIQgAAEIAABIwEEygiKGAQgAAEIQAACEIAABCAAAQSKPQABCEAAAhCAAAQgAAEIQMBIAIEygiIGAQhAAAIQgAAEIAABCEAAgWIPQAACEIAABCAAAQhAAAIQMBJAoIygiEEAAhCAAAQgAAEIQAACEECg2AMQgAAEIAABCEAAAhCAAASMBBAoIyhiEIAABPpEYHFx8b/v1ru0tPThnHVfccUVCz/4gz/4urZt/+PS0tIfqnu99rWvPe3w4cNXppT+79Fo9NUuv3v37mePx+Mr2ra9YTQa/bW6B39/cgKvfvWrn7p58+b/qW3b0dLS0j2zslpcXLw8pfTVpaWlz85yLftgFlpkIQCBjU4AgdroDfP6ILCBCGzff+jtG+HlHNx5/v+iXkcnHceOHfunTdOcIbIPbN68+Zff/e53f3dlbjgcXtf992PHjv3apk2bPpRS+vGT3adpmn+5f//+f979/XA4fGJKqfvPo3+apvnJtm3fMhgMrhqPx48+Zzwej88444z79+zZc3ga3rlz56vbtv0nTdO8ZjweH1taWvp3O3bsuHgwGHSv+WWj0eh76rWrv3/eHW/YEPvgrotuPOU+GA6HZ6aU/tZKHsvLy83CwsL1bdu2TdP8kzVYfaeT1MXFxVc2TfP+6d83TfOvmqZ57Xg8/tcppd9v2/bPFxYW7h2PxzeklH5okrt5NBq9tS/7QO0T/h4CEICAFwEEyoss94UABIoT2L7vUFv8pgE3PLjrfPn/eyfS8YG2bd+VUnpgrWU2TXN+Sqn7SdNPTX/aM81NBWo0Gl07/WeTew5TSr/c3bdpmqtWC83OnTu7n268PqV0ekrp7JRSJ0zLK56/kFJ6ckqpE6EHBoPBL+zbt++Pu79fXFzc2jTNxzqB2rRp039aXl6+rWmaxeXl5TMGg8H7mqb5k7Ztj03utab4Wep43sE3boh9cNf2d55yH0wk6F82TfPvV3BbE1HTNJvatu1E9/VLS0sf6K5NKV2xtLR02XA4vKlpmvvG4/Fpx/u5KKXUSdSulNK3m6b59F//9V+/84wzzvi3TdP8xv79+2/vHtCHfWDZK2QgAAEIeBCQh7jHQ7knBCAAgfUQmEOBWkopXbpajlYJ0WMyw+Hw5pTSP0wpnTXJfbNpmnvbtv37KaUjKaXuJ1oPppR+YCJBT2zbdrH7l+7pfbu3az35yU9+8Xg8fnn306fjP5i6r2ma/6Nt2+4nFT+TUvr08Z8+ve3AgQPfWrGWCwaDwf95/N+9/5+U0n+e/BTrx45L2pdTSv9727bvTCntb9v24ck1Dz7yyCP/9n3ve99Ds+6FOROoNwwGg2uWl5evOdVPI9u2/d3jkjRs2/bGlQI1Ho+vXlhY+Fcppd9OKV2VUureQnlnSulZbdte2zRN99O830kpvfjhhx++bGUfte+DWfcNeQhAAAKlCCBQpUhyHwhAwJ3AHArUzcfl51XHBecba8Ft2/Ynmqbp3qp3yVSyhsPhT6WUtqaU3tA0zZfG4/GHJxL0nfF4/PHBYPCYn0C1bfubKaWPrBSo7lnXXHPNU44ePXpx27YvO/4TkJ9OKR1q2/YJTdOcm1K6bWFh4T179+7tPoNz4qdBu3bt2tZJVUrp+23b/lFK6ZHBYPC1tm1/LaX0Wyml/7bYW/jm4CdQw+Fw84T9f5VS+sGU0j86/na+3+gEtGman+1+4jQejzsxSk3TXHP87/+kE9e2be/t3q7Xtm33k8krBoPBnrZtX5NSuvm4iN1/9OjRBxYWFt7fZfbv3/+O4XB4a0rpRU3TvHj//v0HV++zmveB+//D4QEQgAAETkIAgWJrQAACvSEwhwL18RU/STpZT/ellF648qdUu3bt+pHxePwHKaUvPfzwwy8544wz3to0zXPbtv388c+/dG/z6j4P849TSu85/oUCV3df7jAVqImA/cTxn069sW3brx6Xr9+fiNgJUZr8FKT7l/mnpJTee/xf0r8wGo0+2f3Va17zmnOOf+Zqy8qFbtq06cjy8vLWtm3/xWAweNm+fftOyGD3ZRMPPfTQlptvvvn7s27AefgJ1ESgXpRS+ttN0/w3KaUfa9v23R2rjmPbtn/Vtu3vTfp40/E98H+1bdsJUPe2vO7/ngrUvx+Px+c3TfO1iYR1HbbHjh17yXve854HFhcXL2ya5r0LCwu/sHfv3i9Ou+jDPph135CHAAQgUIoAAlWKJPeBAATcCcyhQM38Fr6uhJ07d768bdvuJwtHup9QjcfjLzdN8/KTFTR529eJb9hbXFz8aNM03U+wPn/8p0edDB3t/oW7+0xU27bd2/6+M/nvJ27XNM0f7d+//4bJl0/8bkqp+4lJ91bB7s+TurcHjsfj315YWOi+yOLCVWu4bTQadf/yP9OfeRColUBWfB7pZJweXPlZtEmPJz4D1X3Orftc2vGqui+sGLRt271V897um/hW3Oy/7qocj8eXHzhwoHvLZS/2wUybhjAEIACBggQQqIIwuRUEIOBLAIF6LN/Jl0Ks/gzU5pTS+7qfXLRt+7XBYLB1PB6/rmmay1JK3ZdOPObPVICm/3AiUHcfF6brm6bpPhvz690XC0y+0OANk7cLPu6b9CYC1b11bN/CwsJ/6H7S1N2re3vgpk2bDpb8GvM5FKg3tW37AjFdh1JK/9v0a+JXfonE4uLia5qm6YSq+xKJa8fjcfeWwOln5FLbtn+xsLDw98fj8U9u3rz552666aYH+7APfP+/DXeHAAQgcHICCBS7AwIQ6A2BORSo249/NuWPV3zxwmr5eUrbts9KKV08fQvf4uLiTwwGg7d1n4XpvjCgbdsPnXXWWV88fPjwE1e/va672ebNmx9a+RXoK/7F+evHv22v+wbAwSk2SPeWse7zV9+bClTTNL91XNx+KaV0oPvs1Hg8vq17K2DRrzGfg89ArWTedTIYDH6vbdvu2/Me96dpmpce7/tVK+V2lUA9+tOo1V9Rv+pmJ74CvftnfdgHvfl/XCwUAhDYcAQQqA1XKS8IAhuXwBwK1ExfYz75JbYf7H6J7fHPJ/1ItxMsvweq+xa24wJ29Yp/ce6k6XmDweAX9+3b96nJP+9+r5D8CdR4PH774cOH/+TMM898S/c5nLZt/9lEoLovPDg6/dKJ7psAV7/tzLpz5+0nUBOZ+Vb3y4xPIlB/L6X0/DUEqvuc296maX6++yr6tm1/a/pWzqZpOvnuPv/0h91XpHeSvmnTpl+bfg5q8syq94F1v5CDAAQgUJoAAlWaKPeDAATcCMyhQM30GaiJQP2v3S9HHQwGneyk0Wj0Tydf7vCk7r9P/qX5f+w+m7SwsNAcPXr0+6effvqD3U+hJl9c0P0+oO7LJr45+fa37vMx3Wednn788zPdlxE8+juJ2ra9fWlp6cPd3//iL/7ik7Zs2fKvB4PB25eXl58++SWv3TW7J19G0X1b4M6maU58acRav4TXunHmVKD+zsl+H9jk93J1vyvsxE8Dp8I7+Ra+rq9nbdq06bqbbrrpa4uLi90XgPx527bndD8VHI/HPz8YDH5uPB7/zvTzT33ZB9b9Qg4CEIBAaQIIVGmi3A8CEHAjgEA9Fu1an4GaJlb+It0rr7zyCaeffvpvDQaD31leXv7D7l+c27bd1TTNrd237O3fv/+XO7caDofdV5R3AnXN/v37/2jlt+pN3ia2o23bfzyVoO73SE3/hX3Hjh3PHAwG3ZdIdL+A9887WTr+pRO/3n0Gaq238O3YsaP7F/jhww8/fMOsvwtqHgVqMBic032m7SQ/gepEddPJ3sI3vWbXrl3/3Xg87n4X188d/0XKT+72wcLCwuXj8fjN3S9jnn4zX1/2gdv/o+HGEIAABAQBBIotAgEI9IbAHArUur7GvCt0KlCnnXba//zII4+8u2mas0477bSrHn744b87/TxS91OI7hvamqa5fv/+/bdMvr3v2k2bNl127Nixx5wPJxGo1H1N+U033fStnTt3Xn78d0B1P9l69Wg06r4Ou51+icREoP7ZkSNHXvre9773/538hKT7HVY3Hj169LJbbrnl/lk24bwJ1Gte85ofWl5e/ntt2/4PE0HtvhSie0ve+1NKnTh9sG3bjy0tLf2n6VskV34GasJ768quJ/LdfTPfy0477bRHDh8+3H3xSDrttNOuPHLkyM92v2S39n0wy54hCwEIQKAkAQSqJE3uBQEIuBKYQ4Ga6S18K+FPBWrTpk03HTt27C3Ly8tv737vz8p/ce5+erRz586fHI/HP3T48OHfO/3003/n+O+Lur1t206AbjKWeefCwsIrl5eXf/34Z22+uH///n++uLjY/fLdGydfY/7Ktm2/0H0JQkrpmSvuOe5+j9RoNNqx4nNRpkfOi0Dt2LHjBYPBoPvdT89OKd11/G2U79myZctH9uzZ81cTUM2OHTv+zvFfkNv9It2fPf77j+/vfkK4tLT0hdUC1X3Jx2Aw2LZv375/1/FevQ9e+9rXnv3www8/5dixY3+5ZcuW3+3DPjBtFkIQgAAEHAggUA5QuSUEIOBDYJ4EavJ5pif/5V/+5bc/8pGPLK9F9FSZybfidZ+BesxXjnfXHD169In79u3rfupz4pfjTv90/xKdUjq8Z8+ew7M2eMUVVyx85CMf6aSo7Z7x8MMPP3UwGDww/Va3We93qvy8CFTH9KyzznryLbfc8h2DZDZXX331WdNfTDwcDs/cvHnzGSu/YXFV173fByX3FPeCAAQgMAsBBGoWWmQhAIFQAvMkUKGgK3/4vAhU5TWwPAhAAAJzSwCBmtvqeeEQ6B+B7fsPvb1/q378ig/uPL/77Al/1kngeXe8YUPsg7suupF9sM49wGUQgAAEIgkgUJH0eTYEIAABCEAAAhCAAAQg0CsCCFSv6mKxEIAABCAAAQhAAAIQgEAkAQQqkj7PhgAEIAABCEAAAhCAAAR6RQCB6lVdLBYCEIAABCAAAQhAAAIQiCSAQEXS59kQgAAEIAABCEAAAhCAQK8IrClQk1+w9/GU0lmTV3MwpXTJ9PeJrPH3XezB8Xj84gMHDny6+y9rZK4fjUbX9ooOi4UABCAAAQhAAAIQgAAEILCCwOMEaio+bdvuWlpa+kCXXVxc/GjTND88lajuN5w3TfOOlNILR6PRV1cTHQ6Hz0gpfSaldGsnTWvdkxYgAAEIQAACEIAABCAAAQj0jcDjBGo4HF7XidIaP3H60Hg8fkX3E6a1Mitf+Fp/r67pGzjWCwEIQAACEIAABCAAAQjMHwHTZ6AmP0F6VKC6n0h1qJaWli5bC9lafz+5x1JK6dK1fmo1f+h5xRCAAAQgAAEIQAACEIBA3wiYBGry06NXdW/ZSyl9L6X0iZTS9hUv9tHPPw2HwydO/v4TKz/ztFrC+gaK9UIAAhCAAAQgAAEIQAACEJACNfm80/vbtv2F7jNR0883tW372elPoCaZfd2XSAwGg7sQKDYWBCAAAQhAAAIQgAAEILARCZxSoKbylFI65TfoTX/q1LbtN5qmuWpGgeq+6e9sI9w2pSSlz3gvYhCAAAQgAAEIQAACEIAABGYh8P2TyohVnqZPW/m5pxk/A7XFuOILU0pf6b4u3ZgnBoF5I3BuSum7KaUj8/bCeb0QMBJgRoygiM01Adc52X7TF/ekwWA414RP8eLbtj10x+6tz4VP1QTOXVOgVr9tb+VLWOuzTKs/9+T0LXzbUkqHEKiqNxSLiyVwXkrpOwhUbAk8vWoCzEjV9bC4Sgi4zsn2fV/am1K7q5LXWuMy7jm46/xn17gw1vQogfNMvwdqJbCVb9ebfgZq5ZdMdN+w5/R7oBAodi4ETk3A9dADPgQ2AAFmZAOUyEtwJ+A6JwiU7A+BkojCA48XqMkvzX3pWktb8UUS02/am34T332rf6nu9JfnppS6zzh1f075OSoDCgTKAInIXBNwPfTmmiwvfqMQYEY2SpO8Dk8CrnOCQMnqECiJKDzweIEKX9LJF4BAVVwOS6uCgOuhV8UrZBEQyCPAjOTx4+r5IOA6JwiU3EQIlEQUHkCgwitgARAoR8D10Cu3TO4EgTACzEgYeh7cIwKuc4JAyZ2AQElE4QEEKrwCFgCBcgRcD71yy+ROEAgjwIyEoefBPSLgOicIlNwJCJREFB5AoMIrYAEQKEfA9dArt0zuBIEwAsxIGHoe3CMCrnOCQMmdgEBJROEBBCq8AhYAgXIEXA+9csvkThAII8CMhKHnwT0i4DonCJTcCQiURBQeQKDCK2ABEChHwPXQK7dM7gSBMALMSBh6HtwjAq5zgkDJnYBASUThAQQqvAIWAIFyBFwPvXLL5E4QCCPAjISh58E9IuA6JwiU3AkIlEQUHkCgwitgARAoR8D10Cu3TO4EgTACzEgYeh7cIwKuc4JAyZ2AQElE4QEEKrwCFgCBcgRcD71yy+ROEAgjwIyEoefBPSLgOicIlNwJCJREFB5AoMIrYAEQKEfA9dArt0zuBIEwAsxIGHoe3CMCrnOCQMmdgEBJROEBBCq8AhYAgXIEXA+9csvkThAII8CMhKHnwT0i4DonCJTcCQiURBQeQKDCK2ABEChHwPXQK7dM7gSBMALMSBh6HtwjAq5zgkDJnYBASUThAQQqvAIWAIFyBFwPvXLL5E4QCCPAjISh58E9IuA6JwiU3AkIlEQUHkCgwitgARAoR8D10Cu3TO4EgTACzEgYeh7cIwKuc4JAyZ2AQElE4QEEKrwCFgCBcgRcD71yy+ROEAgjwIyEoefBPSLgOicIlNwJCJREFB5AoMIrYAEQKEfA9dArt0zuBIEwAsxIGHoe3CMCrnOCQMmdgEBJROEBBCq8AhYAgXIEXA+9csvkThAII8CMhKHnwT0i4DonCJTcCQiURBQeQKDCK2ABEChHwPXQK7dM7gSBMALMSBh6HtwjAq5zgkDJnYBASUThAQQqvAIWAIFyBFwPvXLL5E4QCCPAjISh58E9IuA6JwiU3AkIlEQUHkCgwitgARAoR8D10Cu3TO4EgTACzEgYeh7cIwKuc4JAyZ2AQElE4QEEKrwCFgCBcgRcD71yy+ROEAgjwIyEoefBPSLgOicIlNwJCJREFB5AoMIrYAEQKEfA9dArt0zuBIEwAsxIGHoe3CMCrnOCQMmdgEBJROEBBCq8AhYAgXIEXA+9csvkThAII8CMhKHnwT0i4DonCJTcCQiURBQeQKDCK2ABEChHwPXQK7dM7gSBMALMSBh6HtwjAq5zgkDJnYBASUThAQQqvAIWAIFyBFwPvXLL5E4QCCPAjISh58E9IuA6JwiU3AkIlEQUHkCgwitgARAoR8D10Cu3TO4EgTACzEgYeh7cIwKuc4JAyZ2AQElE4QEEKrwCFgCBcgRcD71yy+ROEAgjwIyEoefBPSLgOicIlNwJCJREFB5AoMIrYAEQKEfA9dArt0zuBIEwAsxIGHoe3CMCrnOCQMmdgEBJROEBBCq8AhYAgXIEXA+9csvkThAII8CMhKHnwT0i4DonCJTcCQiURBQeQKDCK2ABEChHwPXQK7dM7gSBMALMSBh6HtwjAq5zgkDJnYBASUThAQQqvAIWAIFyBFwPvXLL5E4QCCPAjISh58E9IuA6JwiU3AkIlEQUHkCgwitgARAoR8D10Cu3TO4EgTACzEgYeh7cIwKuc4JAyZ2AQElE4QEEKrwCFgCBcgRcD71yy+ROEAgjwIyEoefBPSLgOicIlNwJCJREFB5AoMIrYAEQKEfA9dArt0zuBIEwAsxIGHoe3CMCrnOCQMmdgEBJROEBBCq8AhYAgXIEXA+9csvkThAII8CMhKHnwT0i4DonCJTcCQiURBQeQKDCK2ABEChHwPXQK7dM7gSBMALMSBh6HtwjAq5zgkDJnYBASUThAQQqvAIWAIFyBFwPvXLL5E4QCCPAjISh58E9IuA6JwiU3AkIlEQUHkCgwitgARAoR8D10Cu3TO4EgTACzEgYeh7cIwKuc4JAyZ2AQElE4QEEKrwCFgCBcgRcD71yy+ROEAgjwIyEoefBPSLgOicIlNwJCJREFB5AoMIrYAEQKEfA9dArt0zuBIEwAsxIGHoe3CMCrnOCQMmdgEBJROEBBCq8AhYAgXIEXA+9csvkThAII8CMhKHnwT0i4DonCJTcCQiURBQeQKDCK2ABEChHwPXQK7dM7gSBMALMSBh6HtwjAq5zgkDJnYBASUThAQQqvAIWAIFyBFwPvXLL5E4QCCPAjISh58E9IuA6JwiU3AkIlEQUHkCgwitgARAoR8D10Cu3TO4EgTACzEgYeh7cIwKuc4JAyZ2AQElE4QEEKrwCFgCBcgRcD71yy+ROEAgjwIyEoefBPSLgOicIlNwJCJREFB5AoMIrYAEQKEfA9dArt0zuBIEwAsxIGHoe3CMCrnOCQMmdgEBJROEBBCq8AhYAgXIEXA+9csvkThAII8CMhKHnwT0i4DonCJTcCQiURBQeQKDCK2ABEChHwPXQK7dM7gSBMALMSBh6HtwjAq5zgkDJnYBASUThAQQqvAIWAIFyBFwPvXLL5E4QCCPAjISh58E9IuA6JwiU3AkIlEQUHkCgwitgARAoR8D10Cu3TO4EgTACzEgYeh7cIwKuc4JAyZ2AQElE4QEEKrwCFgCBcgRcD71yy+ROEAgjwIyEoefBPSLgOicIlNwJCJREFB5AoMIrYAEQKEfA9dArt0zuBIEwAsxIGHoe3CMCrnOCQMmdgEBJROEBBCq8AhYAgXIEXA+9csvkThAII8CMhKHnwT0i4DonCJTcCQiURBQeQKDCK2ABEChHwPXQK7dM7gSBMALMSBh6HtwjAq5zgkDJnYBASUThAQQqvAIWAIFyBFwPvXLL5E4QCCPAjISh58E9IuA6JwiU3AkIlEQUHkCgwitgARAoR8D10Cu3TO4EgTACzEgYeh7cIwKuc4JAyZ2AQElE4QEEKrwCFgCBcgRcD71yy+ROEAgjwIyEoefBPSLgOicIlNwJCJREFB5AoMIrYAEQKEfA9dArt0zuBIEwAsxIGHoe3CMCrnOCQMmdgEBJROEBBCq8AhYAgXIEXA+9csvkThAII8CMhKHnwT0i4DonCJTcCQiURBQeQKDCK2ABEChHwPXQK7dM7gSBMALMSBh6HtwjAq5zgkDJnYBASUThAQQqvAIWAIFyBFwPvXLL5E4QCCPAjISh58E9IuA6JwiU3AkIlEQUHkCgwitgARAoR8D10Cu3TO4EgTACzEgYeh7cIwKuc4JAyZ2AQElE4QEEKrwCFgCBcgRcD71yy+ROEAgjwIyEoefBPSLgOicIlNwJCJREFB5AoMIrYAEQKEfA9dArt0zuBIEwAsxIGHoe3CMCrnOCQMmdgEBJROEBBCq8AhYAgXIEXA+9csvkThAII8CMhKHnwT0i4DonCJTcCQiURBQeQKDCK2ABEChHwPXQK7dM7gSBMALMSBh6HtwjAq5zgkDJnYBASUThAQQqvAIWAIFyBFwPvXLL5E4QCCPAjISh58E9IuA6JwiU3AkIlEQUHkCgwitgARAoR8D10Cu3TO4EgTACzEgYeh7cIwKuc4JAyZ2AQElE4QEEKrwCFgCBcgRcD71yy+ROEAgjwIyEoefBPSLgOicIlNwJCJREFB5AoMIrYAEQKEfA9dArt0zuBIEwAsxIGHoe3CMCrnOCQMmdgEBJROEBBCq8AhYAgXIEXA+9csvkThAII8CMhKHnwT0i4DonCJTcCQiURBQeQKDCK2ABEChHwPXQK7dM7gSBMALMSBh6HtwjAq5zgkDJnYBASUThAQQqvAIWAIFyBFwPvXLL5E4QCCPAjISh58E9IuA6JwiU3AkIlEQUHkCgwitgARAoR8D10Cu3TO4EgTACzEgYeh7cIwKuc4JAyZ2AQElE4QEEKrwCFgCBcgRcD71yy+ROEAgjwIyEoefBPSLgOicIlNwJCJREFB5AoMIrYAEQKEfA9dArt0zuBIEwAsxIGHoe3CMCrnOCQMmdgEBJROEBBCq8AhYAgXIEXA+9csvkThAII8CMhKHnwT0i4DonCJTcCQiURBQeQKDCK2ABEChHwPXQK7dM7gSBMALMSBh6HtwjAq5zgkDJnYBASUThAQQqvAIWAIFyBFwPvXLL5E4QCCPAjISh58E9IuA6JwiU3AkIlEQUHkCgwitgARAoR8D10Cu3TO4EgTACzEgYeh7cIwKuc4JAyZ2AQElE4QEEKrwCFgCBcgRcD71yy+ROEAgjwIyEoefBPSLgOicIlNwJCJREFB5AoMIrYAEQKEfA9dArt0zuBIEwAsxIGHoe3CMCrnOCQMmdgEBJROEBBCq8AhYAgXIEXA+9csvkThAII8CMhKHnwT0i4DonCJTcCQiURBQeQKDCK2ABEChHwPXQK7dM7gSBMALMSBh6HtwjAq5zgkDJnYBASUThAQQqvAIWAIFyBFwPvXLL5E4QCCPAjISh58E9IuA6JwiU3AkIlEQUHkCgwitgARAoR8D10Cu3TO4EgTACzEgYeh7cIwKuc4JAyZ2AQElE4QEEKrwCFgCBcgRcD71yy+ROEAgjwIyEoefBPSLgOicIlNwJCJREFB5YW6B27Nhx8WAw+HhK6azJEg+mlC4ZjUbfmy55cXHxo03TvHTy3+9LKb1wNBrdflA5AAAgAElEQVR9dfr3a9zj+tFodG3GS96WUjqUUnow4x5cCoGNTMD10NvI4Hhtc0OAGZmbqnmhGQRc5wSBks0gUBJReODxAjUVn7Ztdy0tLX2gW+JEln54KlHD4fC6lNKrptK0xt8/I6X0mZTSrZ00rXXPdbx0BGod0Lhkrgi4HnpzRZIXu1EJMCMbtVleV0kCrnOCQMmqECiJKDzweIGayNElK3/iNBGgD43H41cMBoOvdHLUtu1bpoI1HA5PCNP0n611j7X+2YwvH4GaERjxuSPgeujNHU1e8EYkwIxsxFZ5TaUJuM4JAiXrQqAkovCA7TNQKwWqW/JgMDghUwcOHPj09CVMfgp1d/cTp+7/7v750tLSZdO/n9xjKaV06cq3+s2AAIGaARbRuSTgeujNJVFe9EYjwIxstEZ5PR4EXOcEgZKVIVASUXjAJlAr37LXtu3FTdO8Y/VnnqbS1DTNVSmlT3T/WfmZp5UStlK8ZkCAQM0Ai+hcEnA99OaSKC96oxFgRjZao7weDwKuc4JAycoQKIkoPKAFanFx8ZVN07y/bdtf6N6yN/nvCFR4dywAAo8j4HrowRsCG4AAM7IBSuQluBNwnRMESvaHQElE4YFTC9RUnlJKj36DnoNAdd/0d7YBxTkppe+mlI4ZsjNHzvtHb+ruzx9B4L5/c8O3gFQtgW4PP5BSOlrtClkYBGIJuM8IZ4kumHNEMwpOuM7JthvuuH7hzLOvDH6N1T6+XT527x3XXHBxtQtkYR2Bs5qTcVhLnrrsyd6Kl/EZqC3GLi5MKXVfYOHyNebPv/HOlw1Of8JtxrXMZeyh+7+89e5fubTrgD91Ejh38j8yHKlzeawKAuEE3Gfkor333Nk0zQXhr7TWBbTLNx/c/ZzdtS6PdZ0g4Don22/64p40GAxhvTaBtm0P3bF763PhUzWBc9cUqNVv21v5ElZ/4173dxvhW/i2773n8tQ0t1ddV/DijrXHnnnn7gv+IngZPP7kBFzfdgF4CGwAAu4zctG+Q19oUvrRDcDK5SU0TTrw2Z3nL7rcnJuWIuA6J7yFT9bEW/gkovCA7fdArV7mRvw9UAiU3owIlGYUnHA99IJfG4+HQAkC7jOCQJ26JgSqxDZ2v4frnCBQsj8ESiIKDzxeoCZvxXvpWkubfpFE93ercvet/la+6S/P7d4nOLnXo5+jWufLdv0WPgRKt4JAaUbBCddDL/i18XgIlCDgPiMIFAJVYqMG38N1ThAo2S4CJRGFB/S38IUv8b8sAIEKLgOBCi5AP9710NOPJwGB6gm4zwgChUBVPwV6ga5zgkDJAhAoiSg8gEBNK+AnUHozIlCaUXDC9dALfm08HgIlCLjPCAKFQJXYqMH3cJ0TBEq2i0BJROEBBAqBsm9CBMrOKijpeugFvSYeC4GSBNxnBIFCoEpu2KB7uc4JAiVbRaAkovAAAoVA2TchAmVnFZR0PfSCXhOPhUBJAu4zgkAhUCU3bNC9XOcEgZKtIlASUXgAgUKg7JsQgbKzCkq6HnpBr4nHQqAkAfcZQaAQqJIbNuhernOCQMlWESiJKDyAQCFQ9k2IQNlZBSVdD72g18RjIVCSgPuMIFAIVMkNG3Qv1zlBoGSrCJREFB5AoBAo+yZEoOysgpKuh17Qa+KxEChJwH1GECgEquSGDbqX65wgULJVBEoiCg8gUAiUfRMiUHZWQUnXQy/oNfFYCJQk4D4jCBQCVXLDBt3LdU4QKNkqAiURhQcQKATKvgkRKDuroKTroRf0mngsBEoScJ8RBAqBKrlhg+7lOicIlGwVgZKIwgMIFAJl34QIlJ1VUNL10At6TTwWAiUJuM8IAoVAldywQfdynRMESraKQElE4QEECoGyb0IEys4qKOl66AW9Jh4LgZIE3GcEgUKgSm7YoHu5zgkCJVtFoCSi8AAChUDZNyECZWcVlHQ99IJeE4+FQEkC7jOCQCFQJTds0L1c5wSBkq0iUBJReACBQqDsmxCBsrMKSroeekGvicdCoCQB9xlBoBCokhs26F6uc4JAyVYRKIkoPIBAIVD2TYhA2VkFJV0PvaDXxGMhUJKA+4wgUAhUyQ0bdC/XOUGgZKsIlEQUHkCgECj7JkSg7KyCkq6HXtBr4rEQKEnAfUYQKASq5IYNupfrnCBQslUESiIKDyBQCJR9EyJQdlZBSddDL+g18VgIlCTgPiMIFAJVcsMG3ct1ThAo2SoCJRGFBxAoBMq+CREoO6ugpOuhF/SaeCwEShJwnxEECoEquWGD7uU6JwiUbBWBkojCAwgUAmXfhAiUnVVQ0vXQC3pNPBYCJQm4zwgChUCV3LBB93KdEwRKtopASUThAQQKgbJvQgTKzioo6XroBb0mHguBkgTcZwSBQqBKbtige7nOCQIlW0WgJKLwAAKFQNk3IQJlZxWUdD30gl4Tj4VASQLuM4JAIVAlN2zQvVznBIGSrSJQElF4AIFCoOybEIGyswpKuh56Qa+Jx0KgJAH3GUGgEKiSGzboXq5zgkDJVhEoiSg8gEAhUPZNiEDZWQUlXQ+9oNfEYyFQkoD7jCBQCFTJDRt0L9c5QaBkqwiURBQeQKAQKPsmRKDsrIKSrode0GvisRAoScB9RhAoBKrkhg26l+ucIFCyVQRKIgoPIFAIlH0TIlB2VkFJ10Mv6DXxWAiUJOA+IwgUAlVywwbdy3VOECjZKgIlEYUHECgEyr4JESg7q6Ck66EX9Jp4LARKEnCfEQQKgSq5YYPu5TonCJRsFYGSiMIDCBQCZd+ECJSdVVDS9dALek08FgIlCbjPCAKFQJXcsEH3cp0TBEq2ikBJROEBBAqBsm9CBMrOKijpeugFvSYeC4GSBNxnBIFCoEpu2KB7uc4JAiVbRaAkovAAAoVA2TchAmVnFZR0PfSCXhOPhUBJAu4zgkAhUCU3bNC9XOcEgZKtIlASUXgAgUKg7JsQgbKzCkq6HnpBr4nHQqAkAfcZQaAQqJIbNuhernOCQMlWESiJKDyAQCFQ9k2IQNlZBSVdD72g18RjIVCSgPuMIFAIVMkNG3Qv1zlBoGSrCJREFB5AoBAo+yZEoOysgpKuh17Qa+KxEChJwH1GECgEquSGDbqX65wgULJVBEoiCg8gUAiUfRMiUHZWQUnXQy/oNfFYCJQk4D4jCBQCVXLDBt3LdU4QKNkqAiURhQcQKATKvgkRKDuroKTroRf0mngsBEoScJ8RBAqBKrlhg+7lOicIlGwVgZKIwgMIFAJl34QIlJ1VUNL10At6TTwWAiUJuM8IAoVAldywQfdynRMESraKQElE4QEECoGyb0IEys4qKOl66AW9Jh4LgZIE3GcEgUKgSm7YoHu5zgkCJVtFoCSi8AAChUDZNyECZWcVlHQ99La969BTF7akQ0GvrSePHb/u4K5n39qTxc7jMl1npAOKQCFQG2CwXOcEgZI7BIGSiMIDCBQCZd+ECJSdVVDS9dCbCNS3g15bTx47vgqBqroq1xlBoHT3TZMOfHbn+Ys6SSKQgOucIFCyWQRKIgoPIFAIlH0TIlB2VkFJ10MPgbK0ikBZKAVmXGcEgdLNIlCaUQUJ1zlBoGTDCJREFB5AoBAo+yZEoOysgpKuhx4CZWkVgbJQCsy4zggCpZtFoDSjChKuc4JAyYYRKIkoPIBAIVD2TYhA2VkFJV0PPQTK0ioCZaEUmHGdEQRKN4tAaUYVJFznBIGSDSNQElF4AIFCoOybEIGyswpKuh56CJSlVQTKQikw4zojCJRuFoHSjCpIuM4JAiUbRqAkovAAAoVA2TchAmVnFZR0PfQQKEurCJSFUmDGdUYQKN0sAqUZVZBwnRMESjaMQElE4QEECoGyb0IEys4qKOl66CFQllYRKAulwIzrjCBQulkESjOqIOE6JwiUbBiBkojCAwgUAmXfhAiUnVVQ0vXQQ6AsrSJQFkqBGdcZQaB0swiUZlRBwnVOECjZMAIlEYUHECgEyr4JESg7q6Ck66GHQFlaRaAslAIzrjOCQOlmESjNqIKE65wgULJhBEoiCg8gUAiUfRMiUHZWQUnXQw+BsrSKQFkoBWZcZwSB0s0iUJpRBQnXOUGgZMMIlEQUHkCgECj7JkSg7KyCkq6HHgJlaRWBslAKzLjOCAKlm0WgNKMKEq5zgkDJhhEoiSg8gEAhUPZNiEDZWQUlXQ89BMrSKgJloRSYcZ0RBEo3i0BpRhUkXOcEgZINI1ASUXgAgUKg7JsQgbKzCkq6HnoIlKVVBMpCKTDjOiMIlG4WgdKMKki4zgkCJRtGoCSi8AAChUDZNyECZWcVlHQ99BAoS6sIlIVSYMZ1RhAo3SwCpRlVkHCdEwRKNoxASUThAQQKgbJvQgTKzioo6XroIVCWVhEoC6XAjOuMIFC6WQRKM6og4TonCJRsGIGSiMIDCBQCZd+ECJSdVVDS9dBDoCytIlAWSoEZ1xlBoHSzCJRmVEHCdU4QKNkwAiURhQcQKATKvgkRKDuroKTroYdAWVpFoCyUAjOuM4JA6WYRKM2ogoTrnCBQsmEESiIKDyBQCJR9EyJQdlZBSddDD4GytIpAWSgFZlxnBIHSzSJQmlEFCdc5QaBkwwiURBQeQKAQKPsmRKDsrIKSroceAmVpFYGyUArMuM4IAqWbRaA0owoSrnOCQMmGESiJKDyAQCFQ9k2IQNlZBSVdDz0EytIqAmWhFJhxnREESjeLQGlGFSRc5wSBkg0jUBJReACBQqDsmxCBsrMKSroeegiUpVUEykIpMOM6IwiUbhaB0owqSLjOCQIlG0agJKLwAAKFQNk3IQJlZxWUdD30EChLqwiUhVJgxnVGECjdLAKlGVWQcJ0TBEo2jEBJROEBBAqBsm9CBMrOKijpeughUJZWESgLpcCM64wgULpZBEozqiDhOicIlGwYgZKIwgMIFAJl34QIlJ1VUNL10EOgLK0iUBZKgRnXGUGgdLMIlGZUQcJ1ThAo2TACJRGFBxAoBMq+CREoO6ugpOuhh0BZWkWgLJQCM64zgkDpZhEozaiChOucIFCyYQRKIgoPIFAIlH0TIlB2VkFJ10MPgbK0ikBZKAVmXGcEgdLNIlCaUQUJ1zlBoGTDCJREFB5AoBAo+yZEoOysgpKuhx4CZWkVgbJQCsy4zggCpZtFoDSjChKuc4JAyYYRKIkoPIBAIVD2TYhA2VkFJV0PPQTK0ioCZaEUmHGdEQRKN4tAaUYVJFznBIGSDSNQElF4AIFCoOybEIGyswpKuh56CJSlVQTKQikw4zojCJRuFoHSjCpIuM4JAiUbRqAkovAAAoVA2TchAmVnFZR0PfQQKEurCJSFUmDGdUYQKN0sAqUZVZBwnRMESjaMQElE4QEECoGyb0IEys4qKOl66CFQllYRKAulwIzrjCBQulkESjOqIOE6JwiUbBiBkojCAwgUAmXfhAiUnVVQ0vXQQ6AsrSJQFkqBGdcZQaB0swiUZlRBwnVOECjZMAIlEYUHECgEyr4JESg7q6Ck66GHQFlaRaAslAIzrjOCQOlmESjNqIKE65wgULJhBEoiCg8gUAiUfRMiUHZWQUnXQw+BsrSKQFkoBWZcZwSB0s0iUJpRBQnXOUGgZMMIlEQUHkCgECj7JkSg7KyCkq6HHgJlaRWBslAKzLjOCAKlm0WgNKMKEq5zgkDJhhEoiSg8gEAhUPZNiEDZWQUlXQ89BMrSKgJloRSYcZ0RBEo3i0BpRhUkXOcEgZINI1ASUXgAgUKg7JsQgbKzCkq6HnoIlKVVBMpCKTDjOiMIlG4WgdKMKki4zgkCJRtGoCSi8AAChUDZNyECZWcVlHQ99BAoS6sIlIVSYMZ1RhAo3SwCpRlVkHCdEwRKNoxASUThAQQKgbJvQgTKzioo6XroIVCWVhEoC6XAjOuMIFC6WQRKM6og4TonCJRsGIGSiMIDCBQCZd+ECJSdVVDS9dBDoCytIlAWSoEZ1xlBoHSzCJRmVEHCdU4QKNkwAiURhQcQKATKvgkRKDuroKTroYdAWVpFoCyUAjOuM4JA6WYRKM2ogoTrnCBQsmEESiIKDyBQCJR9EyJQdlZBSddDD4GytIpAWSgFZlxnBIHSzSJQmlEFCdc5QaBkwwiURBQeQKAQKPsmRKDsrIKSroceAmVpFYGyUArMuM4IAqWbRaA0owoSrnOCQMmGESiJKDyAQCFQ9k2IQNlZBSVdDz0EytIqAmWhFJhxnREESjeLQGlGFSRc5wSBkg0jUBJReACBQqDsmxCBsrMKSroeegiUpVUEykIpMOM6IwiUbhaB0owqSLjOCQIlG0agJKLwAAKFQNk3IQJlZxWUdD30EChLqwiUhVJgxnVGECjdLAKlGVWQcJ0TBEo2jEBJROEBBAqBsm9CBMrOKijpeughUJZWESgLpcCM64wgULpZBEozqiDhOicIlGwYgZKIwgMIFAJl34QIlJ1VUNL10EOgLK0iUBZKgRnXGUGgdLMIlGZUQcJ1ThAo2TACJRGFBxAoBMq+CREoO6ugpOuhh0BZWkWgLJQCM64zgkDpZhEozaiChOucIFCyYQRKIgoPIFAIlH0TIlB2VkFJ10MPgbK0ikBZKAVmXGcEgdLNIlCaUQUJ1zlBoGTDCJREFB5AoBAo+yZEoOysgpKuhx4CZWkVgbJQCsy4zggCpZtFoDSjChKuc4JAyYYRKIkoPKAFanFx8aNN09w9Go2unS53x44dFw8Gg4+nlM5a8RIeHI/HLz5w4MCnu3+2Rub6lfdYx0vfllI6lFJ6cB3Xyku2773n8tQ0t8vgHAcQqOrLdz30EChL/wiUhVJgxnVGECjdLAKlGVWQcJ0TBEo2jEBJROGBUwvURJ5emlJ6jPwsLi6+smmad6SUXjgajb66+mUMh8NnpJQ+k1K6tZOmqUy1bbtraWnpA+t82QjUOsGVugyBKkXS7T6uhx4CZekNgbJQCsy4zggCpZtFoDSjChKuc4JAyYYRKIkoPLC2QK0QoLNTSt9PKf3myp8eDYfD61JKl3T/GY1G31tDoB739+oaAwoEygDJM4JAedItcm/XQw+BsnSEQFkoBWZcZwSB0s0iUJpRBQnXOUGgZMMIlEQUHjipQF3Xtu0FTdNclVL6RPeflQLV/WSqW/rS0tJla72Etf5+8lOopZTSpWv91MqAAoEyQPKMIFCedIvc2/XQQ6AsHSFQFkqBGdcZQaB0swiUZlRBwnVOECjZMAIlEYUHTv0WvuFw+MTVArXin21fsfxHP/+01jVdbiJQHxqPx6+Yfk5qxpePQM0IrHQcgSpNtPj9XA89BMrSFwJloRSYcZ0RBEo3i0BpRhUkXOcEgZINI1ASUXhgXQJ14vNNbdt+dvoTqMlnovZ1XyIxGAzuWuunVghUeNnZC0CgshF638D10EOgLPUhUBZKgRnXGUGgdLMIlGZUQcJ1ThAo2TACJRGFB2YXqLWWPP2pU9u23zjZ2/5OIVDdN/l1n7VSf85JKX03pXRMBdfz9xe+9WMvOeNpzxmt59p5ueabn7r1BV+/7Ve/Ni+vt4evs5uRB1JKRz3Wfs4lw6c8/eVv7v4HEv6chMAj37739Z9/24v4Ns96d4jrjJwQqHff/clmYdPWehHErmz5ke9/8HNveP6bY1fB0wUB1znZdsMd1y+cefaVtLA2gXb52L13XHPBxfCpmsBZzamWd7K34611zcrPPc34GagtRkQXppS+4vU15s+/8c6XDU5/wm3Gtcxl7KH7v7z17l+5tOuAP3USOHfyPzIc8Vje1jd++KlnP3vb1z3uvVHuuXzkoV/63Ot+/P0b5fVswNfhOiMnBGrvPXc2TXPBBmRX5iW1yzcf3P2c3WVuxl2cCLjOyfabvrgnDQZDp7X3/rZt2x66Y/fW5/b+hWzsF3DuzAK11k+SVovWWt+4x7fw9X8n8Ra+6jt0fdsFb+Gz9M9b+CyUAjOuM3JCoPYd+kKT0o8GvsaqH81b+KquZ7o41znhLXxyD/AWPokoPDD7W/hWvl1v+hmoiRy9avp7ofg9UOHFuiwAgXLBWvKmroceAmWpCoGyUArMuM4IAqWbRaA0owoSrnOCQMmGESiJKDwwu0B1S17jm/juW/1Ldae/PDel1H3GqfvzmF/Gu46XzrfwrQNayUsQqJI0Xe7leughUJbOECgLpcCM64wgULpZBEozqiDhOicIlGwYgZKIwgOnFqjw5T12AQhUcCEIVHAB+vGuhx4CpQtICYGyUArMuM4IAqWbRaA0owoSrnOCQMmGESiJKDyAQE0r2L73nstT0/DtWafYkwhU+MCqBbgeegiUwt/9PQJloRSYcZ0RBEo3i0BpRhUkXOcEgZINI1ASUXgAgUKg7JsQgbKzCkq6HnoIlKVVBMpCKTDjOiMIlG4WgdKMKki4zgkCJRtGoCSi8AAChUDZNyECZWcVlHQ99BAoS6sIlIVSYMZ1RhAo3SwCpRlVkHCdEwRKNoxASUThAQQKgbJvQgTKzioo6XroIVCWVhEoC6XAjOuMIFC6WQRKM6og4TonCJRsGIGSiMIDCBQCZd+ECJSdVVDS9dBDoCytIlAWSoEZ1xlBoHSzCJRmVEHCdU4QKNkwAiURhQcQKATKvgkRKDuroKTroYdAWVpFoCyUAjOuM4JA6WYRKM2ogoTrnCBQsmEESiIKDyBQCJR9EyJQdlZBSddDD4GytIpAWSgFZlxnBIHSzSJQmlEFCdc5QaBkwwiURBQeQKAQKPsmRKDsrIKSroceAmVpFYGyUArMuM4IAqWbRaA0owoSrnOCQMmGESiJKDyAQCFQ9k2IQNlZBSVdDz0EytIqAmWhFJhxnREESjeLQGlGFSRc5wSBkg0jUBJReACBQqDsmxCBsrMKSroeegiUpVUEykIpMOM6IwiUbhaB0owqSLjOCQIlG0agJKLwAAKFQNk3IQJlZxWUdD30EChLqwiUhVJgxnVGECjdLAKlGVWQcJ0TBEo2jEBJROEBBAqBsm9CBMrOKijpeughUJZWESgLpcCM64wgULpZBEozqiDhOicIlGwYgZKIwgMIFAJl34QIlJ1VUNL10EOgLK0iUBZKgRnXGUGgdLMIlGZUQcJ1ThAo2TACJRGFBxAoBMq+CREoO6ugpOuhh0BZWkWgLJQCM64zgkDpZhEozaiChOucIFCyYQRKIgoPIFAIlH0TIlB2VkFJ10MPgbK0ikBZKAVmXGcEgdLNIlCaUQUJ1zlBoGTDCJREFB5AoBAo+yZEoOysgpKuhx4CZWkVgbJQCsy4zggCpZtFoDSjChKuc4JAyYYRKIkoPIBAIVD2TYhA2VkFJV0PPQTK0ioCZaEUmHGdEQRKN4tAaUYVJFznBIGSDSNQElF4AIFCoOybEIGyswpKuh56CJSlVQTKQikw4zojCJRuFoHSjCpIuM4JAiUbRqAkovAAAoVA2TchAmVnFZR0PfQQKEurCJSFUmDGdUYQKN0sAqUZVZBwnRMESjaMQElE4QEECoGyb0IEys4qKOl66CFQllYRKAulwIzrjCBQulkESjOqIOE6JwiUbBiBkojCAwgUAmXfhAiUnVVQ0vXQQ6AsrSJQFkqBGdcZQaB0swiUZlRBwnVOECjZMAIlEYUHECgEyr4JESg7q6Ck66GHQFlaRaAslAIzrjOCQOlmESjNqIKE65wgULJhBEoiCg8gUAiUfRMiUHZWQUnXQw+BsrSKQFkoBWZcZwSB0s0iUJpRBQnXOUGgZMMIlEQUHkCgECj7JkSg7KyCkq6HHgJlaRWBslAKzLjOCAKlm0WgNKMKEq5zgkDJhhEoiSg8gEAhUPZNiEDZWQUlXQ89BMrSKgJloRSYcZ0RBEo3i0BpRhUkXOcEgZINI1ASUXgAgUKg7JsQgbKzCkq6HnoIlKVVBMpCKTDjOiMIlG4WgdKMKki4zgkCJRtGoCSi8AAChUDZNyECZWcVlHQ99BAoS6sIlIVSYMZ1RhAo3SwCpRlVkHCdEwRKNoxASUThAQQKgbJvQgTKzioo6XroIVCWVhEoC6XAjOuMIFC6WQRKM6og4TonCJRsGIGSiMIDCBQCZd+ECJSdVVDS9dBDoCytIlAWSoEZ1xlBoHSzCJRmVEHCdU4QKNkwAiURhQcQKATKvgkRKDuroKTroYdAWVpFoCyUAjOuM4JA6WYRKM2ogoTrnCBQsmEESiIKDyBQCJR9EyJQdlZBSddDD4GytIpAWSgFZlxnBIHSzSJQmlEFCdc5QaBkwwiURBQeQKAQKPsmRKDsrIKSroceAmVpFYGyUArMuM4IAqWbRaA0owoSrnOCQMmGESiJKDyAQCFQ9k2IQNlZBSVdDz0EytIqAmWhFJhxnREESjeLQGlGFSRc5wSBkg0jUBJReACBQqDsmxCBsrMKSroeegiUpVUEykIpMOM6IwiUbhaB0owqSLjOCQIlG0agJKLwAAKFQNk3IQJlZxWUdD30EChLqwiUhVJgxnVGECjdLAKlGVWQcJ0TBEo2jEBJROEBBAqBsm9CBMrOKijpeughUJZWESgLpcCM64wgULpZBEozqiDhOicIlGwYgZKIwgMIFAJl34QIlJ1VUNL10EOgLK0iUBZKgRnXGUGgdLMIlGZUQcJ1ThAo2TACJRGFBxAoBMq+CREoO6ugpOuhh0BZWkWgLJQCM64zgkDpZhEozaiChOucIFCyYQRKIgoPIFAIlH0TIlB2VkFJ10MPgbK0ikBZKAVmXGcEgdLNIlCaUQUJ1zlBoGTDCJREFB5AoBAo+yZEoOysgpKuhx4CZWkVgbJQCsy4zggCpZtFoDSjChKuc4JAyYYRKIkoPIBAIVD2TYhA2VkFJV0PPQTK0ioCZaEUmHGdEQRKN4tAaUYVJFznBIGSDSNQElF4AIFCoOybEIGyswpKuh56CJSlVQTKQikw4zojCJRuFoHSjCpIuM4JAiUbRqAkovAAAoVA2TchAmVnFZR0PfQQKEurCJSFUmDGdXciiWcAACAASURBVEYQKN0sAqUZVZBwnRMESjaMQElE4QEECoGyb0IEys4qKOl66CFQllYRKAulwIzrjCBQulkESjOqIOE6JwiUbBiBkojCAwgUAmXfhAiUnVVQ0vXQQ6AsrSJQFkqBGdcZQaB0swiUZlRBwnVOECjZMAIlEYUHECgEyr4JESg7q6Ck66GHQFlaRaAslAIzrjOCQOlmESjNqIKE65wgULJhBEoiCg8gUAiUfRMiUHZWQUnXQw+BsrSKQFkoBWZcZwSB0s0iUJpRBQnXOUGgZMMIlEQUHkCgECj7JkSg7KyCkq6HHgJlaRWBslAKzLjOCAKlm0WgNKMKEq5zgkDJhhEoiSg8gEAhUPZNiEDZWQUlXQ89BMrSKgJloRSYcZ0RBEo3i0BpRhUkXOcEgZINI1ASUXgAgUKg7JsQgbKzCkq6HnoIlKVVBMpCKTDjOiMIlG4WgdKMKki4zgkCJRtGoCSi8AAChUDZNyECZWcVlHQ99BAoS6sIlIVSYMZ1RhAo3SwCpRlVkHCdEwRKNoxASUThAQQKgbJvQgTKzioo6XroIVCWVhEoC6XAjOuMIFC6WQRKM6og4TonCJRsGIGSiMIDCBQCZd+ECJSdVVDS9dBDoCytIlAWSoEZ1xlBoHSzCJRmVEHCdU4QKNkwAiURhQcQKATKvgkRKDuroKTroYdAWVpFoCyUAjOuM4JA6WYRKM2ogoTrnCBQsmEESiIKDyBQCJR9EyJQdlZBSddDD4GytIpAWSgFZlxnBIHSzSJQmlEFCdc5QaBkwwiURBQeQKAQKPsmRKDsrIKSroceAmVpFYGyUArMuM4IAqWbRaA0owoSrnOCQMmGESiJKDyAQCFQ9k2IQNlZBSVdDz0EytIqAmWhFJhxnREESjeLQGlGFSRc5wSBkg0jUBJReACBQqDsmxCBsrMKSroeegiUpVUEykIpMOM6IwiUbhaB0owqSLjOCQIlG0agJKLwAAKFQNk3IQJlZxWUdD30EChLqwiUhVJgxnVGECjdLAKlGVWQcJ0TBEo2jEBJROEBBAqBsm9CBMrOKijpeughUJZWESgLpcCM64wgULpZBEozqiDhOicIlGwYgZKIwgMIFAJl34QIlJ1VUNL10EOgLK0iUBZKgRnXGUGgdLMIlGZUQcJ1ThAo2TACJRGFBxAoBMq+CREoO6ugpOuhh0BZWkWgLJQCM64zgkDpZhEozaiChOucIFCyYQRKIgoPIFAIlH0TIlB2VkFJ10MPgbK0ikBZKAVmXGcEgdLNIlCaUQUJ1zlBoGTDCJREFB5AoBAo+yZEoOysgpKuhx4CZWkVgbJQCsy4zggCpZtFoDSjChKuc4JAyYYRKIkoPIBAIVD2TYhA2VkFJV0PPQTK0ioCZaEUmHGdEQRKN4tAaUYVJFznBIGSDSNQElF4AIFCoOybEIGyswpKuh56CJSlVQTKQikw4zojCJRuFoHSjCpIuM4JAiUbRqAkovAAAoVA2TchAmVnFZR0PfQQKEurCJSFUmDGdUYQKN0sAqUZVZBwnRMESjaMQElE4QEECoGyb0IEys4qKOl66CFQllYRKAulwIzrjCBQulkESjOqIOE6JwiUbBiBkojCAwgUAmXfhAiUnVVQ0vXQQ6AsrSJQFkqBGdcZQaB0swiUZlRBwnVOECjZMAIlEYUHECgEyr4JESg7q6Ck66GHQFlaRaAslAIzrjOCQOlmESjNqIKE65wgULJhBEoiCg8gUAiUfRMiUHZWQUnXQw+BsrSKQFkoBWZcZwSB0s0iUJpRBQnXOUGgZMMIlEQUHkCgECj7JkSg7KyCkq6HHgJlaRWBslAKzLjOCAKlm0WgNKMKEq5zgkDJhhEoiSg8gEAhUPZNiEDZWQUlXQ89BMrSKgJloRSYcZ0RBEo3i0BpRhUkXOcEgZINI1ASUXgAgUKg7JsQgbKzCkq6HnoIlKVVBMpCKTDjOiMIlG4WgdKMKki4zgkCJRtGoCSi8AAChUDZNyECZWcVlHQ99BAoS6sIlIVSYMZ1RhAo3SwCpRlVkHCdEwRKNoxASUThAQQKgbJvQgTKzioo6XroIVCWVhEoC6XAjOuMIFC6WQRKM6og4TonCJRsGIGSiMIDCBQCZd+ECJSdVVDS9dBDoCytIlAWSoEZ1xlBoHSzCJRmVEHCdU4QKNkwAiURhQcQKATKvgkRKDuroKTroYdAWVpFoCyUAjOuM4JA6WYRKM2ogoTrnCBQsmEESiIKDyBQCJR9EyJQdlZBSddDD4GytIpAWSgFZlxnBIHSzSJQmlEFCdc5QaBkwwiURBQeQKAQKPsmRKDsrIKSroceAmVpFYGyUArMuM4IAqWbRaA0owoSrnOCQMmGESiJKDyAQCFQ9k2IQNlZBSVdDz0EytIqAmWhFJhxnREESjeLQGlGFSRc5wSBkg0jUBJReACBQqDsmxCBsrMKSroeegiUpVUEykIpMOM6IwiUbhaB0owqSLjOCQIlG0agJKLwAAKFQNk3IQJlZxWUdD30EChLqwiUhVJgxnVGECjdLAKlGVWQcJ0TBEo2jEBJROEBBAqBsm9CBMrOKijpeughUJZWESgLpcCM64wgULpZBEozqiDhOicIlGwYgZKIwgMIFAJl34QIlJ1VUNL10EOgLK0iUBZKgRnXGUGgdLMIlGZUQcJ1ThAo2TACJRGFBxAoBMq+CREoO6ugpOuhh0BZWkWgLJQCM64zgkDpZhEozaiChOucIFCyYQRKIgoPaIFaXFz8aNM0d49Go2tXLnfyz186+Wf3pZReOBqNvjrN7Nix4+LBYPDxlNJZk392/ep7zPjyt6WUDqWUHpzxOlN8+957Lk9Nc7spPKchBKr64l0PPQTK0j8CZaEUmHGdEQRKN4tAaUYVJFznBIGSDSNQElF44NQCtUKSHiM/w+HwupTSq6bSNMn9cErpktFo9L3hcPiMlNJnUkq3dtI0lam2bXctLS19YJ0vG4FaJ7hSlyFQpUi63cf10EOgLL0hUBZKgRnXGUGgdLMIlGZUQcJ1ThAo2TACJRGFB9YWqBUCdHZK6fsppd+c/vRo+ndt275lKkOr/9lEsC6ZClX3Mtf6ZzO+fARqRmCl4whUaaLF7+d66CFQlr4QKAulwIzrjCBQulkESjOqIOE6JwiUbBiBkojCAycVqOvatr2gaZqrUkqf6P4zFajJT5M+NB6PX3HgwIFPT1/Cyrf6df9398+XlpYum/795LqllNKlK9/qNwMCBGoGWB5RBMqDatF7uh56CJSlKwTKQikw4zojCJRuFoHSjCpIuM4JAiUbRqAkovDAqd/CNxwOn7haoBYXF1/ZNM07Vn/maSpNa0lX9zJPJl4zIECgZoDlEUWgPKgWvafroYdAWbpCoCyUAjOuM4JA6WYRKM2ogoTrnCBQsmEESiIKDyBQ0wr4Egm9GREozSg44XroIVCWdhEoC6XAjOuMIFC6WQRKM6og4TonCJRsGIGSiMIDVQhU9y193Wet1J9zUkrfTSkdU8H1/P2Fb/3YS8542nNG67l2Xq755qdufcHXb/vVr83L6+3h6+xm5IGU0lGPtZ9zyfApT3/5m+/yuPdGuecj37739Z9/24v4Ns96C3WdkRMC9e67P9ksbNpaL4LYlS0/8v0Pfu4Nz39z7Cp4uiDgOifbbrjj+oUzz76SFtYm0C4fu/eOay64GD5VEzirOdXy1noLn8NnoLYYEV2YUvqK19eYP//GO182OP0JtxnXMpexh+7/8ta7f+XSrgP+1Eng3Mn/yHDEY3lb3/jhp5797G1f97j3Rrnn8pGHfulzr/vx92+U17MBX4frjJwQqL333Nk0zQUbkF2Zl9Qu33xw93N2l7kZd3Ei4Don22/64p40GAyd1t7727Zte+iO3Vuf2/sXsrFfwLkzCxTfwrexd8SpXh1v4au+e9e3XfAWPkv/vIXPQikw4zojJwRq36EvNCn9aOBrrPrRvIWv6nqmi3OdE97CJ/cAb+GTiMIDs7+Fr1syvwcqvLiQBSBQIdhneajroYdAWapAoCyUAjOuM4JA6WYRKM2ogoTrnCBQsmEESiIKD6xPoLplr/glu91/vW/1t/JNf3luSqn7jFP35zG/jHcdL51v4VsHtJKXIFAlabrcy/XQQ6AsnSFQFkqBGdcZQaB0swiUZlRBwnVOECjZMAIlEYUHTi1Q4ct77AIQqOBCEKjgAvTjXQ89BEoXkBICZaEUmHGdEQRKN4tAaUYVJFznBIGSDSNQElF4AIGaVsDXmOvNiEBpRsEJ10MPgbK0i0BZKAVmXGcEgdLNIlCaUQUJ1zlBoGTDCJREFB5AoBAo+yZEoOysgpKuhx4CZWkVgbJQCsy4zggCpZtFoDSjChKuc4JAyYYRKIkoPIBAIVD2TYhA2VkFJV0PPQTK0ioCZaEUmHGdEQRKN4tAaUYVJFznBIGSDSNQElF4AIFCoOybEIGyswpKuh56CJSlVQTKQikw4zojCJRuFoHSjCpIuM4JAiUbRqAkovAAAoVA2TchAmVnFZR0PfQQKEurCJSFUmDGdUYQKN0sAqUZVZBwnRMESjaMQElE4QEECoGyb0IEys4qKOl66CFQllYRKAulwIzrjCBQulkESjOqIOE6JwiUbBiBkojCAwgUAmXfhAiUnVVQ0vXQQ6AsrSJQFkqBGdcZQaB0swiUZlRBwnVOECjZMAIlEYUHECgEyr4JESg7q6Ck66GHQFlaRaAslAIzrjOCQOlmESjNqIKE65wgULJhBEoiCg8gUAiUfRMiUHZWQUnXQw+BsrSKQFkoBWZcZwSB0s0iUJpRBQnXOUGgZMMIlEQUHkCgECj7JkSg7KyCkq6HHgJlaRWBslAKzLjOCAKlm0WgNKMKEq5zgkDJhhEoiSg8gEAhUPZNiEDZWQUlXQ89BMrSKgJloRSYcZ0RBEo3i0BpRhUkXOcEgZINI1ASUXgAgUKg7JsQgbKzCkq6HnoIlKVVBMpCKTDjOiMIlG4WgdKMKki4zgkCJRtGoCSi8AAChUDZNyECZWcVlHQ99BAoS6sIlIVSYMZ1RhAo3SwCpRlVkHCdEwRKNoxASUThAQQKgbJvQgTKzioo6XroIVCWVhEoC6XAjOuMIFC6WQRKM6og4TonCJRsGIGSiMIDCBQCZd+ECJSdVVDS9dBDoCytIlAWSoEZ1xlBoHSzCJRmVEHCdU4QKNkwAiURhQcQKATKvgkRKDuroKTroYdAWVpFoCyUAjOuM4JA6WYRKM2ogoTrnCBQsmEESiIKDyBQCJR9EyJQdlZBSddDD4GytIpAWSgFZlxnBIHSzSJQmlEFCdc5QaBkwwiURBQeQKAQKPsmRKDsrIKSroceAmVpFYGyUArMuM4IAqWbRaA0owoSrnOCQMmGESiJKDyAQCFQ9k2IQNlZBSVdDz0EytIqAmWhFJhxnREESjeLQGlGFSRc5wSBkg0jUBJReACBQqDsmxCBsrMKSroeegiUpVUEykIpMOM6IwiUbhaB0owqSLjOCQIlG0agJKLwAAKFQNk3IQJlZxWUdD30EChLqwiUhVJgxnVGECjdLAKlGVWQcJ0TBEo2jEBJROEBBAqBsm9CBMrOKijpeughUJZWESgLpcCM64wgULpZBEozqiDhOicIlGwYgZKIwgMIFAJl34QIlJ1VUNL10EOgLK0iUBZKgRnXGUGgdLMIlGZUQcJ1ThAo2TACJRGFBxAoBMq+CREoO6ugpOuhh0BZWkWgLJQCM64zgkDpZhEozaiChOucIFCyYQRKIgoPIFAIlH0TIlB2VkFJ10MPgbK0ikBZKAVmXGcEgdLNIlCaUQUJ1zlBoGTDCJREFB5AoBAo+yZEoOysgpKuhx4CZWkVgbJQCsy4zggCpZtFoDSjChKuc4JAyYYRKIkoPIBAIVD2TYhA2VkFJV0PPQTK0ioCZaEUmHGdEQRKN4tAaUYVJFznBIGSDSNQElF4AIFCoOybEIGyswpKuh56CJSlVQTKQikw4zojCJRuFoHSjCpIuM4JAiUbRqAkovAAAoVA2TchAmVnFZR0PfQQKEurCJSFUmDGdUYQKN0sAqUZVZBwnRMESjaMQElE4QEECoGyb0IEys4qKOl66CFQllYRKAulwIzrjCBQulkESjOqIOE6JwiUbBiBkojCAwgUAmXfhAiUnVVQ0vXQQ6AsrSJQFkqBGdcZQaB0swiUZlRBwnVOECjZMAIlEYUHECgEyr4JESg7q6Ck66GHQFlaRaAslAIzrjOCQOlmESjNqIKE65wgULJhBEoiCg8gUAiUfRMiUHZWQUnXQw+BsrSKQFkoBWZcZwSB0s0iUJpRBQnXOUGgZMMIlEQUHkCgECj7JkSg7KyCkq6HHgJlaRWBslAKzLjOCAKlm0WgNKMKEq5zgkDJhhEoiSg8gEAhUPZNiEDZWQUlXQ89BMrSKgJloRSYcZ0RBEo3i0BpRhUkXOcEgZINI1ASUXgAgUKg7JsQgbKzCkq6HnoIlKVVBMpCKTDjOiMIlG4WgdKMKki4zgkCJRtGoCSi8AAChUDZNyECZWcVlHQ99BAoS6sIlIVSYMZ1RhAo3SwCpRlVkHCdEwRKNoxASUThAQQKgbJvQgTKzioo6XroIVCWVhEoC6XAjOuMIFC6WQRKM6og4TonCJRsGIGSiMIDCBQCZd+ECJSdVVDS9dBDoCytIlAWSoEZ1xlBoHSzCJRmVEHCdU4QKNkwAiURhQcQKATKvgkRKDuroKTroYdAWVpFoCyUAjOuM4JA6WYRKM2ogoTrnCBQsmEESiIKDyBQCJR9EyJQdlZBSddDD4GytIpAWSgFZlxnBIHSzSJQmlEFCdc5QaBkwwiURBQeQKAQKPsmRKDsrIKSroceAmVpFYGyUArMuM4IAqWbRaA0owoSrnOCQMmGESiJKDyAQCFQ9k2IQNlZBSVdDz0EytIqAmWhFJhxnREESjeLQGlGFSRc5wSBkg0jUBJReACBQqDsmxCBsrMKSroeegiUpVUEykIpMOM6IwiUbhaB0owqSLjOCQIlG0agJKLwAAKFQNk3IQJlZxWUdD30EChLqwiUhVJgxnVGECjdLAKlGVWQcJ0TBEo2jEBJROEBBAqBsm9CBMrOKijpeughUJZWESgLpcCM64wgULpZBEozqiDhOicIlGwYgZKIwgMIFAJl34QIlJ1VUNL10EOgLK0iUBZKgRnXGUGgdLMIlGZUQcJ1ThAo2TACJRGFBxAoBMq+CREoO6ugpOuhh0BZWkWgLJQCM64zgkDpZhEozaiChOucIFCyYQRKIgoPIFAIlH0TIlB2VkFJ10MPgbK0ikBZKAVmXGcEgdLNIlCaUQUJ1zlBoGTDCJREFB5AoBAo+yZEoOysgpKuhx4CZWkVgbJQCsy4zggCpZtFoDSjChKuc4JAyYYRKIkoPIBAIVD2TYhA2VkFJV0PPQTK0ioCZaEUmHGdEQRKN4tAaUYVJFznBIGSDSNQElF4AIFCoOybEIGyswpKuh56CJSlVQTKQikw4zojCJRuFoHSjCpIuM4JAiUbRqAkovAAAoVA2TchAmVnFZR0PfQQKEurCJSFUmDGdUYQKN0sAqUZVZBwnRMESjaMQElE4QEECoGyb0IEys4qKOl66CFQllYRKAulwIzrjCBQulkESjOqIOE6JwiUbBiBkojCAwgUAmXfhAiUnVVQ0vXQQ6AsrSJQFkqBGdcZQaB0swiUZlRBwnVOECjZMAIlEYUHECgEyr4JESg7q6Ck66GHQFlaRaAslAIzrjOCQOlmESjNqIKE65wgULJhBEoiCg8gUAiUfRMiUHZWQUnXQw+BsrSKQFkoBWZcZwSB0s0iUJpRBQnXOUGgZMMIlEQUHkCgECj7JkSg7KyCkq6HHgJlaRWBslAKzLjOCAKlm0WgNKMKEq5zgkDJhhEoiSg8gEAhUPZNiEDZWQUlXQ89BMrSKgJloRSYcZ0RBEo3i0BpRhUkXOcEgZINI1ASUXgAgUKg7JsQgbKzCkq6HnoIlKVVBMpCKTDjOiMIlG4WgdKMKki4zgkCJRtGoCSi8AAChUDZNyECZWcVlHQ99BAoS6sIlIVSYMZ1RhAo3SwCpRlVkHCdEwRKNoxASUThAQQKgbJvQgTKzioo6XroIVCWVhEoC6XAjOuMIFC6WQRKM6og4TonCJRsGIGSiMIDCBQCZd+ECJSdVVDS9dBDoCytIlAWSoEZ1xlBoHSzCJRmVEHCdU4QKNkwAiURhQcQKATKvgkRKDuroKTroYdAWVpFoCyUAjOuM4JA6WYRKM2ogoTrnCBQsmEESiIKDyBQCJR9EyJQdlZBSddDD4GytIpAWSgFZlxnBIHSzSJQmlEFCdc5QaBkwwiURBQeQKAQKPsmRKDsrIKSroceAmVpFYGyUArMuM4IAqWbRaA0owoSrnOCQMmGESiJKDyAQCFQ9k2IQNlZBSVdDz0EytIqAmWhFJhxnREESjeLQGlGFSRc5wSBkg0jUBJReACBQqDsmxCBsrMKSroeegiUpVUEykIpMOM6IwiUbhaB0owqSLjOCQIlG0agJKLwAAKFQNk3IQJlZxWUdD30EChLqwiUhVJgxnVGECjdLAKlGVWQcJ0TBEo2jEBJROEBBAqBsm9CBMrOKijpeughUJZWESgLpcCM64wgULpZBEozqiDhOicIlGwYgZKIwgMIFAJl34QIlJ1VUNL10EOgLK0iUBZKgRnXGUGgdLMIlGZUQcJ1ThAo2TACJRGFBxAoBMq+CREoO6ugpOuhh0BZWkWgLJQCM64zgkDpZhEozaiChOucIFCyYQRKIgoPIFAIlH0TIlB2VkFJ10MPgbK0ikBZKAVmXGcEgdLNIlCaUQUJ1zlBoGTDCJREFB5AoBAo+yZEoOysgpKuhx4CZWkVgbJQCsy4zggCpZtFoDSjChKuc4JAyYYRKIkoPIBAIVD2TYhA2VkFJV0PPQTK0ioCZaEUmHGdEQRKN4tAaUYVJFznBIGSDSNQElF4AIFCoOybEIGyswpKuh56CJSlVQTKQikw4zojCJRuFoHSjCpIuM4JAiUbRqAkovAAAoVA2TchAmVnFZR0PfQQKEurCJSFUmDGdUYQKN0sAqUZVZBwnRMESjaMQElE4QEECoGyb0IEys4qKOl66CFQllYRKAulwIzrjCBQulkESjOqIOE6JwiUbBiBkojCAwgUAmXfhAiUnVVQ0vXQQ6AsrSJQFkqBGdcZQaB0swiUZlRBwnVOECjZMAIlEYUHECgEyr4JESg7q6Ck66GHQFlaRaAslAIzrjOCQOlmESjNqIKE65wgULJhBEoiCg8gUAiUfRMiUHZWQUnXQw+BsrSKQFkoBWZcZwSB0s0iUJpRBQnXOUGgZMMIlEQUHkCgECj7JkSg7KyCkq6HHgJlaRWBslAKzLjOCAKlm0WgNKMKEq5zgkDJhhEoiSg8gEAhUPZNiEDZWQUlXQ89BMrSKgJloRSYcZ0RBEo3i0BpRhUkXOcEgZINI1ASUXgAgUKg7JsQgbKzCkq6HnoIlKVVBMpCKTDjOiMIlG4WgdKMKki4zgkCJRtGoCSi8AAChUDZNyECZWcVlHQ99BAoS6sIlIVSYMZ1RhAo3SwCpRlVkHCdEwRKNoxASUThAQQKgbJvQgTKzioo6XroIVCWVhEoC6XAjOuMIFC6WQRKM6og4TonCJRsGIGSiMID6xOoHTt2XDwYDD6eUjprxUt4cDwev/jAgQOf7v7ZGpnrR6PRtRkveVtK6VBK6cGMe5z00u1777k8Nc3tHvfeKPdEoKpv0vXQQ6As/SNQFkqBGdcZQaB0swiUZlRBwnVOECjZMAIlEYUH1idQi4uLr2ya5h0ppReORqOvrn4Zw+HwGSmlz6SUbu2kaSpTbdvuWlpa+sA6XzYCtU5wpS5DoEqRdLuP66GHQFl6Q6AslAIzrjOCQOlmESjNqIKE65wgULJhBEoiCg+sT6CGw+F1KaVLuv+MRqPvrSFQj/t7dY0BBQJlgOQZQaA86Ra5t+uhh0BZOkKgLJQCM64zgkDpZhEozaiChOucIFCyYQRKIgoPrE+gFhcXP9otfWlp6bK1XsJafz/5KdRSSunStX5qZUCBQBkgeUYQKE+6Re7teughUJaOECgLpcCM64wgULpZBEozqiDhOicIlGwYgZKIwgOzC9RwOHxiSukTKaXtK5b/6OefVvz9J1Z+5mkiUB8aj8evmH5OasaXj0DNCKx0HIEqTbT4/VwPPQTK0hcCZaEUmHGdEQRKN4tAaUYVJFznBIGSDSNQElF4YF0CdeLzTW3bfnb6E6jJZ6L2dV8iMRgM7poIFgIV3m/ZBSBQZXk63M310EOgLI0hUBZKgRnXGUGgdLMIlGZUQcJ1ThAo2TACJRGFB2YXqLWWPP2pU9u232ia5qoZBar7Jr+zDSjOSSl9N6V0zJCdOXLhWz/2kjOe9pzRzBfO0QXf/NStL/j6bb/6tTl6yX17qd2MPJBSOuqx8HMuGT7l6S9/c/c/kPDnJAQe+fa9r//8217Et3nWu0NcZ+SEQL377k82C5u21osgdmXLj3z/g597w/PfHLsKni4IuM7JthvuuH7hzLOvpIW1CbTLx+6945oLLoZP1QTOakotb+Xnnmb8DNQW4xouTCl9xetrzJ9/450vG5z+hNuMa5nL2EP3f3nr3b9yadcBf+okcO7kf2Q44rG8rW/88FPPfva2r3vce6Pcc/nIQ7/0udf9+Ps3yuvZgK/DdUZOCNTee+5smuaCDciuzEtql28+uPs5u8vcjLs4EXCdk+03fXFPGgyGTmvv/W3btj10x+6tz+39C9nYL+DcmQVqrc8yrf7c01rfuMe38PV/J/EWvuo7dH3bBW/hs/TPW/gslAIzrjNyQqD2HfpCk9KPBr7Gqh/NW/iqrme6ONc54S18cg/wFj6JKDww+1v4Vr5db/oZqIkcvWr6e6H4PVDhxbosAIFywVrypq6HHgJlp18lNAAAIABJREFUqQqBslAKzLjOCAKlm0WgNKMKEq5zgkDJhhEoiSg8MLtAdUte45v47lv9S3Wnvzw3pdR9xqn7c/3Kb+Vbx0vnW/jWAa3kJQhUSZou93I99BAoS2cIlIVSYMZ1RhAo3SwCpRlVkHCdEwRKNoxASUThgfUJVNCyEagg8NPHIlDBBejHux56CJQuICUEykIpMOM6IwiUbhaB0owqSLjOCQIlG0agJKLwAAI1rWD73nsuT03Dt2edYk8iUOEDqxbgeughUAp/9/cIlIVSYMZ1RhAo3SwCpRlVkHCdEwRKNoxASUThAQQKgbJvQgTKzioo6XroIVCWVhEoC6XAjOuMIFC6WQRKM6og4TonCJRsGIGSiMIDCBQCZd+ECJSdVVDS9dBDoCytIlAWSoEZ1xlBoHSzCJRmVEHCdU4QKNkwAiURhQcQKATKvgkRKDuroKTroYdAWVpFoCyUAjOuM4JA6WYRKM2ogoTrnCBQsmEESiIKDyBQCJR9EyqBet7BNy3Z7zafybu237Do+MpdDz0EytLcqQXqx+5402+0bTrNcqd5zfR5RhAovWsRKM2ogoTrWYJAyYYRKIkoPIBAIVD2TWgQqD9LqeW3Z58EadOkW/70ondebSc+c9L10EOgLH1YBKq9xnKn+cy0//mu7Tc+y/G1u84IAqWbQ6A0owoSrnOCQMmGESiJKDyAQCFQ9k2IQNlZrZVEoPL49eNqBCqvJwQqj1/9VyNQ9XeUUkKgYmtCoGL5W56OQCFQln3y/2cQKDsrBCqPVX+vRqDyukOg8vjVfzUCVX9HCFR4RwhUeAVyAQgUAiU3yaMBBMrOCoHKY9XfqxGovO4QqDx+9V+NQNXfEQIV3hECFV6BXAAChUDJTYJA2RGdMslb+AqBrPo2CFRePQhUHr/6r0ag6u8IgQrvCIEKr0AuAIFCoOQmQaDsiBCoQqz6exsEKq87BCqPX/1XI1D1d4RAhXeEQIVXIBeAQCFQcpMgUHZECFQhVv29DQKV1x0Clcev/qsRqPo7QqDCO0KgwiuQC0CgECi5SRAoOyIEqhCr/t4GgcrrDoHK41f/1QhU/R0hUOEdIVDhFcgFIFAIlNwkCJQdEQJViFV/b4NA5XWHQOXxq/9qBKr+jhCo8I4QqPAK5AIQKARKbhIEyo4IgSrEqr+3QaDyukOg8vjVfzUCVX9HCFR4RwhUeAVyAQgUAiU3CQJlR4RAFWLV39sgUHndIVB5/Oq/GoGqvyMEKrwjBCq8ArkABAqBkpsEgbIjQqAKservbRCovO4QqDx+9V+NQNXfEQIV3hECFV6BXAAChUDJTYJA2REhUIVY9fc2CFRedwhUHr/6r0ag6u8IgQrvCIEKr0AuAIFCoOQmQaDsiBCoQqz6exsEKq87BCqPX/1XI1D1d4RAhXeEQIVXIBeAQCFQcpMgUHZECFQhVv29DQKV1x0Clcev/qsRqPo7QqDCO0KgwiuQC0CgECi5SRAoOyIEqhCr/t4GgcrrDoHK41f/1QhU/R0hUOEdIVDhFcgFIFAIlNwkCJQdEQJViFV/b4NA5XWHQOXxq/9qBKr+jhCo8I4QqPAK5AIQKARKbhIEyo4IgSrEqr+3QaDyukOg8vjVfzUCVX9HCFR4RwhUeAVyAQgUAiU3CQJlR4RAFWLV39sgUHndIVB5/Oq/GoGqvyMEKrwjBCq8ArkABAqBkpsEgbIjQqAKservbRCovO4QqDx+9V+NQNXfEQIV3hECFV6BXAAChUDJTYJA2REhUIVY9fc2CFRedwhUHr/6r0ag6u8IgQrvCIEKr0AuAIFCoOQmQaDsiBCoQqz6exsEKq87BCqPX/1XI1D1d4RAhXeEQIVXIBeAQCFQcpMgUHZECFQhVv29DQKV1x0Clcev/quVQH3jpT/59PpfRewK2yOD9mm//amvO67ivJTSd1JKRzyesX3fl/am1O7yuPcGuScCVX+RCBQCZd+lx9pjz7xz9wV/cbIrnnfwTX+WUvtc+x3nK9k06ZY/veidVzu+atdDb9u7Dj11YUv6tuP6N8CtEai8EhGoPH71Xy0F6mf+wSsGqbmt/lcSt8Ll5U1PR6Di+P8NPBmB+huAnPkIBAqBsm8hBMrOaq0kApXHrx9XI1B5PSFQefzqvxqByu8IgcpnWPkdEKjKC+re5trUv8ZHV7gtpXQopfSgx5q3773n8tQ0t3vce6PcE4HKaxKByuPXj6sRqLyeEKg8fvVfjUDld4RA5TOs/A4IVOUFIVArCkKg9G5FoDSjUyUQqDx+/bgagcrrCYHK41f/1QhUfkcIVD7Dyu+AQFVeEAKFQM20RRGomXA9LoxA5fHrx9UIVF5PCFQev/qvRqDyO0Kg8hlWfgcEqvKCECgEaqYtikDNhAuBysPV06sRqLziEKg8fvVfjUDld4RA5TOs/A4IVOUFIVAI1ExbFIGaCRcClYerp1cjUHnFIVB5/Oq/GoHK7wiBymdY+R0QqMoLQqAQqJm2KAI1Ey4EKg9XT69GoPKKQ6Dy+NV/NQKV3xEClc+w8jsgUJUXhEAhUDNtUQRqJlwIVB6unl6NQOUVh0Dl8av/agQqvyMEKp9h5XdAoCovCIFCoGbaogjUTLgQqDxcPb0agcorDoHK41f/1QhUfkcIVD7Dyu+AQFVeEAKFQM20RRGomXAhUHm4eno1ApVXHAKVx6/+qxGo/I4QqHyGld8Bgaq8IAQKgZppiyJQM+FCoPJw9fRqBCqvOAQqj1/9VyNQ+R0hUPkMK78DAlV5QQgUAjXTFkWgZsKFQOXh6unVCFRecQhUHr/6r0ag8jtCoPIZVn4HBKryghAoBGqmLYpAzYQLgcrD1dOrEai84hCoPH71X41A5XeEQOUzrPwOCFTlBSFQCNRMWxSBmgkXApWHq6dXI1B5xSFQefzqvxqByu8IgcpnWPkdEKjKC0KgEKiZtigCNRMuBCoPV0+vRqDyikOg8vjVfzUCld8RApXPsPI7nFKg7n/RxeeON7c/X/lrCF3ecpO+ed7H/uCDjos4r3G8eelbb0spHUopPVj6xt39tu+95/LUNLd73Huj3BOBymuyadItf3rRO6/Ou8sprz4vpfSdlNIRj2dse9ehpy5sSd/2uPfGuScCldclApXHr/6rEaj8jhCofIaV30EK1LHN7X2Vv4bQ5bVNeiUC9V8qQKBCt2NKCFReAQhUHr9+XI1A5fWEQOXxq/9qBCq/IwQqn2Hld0CgMgtCoB4LEIHK3FC5lyNQeQQRqDx+/bgagcrrCYHK41f/1QhUfkcIVD7Dyu+AQGUWhEAhUJlbqOzlCFQeTwQqj18/rkag8npCoPL41X81ApXfEQKVz7DyOyBQmQUhUAhU5hYqezkClccTgcrj14+rEai8nhCoPH71X41A5XeEQOUzrPwOCFRmQQgUApW5hcpejkDl8USg8vj142oEKq8nBCqPX/1XI1D5HSFQ+QwrvwMClVkQAoVAZW6hspcjUHk8Eag8fv24GoHK6wmByuNX/9UIVH5HCFQ+w8rvgEBlFoRAIVCZW6js5QhUHk8EKo9fP65GoPJ6QqDy+NV/NQKV3xEClc+w8jsgUJkFIVAIVOYWKns5ApXHE4HK49ePqxGovJ4QqDx+9V+NQOV3hEDlM6z8DghUZkEIFAKVuYXKXo5A5fFEoPL49eNqBCqvJwQqj1/9VyNQ+R0hUPkMK78DApVZEAKFQGVuobKXI1B5PBGoPH79uBqByusJgcrjV//VCFR+RwhUPsPK74BAZRaEQCFQmVuo7OUIVB5PBCqPXz+uRqDyekKg8vjVfzUCld8RApXPsPI7IFCZBSFQCFTmFip7OQKVxxOByuPXj6sRqLyeEKg8fvVfjUDld4RA5TOs/A4IVGZBCBQClbmFyl6OQOXxRKDy+PXjagQqrycEKo9f/VcjUPkdIVD5DCu/AwKVWRAChUBlbqGylyNQeTwRqDx+/bgagcrrCYHK41f/1QhUfkcIVD7Dyu+AQGUWhEAhUJlbqOzlCFQeTwQqj18/rkag8npCoPL41X81ApXfEQKVz7DyOyBQmQUhUAhU5hYqezkClccTgcrj14+rEai8nhCoPH71X41A5XeEQOUzrPwOCFRmQQgUApW5hcpejkDl8USg8vj142oEKq8nBCqPX/1XI1D5HSFQ+QwrvwMClVkQAoVAZW6hspcjUHk8Eag8fv24GoHK6wmByuNX/9UIVH5HCFQ+w8rvgEBlFoRAIVCZW6js5QhUHk8EKo9fP65GoPJ6QqDy+NV/NQKV3xEClc+w8jsgUJkFIVAIVOYWKns5ApXHE4HK49ePqxGovJ4QqDx+9V+NQOV3hEDlM6z8DghUZkEIFAKVuYXKXo5A5fFEoPL49eNqBCqvJwQqj1/9VyNQ+R0hUPkMK78DApVZEAKFQGVuobKXI1B5PBGoPH79uBqByusJgcrjV//VCFR+RwhUPsPK74BAZRaEQCFQmVuo7OUIVB5PBCqPXz+uRqDyekKg8vjVfzUCld8RApXPsPI7IFCZBSFQCFTmFip7OQKVxxOByuPXj6sRqLyeEKg8fvVfjUDld4RA5TOs/A4IVGZBCBQClbmFyl6OQOXxRKDy+PXjagQqrycEKo9f/VcjUPkdIVD5DCu/AwKVWRAChUBlbqGylyNQeTwRqDx+/bgagcrrCYHK41f/1QhUfkcIVD7Dyu+AQGUWhEAhUJlbqOzlCFQeTwQqj18/rkag8npCoPL41X81ApXfEQKVz7DyOyBQmQUhUAhU5hYqezkClccTgcrj14+rEai8nhCoPH71X41A5XeEQOUzrPwOCFRmQQgUApW5hcpejkDl8USg8vj142oEKq8nBCqPX/1XI1D5HSFQ+QwrvwMClVkQAoVAZW6hspcjUHk8Eag8fv24GoHK6wmByuNX/9UIVH5HCFQ+w8rvgEBlFoRAIVCZW6js5QhUHk8EKo9fP65GoPJ6QqDy+NV/NQKV3xEClc+w8jsgUJkFIVAIVOYWKns5ApXHE4HK49ePqxGovJ4QqDx+9V+NQOV3hEDlM6z8DghUZkEIFAKVuYXKXo5A5fFEoPL49eNqBCqvJwQqj1/9VyNQ+R0hUPkMK78DApVZEAKFQGVuobKXI1B5PBGoPH79uBqByusJgcrjV//VCFR+RwhUPsPK74BAZRaEQCFQmVuo7OUIVB5PBCqPXz+uRqDyekKg8vjVfzUCld8RApXPsPI7IFCZBSFQCFTmFip7OQKVxxOByuPXj6sRqLyeEKg8fvVfjUDld4RA5TOs/A4IVGZBCBQClbmFyl6OQOXxRKDy+PXjagQqrycEKo9f/VcjUPkdIVD5DCu/AwKVWRAChUBlbqGylyNQeTwRqDx+/bgagcrrCYHK41f/1QhUfkcIVD7Dyu+AQGUWhEAhUJlbqOzlCFQeTwQqj18/rkag8npCoPL41X81ApXfEQKVz7DyOyBQmQUhUAhU5hYqezkClccTgcrj14+rEai8nhCoPH71X41A5XeEQOUzrPwOCFRmQQgUApW5hcpejkDl8USg8vj142oEKq8nBCqPX/1XI1D5HSFQ+QwrvwMClVlQrwVqx44dFw8Gg4+nlM6acLh+NBpdm8FkW0rpUErpwYx7nPTS7XvvuTw1ze0e994o90Sg8ppEoPL49eNqBCqvJwQqj1/9VyNQ+R0hUPkMK78DApVZUG8FajgcPiOl9JmU0q2dNE1lqm3bXUtLSx9YJxcEap3gSl2GQOWRRKDy+PXjagQqrycEKo9f/VcjUPkdIVD5DCu/AwKVWVCfBeq6lNIl3X9Go9H3Og7D4fBx/2xGPgjUjMBKxxGoPKIIVB6/flyNQOX1hEDl8av/agQqvyMEKp9h5XdAoDIL6q1ALS4ufrR77UtLS5dNGUx+CrWUUrp0NBp9dR1sEKh1QCt5CQKVRxOByuPXj6sRqLyeEKg8fvVfjUDld4RA5TOs/A4IVGZBvRSo4XD4xJTSJ7r/rPzM00SgPjQej19x4MCBT6+DDQK1DmglL0Gg8mgiUHn8+nE1ApXXEwKVx6/+qxGo/I4QqHyGld8BgcosCIF6LEB3gWqbwb/I7GxDX77cHv2pO3df8Bcne5HPO/imP0upnX5pyIZmsZ4X1zTpk3960TuvXs+1xmvOSyl9J6V0xJifKbbtXYeeOtjS/PFMF81ZuEnLbz+469m3nuxl/9gdb/qNtm1fMmdYZni57fJd22981gwXzBp1nZFuMRftO/SFlJozZ13YvOQHTfuJz+48f/Fkr/cbP/MPXjFo0/XzwmM9r3N5vPnip/32p76+nmuN17jOyfZ9X9rbpvQPjWuZu1iT2iMHd53/7JO98PtfdPG5xzaN/3DuwMzwgttB88vnfewPPjjDJbNGz2tmvULl1/ETqO5fuM9W900pnZNSalNKxddseDYRCEAAAhCAAAQgAAEIQAACD7nIyIyfgdpi7OGHJv/LusvXmBvXQAwCNRN48uRr/l1+AlXzC2dtEDASYEaMoIjNNQHmZK7r58UbCDzZRaDW+sa9At/C5/ojZQMsIhConQAzUntDrC+aADMS3QDP7wMB5qQPLbHGSALl38LXvRqn3wPFQEduFZ7dBwLMSB9aYo2RBJiRSPo8uy8EmJO+NMU6owj4CFT3aqa/PDelNP1SgetXfivfOl4xA70OaFwyVwSYkbmqmxe7DgLMyDqgccncEWBO5q5yXvCMBPwEasaFWOIMtIUSmXkmwIzMc/u8dgsBZsRCicy8E2BO5n0H8PoVAQRKEeLvIdAjAhx6PSqLpYYQYEZCsPPQnhFgTnpWGMv9GyeAQP2NI+eBEPAjwKHnx5Y7bwwCzMjG6JFX4UuAOfHly937TwCB6n+HvAIIPEqAQ4/NAIFTE2BG2CEQ0ASYE82IxHwTQKDmu39e/QYjwKG3wQrl5RQnwIwUR8oNNyAB5mQDlspLKkqgVwL1Aymlw5NfpluUAjeDwAYhwIxskCJ5GW4EmBE3tNx4AxFgTjZQmbwUFwI/4PKLdF2Wyk0hAAEIQAACEIAABCAAAQgEE0Cgggvg8RCAAAQgAAEIQAACEIBAfwggUP3pipVCAAIQgAAEIAABCEAAAsEEEKjgAmp+/I4dO35606ZN9y4vL//dbp1LS0sfXmu9u3bt+pHxePzM0Wj0ydV/f8UVVyw86UlPes7pp5/+pT179nSfYeMPBDYMgR07djxv06ZNpy8vL28aDAYv2L9//w0nmZG/vby8vK1pmt8fjUZHV2WanTt3PmvLli3f2rNnz19tGDi8EAiklK688sonnHnmmT995MiRP9qyZcvOwWDwkb17935xLTjD/6+9MwGSoyoD8P+/7pndJSGpTYQEQkFhcapQKopACXLKTYgKQQVJsts9uxsCBCNgILgUEpSjQCGbmZ6cgAcEuVEIYClyWICQkkMQAQFjAiFZQlg2O9P9fvsfX2/1DrObPYadneTvqlSS7eP9/b1++95/Ptc9Qin1Zjqd/nfx+VmzZo3xfX+n3u4V2EKgmgnIeqv6ek8UqOrrs2GRuLGxcUK4IHwQETcQ0U6m0ReJqNO27flENFZrPcf3/QbLsk4BgNOy2eyprDCNHz9+fyI6Qmt9HCJ+HQA+AIDLAOBbAPDFEi+wyvf9qUuWLNk0LC8njQiBMhCYNWtWTS6XuwcAxvLjiGgXAHjK/PsGy7Le0lpnlVKO7/ufVUpdDgBTPM/7sLm5ea8gCL4BAMcDwOHmnisRcX8AOLqEeGuVUien0+nVZRBdHiEEho2A4zjHI6KHiKuI6KuI+BIRrQeA1wCAv/lZLEwmk/m54zh3A8CKbDb7K9d1tyOiI5VShxDRZADYEwCeQ8TriegKABhd/BKI+At+zrC9nDQkBMpAQNZbZYBYgUeIAlUB6COhSdd1edH3CAB8hYjO5AkrLpfruhcDwO48wQHAhebc1VprXVdXt66zs/PAaEFIRCdFCtTs2bPrOjo6LiWi7ZVSu2utA1asTHv3ENGNiPhM1JaZUHkCnex53saRwEZk2LYJOI7zfUS8tQSFZ1m5ib7TVCr1HQA4OwiCcy3LOsmMA8fc9z4AfAYAfgcA39Za7xZToDa6rjsbEfcNF4IWABSUJn4uLyCVUo8SEStmhQMRJxHRAgA41fO8t7ft3pG3H0kEGhsbD1VK/T6uzMTnk5aWltG+79+OiMu11i+G33I2nBuu4znAtu1cW1vbu67rzud38jzvx3EFynGcvRBxLhG9g4hnEtGlPE9xm4h4FQCkEDFudON5ahM/ZyQxElm2TQJ9zCP/BYCD47/LZb1Vnd+IKFDV2W9DltpMfLeZB7FVu3thOGPGjO1t2+ZwvS+FniMdmxw/Mtc/GC4Il5ZSoIqUsKuIaN+YAnWX1vonixYt+kt0nZEjssyLAjXknpUHDJWAmfiujk9yMYMDP74wVlKp1FIiYg8Sj5Fa84e9rXysUkpdyOOklAIVyWjaOj+uQEUW+Oga13V3jRQxUaCG2rtyf7kIsLKDiEdprU+IfqfHFKqbWJFpamo6UGv9GwDYzrRbDwA8j+TM/1sA4GulFKjY918w9hHRDZECFTdGxK5jpaqgiJXrHeU5QmCwBErNI/ws13X5Oz0nGjey3hos4crfJwpU5fugIhKYQcyhQkvCyY09S92TIAvE4UmdnZ07KKVU3ANlhH1fa31AKQWK491ra2tPZKVLKTWFiHZm67llWW+E3qvLRIGqSHdLowMg0NvEV/xzE646UWttIeLkIg8UGwN44fcJD1Q4nj4momMBYEdE5MXjN8Pxci0AvExE54kCNYDOkksrQsCMhXTxvMHCFJ8zxoexHJUQ90AppYL169evra+v/2kpBYpza4MgOBIR60Klaw4ArCSix5VSHUR0jgmH7Ta6mTlNFKiKfBHSaDGB3uYRM0bY+DApMpzJeqs6vx9RoKqz34YktbFoc67GzQCw0ORt3By33BlL4i2I+BwR7WMafJGt8kR0MRG9XUqBmjlz5vh8Ps9hf+P4WnPfU0T0MCK6HDJYQvgeoVFDejm5WQgMkUB/FSgzjv6IiP/gcL1YDtQXQu8th+Dx2CqlQHERiUtMTgdfy4rUY+Fk+rjW+jBWxkq8wifCPob4mnK7EBg0ARNqx4WFTt3SQ4xiMxkRXyGiQzgHyhgR9gWAIwGguZQC5TgOX3s+K1CcC4WIf9da/1Mp9Rh7o0rlQIVe4J+JB2pLPSLnh4NAXwpUFAGktZ7K3ltZbw1Hj5S/DVGgys90xD+xhIWQXcrsjeoO44uH1gEAK0yYSCRu8H1/ORHdHM+Z4udFOVDRyzc2Nu7CEx0AvNLe3n7yihUrgmIwrGz5vv9lAOjKZDJ8rRxCoOIE+grhi8KIWMh4aB0RHcpjIJlMNuTzeQ5J7ZGLUSpUlb21dXV1KwFgVD6fP2bp0qXril+erfdEtBcA7JLNZjnBnioOSATYpgnEwlkf6Y+yEnmGWLkBgLsQ8cogCDqUUm3FeX3xHKgIMucaEhGHATZ7nreoGD57guvr6ych4sGWZT3Z1tb2zjbdQfLyI4JAXwpUZMQmoguLw1JlvTUiuq9fQogC1S9MW9dFxdbDKG6diJoixai5uXlvrfVpRMRlmecZApwrNTOszHduJpN52HEcrqjEC0BOhL/G8zyujFQ4XNedCQB8r+KkYSJaoZTiZOH9ACBpwps2hItOtkY+FgTBLxcvXsz/l0MIVJRAH8m/LFe3hdsYAH5o2/Z1YYnm41iBUkp5YYXK6814WBQzJEwEAF4ENkVlzE11st+yAhUWkrjTsqx5QRDwGDoIAGqMF5dDlP6FiH+1LOs6WRxW9NOQxv//u71HTtKWoDiOczpfEyo4D7ECxXMKIrJStIfv+1PYcJBKpbjwEBseVoce3amZTKZQzZJDm7q6uthwcAxXc0XE74Zh57uaUFcu0sKV+OxQuXqXK/Sxx7e9vf22Uga7Lckp54VAOQkMRIGS9VY5yQ/fs0SBGj7WI6KlYsuHUXaiCXG1KfiQiHI0ioVGxOlExApQpvicZVnPp9Pp501JztuIqCOs4pfgP4j4pNZ6oW3bbEHfU2ud5twPSYofEZ+FCBEjsIXkX/bGFqpW8p41RMSVKnsc4bfOOU0HsAGBiHrsfYaIb/J+aWZhyIVaOnk8hOPqLXPtRVzp0rIsDlu6T2vtxIuuSEcJgUoTGIgHqqmpifc/43w/nge6D0QcY3Jr7w5zBzmEO37kLct6KJ1Ov8dGBg53RUQOCedqf5xreA6HzSYSiY58Pj8nKlRUaS7SvhCIE+ivAoWIt8t6qzq/HVGgqrPfBi21CafgEuWljkKeRVghhkswRzkaheuIaBQicpiSbzxOT5hqSnya8z94Ibg8m82ucF2XQzUmhB6ttQCwD3usWHHihSGvDU3p8qtNadrVUTKxWA0H3a1yYxkJ9KFARaX/C6FLqVTqAiJib1F08CKR9z1j7xH/bv0bALwXGz91iHg/b7brOI6DiKcTEZd4drXWpycSiSQibvR9n//m0uW3cogHl3yOtg+QzajL2NHyqEET6CsHKu6hsm37Wd/355pCEFF7XFWSQ7e5YqVPRE8gInGYOH/3iPiGUuqKXC63zrbtB7TWGUScafKeXrJt+60gCLY3D+PS5bw/VGH7AFaqFixYwHtMySEEKkqgHzlQWVNASNZbFe2pwTcuCtTg2VXdnbGJreBpir9AcflZcw7Nhp88SZ3AFftyudw1yWSS96T5T01NzZVdXV0NADA7XDRe1d7e7o0dO/bz4f5Pyy3LOiMIgmmRdbCpqWlSWLnvPgDgUKZ4CB/nRskmoVX3NW29AvdXgYoIcJieZVktRDSNyy1blnWe7/sXIOLeNTU1jZs3b+YE+kuI6O7Ro0dfvmnTpjFKqQcA4EdcpZIT5Tn/0Pd9bds2by3Am01zWCxb3TmEj0s+f6SUOjOdTj+99ZKXN6sWAsVJ8HG5S1XoY49+KJRdAAAEY0lEQVTr5s2becPoeYi4IxHNCY0GL1uWxQaEi4joVQDgDXA/R0SN2Wz2GbNX2qFBEDQrpe6P8g9d1+W5i/On+IhC+KLtAx4MoxpmVAtHkXPrJbClKnz85kXrMFlvVdnnIApUlXXYUMTta9Ir2ufmjLCd1jCm/BTjjeKQvrOy2eyfuf2GhoZxbBkkov0QkXObLli4cGF7pHS5rjvR87w17O0qFV5h5ChYXySEbyg9Kvd+GgT6U4Vv1KhR6zo6Ojhf6WwThmcT0dxsNruMZTIhereEXqiTAeBRADjP87zXI3ld193J87y1juN8L1Kg4htJm1DblRLC92n0sDyzHAT6sw9UY2PjQUopNrjtHY6VN0OP6sf5fP7YZcuWFRSepqamw7XWd4SKFRvS5rW3ty+OIhG4yIplWYlkMslh3937QMVl722OKcf7yTOEwFAI9HcfqOnTp++QSCQ4X1zWW0MBXoF7RYGqAPRKNWkmvO69B4rliFsOtdav27b9QT6fH2Xb9v1KqRvD5PixYTI7J8uvSSaTc7q6um4CgBMRMeP7fmbx4sVvx6uExSa3KS0tLRM4NInbLA7h459J6EWlvgppt5dxcGsJMj1KiTc3N9fncjm0LGtT+E0/EO7p9Aciek8pdQrnCebzeTeRSLB3qYnLmiPitRs2bHg1Hqoa30g3kUjYPN643eIQPv6Zbdu5trY2TpaXSnzy2Y4IAqUKrkQ5giyg67qJMPd1wsaNG9eMGzfuGCJq1VrPtSzraC5NzkVZtNYcsvdr9rqG42Y+It5bZEzoLlpRW1t7R2x/Qm6iRwifgfK+53kfjwhAIsQ2S6CPYkSf2JJixowZO8t6q/o+FVGgqq/PhlVix3GmhSEXbUT0AiLyInBlMpl8IcrFaGho2MOyLN75nS3tl3uex9bGwhEpUEEQnBULTepNfgm9GNaelcbKRSCVSh1GRPeaCmKFMRJuMPp0tIjjoioc1kdEPyCiO7PZLG+WW1CC4gpUWJmSq/exgaK3Y5Xv+1OXLFmyqVyyy3OEwHAQaG1ttdesWcPJ8kcAwJ84F9D3/Ucio5spRX6Uyb3djYhOzGazXKG1R9U/y7Je01qzcYND93o7WjzP48p9cgiBqiIg662q6q5CorMcQqBXAjzx8cnW1lYuHjGgg8MC2aouSb0DwiYXVxkBXvxNnDjRHkyBB9d1t7Nte4x4lqqs00XcAROYNm1a7bJly7gq5UA9qGgiGD4Uz9KAscsNVURA1ltV1FmmUlR1SSzSCgEhIASEgBAQAkJACAgBISAEKkRAPFAVAi/NCgEhIASEgBAQAkJACAgBIVB9BESBqr4+E4mFgBAQAkJACAgBISAEhIAQqBABUaAqBF6aFQJCQAgIASEgBISAEBACQqD6CIgCVX19JhILASEgBISAEBACQkAICAEhUCECokBVCLw0KwSEgBAQAkJACAgBISAEhED1ERAFqvr6TCQWAkJACAgBISAEhIAQEAJCoEIE/gf4GoBwIoM1LgAAAABJRU5ErkJggg=="/>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8" name="AutoShape 13" descr="data:image/png;base64,iVBORw0KGgoAAAANSUhEUgAAA1AAAANQCAYAAAAmG44xAAAAAXNSR0IArs4c6QAAIABJREFUeF7s3Qd4HNW1B/D/2V2VlXvB3cbY2BhTTDHdBmzAYGxCJ7QkQOCFJDxCSV4SSiAQaiD03kPoJfQewJhuwL333rtk9T1PZ7SrCFmGlbZN+d/v0ycjzd577u8O9p6dmXMFbBSgAAUoQAEKUIACFKAABSiQlIAkdRQPogAFKEABClCAAhSgAAUoQAEwgeJJQAEKUIACFKAABShAAQpQIEkBJlBJQvEwClCAAhSgAAUoQAEKUIACTKB4DlCAAhSgAAUoQAEKUIACFEhSgAlUklA8jAIUoAAFKEABClCAAhSgABMongMUoAAFKEABClCAAhSgAAWSFGAClSQUD6MABShAAQpQgAIUoAAFKMAEiucABShAAQpQgAIUoAAFKECBJAWYQCUJxcMoQAEKUIACFKAABShAAQowgeI5QAEKUIACFKAABShAAQpQIEkBJlBJQvEwClCAAhSgAAUoQAEKUIACTKB4DlCAAhSgAAUoQAEKUIACFEhSgAlUklA8jAIUoAAFKEABClCAAhSgABMongMUoAAFKEABClCAAhSgAAWSFGAClSQUD6MABShAAQpQgAIUoAAFKMAEiucABShAAQpQgAIUoAAFKECBJAWYQCUJxcMoQAEKUIACFKAABShAAQowgeI5QAEKUIACFKAABShAAQpQIEkBJlBJQvEwClCAAhSgAAUoQAEKUIACTKB4DlCAAhSgAAUoQAEKUIACFEhSgAlUklA8jAIUoAAFKEABClCAAhSgABMongMUoAAFKEABClCAAhSgAAWSFGAClSQUD6MABShAAQpQgAIUoAAFKMAEiucABShAAQpQgAIUoAAFKECBJAWYQCUJxcMoQAEKUIACFKAABShAAQowgeI5QAEKUIACFKAABShAAQpQIEkBJlBJQvEwClCAAhSgAAUoQAEKUIACTKB4DlCAAhSgAAUoQAEKUIACFEhSgAlUklA8jAIUoAAFKEABClCAAhSgABMongMUoAAFKEABClCAAhSgAAWSFGAClSQUD6MABShAAQpQgAIUoAAFKMAEiucABShAAQpQgAIUoAAFKECBJAWYQCUJxcMoQAEKUIACFKAABShAAQowgeI5QAEKUIACFKAABShAAQpQIEkBJlBJQvEwClCAAhSgAAUoQAEKUIACTKB4DlCAAhSgAAUoQAEKUIACFEhSgAlUklA8jAIUoAAFKEABClCAAhSgABMongMUoAAFKEABClCAAhSgAAWSFGAClSQUD6MABShAAQpQgAIUoAAFKMAEiucABShAAQpQgAIUoAAFKECBJAWYQCUJxcMoQAEKUIACFKAABShAAQowgeI5QAEKUIACFKAABShAAQpQIEkBJlBJQvEwClCAAhSgAAUoQAEKUIACTKB4DlCAAhSgAAUoQAEKUIACFEhSgAlUklA8jAIUoAAFKEABClCAAhSgABMongMUoAAFKEABClCAAhSgAAWSFGAClSQUD6MABShAAQpQgAIUoAAFKMAEiucABShAAQpQgAIUoAAFKECBJAWYQCUJxcMoQAEKUIACFKAABShAAQowgeI5QAEKUIACFKAABShAAQpQIEkBJlBJQvEwClCAAhSgAAUoQAEKUIACTKB4DlCAAhSgAAUoQAEKUIACFEhSgAlUklA8jAIUoAAFKEABClCAAhSgABMongMUoAAFKEABClCAAhSgAAWSFGAClSQUD6MABShAAQpQgAIUoAAFKMAEiucABShAgQwLqGorAFEAhT/yveExBQCKtvGaHQHMAVAKoKzB9y0Ayhv5eWPHfu+1IrI5wxzsngIUoAAFKOBpASZQnl4+Bk8BCuRCQFVbA+jc4KsTgC71fpb4syVAXmslAFY2+FoBYFX8Z/Zn5/dMuLy2tIyXAhSgAAVSFWAClaogX08BCvhCQFXbxpOfholQIlHqCKB7/Bi7ksRWK2BXtSyZWgZgTSOJ1/JE4iUiG4lGAQpQgAIU8LoAEyivryDjpwAFkhZQVUuO+sW/+gLYKf5nux2uZdIdNXJgaawC66uKsb6qBBuqSrC+svbPm6pLURGrRLlWojxWhfK6P1eiLFaJilgVytS+1/537e+rUFJtd9Y13h7p/1sMbtUXWrERJU/22eZxktcKiBQC4UJI4nvY/rsAiEQhzp8TvyuAhKPO8ZLfBlLY4XtfsP+OpHwxrRjA7PjXrPgtiM5/i8jqVPz5WgpQgAIUoEC2BJhAZUua41CAAlkRUNU2AAbUS5QSCZN9t9/9aKvWWDwRqk2C6pKi+glSvT+vrdyMKq3+0X7TdUCyCVS6xqvrJ5QPiXasTawK2tf+2b5/L9my38d/VtAeCEWSDWNDveQqkWTZ95m8cpUsIY+jAAUoQIFsCDCByoYyx6AABdIqoKp2tWhnAHblyBKj/gDsUowlTu2SGWx26XLML1uFeWUrsKhsDZaUr61LmuyqkZtbzhKoZqBIQdv/Jlstt0eozY4Ite2PUNt+CLWzJUyqrbNECsDcet8tuZohInZVi40CFKAABSiQNQEmUFmj5kAUoEBzBFTVKtPtA2Dfet97J9OXXRmyJGlB+SosKFvl/Hl+2UosK18PhSbThSuP8VIC9cOAglCrXpA2/WoTqrrv/Z2rW0m2+QC+rvf1rYi4OwNOcmI8jAIUoAAF3CnABMqd68KoKBBIAVUNA9itQbK0CwD7eaPNbp1bXL7WSYwWlK3GgrKVTqI0t2wFSqqtkrf/mn8SqG2vjeS1RKjdACepEie5il+1atX7x24LtHsppzRIqqaISMx/ZwJnRAEKUIACuRBgApULdY5JAQo4Aqpqt93Vv7K0V3zfo62EiqvLYnPLVoQsOVpYdzVpFRaVr0FMg/XeOAgJ1Db/FwlFEGrVO37Fqn88ubIEa0fY7YLbaLYv1rf1kyoRWcD/DSlAAQpQgALNEWAC1Rw1voYCFGiygKras0kHNEiYGr1Pq0qrdcaWpTKxZAEmlSzExOIFWF6xvslj+vUFgU6gfmBRQy17IdRpMMKd9nG+Qh12BUJ523qFVf2rf+vfVyLCk8yv/9NwXhSgAAXSKMAEKo2Y7IoCFKgVUFXbJ2lwg2Rpm/W2V1du0gnF88WSpUklCzCtZAkqtIqc2xBgApXkqREuQLjjIITiCVW402BIUdcferEVqWj4PJU/7wNNkpCHUYACFKDA1gJMoHhWUIACaRFQ1d0BHAVgJICDADT60b/tezS9dAkmFdcmSxNLFmJlhVWwZktWgAlUslKN/KPXojsskXKuUFli1WG32n2xGm8VAD4F8DaAd0TEnq1iowAFKECBgAswgQr4CcDpU6C5AvH9lo6IJ0xHAujeWF92651zZam4NlmasWUJKrO4Z1Jz5+fm1zGBSuPqhPKdJMpJpjrX3vonLRo9lW3QJZZIxROqD0RkUxojYVcUoAAFKOARASZQHlkohkmBXAuoqv19sWc8YbIrTfsD2GqX1JLqMny1eTY+2zQDYzdO59WlDCwcE6gMoNbrUlr2QKTHEQj3GI5wt6GQvFaNDWj3mH4RT6beFpEJmY2KvVOAAhSggFsEmEC5ZSUYBwVcKKCq7WveJNrVJUuY7HvnhmHGoJheshifb5qFzzfNwISSBYGripftpWMClUVxCSPceV+Euw9HpMdwhDoOAtDoP50r4len7ArVeyxIkcU14lAUoAAFsizABCrL4ByOAm4WUNVQvPiDPcdkSZOVGLeffa+tqdyEzzfNjH/NwMYqqxLNli0BJlDZkt56HClo51yZivQ4DOHuwyDRTo0FY3tRWTEKe3bKvmxzX+/u3Jw7bo5MAQpQwJUCTKBcuSwMigLZE1DV7eLJkiVMIwBsVVrcKuKNL56PzzfOcJKmWaXLshcgR9pKgAmUe06KUPtd4snUcIS77AeE8hsLzkqmvxdPpt4VkTXumQEjoQAFKECBpgowgWqqGI+ngA8E4nsynQzgdABDG7vKtKBsVd0Vpq83z0F5rNIHM/fHFJhAuXQdI1FEug6tfXaq+3CE2vRtLFDb9XkMgKcBvCAiG106G4ZFAQpQgALbEGACxVODAgERUNUogOPiSZM9z/S9MuPF1WX4msUfPHE2MIHyxDJBWnRDpOeIeDGKgxsrRmFl0u2ZKUumXhORUm/MjFFSgAIUCLYAE6hgrz9n73MBVbUkyZIlu9L0EwAt6k+5pLocH2+cgrfXjccXm2aiiuXFPXFGMIHyxDJ9P8hQHiLdhyHS9wSEex0Nyfve/4p2bDGAV+LJ1Psiwp2kPbjMDJkCFAiGABOoYKwzZxkggXi58YPjSdNJAKySXl2zW/GsvPg768fjk41TUR7j+zSvnR5MoLy2Yg3iDRci0utIRPqeiEiPwxvbyNeekXohnkx9xgIUHl9vhk8BCvhOgAmU75aUEwqqgKruFU+afgqgR30Hu7L0xaZZTtL04frJ2BIrDyqTL+bNBMoXy+hMQvJaIrz9KOT1PQnhbgcDoa22VlsE4FlLpkRkon9mzplQgAIU8K4AEyjvrh0jpwBUdUcAZwA4DcBO9Ulsf6ZvN8/FO+vG4/0NE1lq3EfnCxMoHy1mvalIYQdEev+k9ja/Lgc0tt/U9PhVqadEZL4/FTgrClCAAu4XYALl/jVihBT4noCqdolfabKkaXBDnsklC51nmt5dPx5rKjdTz4cCTKB8uKgNpiRFXRDpcwLy+p6IUMc9GpvwV/Fk6lkRWeV/Ec6QAhSggHsEmEC5Zy0YCQW2KRB/rsmKQfwGwKiGZcdtXya70vTWuu+wvGI9JX0uwATK5wvcYHqh1js4yZQ9MxVq+70LzXakbdr7GoB7ROQ/wZLhbClAAQrkRoAJVG7cOSoFkhJQ1bYAzgHwawB2u15dW1S+2kma3lj3LRaW2T6dbEERYAIVlJXeep6hdjsj0vckRPocj1Cr7RseMBPAvQAeF5FNwVXizClAAQpkVoAJVGZ92TsFmiWgqrsBuCj+bJPt3+S0Sq3GB+sn4vnVn+O74nnN6psv8r4AEyjvr2E6ZhDuOgR5A89FpNfIhsUnSgA8BeBuEZmcjrHYBwUoQAEK/FeACRTPBgq4REBV8wFYBT27TW//+mHZbXkvrfkCL63+EuuqbLsYtiALMIEK8upvPXeJdkLegLOQN+AXsGenGrTP7PY+AC+KSCXlKEABClAgdQEmUKkbsgcKpCSgqj3jSdMva97obJfoTKH4ctMsPLf6M4zZMBVWVY+NAibABIrnQaMCoQgivY5C3s7nItxtaMNDVtZsb/Cw3eInIssoSAEKUIACzRdgAtV8O76SAs0WiBeFGBFPnEbXLwqxsWoLXls7Ds+u/hRLytc2ewy+0L8CTKD8u7bpmlmodZ/a2/v6nQbJb12/WxadSBcy+6EABQIrwAQqsEvPiedCQFXtnYxdabKiEP3qxzB1y2I8v+ozvL3+O5THqnIRHsf0iAATKI8slBvCDBc6m/TmDfwlQh12bxgRi064YY0YAwUo4DkBJlCeWzIG7EWBeFGI38WLQhQl5mCJ0jvrxzu36U0tWeTFqTHmHAgwgcoBug+GDG+3t5NIRXY4DggX1J8Ri074YH05BQpQIHsCTKCyZ82RAiigqocBuAzA8PrTX1S+Bi+s/hz/XvMVNleXBlCGU05FgAlUKnp8rRS0Q17/MxHZ+SyEWvVuCPIBgOtE5GNKUYACFKBA4wJMoHhmUCADAqp6TDxxqqumF9MYPtk4Hc+v/gyfb5oJKxLBRoHmCDCBao4aX7O1gCDcYzjydj4HkZ4jAAnVP+TzeCL1FuUoQAEKUOD7AkygeEZQIE0CqmrvPk6OJ051DxtY2fGX13zpXHFaUbEhTaOxmyALMIEK8upnZu7SoruTSNmVKYl2rD/IeADXA3hJRPipT2b42SsFKOAxASZQHlswhus+AVWNAPgZgD8B6J+I0PZuemzFh85tehXKohDuWznvRsQEyrtr5/rIwwVOEpW/+4WQlj3qhzsjnkg9LSJWyY+NAhSgQGAFmEAFduk58VQFVNWewj4XwP8B6JXob3H5Wjy64j94de3XqNZYqsPw9RTYSoAJFE+KjAuEIsjrdxryBl3U8Dmp+QBuAvC4iJRnPA4OQAEKUMCFAkygXLgoDMndAqraIr5/0yUAuiSinV+2Cg+v+ABvrf2Wm966ewk9Hx0TKM8voXcmIGFE+p6E/D0uQajNjvXjts14b6n5O/B+EWElHO+sKCOlAAXSIMAEKg2I7CIYAqraFoCVIr8QQPvErGeXLsdDy9/H++snMnEKxqmQ81kygcr5EgQvAAk55c+dRKrdzvXnvwbA7QDuFpGNwYPhjClAgSAKMIEK4qpzzk0SUNXtAPw+vvltq8SLp21Z4iROH26Y3KT+eDAFUhVgApWqIF/ffAFBpPco5O9xacONeTdZEgXgVhFZ1/z++UoKUIAC7hdgAuX+NWKEORJQVXuC+o/x55wKE2FMLFngJE5jN07PUWQcNugCTKCCfga4Y/5W+jxvz9/DNuit17YAeBDAzSKy3B2RMgoKUIAC6RVgApVeT/bmAwFV3QHAlQDOrNkHJS8xpW82z8VDK97Hl5tm+WCWnIKXBZhAeXn1/Bd7uPuhyN/j9wh3OaD+5Cqs0ER8L6lF/ps1Z0QBCgRZgAlUkFefc/+egKp2jleX+kX9X4zdOA0Pr/gPJhRb8Sk2CuRegAlU7teAEWwtEO5yIPIHXexsztugWSJ1Ga9I8ayhAAX8IsAEyi8ryXk0W0BVowD+DODSmttOihIdWeJ037J3MXXL4mb3zRdSIBMCTKAyoco+0yUQ6rgH8vf6I+wWv3rNKvXdCuAGEbHb/NgoQAEKeFaACZRnl46Bp0NAVc8D8DcAneonTncsfRNWXY+NAm4UYALlxlVhTA0FQh12R8HgKxDucVj9X60AcIWIPEIxClCAAl4VYALl1ZVj3CkJqOpBtn8JgF0THc0rW4nrFr0Ie9aJjQJuFmAC5ebVYWwNBcLdDkbB/jcg1G5A/V9NtG0hRGQMxShAAQp4TYAJlNdWjPGmJKCqfeN7loxOdLS2cjPuWfY2/r3mK+7jlJIuX5wtASZQ2ZLmOGkTkBDy+p+J/L0vg0RtZ4i69iqAP4jI7LSNxY4oQAEKZFiACVSGgdm9OwRUtR2AawCcX3PLXsSiKo9V4clVH+Ph5R+gNGYFo9go4A0BJlDeWCdGubWARIqQt8clyN/1N0C4IHFAZc1t1Pfa39HcQ4pnDQUo4AUBJlBeWCXG2GwBVbUy5BfaPfc1V57aWkcKxdvrxuMfS17D6krb+5GNAt4SYALlrfVitI0kUi17omDwlYj0PQFA3VuR9fEPuu4REUuq2ChAAQq4UoAJlCuXhUGlQ0BVT4qXJe+T6G9yyUJcu+hFzNyyNB1DsA8K5ESACVRO2DloBgRsE978A25ouBnvnPhtfa9kYEh2SQEKUCBlASZQKROyA7cJqOoe8QIR+yViW1q+DrcvfR3vrbfnltko4G0BJlDeXj9Gv7VAZIdjkb/v1Qi17FX/l5/FC018SzMKUIACbhJgAuWm1WAsKQmoareafZxuBnB64p6Q4uoyPLT8fTy16hNUanVK/fPFFHCLABMot6wE40irQLgA+bv8ynlGSvJaJbpWAE8CuFxElqR1PHZGAQpQoJkCTKCaCceXuUdAVVvYLvcALq65Zc82xUW1xvDCms+djXA3VJW4J1hGQoE0CDCBSgMiu3CtgBR2QP5ef0LegF8AEk7EaZvv3mK3ZXMjXtcuHQOjQGAEmEAFZqn9OVFVHQXgIQBdEzMcu3Ea/r7kVSwsW+3PSXNWgRdgAhX4UyAQAKG2/VCw398Q7nF4/fnaVahfish7gUDgJClAAVcKMIFy5bIwqB8TUNVOAO4BYIUinMaNcH9Mjb/3iwATKL+sJOeRjMA2NuJ9xiqsisiaZPrgMRSgAAXSKcAEKp2a7CsrAqp6TvxWDtvbCWWxCty97G08tfITboSblRXgILkWYAKV6xXg+FkXsI14d/0NCvb+MxAuTAy/1m7dFhF7RoqNAhSgQNYEmEBljZoDpSqgqtvHHyYemuhr3OY5uHLBM1heYduHsFEgGAJMoIKxzpzl1gLSsicKD74b4a5D6v/yIwBni8hCmlGAAhTIhgATqGwoc4yUBFQ1BODSmsp6f00UibDCELcseRWvr/0mpb75Ygp4UYAJlBdXjTGnUyDS71Tn+SgpcG5EsGbVgmzD9DtFJJbOsdgXBShAgYYCTKB4TrhaQFV3A/BPALa3k9PeXvcdblz8b1bXc/XKMbhMCjCByqQu+/aKgEQ7omD/GxHpc3z9kCfYVhYiMt0r82CcFKCA9wSYQHlvzQIRsaoW1Ez0agC/BxCxSa+s2ICrFj6HLzbNDIQBJ0mBbQkwgeK5QYH/CkR6jkDBkNshRZ0TP6y0cucArhWRClpRgAIUSLcAE6h0i7K/lAVU1Z5xerzmylMf6ywGxbOrPsWdS99EaYz/FqYMzA48L8AEyvNLyAmkWUDyWiJ/8JXIG/jLxD7qNsLsmgKtPxeRL9M8HLujAAUCLsAEKuAngJumr6q29fytAM5N/AtopcmvmP80pm5Z7KZQGQsFcirABCqn/BzcxQLhToNRcMh9CLV2Pn+zpgDuB/BHEdns4tAZGgUo4CEBJlAeWiw/h9pwQ9wKrcJDyz/Aoyv+gyqt9vPUOTcKNFmACVSTyfiCIAmE8pE/6CLk73ExEMpPzHw5gPNE5M0gUXCuFKBAZgSYQGXGlb0mKRDfEPc+ACckXjKpZCEun/80FpWvTrIXHkaBYAkwgQrWenO2zRMIte2PQrsa1bGuBpF19ByAC7gBb/NM+SoKUKBWgAkUz4ScCaiq3ar3dwBtLYiS6jLcvvQNvLD6C6hz1wUbBSjQmAATKJ4XFEhWQJA38BzkD/4L7DmpeFsH4BIReSLZXngcBShAgfoCTKB4PmRdQFU7AngKwIjE4GM3TsPVC5/HmspNWY+HA1LAawJMoLy2Yow31wLSohsKh96JcPdh9UOx2/l+JiLciT3XC8TxKeAxASZQHlswr4erqrZ9/IsAnHqzayo346bFL+O99RO9PjXGT4GsCTCByho1B/KZQGSH41BwwE2wPaTizZ6NOkVEPvXZVDkdClAggwJMoDKIy67/K6CqYQDXAPhTzfeQ/cauOl02/ylsqi4lFQUo0AQBJlBNwOKhFGggIIUdUHjoA/WvRsVsz6j4vlGsWsQzhgIU+FEBJlA/SsQDUhVQ1Z4Angewv/VVEavCbUtfx9OrxqbaNV9PgUAKMIEK5LJz0mkWyNvlfBTse1X9Sn22X9QJImJXpdgoQAEKbFOACRRPjowKqOpx8U1x29hAi8vX4ndzH8Hc0hUZHZedU8DPAkyg/Ly6nFs2BULtd0XhYY8j1HqHxLD2PJQ9F8Vy59lcCI5FAY8JMIHy2IJ5JVxVLayprnc7gF8lYn5l7de4YdHLKItVeGUajJMCrhRgAuXKZWFQXhWIRFF40K2I7PjT+jO4G8DvRaTcq9Ni3BSgQOYEmEBlzjawPavqTgBeBWDfsSVWjqsWPIf31k8IrAknToF0CjCBSqcm+6JArYAVmCg8+G4gEk2QTAVwoojMpBEFKECB+gJMoHg+pFVAVe2K020AnH+Bpm1ZgkvnPo5lFbbtBhsFKJAOASZQ6VBkHxTYWsBu5XNu6Wu/a+KXWwD8r4g8Si8KUIACCQEmUDwX0iKgqvaM0+MA7JknZyPcJ1Z+jDuXvolqtQJHbBSgQLoEmEClS5L9UKARgVAeCgZfibzdfgOg7m2SFUL6pYgU04wCFKAAEyieAykLqKpV17N/XKzaHtZWbsYf5z+JcZvnpNw3O6AABbYWYALFs4ICmRewTXet3LmVPY+3BQBOEpFvMz86R6AABdwswATKzavj8thU1c6fP9d8RPdXu33cwrWk6ffznsCGqhKXR8/wKOBdASZQ3l07Ru4tAYluh8JhDyPc1faAd1plzdflAG4REfXWbBgtBSiQLgEmUOmSDFg/qtq5pkjEMwCG2dSrtBp3LX3LuW3Pbt9jowAFMifABCpztuyZAlsLCPJ3vxD5e18GhJzPCq19BOA0EVlJMQpQIHgCTKCCt+Ypz1hVRwB4CkBH68wKRFihCCsYwUYBCmRegAlU5o05AgUaCoQ6DkL08CchLbonfrWmplbSKSJiyRQbBSgQIAEmUAFa7HRMVVWvqqkRYV/OuWOlya1EuZUqZ6MABbIjwAQqO84chQINBSS/NQoOvgeR7Y9O/MpuubhcRG6gFgUoEBwBJlDBWeuUZhrfGPefAE62jkpjFbhx0cuwzXHZKECB7AowgcquN0ejQEOBvP5nouCAG+vvGfUCgDNFhDvF83ShQAAEmEAFYJFTnaKqdgPwRs3muHtaXysqNuD82fdjftmqVLvm6ylAgWYIMIFqBhpfQoE0C4Ta7Yzokc/Vv6VvHIDRIsJ/HNNsze4o4DYBJlBuWxGXxaOqljS9A6CThTaheAF+N/cRVtlz2ToxnGAJMIEK1npztu4VkIL2iB75PELbOZ8vWlsWT6LGuzdqRkYBCqQqwAQqVUEfv15V7XY9u22v0Kb55rpvceWCZ7gxro/XnFPzhgATKG+sE6MMiEAoH4UH34lIX+cOd2tlAE4VkVcDIsBpUiBwAkygArfkyU1YVa8DcJkdHdMYblv6Bv658uPkXsyjKECBjAowgcooLzunQLME8nf7X+Tv8xdAQvZ6Ky7xVxGxfRLZKEABnwkwgfLZgqY6HVUtAvA0gGOtL6uud/Hcx/Dlplmpds3XU4ACaRJgApUmSHZDgTQLhHsegcJhj0DyWiR6tqtQdjXKrkqxUYACPhFgAuWThUzHNOLFIt4FsKv1Z/s7/Wb2gywWkQ5c9kGBNAowgUojJruiQJoFQm37IXrUS/WLS9jzUFZcwp6PYqMABXwgwATKB4uYjimo6j7xSntOsYhvNs/FxXOfa/7kAAAgAElEQVQfxabq0nR0zz4oQIE0CjCBSiMmu6JABgSsuEThEU8h3HnfRO9Wme8oEWFxiQx4s0sKZFuACVS2xV04nqqeAeBRAPkWnu3t9NeFzzvPPrFRgALuE2AC5b41YUQU2EogFEHhwXc3LC7xcxGxPaPYKEABDwswgfLw4qUauqra+t8E4A/WlyVMf1/yKp5eNTbVrvl6ClAggwJMoDKIy64pkGaBvF1/jYJ9/wpIONGzFWm6UkSs0AQbBSjgQQEmUB5ctHSErKotATwH4Gjrr6S6DBfOfcS5dY+NAhRwtwATKHevD6OjQEOBcLdDUHj4E5C8VolfvQXgZBHZQi0KUMB7AkygvLdmKUesqj0BvAdggHW2qHwNfjv7Qec7GwUo4H4BJlDuXyNGSIGGAqHWO6Bw5MsIteyV+NUU+xBTRBZTiwIU8JYAEyhvrVfK0arqgQBeA9DBOrMrTnblya5AsVGAAt4QYALljXVilBRoKCAFbVF4+D8R7nJQ4ldrAYwUkXHUogAFvCPABMo7a5VypKo6GsDLAPKss+dWf4YbF/+bxSJSlmUHFMiuABOo7HpzNAqkVUDCKBhyO/L6n57othzA8SLydlrHYWcUoEDGBJhAZYzWXR2r6qkAngIQsmIRVmXPqu2xUYAC3hNgAuW9NWPEFGgokDfwXBTsf32iuEQVgNNZoY/nCQW8IcAEyhvrlFKUqnoegAcASIVW4cI5j+CLTTNT6pMvpgAFcifABCp39hyZAukUCPc4HNHD/wmEC6xbq8r3WxG5L51jsC8KUCD9Akyg0m/qqh5V9eqav5SvsqBKYxU4f/YDmFA831UxMhgKUKBpAkygmubFoyngZoFwlwNQeOTzkEhRIszLROQGN8fM2CgQdAEmUD4+A1T1LgAX2BQ3VJXgV7Pvx4wtS308Y06NAsEQYAIVjHXmLIMjEOo4CNGR/4bkt0lM+nYRuTg4ApwpBbwlwATKW+uVVLSqGgLwKIBf2AvWVG7C2TPvZpnypPR4EAXcL8AEyv1rxAgp0FSBUNudED36NUi0Y+Kl9u/4udxwt6mSPJ4CmRdgApV546yOoKpWYc8q7VnFPSyrWOckTysqNmQ1Dg5GAQpkToAJVOZs2TMFcikQarV9bRLVskcijBfixSWsyAQbBSjgEgEmUC5ZiHSEoapRAG8CGGb9zS9bhXNm3o11VcXp6J59UIACLhFgAuWShWAYFMiAgBR1QXTU6wi17pPo3cqbW5lzK3fORgEKuECACZQLFiEdIahqKwAfANjX+rNnnc6ddS82V5emo3v2QQEKuEiACZSLFoOhUCADAlLQHtGjX0Go/S6J3sfGN9wtycBw7JICFGiiABOoJoK58fCaYhEdAHwEYDeLz6rsWbU9q7rHRgEK+E+ACZT/1pQzokBDAclrhcKjXkS40+DEr74FcLiI8J58ni4UyLEAE6gcL0Cqw6tqVwCfANjR+rL9nWyfJ9vviY0CFPCnABMof64rZ0WBrQTChYiOeAbhbgcnfjUNwBEisoxaFKBA7gSYQOXOPuWRVbV3PHnqaZ39Z8Mk/GHeP1GtsZT7ZgcUoIB7BZhAuXdtGBkF0i4QykPhoQ8gssOxia4XAThURLipY9qx2SEFkhNgApWck+uOUtUBNcUixgDoZMG9tnYc/rLgWaizkTkbBSjgZwEmUH5eXc6NAo0JCAqG3oG8/mckfrnKCkaJiF2RYqMABbIswAQqy+DpGE5VrVDEuwDaWn/PrPoUNy62yuVsFKBAEASYQAVhlTlHCmwtULD/dcjb5fzEL+xZKHsmyp6NYqMABbIowAQqi9jpGEpVrUS5lSq3kuW4e9lbeGi5Fd9jowAFgiLABCooK815UmBrgfw9f4/8vf6c+IVV5RspIlalj40CFMiSABOoLEGnYxhVtc1x7VJTnt2qd+3CF/DSmi/T0TX7oAAFPCTABMpDi8VQKZABgbydz0HBgTcDcN7G2f5Qtk+U7RfFRgEKZEGACVQWkNMxRDx5egVA2IpEXLbgKbyzbnw6umYfFKCAxwSYQHlswRguBTIgEOl7MgoPuReQkPVupXdHich7GRiKXVKAAg0EmEB54JRQ1UPjzzzlx6C4dO7j+HDDZA9EzhApQIFMCDCByoQq+6SA9wQifU90KvTFr0SVAThMRD733kwYMQW8JcAEyuXrpaqDANhfhkUW6uULnsYba79xedQMjwIUyKQAE6hM6rJvCnhLIG/A2Sg46JZE0JtrdjUZKiITvTULRksBbwkwgXLxeqlq/3jy1MHCtEp7VnGPjQIUCLYAE6hgrz9nT4GGAvmDLkL+4CsTP14L4EARmUUpClAgMwJMoDLjmnKvqmqb41qFiG7WmVXas4p7bBSgAAWYQPEcoAAFGgoU7H898nb5VeLHywDsLyKLKUUBCqRfgAlU+k1T7lFVbXPcLwD0sc6s0t41C59PuV92QAEK+EOACZQ/1pGzoEC6BexWPrulL97m1Tw/fYCI2Ka7bBSgQBoFmEClETMdXamqbY5r9+ntYv29u34C/jjvSVjZcjYKUIACJsAEiucBBSjQuIA4RSWsuES8TY0nUfZsFBsFKJAmASZQaYJMRzeqaoUiPq7ZKHcf62/sxum4cO4jiGksHd2zDwpQwCcCTKB8spCcBgUyISBhFB7+JCK9jkz0boWorDqfVeljowAF0iDABCoNiOnoQlXz46XKrWQ5vi2ei1/Nuh+VWp2O7tkHBSjgIwEmUD5aTE6FApkQCOUjetSLCHc9KNG77Q9l+0TZflFsFKBAigJMoFIETMfLVTUMwDbJHW39TSpZiPNm3YeyWEU6umcfFKCAzwSYQPlsQTkdCmRCIBJF0dGvI7TdnoneXwJwiojwtpZMeLPPQAkwgcrxcquqrcFTAE6zUGaVLsMvZtyFLbHyHEfG4SlAAbcKMIFy68owLgq4S0Dy2yA6+i2E2g1IBPa4iNRVmXBXtIyGAt4RYAKV47VS1fsAnG9hLCpfjTNn3IGNVVtyHBWHpwAF3CzABMrNq8PYKOAuAYl2RPSYdxFq1TsR2B0icpG7omQ0FPCWABOoHK6Xql5VM/zVFsKKig04Y8btWFO5KYcRcWgKUMALAkygvLBKjJEC7hGQFt1RdMzbsO/xdrmIXO+eCBkJBbwlwAQqR+ulqnbVya4+YX1VsZM8LS1fl6NoOCwFKOAlASZQXlotxkoBdwjYFSi7EmVXpOLt1yJyvzuiYxQU8JYAE6gcrJeq2vNO9tyTFFeX4Wcz7sC8spU5iIRDUoACXhRgAuXFVWPMFMi9gD0LZc9E2bNRgLPB5Bki8kzuI2MEFPCWABOoLK+XqlqlPau4F7Yqe2fPvBvTtizJchQcjgIU8LIAEygvrx5jp0BuBawqn1XnQyRqgdheKUeLiJU5Z6MABZIUYAKVJFQ6DlPVwQA+BVBg+zvZPk+23xMbBShAgaYIMIFqihaPpQAFGgrY/lC2TxRCtgUlSgEcKCITKEUBCiQnwAQqOaeUj1LVLgAmA3BuPr503uP4YP2klPtlBxSgQPAEmEAFb805YwqkWyCyw7EoHP5ootvlAAaJyOp0j8P+KOBHASZQWVhVVbXr5F8C2N2Ge3D5e7hn2TtZGJlDUIACfhRgAuXHVeWcKJB9gfy9L0f+HpckBh4HYKiIcCPK7C8FR/SYABOoLCyYqr4OwJ59wicbp+F/5zychVE5BAUo4FcBJlB+XVnOiwLZFhAUHvEvRHodlRj4BRE5JdtRcDwKeE2ACVSGV0xV/1JTbe+vNsys0mXORrnlscoMj8ruKUABPwswgfLz6nJuFMiyQLgQRce8g1CH3RIDXyYiN2Q5Cg5HAU8JMIHK4HLFK+7Z1SdsqCrBidNuxprKzRkckV1TgAJBEGACFYRV5hwpkD0BKeqMouM/gRQ6j2lbefORIvJu9iLgSBTwlgATqAytl6ra80723FO0Qqtw1oy7MHXL4gyNxm4pQIEgCTCBCtJqc64UyI6AU9581JtAuMAGLAawX83tfNOyMzpHoYC3BJhAZWC9VNU+wrGKe1Z5jxX3MmDMLikQZAEmUEFefc6dApkTaFCZzz71tcp86zM3InumgDcFmECled1U1T66sb2ebM8nPLj8fdyz7O00j8LuKECBIAswgQry6nPuFMisQP7gK5A/6OLEIJ8BGCYifHg7s+zs3WMCTKDSvGCq+mLN1acTrVuruHfhnEegzu3EbBSgAAXSI8AEKj2O7IUCFGhMYKvKfP8SkZ/RigIU+K8AE6g0ng2q+kcAN1qXrLiXRlh2RQEKfE+ACRRPCApQIKMCVpnvuA8RartTYphLROS2jI7JzingIQEmUGlaLFU9AoBVrBFW3EsTKruhAAUaFWACxRODAhTItIC06O4kUfHKfLGaxxMOF5GPMj0u+6eAFwSYQKVhlVR1ZwC2g3cLVtxLAyi7oAAFflCACRRPEApQIBsCDSrzbQKwj4jMysbYHIMCbhZgApXi6qhqOwCTAPSwri6d9zg+WG//yUYBClAgMwJMoDLjyl4pQIGtBRpU5psPYG9W5uOZEnQBJlApnAGqmldTnWZMza17B1g3D6/4AHctfSuFHvlSClCAAj8uwATqx414BAUokD6B/MFXIn/QRYkOrTLfISJSnb4R2BMFvCXABCqF9VLVp2rqRZxuXbDiXgqQfCkFKNAkASZQTeLiwRSgQMoCW1Xme1hEzku5W3ZAAY8KMIFq5sKp6u8A3G4vn1e2EqdO/wfKY9wmoZmcfBkFKNAEASZQTcDioRSgQHoEtq7M91sRuTc9nbMXCnhLgAlUM9ZLVfcF8AWAkFXcO2X6rVhZsaEZPfElFKAABZouwASq6WZ8BQUokLpAg8p8VQD2FZHxqffMHijgLQEmUE1cL1VtBWCaFY2wDXLPnnk3xhfbM5VsFKAABbIjwAQqO84chQIU2Fog3OVAREe9Zru22C/tDdAgEdlMKwoESYAJVBNXW1VfBnC8vezB5e/jnmVvN7EHHk4BClAgNQEmUKn58dUUoEBqAvmDr0D+oIsTnbwkIiel1iNfTQFvCTCBasJ6qao9MPmgvWRKySL8bMYdiEGb0AMPpQAFKJC6ABOo1A3ZAwUokIKAhBA95h2Et9s70cnZIvJ4Cj3ypRTwlAATqCSXq6biXr/4fk+FJdXlOH7aTXzuKUk7HkYBCqRXgAlUej3ZGwUo0HQB53moEz+H5LW0F5cA2Iub7Dbdka/wpgATqCTWTVULAXwDYBc7/OK5j+HDDZOTeCUPoQAFKJB+ASZQ6TdljxSgQNMFIr2PQeFhdReepsQ32a1oek98BQW8JcAEKon1UtV7APzGDn1x9Re4dtELSbyKh1CAAhTIjAATqMy4slcKUKDpAgVDbkPeTj9PvPAOEanbcbfpvfEVFPCGABOoH1knVT0awJt22NzSFThthu33ZJU72ShAAQrkRoAJVG7cOSoFKNCIQLgARcePRahN38QvjxCRD2hFAT8LMIH6gdVV1S4AptdsmNvWkqaTpv0di8pX+/l84NwoQAEPCDCB8sAiMUQKBEgg1G5nFB37HyBcYLNeA2A3EVkRIAJONWACTKC2seCqGgIwBsAQO8Ru27Pb99goQAEK5FqACVSuV4DjU4ACDQXydj4HBQf+PfHjTwAcKiIsVcxTxZcCTKC2nUBdVfOrq+3XVjDCCkewUYACFHCDABMoN6wCY6AABRoKFI54BpGeIxI/vkxEbqASBfwowASqkVVV1X0B2OWm0MqKDU7JcitdzkYBClDADQJMoNywCoyBAhRoKCAFbVF0/CewEucA7IHxISLyFaUo4DcBJlANVlRV2wKwGuU9bJNc2yzXNs1lowAFKOAWASZQblkJxkEBCjQUsM11bZNdiD0JgcW2BYyIbKYUBfwkwARq6wTKKu5Z5T3cs+xtPLj8fT+tN+dCAQr4QIAJlA8WkVOggI8F8vf8A/L3+lNihi+JyEk+ni6nFkABJlD1Fl1Vzwdwn/1ofPF8nD3zbij4/GMA/7/glCngagEmUK5eHgZHAQpICNGjX0W4y4EJi3NF5BHCUMAvAkyg4iupqrsA+AZA4ebqUhw39UasqeQVZ7+c6JwHBfwkwATKT6vJuVDAnwIS7YSiE7+APRcFoAzAIBGZ5c/ZclZBE2ACBUBVCwFMAtDPToAL5jyEsRtt+yc2ClCAAu4TYALlvjVhRBSgwNYCVpHPKvPF2xQAe4tIBa0o4HUBJlC1CdT9AH5li/n0qrG4afG/vb6ujJ8CFPCxABMoHy8up0YBnwkUHHAj8gael5jVAzUb7NrjEmwU8LRA4BMoVT0cgFMpYmbpMpwy7RZPLyiDpwAF/C/ABMr/a8wZUsAvAuGuQ5znoeq1w0XkP36ZH+cRTIFAJ1CqGgUwA0AvW/6fTL0BC8tWB/NM4KwpQAHPCDCB8sxSMVAKBFqgcOhdiPQ/DcD33m4uBDBQRLYEGoeT97RA0BOoOwBcaCt425LX8fjKjzy9mAyeAhQIhgATqGCsM2dJAa8KhNr2d646WSGJRFu3cDPab98q8Z+3icglXp0f46ZAYBMoVd0XwJf2scjMLUtx6ozbENMYzwgKUIACrhdgAuX6JWKAFAisQP7elyF/0CWA1L7F3LxqCz6+dxJWzdmA4/52IDr0bm0/tj1iDhCRrwILxYl7WiCQCZSq5gOYCmDHao3hpGl/x7yylZ5eSAZPAQoER4AJVHDWmjOlgFcEQtFOKBz9JkKt+9SFPOM/i/Hlv6ajqrza+Vm7Hi1xwo1DICHn7efs+K18VV6ZI+OkQEIgqAnUtQCuMIQHl7+Pe5a9zTOCAhSggGcEmEB5ZqkYKAUCIZA38H9QsP+1gESc+ZZuKMeYByZjycStnysf/NP+2OPYvgmXa0TkqkAgcZK+EghcAqWqAwFMBBBZVL4GJ0y9CZVa+8kIGwUoQAEvCDCB8sIqMUYKBEAg0gJFo15HqOOguskuGLcSnzwwGRVbKhsFCEVCOPHmIWjTpYX93q4+7SEidlcQGwU8IxCoBEpVwwC+sf9ZFYozZ9yBKSWLPLNYDJQCFKCACTCB4nlAAQrkWiCy/WgUDnsICNtTEXASps8fm4Y5ny370dA67dgWP/nrAYnifOPjG+zac1FsFPCEQNASqD8AuNlWhhvmeuL8ZJAUoEAjAkygeFpQgAI5EwjlI3rkMwh3O7QuhGVT1mLM/ZNQsq4s6bAOPGsgBo7YPnH8pSLyj6RfzAMpkGOBwCRQqmr/l84CkL+qciNGT7ke5bHGLy/neE04PAUoQIEfFGACxROEAhTIhUC4y0GIHvksEClyhq+qqMa4Z2Zi6ru2tVPTWl5hGCfdcjBatC+0F5bGC0osaFovPJoCuREIUgI1FsAQY/6fWffhq81W/IWNAhSggPcEmEB5b80YMQW8LmC360X6nFA3jbULNuHDOydg44qSZk+t+24dMfLP+yRe/4mIHNLszvhCCmRRIBAJlKr+CsD95vrK2q9x1YJns0jMoShAAQqkV4AJVHo92RsFKLBtgVC7gYiOeh1S0NY5KFatmPDKHEx4Za7z51Tbob/eHTsO7Z7o5lwReSTVPvl6CmRawPcJlKra/5UzALRcV1WMY6Zcj+Lq5O/RzfQCsH8KUIACTRVgAtVUMR5PAQo0R6Bg36uRt9sFSFR7sKtNdtXJrj6lq+UXRfDT2w9FQcs863IjgJ1EhJtzpguY/WREIAgJ1AcADjO9C+Y8jLEbp2UEkp1SgAIUyJYAE6hsSXMcCgRTINSyZ+1Vp5Y9awEUznNOXz8zA9WVsbSj9Nm/K4ZfuEei3zdE5Ji0D8IOKZBGAV8nUKp6mhXcM68P1k/CpfMeTyMdu6IABSiQGwEmULlx56gUCIKAXXEq2OcqQELOdK2y3kd3T8SKGesyOv0Rf9gbvfbslBjjZBF5MaMDsnMKpCDg2wRKVdsDsEoR7e2WPbt1z27hY6MABSjgdQEmUF5fQcZPARcK5LdG0ag3EWo/sC64OZ8uw2ePTUVlqe13m9kWbVOAk289GHZLHwC7hc9u5bNb+tgo4DoBPydQ/6pJoM4w8b8seAavrh3nOnwGRAEKUKA5AkygmqPG11CAAtsSiPQ7FYVDbgdCznNIKC+uxNiHJmPBuOw+irTTsJ4Yet6uiTCfEJGzuGoUcKOALxMoVbVnnuzZJ6dcuZUtZ6MABSjgFwEmUH5ZSc6DAjkWiBQieuSLCHc5oC6QJRNXY8x9k1C6qSInwY3+y37oMsBuInLaCBF5PyeBcFAK/ICA7xIoVW0Zr7rX3TbKtQ1zbeNcNgpQgAJ+EWAC5ZeV5DwokDuBSM8RKBz+KBCJOkFUllXjq39Nx4wPF+cuKACttovixL8PRSQ/bHEsBdBPRGyjXTYKuEbAjwnULQAuNeGbFv8bT6+y/XPZKEABCvhHgAmUf9aSM6FA9gVCKDz8cUS2H1U39MpZ6/HxvZOwedWW7IfTyIi7Hb0D9jtzQOI3N4rIn10RGIOgQFzAVwmUqvYCMAdA3ryylThh6s1Qq73JRgEKUMBHAkygfLSYnAoFsigQ6jAI0aNfgeS3dkaNVcXw7QuzMemN+VB10fslAU66eSjadrebilAeLyixMItUHIoCPyjgtwTqZQDH24zPmXkPvi2ey+WnAAUo4DsBJlC+W1JOiAIZFygYcjvydjqzblPcdYs34+O7J8K+u7F13bk9Rl25XyK050Xkp26MkzEFU8A3CZSqHgxgjC3jhxsm4+K5jwVzRTlrClDA9wJMoHy/xJwgBdImEGrdB9HRb0KitXss2ZWmyW/MxzfPz0Ks2kVXnRqZ8ZF/GIyee26X+M0BIvJl2mDYEQVSEPBFAqWqNo8pAAZWabVTOGJ5xfoUWPhSClCAAu4VYALl3rVhZBRwk0D+Hpcif68/1W2KW7ym1NkU15558kJr3bnI2RtKQs7b1fEispcX4maM/hfwSwJl+wQ4l5yeWPkR/rHkdf+vHGdIAQr4RqBjXmt0yGuFVuHaalg/1v6v53HYKdoNqCpB6Xun/djhzu+1YhO0dBV0S3b3dUkqOB5EAQqkVSAU7YzCUa8j1KZvXb8zP1qML5+c7lTb81I74BcDscuR2ydC/pmI2D6fbBTIqYDnEyhVLQIwD0DnDVUlGDXlOhRXl+UUlYNTgAIUMIEdCjuhS347dM5rg/Z5rZwkqUOkpfPnjpHa/24baZF1LC1bCy1dDS1dCS1dAy2zP9vXKsRKlkNLliC2YXbW4+KAFKBA6gJ5A85GwYE3AhJxOrP9nGxfJ9vfyYutoEUeTr3zUORFnfksA9CnpiqfFZZgo0DOBPyQQF0L4AoTvH7RS3hu9Wc5w+TAFKBA8AQKQ/lOotSnsDN2KOyMPtFOzvdeBR0REWcfk0w1+xg5cwPEKhDbNB+xDbO2+gI/pMrUmrJfCjRfINLCqbAX3u6/d7kt+m4Vxtw/CeXFlc3v1wWv3PWo3tj/5zsnIrlKRK5xQVgMIcACnk6gVLUHAPuYtHBu6QqcMO3mAC8lp04BCmRawBKlXVv0wk7R7ugbrU2Yuua3a+qwiwCsAGD30tmXfaJqHw3bn1fZfpYAKuJf9f9sP3P+W0SKE4PGNw/Pr/kMyb7y4t8b+297ErszAHuSvGv8z13i320LiKSbFi+OJ1UzUb12MmKrv0Nso+0gwUYBCuRCINL7Jyg89H4gXOAMX7GlCl88MQ2zx9o+tN5v9gyUPQtlz0QBsM2qbHNd+7uTjQI5EfB6AmX3wZ5hcufPfgBfbJqZE0QOSgEK+E+gc35b7FLUE7u06IndWmyP3Vr0QlGo9s3Jj7TFAKbFv6YDsL+YLDlaISIbf+zFufq9qraNJ1OWXO0EwHaxHBj/sg+rfrBpZQliq79F9apvEFszHtWrvnZuD2SjAAUyKCAhREc8h3CP4XWDrJixzikUUbLOX48z9NqrE0b8fu/EPJ8QEXv+nY0CORHwbAKlqntYRRZT+2zTDPxm9oM5AeSgFKCA9wVahAucJGnXol51CdN2ebUbTW6j2e1z9uylJUqWJCW+TxeREu+LfH8G8atcdv+MfVlSlfi+ww/dRqhblqPark6t/g7Vq79FbPV4aGXdxTO/MXE+FMiqQLjLQSgc8TQkz9lsFtWVMYx7ZiamvLsAcHd18mY72b5Qtj9UvO0lIs77QDYKZFvAywmU7QWwX0xjOHbqjVhUzk86s33ycDwKeFVAIM6teEPb7IwhrQdgYIuesJ9to9lbEbtVeFy9r+9ExF8f7zZjMVW1EIA9cLFPva9+dTt1NuxTY6heMwHVi99H1ZL3EVs9weoDNmNkvoQCwRaw2/UifU+uQ1i7YBM+vHMCNq7w3ec331vott1b4qSbhyL+1/WXInJAsM8Ezj5XAp5MoFTV6vY+bWjPrv4UNyx6OVd+HJcCFPCIQJtIEQ5qPQBD2uzsfP+B6nd2C179ZOlrEdnskWnmPExVbQVg3wZJVc/GAtOyNahe8iGqFr+P6qUfQss35Dx+BkABNwuE2u2E6NGvQwo7OGHaRrgTX52L8f+e4/pNcdPlOuTcXTFgeN1fKSeJyEvp6pv9UCBZAc8lUKpqDyHMt4egS6rLcdTka7CpujTZ+fI4ClAgIAJ2RWnnou4Y0mYghrQZ4NyiF2r8KtM6AB8AeL/mjf9bfDA5/SdIvODPUQBGADgMQN09OHWjaTWqV32L6iXvo2rxB4itnZT+QNgjBTwsULDv1cjb9QJAat+62dWmj++ZiNVzXftoZUa0C1vn46e3HZIoa74wXlDC22UGMyLFTjMp4MUE6nIAfzOUW5a8iidXjsmkD/umAAU8JrBTUXcc3X4vHNVuT3TJt7oIWzX7h/bzeML0HoBvRSTmsWl6NlxVDQGwJ8EtmbIvuwXHqgd+r2nxElTOewlVc19CbN1Uz86XgVMgVYFQUVdEj3kL0jJeLFOBae8vxFdPzXCeewpi2/2YPtj3NBwPkSYAACAASURBVKt147Q/igjLMAfxRMjhnD2VQKmqleFdAKBoecV6jJ5yParUWztq53CtOTQFfCtgpcRHd9gbR7ff29mPqZE2o17C9JEfCz14dXFV1XYSHlYvoap7V5SYU2z9dFTNfRGVc16AlvijLLNX14txZ1cgb7cLULDPX4D4nnKlG8rx0b0TsWzK2uwG4rLRQmHBKbcdgpYdoxbZJgC9RWS9y8JkOD4W8FoC9QiAc2w9Lpr7KD7aMMXHS8OpUYACPyRgzzSNbLcXRrbfC3u07N3YoVYZ71kAT9aUu7UPXtg8IKCq/QGcGv+q2zmzNnRF9cqvnWSqat6/oeV8v+SBJWWIzRHIb42iUW8g1H6XulfP/WwZPntsGiq28G41Q9lhvy447Hd7JnweEJHzm0PN11CgOQKeSaBU1UrnWsYk3xbPxTkz72nOfPkaClDA4wL7tuqHk7c7EMPb7opI/FPZelOaW1Ni+zlLnERkssenGvjwVXX3eCL1UwB9vgcSq0TVgjdQOf0xVK/4LPBWBPCPQKTPiSg85B4gVHtnqyVMnzwwGQvG2XZybPUFfnLNAei0o3OrtpXz3FVE7IMzNgpkXMBLCZQ97HSwQnHC1Jsxr4x/kWT87OAAFHCJQKtwFMd22MdJnHoXdmoY1ZKavYmejydNVj2PzYcCqmql0q0C6ykAutefYmzDTCeRqpr9LLSSBRN9uPzBmFKkENEjn4ft75RoSyauxpgHJsNu3WPbWqBD79Y4/vo6rzEiciidKJANAU8kUKpqDxq/ayAvr/kSf11o75XYKEABvwvYXk2WNI1stycK4p/Gxue8qubTxhfjt+h9KiLcTMjvJ0N8fqpq/24NiV+Zso1w7NnY2lZVikp7Vmr6I4it5QXIgJwSvphmuNshiB7xFBBxnulBVXm1UyRi+geLfDG/TE7ikPN3R7+D6z5TGS4iH2VyPPZNARPwSgL1BYD9K7UaR02+Fmsq7XlBNgpQwI8CliiNar+3kzgNLOrRcIp2Jdru331ZRFhBxo8nQBPmpKoRACcAuADA0PovrV79HaqmP4rKeS8D1fz0vgmsPDTLAoWHPY5I72PqRrWy5B/eNQGbV23JciTeHM4KSVhBCSssAcCKBA335kwYtZcEXJ9AqapVZ/rQUJ9f/TmuW2QfOrNRgAJ+E7Bb807d7iAc02EftAwX1p+evYv4F4A7eH+731Y9ffOJPyd7MYAzANR+jG8PRpRvQNXsZ1A5/VHENs1L34DsiQIpCoQ6DEJ05MuQgtrtFmxT3O9enI2Jr8+DxnhRvSm8Q8/bFTsNq9tc9yARsa0q2CiQMQEvJFCWPA2r1hhGTbkOVr6cjQIU8I/ALkU98etuR2FomwYF1wArCHEvgIdFhJed/bPkGZ2Jqtq70XMB/MYKdf13MEXVwndQMf5mbtKb0RVg58kIFBx0C/IGnFV3I9CGpcX48M4JWLeYz/Al49fwmAZXod4TkSOb0w9fQ4FkBVydQKnq/gDs9j0++5TsivI4CnhEwKrpndf1cNj3es0+dn0HwN0A3uazTR5ZTBeGGX9WanT89r4j6t+yXr30I1RMuBXVK5x/XtgokDWBUOs+iI56HVLUxRlTVTHlrQUY99wsxKqCuSluuvAbPAu1t4h8l66+2Q8FGgq4PYGyN1JH8uoTT1wK+EfArjSd2+WIhns32fNMzwD4m4jM9M9sORM3CMRv77siXsEvnIjJEignkVrKZ87dsE5+jyF/j0uRv9efAAk5Uy1eU4qP752EFTPW+X3qWZlfmy4tcNKtQyHivLV9Q0T++2BZViLgIEEScG0Cpaq2O5rz6cFra8fhygX23oqNAhTwooBAMLztbs4Vp52/XxiiouY2qyfiiRPLTXlxcT0Us6raLX2XA/g5gNpNduzZk9XjUTHhFlQtss/s2CiQZoHC9iga9SZCbW2P6No2a8wSfPHENFSWsRZOOrWH/XYQ+h7ULdGl7Qs1NZ39sy8KJATcnEC9BsD59OCYKTdgUflqrhoFKOBBgRHt9sAF3UZi+8L/VpuOT+OOmof9bxKR5R6cFkP2sICqWnnHPwH4bf1pxDbMQsW31zkb9LJRIB0C9pxTwQE3ASErGAmUbqrA2AcnY9F3thMDW7oF7CrUybcenKgxbdVaT0z3GOyPAibgygQqfruF86nBW+u+w5/nWwEuNgpQwEsCOxV1x5W9TsJuLbavH7Y9IW2FIW4VEX4q4qUF9WGsqmpZ/e/jz0kVJaZYveJzlH91BWJrJvpw1pxSVgRCeYiOegPhToPrhrOkacz9k1BeXJmVEII6yGG/2xM77Oc8Y2bP1O7Gq1BBPRMyO2+3JlBWq9z51OD4qTdhXtnKzCqwdwpQIG0CnfPb4qLuo3F0+73q97kRwO3xUuQspZk2bXaUDgFVbQ/gIgAXAmiT6LNqznMoH3cNdMuKdAzDPgIiEOk1EoXDHwbi2zFUllY5t+vN+mRpQARyO812PVrixJuGJi4RPCcip+Y2Io7uRwHXJVDxq09T7OrYe+sn4g/z7PEINgpQwO0C0VA+zulyGH7R+VDYZrjxVgXggZpPAq8SkbVunwPjC7aAqnasEbgawK9qnsurveeqqhQVk+9CxaQ7nT+zUWCbAqEIoof/C+GeVvSxtlmBCCsUYQUj2LIncMQle2H7wZ1tQCttOEBEZmdvdI4UBAE3JlBWLeJUheKEqTfz6lMQzkLO0dMCIQiO7bgvLuh2NDrmtao/lzcBXCIiszw9QQYfOAFVHWC3mQI4OjF5uwpV8c3fUDn72fidQYFj4YR/QCDUeV9Ej3wBktfSOaq6MoZvnpuFyW/Pr72RjC2rAh13aI3jrjsoMeaTImKFY9gokDYBVyVQqrojACthHPpww2RcPPextE2UHVGAAukXGNyqLy7vdRL6FDqf9CXadAC/FpEx6R+RPVIgewKqepjddgpgl8SosXVTUP7FZahe8Vn2AuFIrhYoPPhuRPrZXWK1b6lsM1zbFNc2x2XLncCRfxiMnns6xYvsKlQfEVmYu2g4st8E3JZA/RPAzwz5p9NvxYwtvF/Ybycc5+MPgbaRFri814mwCnv1mj0oYnvtPCYi3BHSH0sd+Fmoqm3ac46V2gdQ90lB1dwXUf7lZdAy3pka1JMk1G4nRI9+HVLYwSHQmGLia/Pw3UuzEavmZadcnxcNrkI9KiK/zHVMHN8/Aq5JoFS1F4D5dvVp7MZpuGDOw/5R5kwo4COBYzvsg0t7HIs2kbqiZXZzv93udKOIlPhoqpwKBeoEVLUFgMvsttSac73QecNcvs65GlU19wVKBUwgf+/LkD/oEqB201ZsXrUFH941AavnWr0cNrcIjPzTPui+uz3aCHsed0dehXLLyng/DjclUJYxOZ8O8OqT908szsB/Al3z2+Ha3qdhn1Z2p21d+wjA2fxHyX/rzRk1LqCqVpff7i8fljiievmnKBvza2jJMrL5XCBU1BXR0W9AWvWum+n0Dxbhq6dmoKqcm+K6bfk792+HY67ePxHW/SLya7fFyHi8KeCKBCp+9WmuVT36YtNMnD/binaxUYACbhCwIhFndj4Ev+12FApD+YmQ7L6lS0WEZTLdsEiMIesCqnpW/MqrlUCHVm1BxTfXonLqQywykfXVyM6AeQP/BwX7/w2QsDNg6YZyfHTvRCybwts4s7MCzRtl1BX7outA5zbLCgC9uXl78xz5qu8LuCWBuq+m2uf5FtrPZtyBSSV8zo8nKgXcINAv2hXX9T4dtiluvfY0gN+JyBo3xMgYKJArgXjZ87vtxolEDLE1E5yrUbENLD6Zq3VJ+7iRFiga/QZCHXav63rBuJX45IHJqNjCTXHT7p3mDrsObI9RV+yX6PUuEbH93tgokJJAzhMoVe0KYAGA/HGb5+DcWfemNCG+mAIUSF0gT8I4v9uROLvzcITFnqF32hK7zVZE3kt9BPZAAf8IqOoIAI8A6OHMKlaJiom3o2LCP4CYfejN5lWBSJ8TYVX2EK69+l5eUonPH5uKuZ8v9+qUAhm33cZnt/PFr0J15weAgTwN0jppNyRQViLW+TTgl7PuxTeb56R1guyMAhRomkDvwk74R5+z0DfaJfFCq6hnn7JfxiIRTbPk0cERiBeZuBHAb6wYkpNHrZ+Bsg/ORGyT1Udi85RAKB/Ro55DuOvBdWHbrXp2y57dusfmLYHuu3XEyD/vkwj6VhH5vbdmwGjdJpDTBEpVW9f8Y7MKQIHdtme377FRgAK5Ezip4wH4v57HoSCUlwjC9nT6uYh8k7uoODIFvCOgqoNr9pyxLTl2tqidZ6M+/z9UzrY94tm8IBDudgiiR/wLiFcateIQXz8zE9Pe4+MFXli/bcVoG+taaXMAWwBsJyL2nY0CzRLIdQL1OwC3W+QXzX0UH22Y0qxJ8EUUoEBqAkWhAly3w+kY3na3REe2icltAP4kIrzJPzVevjpgAqpqn0D83Z4VTEy9av4rKB97IbSSlf7dfDoUDn8EkR2OqwvRypJ/fM9EbFzBdXPzuiUT2w77dcFhv9szcehvRYTPjCQDx2MaFch1AmX36/VdUbEBIydfixi48RzPUwpkW2BgUQ/c2vcsdMt3iolZs+IQZ/BZp2yvBMfzm0D82ahnATgPX8SKF6Hs/Z8hto4fFrptrUPtBiI66nVIQVsnNNsId/zLczDh1bnOBrls3hcQEZx+zzBE2xbYZKaKyK7enxVnkCuBnCVQqno4gPdt4nctfQsPr/ggVwYclwKBFBAIzu4yDL/tNhKReFleALav02k1e2WsDCQKJ02BNAvECyU9D2BI7TvzCpSPuwaVU6z4LJsbBAoOuAl5A20bytq3RBuWFuOjeyZi7YJNbgiPMaRRYK8Td8ReJ/ZL9HioiIxJY/fsKkACuUyg/g3guGqNYdikv2BjFW9FDdB5x6nmWKBtpAVu6fOL+pvi2i7tV9U8j3iDiPDj1hyvD4f3l4CqWlGJy2pmdTUAZxOh6qUfoezjX0HLuIdQrlY71LInose8AymKF8xRYMo7C5znnWJVVjuHzW8CdvXJrkLZ1SgAz4tI3RYEfpsr55NZgZwkUKraGYBt2R56a913+PP8f2V2luydAhSoE9in1Y64aYefoUNeq8TPFgM4RUS+JBMFKJA5AVXd39601ZQ872mjaOlqlP3nLFSv5P96mVNvvOe83S5AwT5XAfFtGkrWleGjuydixYx12Q6F42VZwJ6DsuehANgHhz1FZEWWQ+BwPhDIVQJ1bc2Je4X5/WLmXZhQzBKvPjiXOAUPCJzdZTgu7D4KofitKgBeqdmH7SwR2eiB8BkiBTwvoKptADwFYJQzGY2h/KsrUTn1fs/PzRMTKGyPoqNfR6jdgLpwZ3+yFJ8/MQ2VpfZ+ms3vAg021r1KRK7x+5w5v/QLZD2BUtUIAHu+ov28spU4fupN6Z8Ve6QABb4nYJvhXtv7NIxqv3fi56UALhaRB0hFAQpkX0BVfw3gHwAKbfTKWU+j/NOLAK3OfjABGTHS71QUDrkDCNnbEKC8uBJj7p+ERd/ZbipsQRI45bZD0LpzkU3Zrj7Zxrq8ZzNIJ0Aa5pqLBOpUAM6GGNcufAEvrvkiDdNgFxSgwLYEWoejuGvH87BHy96JQ+z22SNFhKXAeNpQIIcCqmo1ld8B0MnCqF7xGco++Dm0fEMOo/Lh0JEiREe+hHCnfesmt2Tiaoy5bxJKN1X4cMKc0o8JDByxPQ48a2DisJNE5KUfew1/T4H6ArlIoMZaNaKS6jIMn3Q1ymL8y4unJAUyJdCroCMe6H9+/RLl4wEcJSL8yDVT6OyXAk0QUNVuAN4F4JRUdkqdv30CYpt4a3sTGLd5aKTnCBQe9jgQdkpXo7KsCl/+czpmfrwkHd2zD48KRArCOPP+w2DfAXwoIod5dCoMO0cCWU2gVNXS/ak212dWjcWNi60QHxsFKJAJgcGt+uLOvr9Ei7Bzh5C1VwGcKiJlmRiPfVKAAs0TUFW7l+gFAEdbD1q5GWXvneFckWJrrkAIhUf8C5FeR9Z1sHLWeqdQRPEau4OZLegCB52zC3Y+vFeCoZ+I2N6kbBRISiDbCZRtfHG+RTZ6ynVYXM7yrUmtEg+iQBMFTus0FP/X41iE4hWmAFwnIk7hFjYKUMB9Aqpq/x5fD+BPTnRa7TwTZc9GsTVNINR5X0RHPAfJb+28sLoyhm9fmIXJby6AKndpaJqmf49u16MlTrx5aGKCd4nIhf6dLWeWboGsJVDxT9hWAyj6evNsnDeLmwimezHZHwUsYbpq+1NwXIe6e/3tHtkzRcQ+3WajAAVcLqCqZwB4HIBT6aBy6gMo/+oKp1of248LFA69E5H+p9dtirtu8WZ8eOcEZ3NcNgo0FBj9l/3RZUA7+7HtmtxVRLgpKU+TpASymUBdAOAui+rSeY/jg/WTkgqQB1GAAskJ5EsEt/U9G0Pa7Jx4gV3iHSki45LrgUdRgAJuEFDVAwG8VvNvZgeLp2rh2yj78GwgVumG8FwZQ6h1H0RHvwmJOvU4nCtNk16f71x5ilXzqpMrF80FQfU9oCuG/e8eiUjOZ2VaFyyKR0LIZgJl95b2XVu5GYdPuhox8C80j5wjDNMDAgWhPNzf71fYq2WfRLQzAIwQEdskl40CFPCYgKraZrvvAXA2LKpe9glK3zsNqOYjjA2XMn/vy5A/6OK6TXE3r9qCj++dBHvmiY0CPyQQCgvOuO8wFLTMs8OmiohTzIWNAj8mkJUESlWHWZUTC+beZe/ggeX2bwIbBSiQDgErEmHJ0+4ttk9092W8TLndksBGAQp4VEBV7SEe+7fT2cCtetU3KHv7eGgV7zIyj1C0EwpHvwm7+pRoMz5cjC+fnI6qcu6n5dHTPuth731yf+x5fN/EuENF5NOsB8EBPSeQrQTKnr84qVpjOGLyX2FXodgoQIHUBdpGWuCh/r9G/6hVQnbafwAcIyIsM5U6L3ugQM4FVLUFgLdr/t92nnaPrZmIUkuiKjbmPLZcBpA38H9QsP+1gNRuimv7Odm+Tra/ExsFmiIQbVuA0+8ZBhHnLfEzImIP0bFR4AcFMp5AqWpnALZxZ+i99RPwh3n/5JJQgAJpENgurzUe3em36FWwXaI3e5N1rIjwQYk0+LILCrhFQFVtEyPb92Okk0RtmInSt34CLV3jlhCzF0ekBYpGvYZQx7rnVrBg3EqMfWgyyov5V1/2FsJfIx1+8V7ovY+9XUUVgC4iwjLR/lritM8mGwnU1TXPc15lkf9y1j34ZvPctE+CHVIgaAJd89vhsZ0ugH2PN7vKe3pNqXL7y5+NAhTwmYCq2qWWF+1DEieJ2rywNokqDs6GsJHtR6Nw2ENAON9Z3Yotlfj8sWmY85l9RstGgeYLdN+1A0ZeVle99goRua75vfGVQRDIaAIV/wvf/nbvPK9sJY6felMQTDlHCmRUwK442ZUnuwIVb48COFdEWJklo/LsnAK5FVDVEAC7jcNKnUO3rEDpm8cgtmlebgPL9OihfERHPI1wd3ucurYtm7IWY+6fhJJ1LKqRaf6g9H/KbYegdWfb0xorAHQXEe4dEJTFb8Y8M51Aja55+PV1i+v6RS/hudXcVb0Za8SXUKBOoHtBezw14CK0i7RM/Ow+EfkNiShAgWAIxDfcvQfA/7N3HuBRVVsb/tYJgdCrAtJEqnRUVEQURFEUFQs2QFGSCYIoXiv23r165SLJJCj2gh2xi6iIXYo0EaQIAlKkSYAks/5ZYyZ/5AaZVM6c863n8RluZpf1vXuSO+vsvde6NBJEZa1H1uQTEdq6zJMAEhr0QOUTXwQqRL7YImdXLr594SfMe3+5J/VS1L4j0OGkA3HkhfllQE4Skff3nTec2e0EyjqAetaelOVoLnrOugnbQzvdzoP+kYBrCTSoWAtPtbkc9ppnd4afkN3iWofpGAmQQJkRUNVHAIyOBFF/rsL2t/pGdqS8ZEm9gqjQ4qx8SRuWbYkUxd285k8vyaQWlxCoVDURg9P7QJzIV+OJInKxS1yjGy4kUGYBlKomAbAiDEmfbJqL0UvslBGNBEigOARsx8l2nmwHisFTcQiyDwl4j0D4/2fvCyegu86UhTYvQdbkk6A7N8a9UKd2O1Q++Q1IUqSOcKQQ7qw3FmPWG0tYFDfuV9fdAk689jA06RJJzGTpousyKZO712tfeleWAdRAAC+buGt/eRrv/zFrX+rk3CQQtwSqJSThmbZX4KCkSIYgswwRCcStIDpOAiRQagTCmW7Hh+9sDI8EGhvnIuvtU6DZ20pt/PIeqNLhtyGx42UA/vp6YrtNtutku080EihrAi2PPgC9RnSOTnOGiLxR1nNy/PgkUJYB1KsAztwZykHP2TfAXmkkQAJFI5DkVIxk22tXpXG04zMALmLCiKJxZGsS8CqBvDtRzwE43zTmrv0GWe+dCeTEVyk4p1oTVD5lMqRak7+WShG55/TNCwuRm827/F79/LpNV2JSBQxKOw4VKiaYay+JyHlu85H+uINAmQRQqmo33O0cQeK7G3/A9UvtKhSNBEigKAQSJQHprYfj0Gr5FdLtSdhZzAxUFIpsSwLeJ6Cq9m3P/j5Y4ibkrv4CWe+dDYR2xYV423Gq1O1WQCzJICKZ9SzDnmXao5FAeRPoc0VXND+igU1rTyHsGF98PY0ob2A+na+sAqgLATxlTK9YMgHTNs3zKV7KJoHiEXDEwWMthqFnzfyMQB9ZEU3WeSoeT/YiAa8TUFUrjmRZw3qZ1pwV72PHR0MAzXWv9Io1UOWUKXDqtMv3cfH03/DFk/OQncVTK+5dOG971vzwBugzumtUpNVXfMHbiqmuOATKKoB6x77sWdY9y75nWfhoJEACsREQCO4/aAhOrN0l2uErAL1FhAVPYkPIViTgSwKqarm+pwHoFgmilryKHdNS/zoP5zKr0Oo8JB39KOAkRjzbuS0bn2f8iGXfrnWZp3THbwScBMGQjONhx/kAvCUikeLVNBIoSKDUAyhVrQ1gHYCE19d/jduWv0TiJEACRSAwulF/XNzguGiPOQB6iEj83govgnY2JQESKBkBVbU6B9MBtLeRds35D3Z9e0fJBi3N3hWSUPnEV5DQoHv+qCtnr8On4+cga0t8HDksTRwcy50Ejr20E1r1bGTOZecd47OsfDQSyCdQFgGUPe5KsxlSf07DV1sWETcJkECMBE6ucwjubT442vpnAEeKSPznJY5RP5uRAAmUnICq7g/gcwCtbbQdn16KnMWRpLj71BIOOBaVT3gOqFA54kf2jlx8/ewCLJz66z71i5OTwO4ELJW5pTTPs2Eiwlo8/Jj8jUBZBFCf2BnsjTnb0GfObQgps+fwM0cCsRDoXPVAPNFmJCpIJPvPegBdRWRlLH3ZhgRIgAQKElBVS2c3G0BthLKx/e1+CK2buY8gOUg6fiIqNDslf/61i/7AtMfnYOvv2/eRT5yWBPZMwIrpWlFdK64bPgXyoYj0JS8SKEigVAOovKdeVgpdXvh9Ou779TXSJgESiIFA/Yq18Eq7a1AjIfJk1o4MHCUi38XQlU1IgARIoFACqtoDgD3UTNQd67H9jeOgf64qV1pO3c5/FcWtWCMybygnhO9f+RlzJi+FqvvuZpUrHE7magJHD+uAtn0iafXtIv9+IvKHqx2mc+VKoLQDqNEAHjEFF/30GGZtW1auYjgZCcQjgcpORTx/8JUFC+UOEpHn41ELfSYBEnAXAVW1M8FWPw6hTT8h660ToNl/louTlXr8G4ltLSnvX181Nq3aFimKu/FXXicplwXgJCUi0PDgOjjl5iOiY1wmIuNKNCA7e4pAaQdQli3siLW7NqHvjy66tOqpJaMYLxFwIHi8VSq614hcVTB7SESu8ZJGaiEBEti3BMLJnf4Trs14uXmRu3Iqst4/p0wz8zk1DkLl/lMgle0qFiI7TT9OWYbvXl4U2YGikUBcEBBg0OPHoXLNSubudBHpGRd+08lyIVBqAZSqNgYQuQn65JqpeHTV2+UigJOQQDwTuKrxabiwfqRsi9mHAE5iodx4XlH6TgLuI6CqVqHWasn1Nu/KMjNfxS5XoeIh1+cXxd22Pguf/Hc27M4TjQTijcCRgw9Gh5MPjLrdVESY8STeFrGM/C3NAGoMgHvMz3MWPIyftpfvOesy4sNhSaDMCBSScc+SRpTP2ZoyU8WBSYAE3EhAVe0S0rdllZnPqbw/kk6ZDKdmy3z5P01bia+enh/JtkcjgXgksF+Lmjj9zqOirl8jIg/Fow76XPoESjOAsno1HVfu3IBT5t5d+p5yRBLwEIHdMu7Zo9lDRISXBj20xpRCAm4joKrNAcwCUKM0M/Mlth2KSkfdD0ik8GiknpPVdbL6TjQSiHcC54/tjap1k0zG9yKSn9s83nXR/5IRKJUASlUPArDEXBn/2/tIW/1+ybxibxLwMIFaFarizfbXw17zsvv0FJEvPSyZ0kiABFxCQFXtGJ8dF07QrN+x/bWjoTs2FM+7ClUiGfYS9js0v/+KH37Hp2lzsHObJROlkUD8EzjsnNboMqBFVEgrEVkc/6qooKQESiuAsowRN5sztvtku1A0EiCB/yUgEKS3Ho4jqreKvnmJiDxJViRAAiRQXgRUdSSA/0ae4Pz2KbLePbPIU1do1h9JvYNAQuSCPXZtz8GXT83Hz5/z+H6RYbKDqwnUblwNZz2Qnz/iFhG509UO07lyIVBaAZTtPh20cPsqnLvg4XJxnJOQQDwSGNagDy5vlF9McqKIXByPOugzCZBAfBNQ1ecAXGAqdn5zK7J/jMRTezenAiqf8DwSGvfJb7tm4cZIoog/N+7Ye3+2IIE4JHDW/UejdpPq5vliEcl/AhqHUuhyKREocQClqrZ3Hyn4aZn3LAMfjQRI4H8JdKjaFE+3uRwJYgmxYPed2ovIdrIiARIggfImoKp2hvhHAM0RysH2t05AloGbbgAAIABJREFUaINdZd6zJTTogaS+z0MSq0Ua5WaH8O2LP2Hue8sA1sQt7yXkfOVIwI7w2VG+POssIv/8y1KOvnGqfUOgNAIo28q8ydy32k9WA4pGAiTwdwJVEyrh9XbXoX7FWvbGLquXJiJ2mZtGAiRAAvuEgKp2BfANgAqhrcuR9fox0OxthfqSdOx4VGg5ML8o7oZlW/DJuNmR4rg0EvA6AUsiYckk8uxWEWGxU68v+l70lUYAZX98uy3YvhLnLfi3z3FSPgkUTuCRFhfjuFodo29eJSL8ZeGHhQRIYJ8TUNXrANxnjuQsm4wdHw/9m09O7TaofPJkSFLdyM81pJj15hLMfG0xQrncdtrnC0gHyo3AmfcfjTp/HeObISI9ym1iTuRKAiUKoFS1JgBLwSwT1nyMx1ZNcaVIOkUC+5LAOfsdhRubnh114WMROX5f+sO5SYAESCBKQFXte8A0AMfYz3ZOH43sn56JvF3p8NuQ2OEyQP76qrB5zZ+YNm421i3ZTIAk4DsCR1zQFh37WyWAyIHVOiLCI1e++xT8v+CSBlDnAXjBhhu2aBy+2xrJZE4jARLII9CicgO80PZfqORE6qOsB3CwiNgrjQRIgARcQUBVG+Tdh6qH3J3Ieu9sJB3zX0j1Zn/5p8D8D5fj6+cWRu490UjAjwQadaiLfjccHpV+toi86kcO1PwXgZIGUBMBXJQV2oWjZt2AkPIPKz9YJBAlYEHTK+2uQdNK++V9BcEJIvIxCZEACZCA2wio6knhu5nv7u6XZdazuk6/zWV5EretGf0pfwIXP3UiEhIjiaAyRCRQ/h5wRrcQKGkA9RuAhp9smovRS55wiyb6QQKuIHBNkwEYvH/kVIzZg+GMe9e6wjE6QQIkQAKFEFBVu5t5ZfStJTNW44sn5mHXdhbF5QeGBIzAidcehiZdIg9FV4RrOOZt0ZKNHwkUO4BSVbsRH0njePeKV/Dyuhl+5EfNJFAogY5Vm+HZtldE3/teRA4jKhIgARJwOwFVXQygRfaOXLxz99e87+T2BaN/5Uqg/UnN0P3CdtE57Uj+wnJ1gJO5hkBJAqhrADxgSk6dew9W7OS1DtesKh3ZpwSsztMb7a9H00r1zI8cAFYzYv4+dYqTkwAJkEAMBFS1PYDZABL+WLkNr4+Zzmx7MXBjE38QqNWoGs5+sGdU7JUi8qg/lFPl7gRKEkDZXY7jrO6T1X+ikQAJ/EVg5AEnIdCwbxTH3SISqZNGIwESIIF4IKCq94QT8o0xX3949Wf88KptStFIgASMwHmP9UK1epXtn++JSD9S8SeBYgVQqloJwJ/2hMqO7tkRPhoJkABwUFL9SOII24UCYN862ouIFc6lkQAJkEBcEAgHUBUBzAXQymo9vXrN55EU5jQSIAGgZ0oHtOndxFDsBFBTROyV5jMCxQ2gTgHwtrGy5BGWRIJGAn4n4IiDF9teiTZVGhkKqxNxpIhYoWkaCZAACcQVAVU9Inxn/kvL1vv74k1469Yv//qrRiMBnxNofkQD9Lmia5TCiSLygc+R+FJ+cQOoxwCMsrTllr7c0pjTSMDvBC6q3xv/anxqFMNjIpKfRcLvbKifBEgg/gio6n/tVLJ5/tUzCzD33WXxJ4Iek0ApE6hYJREXZhwfLQT0bxG5qpSn4HBxQKC4AdRPAFp/v20JLvlpXBzIpIskULYEGlasjTfbX49KTqJNtDyvYG5W2c7K0UmABEig7AioarXwlQ/LMtYoZ1du5Cjf1nX8s1Z2xDlyvBA47fbu2L9VLXN3noh0iBe/6WfpEShyAKWqjQH8ai6MXfUOMtd8VHrecCQSiFMCE9uMQtdqzaPe9xSR6XEqhW6TAAmQQD4BVT0BQOSI0pqFG/H2HV+TDgn4nsAhZ7XEIWe1inKoLyK/+x6KzwAUJ4AaDmC8cTp/wb8xf/tKnyGjXBL4O4FT6hyKe5oPiv7wSRG5hIxIgARIwCsEVPVpAENMz9Sxs/DLl6u9Io06SKBYBPZvWQun3dE92jdZRCYUayB2ilsCxQmgXgcwYFvuDvSYdUPcCqfjJFAaBCpKBbzb8SbUS6xhw9kTqNYisrk0xuYYJEACJOAGAqpaMxxALQkfPKm7/Y+deGn0NORmh9zgGn0ggX1DQBC5B2X3ocLZdieFaz2es28c4az7ikCRAihVTQBgXw6rvrPxB4xZ+uy+8pvzkoArCFx6wIkY3vDEqC9DRIS/FK5YGTpBAiRQmgRU9WIAT9iY3728CLPesHiKRgL+JWCZ+CwjXzgh9SYAdUSEeSp99HEoagB1DIBPjc9Ny57H5A3f+QgVpZLA3wnYrpPtPtkuVHhXdpaI5Oc1JSsSIAES8BIBVbXvC1azpF3Ozly8eMU07NjCDLxeWmNqKRqBNr0ao2egY7RTdxH5qmgjsHU8EyhqAHU3gMi5vV6zb8EfOdviWTt9J4ESEbi3+WCcXOeQ6BhW84m3q0tElJ1JgATcTEBVjw3/3/808/Hnz1bh07Q5bnaXvpFAmRKoVq8yznusV3SO20XktjKdkIO7ikBRAyjbcjr0p6zfcM78h1wlhM6QQHkS6Fi1GZ5tm1/m6RURGVie83MuEiABEtgXBFT1DQCn29yv3/AFNizbsi/c4Jwk4AoCZz/YE7UaWbZ/fCUi+VklXOEcnShTAjEHUHmXSO2cJ55cMxWPrnq7TB3j4CTgZgIvH3wV2lRpZC5mA2gZzry3ws3+0jcSIAESKA0CqtoSwHwAib8v3oS3bvmyNIblGCQQlwSOHHwwOpx8oPlu95/sHlTkezLN+wSKEkCdCeBVQ5KyaDy+2fqz9+lQIQkUQmC3tOUPisi1BEUCJEACfiEQfqD6SPji/GjTy7Tmfll16iyMQONO9XDS9d2ib50mIpNJyh8EihJA3Q/g2hAU3X64Fjma6w9CVEkCBQjslrb8j/CGbDMR2UpIJEACJOAXAqpqdRuWAajNtOZ+WXXqLIxAhYoJuOjJExC+/2Rv3y0iN5GUPwgUJYCyi6PHLti+Euct+Lc/6FAlCexGYLe05SNF5HFCIgESIAG/EVBVuwT6qOlmWnO/rT71FiRw5v1Ho06T6vajD0WkL+n4g0BMAZSqOgAs5V7lSetm4K4Vr/iDDlWSQAEC1RMq4+NOt6GSEymctxhAWxHhViw/JSRAAr4jkFcXcqHdAc3ekYsXLvsEu7bblVAaCfiLgKUyt5TmVidVRGr5S71/1cYaQFmi+0i+0luWvYA3N3zrX2JU7lsCoxqdjOQGx0f1nyUir/kWBoWTAAn4noCqnht+kPSigfjh1cX44VXejfb9h8KHANoe1wRHJ3eIKj9YROzBAs3jBGINoJIBZBiLM+bdj192rPU4Fsojgb8TsN2nDzrdgipOJXvDMlB1YNVxfkpIgAT8TCDvdIp9WWxlu0+2C2W7UTQS8BOBOs2q48x7j45KHioiT/lJv1+1xhpAWfCUvDOUjcNnXudXVtTtYwK73X06V0Re9jEOSicBEiCBCAFVHQzgGfs370LxQ+FHApZAwhJJWEIJAI+LyEg/cvCb5lgDqNkAOlnqckthTiMBPxGwXSfbfbJdqLy7T625++SnTwC1kgAJ7InA7rtQz4/4BDm7uAvFT4y/CPS/5Ug0aFvbRH8vIof5S70/1e41gFJV+9ZoCSScCWs+xmOrpviTFFX7loDde7L7T3k2WESe8y0MCicBEiCB3Qio6tBwSYcn7cffPL8Qc95eSkYk4CsCRwxqi46nNDfNlkmlqogwo4rHPwGxBFDHArAU5rhyyZOYuulHjyOhPBL4fwKWcc8y7xXYfWojIiEyIgESIAES+IuAqlbI251vtmPrLrw4ahp3ofjh8BWB5kc0QJ8rukY19winM5/hKwA+FBtLAHUNgAeMzbGzb8amnD99iImS/UpgaP3euLLxqVH5vBzq1w8CdZMACfwjAVXNTzb11TMLMPddq7NLIwF/EKhWrzLOe6xXVOyV4XTmkRppNO8SiCWAsqJPZ63dtQl9f7zDuySojAR2I2C7Tx90vAW1KlS1d1aEL0q3CFcZzyEoEiABEiCBvxMouAu1fdNOvHj5NIRyuFnPz4l/CAxK64PKNSqa4BdF5Hz/KPen0lgCqF8BNP540xz8a8lEf1Kial8SGLT/Mbi2yYCo9mQRmeBLEBRNAiRAAjEQUNVLLQuZNZ3x5DzM/9CeO9FIwB8E+l59KJoesr+JXSoiB/lDtX9V/mMApar1AKwzPI+uehtPrpnqX1JU7isCDgTvdrwZDSpGiopz98lXq0+xJEACxSGgqvb43c7uNdy2PgsvXjEN0OKMxD4kEH8EugxogcPOaR11vL6I/B5/KuhxrAT2FkDZ4/fXbbBhix7Hd1sXxzou25FAXBPoVas9/tNiWFTDv0TkkbgWROdJgARIoBwIqOq1AO63qd5/4Dv8OivyDJZGAp4n0KhjPfQb0y2qs7+IMG21h1d9bwHUvQCuD0Fx5MzrYYV0aSTgBwLjWwVwVI22JnVn+EjK/iKyxQ+6qZEESIAESkJAVesCWAWg0oqZv+ODB78vyXDsSwJxQ6BilQq4MPOEqL93hjP23hI3ztPRIhPYWwBlZ/Z6L85ajbPmP1jkwdmBBOKRQJNKdTG5ww0QRH49MkUkJR510GcSIAES2BcEVNUuTF9kx/fsGJ8d56ORgB8IDHz4GNRsGEk89YGInOgHzX7VuMcAKq+6uBXQrfzG+q9x6/KX/MqIun1G4OrGp2NIfSt/FrH2IjLfZwgolwRIgASKTUBV7RzTNzbAnMm/4JsXfir2WOxIAvFEoNelndCyZyNzeXM4lXnkEjXNmwT+KYBqD2Cuyb5z+SS8sv5LbxKgKhIoQKCiVMC0znegakKS/XSGiPQgIBIgARIggaIRUNXvABy6c1s2nh85FbnZTGleNIJsHY8E2vVthqOGtou63kZEFsWjDvq8dwL/FEBdAiCStvmcBQ/jp+12pJlGAt4mcEa9I3Bbs3OjIgeJyPPeVkx1JEACJFD6BFT1IgCR2iefjp+Dnz/nd4jSp8wR3UZgvxY1cfqdR0XdulBEnnGbj/SndAj8UwCVDiBgiSMsgYQlkqCRgNcJvN7+OhyUVN9kbgRgaUhZONfri059JEACpU5AVSvlJZOou27JZrx584xSn4MDkoDbCDgJgqETT4S9AhgnIpe5zUf6UzoE/imAmgmgy8xtSzH0p7GlMxtHIQEXE+hUtRmeaXtF1MO7w8HTTS52l66RAAmQgKsJqKqlM7e05njjxhlYv3Szq/2lcyRQGgROu6M79m8Zuf70rYgcXhpjcgz3ESg0gFLVhLz0zQlPr52Gh1e+5T7P6REJlDKBe5oPwil1DrVR7bD+ASKytpSn4HAkQAIk4BsCqto0r7CuLPp0JT5L/9E32inUvwS6X9gO7U9qZgB2ikjkQjXNewT2FEC1AhC5+HbTsucxeYPdBaWRgHcJVHEq4fMud6GC2LMDvC4iZ3pXLZWRAAmQQPkQUNXJAPrn7MrFs4GPYa80EvAygTa9GqNnoGNUYnMRWeZlvX7VtqcAqn84e4790cPghf/Bj38u9ysf6vYJgf51D8PdB14QVXuqiLztE+mUSQIkQAJlRkBV7WHUqzbBJ2NnYcmXq8tsLg5MAm4g0KBNbfS/9cioKyeJyPtu8Is+lC6BPQVQ/wLwsE3VfeYYbA/tLN1ZORoJuIzAuJYpOLrmweaV1T6rIyLZLnOR7pAACZBA3BFQ1UQAG8LfKaov//53fPjw93GngQ6TQFEIJNWoiMFpfaJdLheREiUSUNVPAPQqig8ubztNRHoXxcchQ4ZUTUpK6puQkPBFWlra70XpW1Zt9xRARTLwbczZht6zbymruTkuCbiCQI2Eyvi0851wxDF/JohIsiscoxMkQAIk4AECqvoUgAtDuYpnUj5C9g4mN/XAslLCPxC4aMIJSKxcwVqUOBMfAyggEAjYfcoPQqFQSmZm5ueFoQ8EAlUA3AjAriFFTFWzKlSocE9ubu5QANcX0u832ysKBoMrivqB3lMANS28234sM/AVFSfbxyOBs/frjpubDoy6fryIfByPOugzCZAACbiRgKqeBOBd8+2z4I9YNG2lG92kTyRQagQKZOL7SEROKMnA0QAqd/UXyF09vSRD7dO+CQ2PRkLDHuZDkXegYgygagL4CMAPqvp13mmiy0Oh0CDHcU5W1YMzMjIGRCEkJyf3dBwnA0Df0gyg7JByg9fXf43blr+0T4FzchIoawITWo/AYdVb2jS2LdxARFj0rKyhc3wSIAHfEMjL7LsOQO1VP67Hu/d+6xvtFOpPAsde2gmtejYy8b+KiO2eFNsKBlBZ75xW7HH2dcfKJ79VLgGUqj6akZHxXMGgq1wCKFWtBmCrgX5k5WRMXGtHL2kk4E0CdSpUw9TOt0MQ2YwdKyKXe1MpVZEACZDAviOgquMBDNeQ4tnUj7HzT14z3XerwZnLmkCX01vgsHNbR6dJEpFiJxPwYwCVkpLS2nGcp1R1dDAY/Hr3HahAIHCKHddzHGdgWlraKgMdCAQiO1B7CqBsp0lVx0UXRUTsqN85AHqXyg6Uqh5mxb9sgiuWTMC0TfPK+nPG8UlgnxEYvP8xuKZJ/o5uDxGZsc+c4cQkQAIk4FEC4S+Bx9rRHZM3Y+J8zP+A2X09utSUBaD54Q3QZ3TXKIsuIjK7uGD8GEAFAgH7Yvao4zi90tLSlhUSQEWP630UDAbHFAygALQI33faAcDq0lQKhUKn2g6UhTUANhVYh4p57Y4qrQBqEIBnbYLT592HZTtckeyiuJ879iOBfyTwXNvR6FA1sru+UkSaEBcJkAAJkEDpE1BV2+a36wH11y76A5Nv+6r0J+GIJOASArWbVMdZ9x8d9eZcEXm5uK75NIB6XFWbiciAYDCYXdgdqNTU1LNV9d95d5gWRnegRORpVX1TRBqp6tOhUOiS8jrCdweAm0MawqEzr4W90kjAiwTqV6yFDzrmZ5l8QESu86JOaiIBEiABNxDI+7JzpfnywqhP8OcGe0hMIwHvEUhIdHDxUydGhd0iIncWV6XfAqjk5OTG4Z0n261+MBgMWlbwQrPwRQMmO7Znu1AxHOGrGQwGR0TXodSTSKjqiwDOXbFzHU6de29x15v9SMD1BJIbHI9RjWxXN2Jdw086ZrneaTpIAiRAAnFKQFW7AfjG3P/m+YWY8/bSOFVCt0lg7wTO/U8vVN+vsjV8VkSG7L1H4S38FkAFAoFUANeEQqFemZmZkZSde8rCV7Ct4ziWv2FPd6BSANgVpblRyuH6XHVV1TKI9SytI3wzAXT5bPN8jFqcWdz1Zj8ScD2B59uORvu/ju/9IiJ2ZpZGAiRAAiRQhgRU1eqtNOExvjKEzKFdQeCk67uhcad65su3InJ4cZ3yUwCVnJxc33EcKyUzOXq3aS8BVFurDyUi/1LVD/PSmP/tDpSqnus4zo3h1wV56c0jS1EWSSRsT73S02un4eGVbxV3vdmPBFxNoFpCEqZ3uTuafe9+ESmswJqrNdA5EiABEog3Aqr6MIB/QYGJl3yAnJ258SaB/pJATAS6X9gO7U9qZm23iIglPSiW+SmAGj58eC9VvTwnJyd5woQJG6PA/mEHKlFEJqvq4rwiulZ3K3IHyvqGQqFQQkKC7TS95DjO+WlpabZJFLFSPcKnqnaJPlKN947lL+PV9bzkWaxPOzu5nsCJtbvggYMujPrZR0Smut5pOkgCJEACcU5AVe1iyHsm46NHfsCyb9fGuSK6TwKFE2h3QlMcdXH76JsNRWRNcVj5KYDaE59/KqQbCASqBIPB7fZqQVT4qPCUjIyMaEZlCQQCY1W1eTQhRVkFUH3ytr8wbNE4fLd1SXHWmn1IwPUEbj/wPAyoG9lRt9oMVUWEj0Fdv2p0kARIIN4JqGolAJvtpMvCj3/F9An5VxLiXRr9J4G/EWjUoS763ZB/cu9YEfmsOIgYQEV2i5o7jvN+KBQalpmZ+XmsHG1HKxQKPQ3gomAw+LfCtqW9A2XZKSJFpvrMuRXrsyP1dGkk4DkC0zrfgdoVrGY03hERK8hGIwESIAESKAcCqvoBgBO2rc/Ci5dHSkPRSMBzBKrWTcL5Y3tHdQXCabUziiPSrwHUqFGjKu3atevNvF1rQ7c0FAr1yczMjCn7zPDhwzuEQqEpxj09Pf1uwA4ORxJS/AfA5XlrYX+LzrAdrKKujdVlyDdVjQy6PbQT3WdG6lLRSMBzBFpUboDX2l0b1TVaROxzTyMBEiABEigHAqp6taUotqkmXfUZNq/+sxxm5RQkUP4ELJW5pTQH8LCI2Oe+yObXAMpA5aUmr+k4Tu6GDRvWTJo0qUinhQKBQMNgMGhHJyPBU96YdtSvXmJi4p/jxo3bUOQFyeuwewBl55JPnPfnClyw8NHijsl+JOBqAkPqH4urG58e9fFgEVnoaofpHAmQAAl4iICqdgQwxyTNmDgf8z9Y7iF1lEIC/0/gjHt7oG6zGvaDt0Xk1OKwiQZQxenr0j7TRCR/a86lPu7Vrd0DqF8ANJ+y8XvcsPS5vXZmAxKIRwLjWwVwVA3LfImVImKJU2gkQAIkQALlSEBVLXvE/itm/o4PHvy+HGfmVCRQfgSOG9UFB3VvaBMuEpE2xZmZAVRxqJV9n/wAKu9iZ6Qs+Ljf3kNwtR0LpJGAtwhUlAr4ous9sFcAmSJixdVoJEACJEAC5UggnBXrqXANvgstjfnTyR8ilJt/wqYcveBUJFC2BA4d2Apdz7BarbCjZ5WKk7BKVW8tWy/Lf3QRub38Zy3dGQsGUB0A/GjDX/PL0/jgj1mlOxNHIwEXEOheozXSWg2PenKOiExygVt0gQRIgAR8RUBVLwAQOeoy5a6vsXp+fskXX3GgWG8TaNnjAPQa2Tkqsq2I/ORtxf5RVzCAGgDgdZN+zvyH8FPWb/6hQKW+ITDygH4INDwhqre2iGzyjXgKJQESIAGXEFDVegDWmTvfv/IzZr5mdTBpJOAtAvWa18SAu4+KijrNir56S6F/1RQMoEaGs1L811AcN+dWbGAKc/9+KjysPL3VcBxZo7UpnC0iXTwsldJIgARIwNUEVHUegHa/zlqH9x/4ztW+0jkSKA6ByrUqYdDjx0W7jhCR8cUZh33cR6BgAHVXpIIvFF2/vxr2SiMBrxGY0eUeVE1IMllBEUn1mj7qIQESIIF4IaCqTwIYumt7TuQeFI0EPEdAgORn+wF/fdu+XURu85xGnwoqGEBNAHCJ7TzZDhSNBLxG4KCk+ni9/XVRWcnhDHz2maeRAAmQAAnsAwKqahdSI0/kX77yU2xZW+RalvvAa05JAkUjMCitDyrXqGid0kUk/xJ20UZha7cRKBhAvQOg36Ks3zBw/kNu85P+kECJCZxetxvuOPD86DidRCSSNIVGAiRAAiRQ/gRU9RC7AmUzTxs3G4u/4N3r8l8FzljWBM68/2jUaVLdpnlDRM4o6/k4fvkQKBhAzQwvbpcvt/yE4T+nl8/snIUEypHATU3PxsD9Ipc5swBUE5FQOU7PqUiABEiABAoQUFUHgJVPSZz3/nJ8+dR88iEBzxHoN6YbGnW0nCn4SkS6e06gTwUVDKDWhLfS67+94TvcuOx5n+KgbC8TeOngq9C2SiOT+KmI9PKyVmojARIggXggoKpfADhq3ZLNePPmGfHgMn0kgSIR6DWiM1oefYD1WSoiBxWpMxu7lkAkgFJVe7UiX/LU2k/w75XMsujaFaNjxSJQyUnEV13vg/PXTc4HRCT/MlSxBmQnEiABEiCBEhNQ1UcAjLZCuhOHvs+CuiUmygHcRuCIQW3R8ZTm5tYuEankNv/oT/EIRAMoC41X2RAPr3wLT6+dVrzR2IsEXEqga7XmmNhmVNS7s0XkVZe6SrdIgARIwDcEVPU8AC+Y4Ldu+RK/L2ZpPt8svk+EduzfHEdc0DaqtoaIbC2KdFX1XGY3Ebm9KAxK0jYlJaUbgCEicnMwGNxckrEK9o0GUIcCiBRhuGHpc5iyMXKnk0YCniFwYf1euKrxaVE9TURkpWfEUQgJkAAJxCkBVbUjTUvM/S+fno957y2PUyV0mwQKJ9CyZyP0urRT9M1WIlKkqtGq+kk4z4qXrh1ME5HehdEKBAI1AXwE4LC89+10nN0ritSf2ZOp6isZGRkvF/Z+cnJyY8dxbGfowWAwWGpJHqIBVH8AkXN7qT+n4asti/h7QAKeIvDgQRehb+3Opmm9iOznKXEUQwIkQAJxTEBVbdup5pIvfsMn42bHsRK6TgL/S8ASSFgiiTzrKSLTi8LJhwHU66FQ6FbHcSzQtNjkflWNpDHczeqEd/OuAjDRcZyXQ6HQL7sFX7Fgts2j44uzMxUNoFKssKjNdPb8B/Fz1upYJmUbEogbAm+1H4NmSZG46U0RGRA3jtNREiABEvA4AVWdAuDkP1Zuw6vXfu5xtZTnNwJ1mlbHmfcdHZVd5CsE0QBq9fyNmHLX13GL75SbjkDDdnXM/73tQEUDqLoiMkpVTw0Gg/9TJC4QCDQNJ6D5IBQKpWRmZn6et3sV6Wv/2yYaNWpUjezs7EMSExO/HDt27M6C8JKTk3s6jmNHCc8oSQB1M4A7bODes2/BxpxtcbtAdJwEdifgiIPvuz4Ae7XPuYh47jwxV50ESIAE4pWAqt4DYIyGFBMGvxevMug3CRRKoHLNShg0/rjoeyNF5PGioPJjACUit6mqbe7Ybt0TqnoigP2j3BISEmaGQqENBQOoSy65pHqFChUmOI7zUFpa2jfWNjU19WxVvRPAccFg8G+7Q8OHDz88FApdnZOTM+yJJ54o0r00Gzu6A2WLealC0fX7q2GvNBLwCoHmSfvjjfbXR+UMEhHm6ffK4lIHCZBA3BNQ1YvsGI4JefnKT7Fl7f88bI57jRTgYwICJD/bL+8bN+4M16C8pSg0fBpA/VdVrxfwNVZaAAAgAElEQVSRG1X1GxGxJyvbVdWCpg52mihceml8wQBq4MCBCXXr1m0QCoUSonzDR/8edhwnIXxMeHRhzB3Hyd2wYcOaSZMm2V2rIlk0gHodwID12VvRZw4fzheJIBu7nkDvWh3waItLon4eJiLMkuL6VaODJEACfiGgqkdaDgnT+/4D3+HXWev8Ip06fULAdqBsJ8quy4hIalFk+zGAsmN4IlLNcZwxqjrYHrBEj+YFAoF78/j9LYAaPnx4o1AoZHemGuS9X9HuVgLYmFeqqTDsaxzHOTUtLS2SibwoFg2gvgJwxE/bV+GcBQ8XpT/bkoDrCVzc4DiMbmR5UiKWJCJ/OwfregF0kARIgAQ8TEBVawCIpBf+6tkFmPvOMg+rpTQ/ErA7UHYXyrL1i8jpRWHg1wAqHNjYw+7XVXWCiAzfWwC1O9O8QOuYrKysvlWrVq2qqi0qVqz4w+53oYqyFgXbRgMoyxvadMaWhbj050guCRoJeIbA7QeehwF1Dzc9v4lII88IoxASIAES8AgBVf0dwH4Lp/6K6ZlzPaKKMkjgLwL9ru+GRp3q2T+/Dh9Hsx3XmM2vAZQlgkhJSXlDRN4HMLAoAdSwYcNaJiQkvCci16enp7+SF0wdX9yMe4UtVjSAygZQYfKG73DTMl4PiflTzYZxQeCpNpejS7UDzdepItInLpymkyRAAiTgIwKqalmzjl69YCOm3Bm/mcZ8tGSUWgQCVgfK6kEBWCYizYvQFX4MoABkAqgSLj1zWfgY3iN5r9HaUIbvvt3vQEWZBgKBRABPA2iYlZV1SlJS0oEi8q6qXrFp06a3ataseWzlypW/KOlOlKhqXauNYxM/uWYqHl31dlHWlW1JwPUEvux6L6o4kbPH40VkhOsdpoMkQAIk4DMCqmpfmIZlbdqJ50ZM9Zl6yvU6gcMvaItO/SNx0y4RiXwhidX8GECp6jgR6auqP4eP3j3jOM4LBdOTG7vd05hHeaampl6sqvc7jnNGYmLidzt37nwm7w7Uhbm5uZapz8omfJKenn4jUPyseRZAtQbwk0380Mo38czaT2NdU7YjAdcTqFWhKj7tbBksIzZaRP7jeqfpIAmQAAn4jICqXhN+4vyAyX5q2IfIzsrxGQHK9TKBjqc0xxGD2kYl1hSRLbHq9WMAtVuwJMOHD98vMTFxc8Fdo8ICqEAgYHU+LVHHdenp6U/mBVPXhkKhkzMzM5ca85SUlPa2I2UlbaxNrOuwezsLoA4BEMlKNmbps3hn4w/FHYv9SMB1BLpUa46n2oyK+tUvLxWm6/ykQyRAAiTgZwKqelpeamK8efMMrFsSySlBIwFPEGh59AHoNaJzVEsbEVkUqzAGUIWTKqSQrlUrtiQdaba7lJqaeryqviAir9kIqlrL8j3k/Wf//l1V+2ZkZMS8FgU9sQDqmHD93Mi2U2DReHy99edY15TtSMD1BAbUOwK3Nzs36udBIhJ5AkEjARIgARJwD4HwF502ABaaR9PGz8Hiz4ucVdg9YugJCexGoFGHuuh3QySZldkx4fvYducvJmMA9f+YRowYUS03N/cFVT0UgNV72qmqx0eDoEAg0DAYDK6xeCkQCFwJ4GL7uyIii0Oh0OKEhIRfQqHQL1b/KRQKPQZg5R9//PGvYtWBUtV+AN4x986Ydz9+2bE2pgVlIxKIBwKXNzoFwxr8lTdCwqWt48Fn+kgCJEACfiSgqmq6Z76+GN9P4sNcP34GvKq5dpPqOOt+2yCJ2Nki8mqsWv0UQNlXtcKO6xVkNXLkyLrZ2dlVS1IE18azwruTJk0KFfcelO1A2eP5F22wvj/egbW7NsW6pmxHAq4ncMeB5+P0ut3MzxUi0sz1DtNBEiABEvApAVVdAaDJok9X4rP0H31KgbK9SKBq3SScP7Z3VFqKiFjSlJisYAC1esGGmPq4sVHDg+uiYbs65to0EcmH4UZfY/HJAqhheekCcezsm7Ep589Y+rENCcQFgcdbBdCjRuTi5jfhS4NHxIXTdJIESIAEfEhAVb8B0O3XWevw/gPf+ZAAJXuVQFKNihicll9FZZSI/DdWrdEAKtb2cdDOMwHUFQAeNeDdZ47B9tDOOGBPF0kgNgIvHXwV2laJ1F6YLCJ2SZlGAiRAAiTgQgLhew2TAfRfv3QL3rjxCxd6SJdIoHgEEpMq4KInToh2vkZEHop1JAZQsZIq33a2A3VT+CJWJM/zIT9cjVy144A0EvAGgY873YZ6iTVMTIaIBLyhiipIgARIwHsEorWg/ty4Ay9c9on3BFKRbwk4CYJLnjkpqv8WEcmvr+JbKHEu3AIoq+Z7XQiKrt9fFedy6D4J/D8BgWDmoQ/BXgHcJSI3kw8JkAAJkIA7CajqXQButNKWmYPfLUGJS3fqo1f+JpD8vOVsi9g9ImJFXGlxTMACKDuHOdKO7tkRPhoJeIVA7QrVMK3zHVE5l4nIOK9oow4SIAES8BoBVbWifZZaGM8EPsLObdlek0g9PiYw9Mm+qFDJMm/j3yLCHYs4/yxYAPUUgAsteYQlkaCRgFcItKzcEK+2s+L2ERsoIq94RRt1kAAJkIDXCKjqQAAvm65Xr/0cf6zc5jWJ1ONjAkOCx6NStUQj8LiIjPQxCk9ItwDKctGfaenLLY05jQS8QuDIGq2R3mp4VE5PEZnuFW3UQQIkQAJeI6CqxwD41HS9c/c3+G1e/KZs9traUE/JCZz/396oWifJBnpCRCwDNi2OCVgA9b6VgFqxcz1OnXtPHEuh6yTwdwKn1DkU9zQfFP1haxFhZUZ+SEiABEjApQRUtTWAn8y9T8bNxpIvfnOpp3SLBIpO4JxHjkWN+lWs4/Ph7yP5X06KPhJ7uIGABVAzLIP54qzVOGv+g27wiT6QQKkQuLB+L1zVOD9zeY3wmeOtpTIwByEBEiABEih1AqpaE8AmG/irZxdg7jvLSn0ODkgC+4rAWQ/0RO3G1Wz610TkrH3lB+ctHQIWQM0JHzfuOG/7r7hgwSOlMypHIQEXELiy8akYWj9S7DpbRCq6wCW6QAIkQAIk8A8EVNWKUVacM/kXfPNCZDOKRgKeIDDg7qNQr7k9I8A7InKKJ0T5WIQFUL8AaD5z21IM/Wmsj1FQutcI3NLsHJxV70iTtVpEDvCaPuohARIgAa8RUNU1AOovnPorpmfO9Zo86vExgf63HokGbWobgU9E5Dgfo/CEdAug1gGo99WWRUj9Oc0ToiiCBIzA3QdegP51D7N/LhWRg0iFBEiABEjA3QRU1c7tNfv5s1X4NM0OyNBIwBsE+t1wOBp1qGtivhSRo7yhyr8qLIDKApD02eb5GLU4078kqNxzBB486CL0rd3ZdC0UkYM9J5CCSIAESMBjBFR1IYA2v3y5GlPHzvKYOsrxM4G+1xyKpl33NwQzReSQWFmo6icAesXaPg7aTRORyP2KWG3IkCFVk5KS+iYkJHyRlpb2+976paamHhMKhVpmZGQ8iQIluQOBgOWRHy0is9LT0z/c2zj/9L4FUGoNPvhjNq75xUpC0UjAGwQebXEJetfqUOQ/Vt5QTxUkQAIkEH8EVNWips7Lv1+LDx/+If4E0GMS2AOBPld0RfMjGti7C0SkXaygGEABgUCgqYUqoVAoJTMz8/O9sbv00kvb5ObmTlHVazIyMl6Ptk9JSeknIo+rav+MjIx5exsnpgBqysbvccPS50oyFvuSgKsIpLVKRfcabcynr0Sku6ucozMkQAIkQAL/Q0BVvw5fsj985ex1eO/+70iIBDxDoNeIzmh5dOQ6dpGuFUQDqC//WI0Zf6yOWx5H1W6I7rUbmv9F3oGKNYBKTU39l6pGLr/bgxgAljf+ywLQ7LvgdgCz7Wci8lV6evq/iwM1fwfq1fVf4Y7lkQLgNBLwBIEn2ozEodVaFOuX1RMAKIIESIAE4oyAqloh3WNWz9+IKXdZLEUjAW8Q6JnSAW16NzExRUpsVTCAOvuHd+IWxiuHnFzeAVSElYjUVdXDwok7Psu7tpTPsFQCqBd+/xz3/Zq/yxW3C0THSSBK4Lm2o9Ghqu364j0R6UcyJEACJEAC7iagqu8D6Pv74k1465aCD47d7Te9I4G9Eeh+UTu0P7GZNftDROrsrX30fT8GUCkpKa0dx3lKVUcHg8Gvd9+BCgQClgb+RsdxBqalpa0qwFJGjBhRPycnJ790jap2E5EHRGSwqua3rVChwq7HH398bcE7UrGuSSQwi96Bmrj2EzyycnJR+rItCbiawKR2V6N15ch2+RsicoarnaVzJEACJEACUNU3AZy2YfkWvD7mCxIhAc8QOPyCtujUv7npyQp/obejZTGZHwOoQCAwAMCjjuP0SktLW1ZIAGUFtT6y/4LB4JgoyEsuuaR6hQoVXgp/7+tSAK4FU9Z+I4DcAj+flZOTc+4TTzyxNaaF2K1RfgAVXP0Bxv32XnHGYB8ScCWBt9qPQbOk/cy3l0TkPFc6SadIgARIgATyCaiq3SUYuGnVNrxyzV7vipMcCcQNgUMHtkLXM1pG/BURidVxnwZQluihWThb3oBgMJhd2B2o1NTUs1XV7i/1DQaDlr2zUEtOTu7pOE5GXrsVsXLfW7v8AGrsqneQucaCORoJeIPAex1vRsOKkaJ1T4nIUG+oogoSIAES8C4BVX0awJCt67Lw0hXTvCuUynxHoMvpLXDYua2jupNEZGcsEPwWQCUnJzcO7zzZL/+DwWAw3RgVFkAFAoG/7ULlBUp2SaxaLFyjbVR1cEZGRpGz6OUHUA+tfBPPrLW7mzQS8AaBqZ1uR93E6iYmXUSGe0MVVZAACZCAdwmoahBAyvZNO/H8iKneFUplviPQ8eTmOGJw26juWiKyORYIfgugAoFAKoBrQqFQr8zMzJV7CqDyfv4/bXdnmpKSco6IXLtr167jJ06cuCkW5rG0yQ+g7lnxKl5ax/PGsUBjm/ggUCCAelxERsaH1/SSBEiABPxLgAGUf9fe68o7nHwgjhx8MAOof0hjnpycXN9xnI8BTC54t2lPacwDgYBFpB+IyL+ys7PfL+T+k/G2HalKeXegIrVvC9gax3FO3S0RRUwfxfwAyjLwWSY+Ggl4hcCUDjeicaW6JucZEbnQK7qogwRIgAS8SkBVnwJwIY/weXWF/aur8+kt0O3/j/BVFpEdsdDw0w7U8OHDe6nq5Tk5OckTJkywpA8R+4cAKlFEJoeP4S0OBoOjds/AJyKNVNWSSryrqtXD/9vuQi2Jjus4Tu6GDRvWTJo0qWByiViW5f+z8PEIX0y82CiOCBTIwveaiJwVR67TVRIgARLwJYG8LzvnMImEL5ff06IPOasVDjmLSSRKu5BuIBCoEgwGrTju32z48OH7h0Kh50SkmoikqOoFqpqqqgtE5KpgMPhNcVOY20T5O1D/WTUFT6yxXTMaCXiDwNNtL0fnqgeaGNvePdEbqqiCBEiABLxLQFXfAHA605h7d439qqzbeW3Q+bSDTH62iOTXKdobDz/tQO2JRXJycnPHcd4PhULDMjMz93hcbuDAgQl16tRpo6pXWTZPEZlhJ5DS0tJ+t7GHDBlStXLlygEAt6jqLMdxRqenp8/e2xoU9n5+APX4b+8hffUHxRmDfUjAlQTSWg1H9xqRjDf2C9TDlU7SKRIgARIggXwCqmr1VE5kIV1+KLxG4MghB6NDv8hD3W0iEslwFYv5NYAaNWpUpV27dr2pqtEH4EtDoVCfzMzMpYVxS01NPSzv70dFEfkoNzf37szMzB8K22WyQKpKlSo3quogx3FOSUtLmxvLWhRsU6AO1IcY99u7Re3P9iTgWgKPtLgYx9XqaP7NFpGCRdVc6zMdIwESIAE/E4h+WVw9fyOm3PW1n1FQu8cI9LikPQ4+vqmpWi8ikSKVsZhfAyhjk5eqvGaMd5Vk6NChlSZOnBjT3TIbf+jQoUkTJ060dPK7J5fY69LkB1BPrpmKR1e9vdcObEAC8ULgnuaDcEqdQ83dJSLy18FjGgmQAAmQgGsJhJ82fwngyJVz1uO9+751rZ90jASKSuCYQEe07tXYuq0Skcg/YrFoABVL2zhpM01EeseJr3t0Mz+AshpQlkiCRgJeIXBT07MxcL+jTM4aEWnoFV3UQQIkQAJeJaCqduSm6/Lv1+LDh+2fNBLwBoFeIzujZY8DTMwvItIiVlUMoGIlVb7t8gOoF36fjvt+fa18Z+dsJFCGBK5sfCqG1o885NgiIlaxmkYCJEACJOBiAqo6D0C7X75cjaljZ7nYU7pGAkUj0Gd0VzQ/vIF1sixw7WLtraq3xto2XtqJyO3x4uue/LQAKgtA0qvrv8Idy1+Odz30nwTyCVx6wIkY3vCvu4fhX1YhGhIgARIgAXcTUFWr0XLQz5+vwqfj57jbWXpHAkUg0PeaQ9G06/7WY5aIdC1CVzZ1IQELoNYDqPvmhm9xy7IXXOgiXSKB4hG4qH5v/KvxqdHOVUXkf+oEFG9k9iIBEiABEigLAqq6EkCjhVN/xfTMIifGKguXOCYJlAqBfmO6oVHHejbWVyLSvVQG5SD7jIAFUMsBNH1n4w8Ys/TZfeYIJyaB0iZwzn5H4camZ0eH3V9E1pX2HByPBEiABEig9Aio6jYAVee8vRTfPL+w9AbmSCSwjwn0v+UINGhbx7z4VER67WN3OH0JCVgANR/AwR/+MRtX//JUCYdjdxJwD4H+dQ/D3QdeEHXoIBEptHaAezymJyRAAiTgXwKqmghglxH4+rmF+HEK/2T799PgPeWn33kU9msRuY79gYhEaxt5T6hPFFkAZXlCD/tk01yMXvKET2RTph8IWA0oqwWVZ51E5Ec/6KZGEiABEohHAqpqmckWm+/THp+NxdN/i0cZ9JkECiVw5r1Ho06zSP3cySJyGjHFNwELoD4J/63qNX3zAoxcnBHfaug9CRQg0L1GG6S1So3+pLuIfEVAJEACJEAC7iSgqlZ34gvz7t17v8WqH+2KNo0EvEHg7IeOQa0DqpqYV0RkoDdU+VeFBVBWPfeUr7YsQurPaf4lQeWeI9Cl2oF4qs3lUV0niMhHnhNJQSRAAiTgEQKqegaASD2V166fjo0rtnpEGWWQAHDuf3qh+n6VDcWzIjKETOKbgAVQLwE45/ttS3DJT+PiWw29J4ECBFpXPgCT2l0d/cmAcNpQVormJ4QESIAEXEpAVS8F8Li599ylU5G1eadLPaVbJFB0Ahc8fhyq1KpkHSeISHLRR2APNxGwAMouPl28YPtKnLfg327yjb6QQIkI1E2sjqmd8mu1DReR9BINyM4kQAIkQAJlRkBVbwNwKxTIHPwu7JVGAl4hMCR4PCpVszwpeDycFXikV3T5VYcFUGMBXLZq50acPPcuv3Kgbo8S+Kbr/ajkRP5gPSQi13hUJmWRAAmQQNwTUFW7R5CatWUXnhv+cdzroQASKEhg6JN9UaFSgv3oERH5V6x0VPXWWNvGSzsRyX+6HYvPQ4YMqZqUlNQ3ISHhi7S0tN/31icQCFQBcKOqTsnIyJgRbZ+SknKO4ziN09PTS7xjZAHUfQCu25a7Az1m3bA3n/g+CcQVgZcPvgptqjQyn98QETtfTyMBEiABEnAhAVV9HcCAjb9uxWvXTXehh3SJBIpPYNizJ0EcsQHuE5ExsY4UTfYWa/s4aDdNRHoXxc9AINDU0r+HQqGUzMzMzwvrO2rUqEpZWVn7OY7jqGp1EXleRDJzc3NfD4VCmx3Hqek4zvXhE8KtAKTYGI7j5G7YsGHNpEmTcovij7W1AOrm8Bh32P/o+v1VCHHPvKgM2d7FBB4+aCiOr93JPJwrIh1d7CpdIwESIAFfE1BVe1LcfdXcDXj3nm98zYLivUcg+fl+UVG3FWUHhgEUEEsAlZyc3NNxnHfCJ46q7fbpseLctwCwO5YNAFQAsCmvzRrHcU5NS0tbVdRPnAVQVwKIbGUdO/tmbMr5s6hjsD0JuJbAFY3645IGx5l/O0UkybWO0jESIAES8DkBVf0FQPPFX/yGaeNm+5wG5XuJgB3dsyN8eTYm/H3ETn/FZNEAatePM7HxhvzMwjH1dVOjOvc8hoodu5pLZbIDVVBrIBCwisUfqeqjGRkZz0XfCwQC94aT5x2ckZExoKRsLIAKAIhcrj917j1YsZN1F0oKlf3dQ+DMekfi1mbnRB1qEs58s9I93tETEiABEiABI6CqdjnE0u4lzHpzCb57aRHBkIBnCFj2PcvCl2cjRGR8rOL8GEClpKS0dhznKVUdHQwGv959ByoQCJxid5wcxxm4h90jGTFiRP2cnJwtwWBwe4EAqmZiYmKFcePGbYiV/57aWQA1yHLSW4NBCx/F3D9XlHRM9icB1xDoVr0lMluPiPrTW0SmucY5OkICJEACJBAhoKp2LyESNU0bPweLPy/yiRqSJAHXEqjbrAbOuLdH1L+zRCRS7ywW82MAFQgEbIfoUcdxeqWlpS0rJICK7DDZf8Fg8G/3yVJSUuzO++l7Y6uqb5ZkJ8oCqJMBTLGJRvwcxBdbFu5tTr5PAnFDoEHFWni/ox19jViKXSiMG+fpKAmQAAn4hICqngrgLZP75s0zsG7JZp8op0w/EGjcqR5Our5bVOrRIvJFrLp9GkA9rqrNRGRAMBjMLuwOVGpq6tmqaleQ+gaDwXIPXiyAOgzAt7aQ1y99Fu9u/CHWNWU7EnA9AYHg+0MeRII45uv9ImIZWGgkQAIkQAIuIqCqVmbiAXPpqUs+QPaOIifFcpEaukICfyfQqmcjHHtpJKGVWSsRWRwrI78FUMnJyY3DO092WujBYDAYuWJUWAAVvedU2C5UrGxL0s4CKEsNuNwGuXfFa3hxHVOHlgQo+7qPwOvtr8NBSfXNsVdF5Gz3eUiPSIAESMDfBFR1AoBLsjbvxHOXTvU3DKr3HIFO/Zvj8AvaRnXVEJGtsYr0WwAVCARSAVwTCoV6ZWZmRu6t7ykLX8G2InKsiESuJBXFVHVwwUQTsfa1AKpi3sVNjPvtXQRXfxhrX7Yjgbgg8FjLYTi2ZnvzdbaIdIkLp+kkCZAACfiIgKra09seaxZuxNt3fO0j5ZTqBwJHDGqLjqc0N6nZImLfu2M2PwVQycnJ9R3HsSrakwvebfqHAMqi0g+sMHF6evorBaHmpTV/XVVTMjIyrMYcUlNT7dTd9vT09PkxL8AeGkYqeqnqFgDVn1n7KR5a+WZJx2R/EnAVgWuaDMDg/Y8xn5jK3FUrQ2dIgARI4C8CqmpP5KstnPorpmfOJRYS8BSBXiM6o+XRB5imZSISiaRiNT8FUMOHD++lqpfn5OQkT5gwYWOU0T8EUIkiMjm8i7Q4GAxeVqB9TRF5T1WXAbjQ7lFZ7duUlJTL7SqHiJybnp7+WaxrUFi7aABlZzFbvLnhW9yy7IWSjMe+JOA6AuftdzTGND0z6tcBIrLadU7SIRIgARLwKQFVrQdgncn/+rmF+HHKUp+SoGyvEug3phsadbSPOb4Of7E/sig6/RRA7YnLPxXSDQQCVQqmKrdAKTU19W5VPSE3N/fEgoFYXhCVLCJ3O45zTlpaWrEzM0cDqEj172mb5uGKJXYMmUYC3iFwVI22GN/Kyp1F7BgR+dw76qiEBEiABOKbgKoeDSDyd/mDB7/Hipm/x7cgek8CuxE4876jUadpdfvpW7Gk2C7YnQEUkJyc3NxxnPdDodCwzMzMf/oOZ7tMFiA9avloVPU7AEl5QWtSHldLgd4znHz8d1Xtm5GRUayic9EAys4GDpi5bSmG/jSWH3wS8BSBppXqYXKHG6KaLhGRJz0lkGJIgARIII4JqOowAJESE5P+9Rk2r/kzjtXQdRL4XwKDxh+HyjUr2RsZIpL/RDcWVn4NoEaNGlVp165db6rqiXmcloZCoT6ZmZn/tEUtgUBgUl6AtF1V7e77rnCi8R2q+pW92nUOx3Fmhot336mq1bOzs0+bOHGi/bxIFg2gLE1gYEnWGpw5P5JFlEYCniFgKcy/7fpANJX5PSJyo2fEUQgJkAAJxDkBVbUnt5dpSPHEhe/DXmkk4BkCAiQ/2w+IfOPGXSJyc1G0+TWAMkZ5qcprOo6Tu2HDhjWTJk0qtfoGl156ae0KFSrkjh071vJAFNmiAdSdAG7alPMnjp1dpHUt8oTsQAL7gsDL7a5Gm8qRC5zviMgp+8IHzkkCJEACJPC/BFT1GwDdNizfgtfHxFxflChJIC4IVK5REYPS+kR9HSUi/y2K4wUDqF0/zixKV1e1rdixK+w/ANNEpLernCuGM9EAahSAx6z/IT9cjVwNFWModiEB9xK4oelZOHe/HuagZXqqJSL8kLt3uegZCZCATwioamK45oud2Utc8NEKfPHEPJ8op0y/EKjTpDrOvN+u+UXsHBGxI2YxWzSAirmD+xt6KoA6F8CLxvy0efdi+Y5IMhwaCXiGQL86h+C+5oOjejqLyBzPiKMQEiABEohTAqpqGcm+NPc/TZuDnz9bFadK6DYJFE6gUYe66HfD4dE3rdhrkdJnM4By5ycrugNlW2mR0t+BRePx9daf3ektvSKBYhJoWLE23uuYfzx1pIg8Xsyh2I0ESIAESKCUCKjqFeFTAZYxC5Ou+gybVzOBRCmh5TAuIdCyxwHoNbJz1Ju2IvKTS1yjGyUgEA2g2gOIVK6zOlBWD4pGAl4j8GGnW7F/omWvxAsicoHX9FEPCZAACcQbAVV9HsD52Vk5eGrYh/HmPv0lgb0S6HhycxwxuG20XW0R2bTXTmzgegLRACq/iN24395DcPUHrnecDpJAUQnYET47yhfeaP1NRBoVtT/bkwAJkAAJlC4BVV0C4KCVc9bjvfv48LZ06XI0NxA4/Pw26HTqQeZKtohUdINP9KHkBKIBlL1aakB5bf1XuH35yyUfmSOQgMsInLff0RjT9MyoVweKyHKXuUh3SIAESMA3BFQ1/+HtD68uxg+v8vqAb4kJYz0AACAASURBVBbfR0KPHd4JrY6JPLP9VUSa+ki6p6X+lZUegKquANBkxpaFuPTnoKdFU5w/CVgac0tnnmeDReQ5f5KgahIgARLY9wRU1UpKvG2evHf/d1g5mwms9v2q0IPSJnDSdYehcef9bNjvRKRbaY/P8fYNgYIB1DQAx/6yYy3OmHf/vvGGs5JAGRJwIJje5W5UTUiyWdJFZHgZTsehSYAESIAE/oGAqt4RPv0Sye5j95/sHhSNBLxG4Ix7eqDugTVM1hQR6e81fX7VUzCAehLA0B2hXThi5vV+5UHdHicwvlUAR9WIXOacJyIdPC6X8kiABEjAtQRU9X0AfS3znmXgo5GAFwlcMO44VKldyaQ9ISLDvKjRj5oKBlD2FMieBqHHrBuwLXeHH3lQs8cJBBqegJEH9IuqrCEiVliXRgIkQAIkUI4EVDUBwGYAVX/+fBU+Hc/SfOWIn1OVI4Hk5/oBf33bvldEbijHqTlVGRIoGEANAvCszXXW/AexOGt1GU7LoUlg3xDoVr0lMluPiE5+mohM3jeecFYSIAES8C8BVe0VvjbwiRH4LP1HLPp0pX9hULlnCVStk4Tz/2ulViN2qYikeVasz4QVDKC6h7fSZ5j+yxZn4PPNC3yGgnL9QKCSk4gZXe5BBbGHn3hARK7zg25qJAESIAE3EVDV+wBE/v4+m/oxdmzd5Sb36AsJlAqBAzrUxck3HB4d6zgRiTw0oMU/gYIBVAMAkW2nO1dMwivrvox/dVRAAoUQeK7taHSoGskkOkNEehASCZAACZBA+RJQ1VkAOm9cvhWvjZlevpNzNhIoJwLtTmiKoy5uH52tkYj8VtSpVdWCLtux9YpNE5H8bblYRI0cObJudnb2TQkJCWnjx4//KZY+u7dJTk7uZGnkN23a9O6kSZOsdFOJLD+AslFUdTuAyhmrP8J/f3unRAOzMwm4lcDVjU/HkPrHmnuW8qm6iPDCn1sXi36RAAl4joCqWk7n303Y7Mm/4NsXivV9yHNcKMh7BLpf2A7tT2pmwraJSPXiKGQABSQnJ/d0HOelUCh0bmZm5ueFcRw+fPjhoVDIriJVi74vIv9JT0+/f8iQIVWTkpKsZML0jIyMm4cOHZo0ceLEnRb6FGdNrM/uAdRcAO0nb/gONy17vrhjsh8JuJpAn1qd8O8WQ6M+HisiTP/k6hWjcyRAAl4ioKr2B9gy/2LKnV9j9YKNXpJHLSSQT6Df9d3QqJPVi8b3InJYcdBEA6jvti7Gt1uXFGcIV/TpVr0FDqve0nwp8g5UXgA1MRQK9c/MzCz0jtGoUaMqZWVl7ec4jpMn+FoAW4PB4JiUlJQ7RaQPgH45OTmhxMTEN+wOZnp6+t3FDaJ2D6DeCi/yqd9uXYzkRY+7AjidIIHSJmB1oKZ3vguORH7H7hORMaU9B8cjARIgARIonICqvgDgvJyduZH6Txoq9kNgIiYBVxM477FeqFavsvn4vIhYsrYiW8EAalgcfzef0HpESQOoDCt7EAwGV8QCMRAI3GvtRGSqqo4VkZGhUOjX8HObbiLSBsAoERmVnp4eSaBXVNs9gHoUwBVrdm3CiT9GMprTSMCTBB5vFUCPv+pBrRCRyP46jQRIgARIoGwJqKp97/gDQM1l367FR4/8ULYTcnQS2EcEEhIdXPzUidHZbxWRYn2x9lMANXDgwIS6des2CIVCkUxfUVPV/pb0S1XPFpG1Bd8LhUKhypUrrxs7duzOQCDQW1Wb2/uO45yhqr8AsJ2/gwHYdQ07OrxaRGaqagjAgFAodGpmZubSon5Mdg+grgBgQRS6zxyD7SE7HkgjAe8ROLPekbi12TlRYYfYL5P3VFIRCZAACbiLgKoeAeAr82p65lwsnGoPhGkk4D0CdZpVx5n3Hh0Vdp6IvFQclX4KoIYPH94oFApZeRlLbFfQ7F6T3SGz2p3bdntvm+M4g0Oh0E8i8h6A7aq6wdqo6isZGRkvR9unpKS8ISIL7FifbU4lJyc3yszMXFWcY3y7B1CnArBjfLhg4aOY92dMu2TF+TywDwnsUwK1KlTFJ51ujx7jY3G7fboanJwESMAvBFT11rDW20zv8yOnYvsffFDrl7X3m86DjmyI4y7vEpXdVUQs82SRzU8B1B7gSGpq6quqeqrV7kxPTz+rsIAnEAg0BPCm4zipaWlp+Q/FA4HAE+GHNifljV0rL4FYNAh7L3wk8JIiL0ohSSQs16IlkogkkbBkEjQS8CqBjNaX4vDqrUwej/F5dZGpiwRIwFUEVNVqpBy5adU2vHJNocm0XOUvnSGB4hLoekZLHDow8h3DLCl837pYTwv8HkAlJyc3dhznYwD2Xz87zpeRkTFv93VJTk5u7jjOK+HknmcUvCdlu07WX1XfBGD3qH62OqDhnaprVbVxRkbGgOKs8e47UHbTzVKZ44k1U/GfVZbxj0YC3iRwzn5H4camZ0fF8RifN5eZqkiABFxCQFX3B7DGHt7OfnMJvn1pkUs8oxskUPoEeo/sjBY9DrCBf7X6Q8Wdwe8BVCAQSAVwDYD+4aN9abbREwwGR+2+C5WSkmJZlacAqFqAte1cVQhnGJ+UkZHxXMEjfJZkQlUPLpUAyiZUVTu312Tapnm4YsmE4q43+5GA6wnUS6yBjzrdCvkrmz+P8bl+xeggCZBAPBNQ1fx71lY814ro0kjAqwQG3H0U6jWvafI+EpETiqvTzwFUcnJyfds9EpEX09PT70pJSeknIhMcxxmYlpb2xT8xTU1NfVBVcyxIchynvqrahcvuefeo7LRdB1VdVJoBlEVvJ6/YuR6nzr2nuOvNfiQQFwQmthmFrtUiCVt4jC8uVoxOkgAJxCuB6PG9LWu34+UrP41XGfSbBGIiYBn4LBMfgHEicllMnQpp5NcAyuo67dy58xkA7UKhUJ/MzMy1gUAgEcDTAJrn5uaePGHChD0WkcvbbZqTmJj4n+zs7OiuVOQInxXYVdXWjuN8m5aWFinqXVT72xE+66yq9wG4zv7d7YdrsUtzijom25NA3BAYtP8xuLZJ/vFXHuOLm5WjoyRAAvFEwO4a2FEm83nma4vx/St2DYFGAt4kULVOEs7/b++ouMtFZGxxlfoxgLLgaceOHRZ4nuk4zplpaWnTovyGDRtWJyEh4R0riZCQkHBqYQFQIBCoYhn5QqFQuh3di/aNHuFT1SdF5A1VvSojI+Pd4qxNYQHUYAAW8WHg/IewKOu34ozLPiQQFwTsGN/HnSIJocx4jC8uVo1OkgAJxBsBVbUHs/aANrL7ZLtQNBLwKoED2tfFyTceHpV3ooh8UFytfgugkpOTD3Uc5ykAdazuU0ZGxozd2eUljLBEDdVV9bKMjAxLfZ5fkTsv8cQ7InJ9KBSybUC7f2lFdUcCsHwPdoSvM4At4YoKxweDwc1FXZ/CAqj/Y+88wKOslj7+n00nJKRRQq8BBOlNQFERsVFUigXbtVwbem3X+tnr1WvvXbGg2DuiIqgoRYogEHpvCQmkl82eL/OSzU2UkrLl3d3/PA9PluQ9c2Z+50125z1zZlShVWrxxvVT8E0W2+PUFiqvDywCb3W5GofHWr10mcYXWEtHa0mABAKEgDFGP1f0zN6Shw//zep7AbJsNLOOBLoe1xpD/qGFrS1pKyIb66hKM8NmAjh6Qe4aXLjq2bqq8fu4V9IuR7+4jmrHjyJSuT1X1bCLL744TUS+FpHVYWFhFz/77LMHbBQ3efLk+OLi4qcBDDHGnPjSSy+tuvTSS7u7XC7drUrWVnPavNgY8wwATfXbpGeiHA7HApfLtcfhcOj5qGuNMU++9NJLWuq8VrK/ACqyPHYq1Ca+L2z/Fs9u055UFBIIXgLnNz0G17TUFmiW1LlXQ/ASomckQAIkUHcCxpj2ANaqht+nrcaij9fUXRlHkkAAEDji3MPQ7QTrwWyxiETXx+RQCqCUk55zevHFF0tryqy211fVe/nllzfMyMgonDZtWllN53Nf97cASn9gjNH66ofNyF6C69fpLhqFBIKXQPPIJHx9+G1uB+8XkVuD11t6RgIkQAK+JWCM0TxpbaDL9D3foudsfiJwwk390bJHis7+h4hoZledxR1A1VmB/QYecAfKfqYe2KIDBVBTAUxcW7gDpy3XXlMUEghuAu91vQ5dGrRQJ5nGF9xLTe9IgAR8TMAYo7tP7bVsuZYvp5BAsBM448mj0TBFj9pgmohMqI+/DKDqQ897Yw8UQN0C4D6dtufv13pvdmomAZsQuLDZcFzV4mS3Nb1EZIlNTKMZJEACJBCwBIwxleeqmb4XsMtIw2tBQEuXawnzCrlHRG6vxfC/XWqMsXZvg0lE5K5A9+dAAdTo8rMgn6pzo/98ABuLMgLdT9pPAvsloD2gxqYMxMjEXohx6PE/S6aIyLlERgIkQAIkUD8Cxhit6qvVfS3J2ZGPZV9vwPIZm+qnmKNJwKYEklrH4bQHh7qtmyQilWW0bWoyzaoDgQMFUNpZdJ3qu2bta/hhz9I6qOYQErAngSYRjTAmpT9GJ/dH66jG+zNSy1k2FxHW2bXnEtIqEiCBACBQ3ldSD89vB5DwV3NdZS5sX56F+e+tQua6WlcQDgDvaWKoEug4tDmOvrzy2FN/EVkQqiyC2e/9BlDqsDEmD0Ds89un47lt04OZAX0LAQIREoZjEg7H2JQBOCK+MxyocusbA+fmDShdsQwxIyur8V0qIi+EABq6SAIkQAJeIWCMOa+8hPPrqvyJ9YuREBGF05p1RFx4RLX5inJLsPaX7Zj7zkq4nC6v2EKlJOArAoMv6IbDRrTW6fRmbigiWtmaEmQEDhZA/QZg4M97V+CKNS8Fmdt0J1QIHNagJcakDMBJSX0RH2Yd6KwUV24OimbNQN6UF+EqKADCwtDk9Y/gSEjSa9aKiNWwgEICJEACJFB7AsaYhdoaItdZii6z3rQURDrCcHKTtpiYmoYhialwSNWHWUDW5lz88fk6rPllW+0n5AgSsAGBsfcNRkq7RmrJIhHpYwOTaIIXCBwsgHoZwIV5ZUUYslhrSlBIIDAIJITH4pSkvlbglBbTvLrRZWUo+XMJct94AaWrlv/NoYZnnI+GZ1/o/v7xIjIjMLymlSRAAiRgHwLGmP4A5qlFz29aintWWy+rSfPoWExITcOE1E5oExNX7WdlpS5sWZKBuW+vRM5OZlPbZ2VpycEIOMIE578+EvpVb30RuYzEgpPAwQKoq8vzlh9Xt09edh+2FO8OTgL0KigIOMSBI+O7Wil6RzU6DOESVv3NePtW5H/+AQo+/+Cg/jri4tFkymfWbhSAL8tzl08JCkB0ggRIgAR8SMAY8xqA8w2AAb9Mxbai/APOrh9EBiU2wxmpnXFSk7ZoEBZe7dqC7GKkz9yMRZ+sZYqfD9eQU9WeQNO0RIy6c5B74PkiwmaqtccYECMOFkBpCZGf1It/r3sT07MXB4RDNDK0CLSNboJTUwbilKR+SImo/gTTFBagaM4s5L7+PFx7smoMptE1tyLm2BP0en3v7yQi2sOEQgIkQAIkUAMCxph4ALsARM3cvQWTFtf8HHVsWARGN21npfj1T2habTbjMshcn4PfP1iFLUsya2AJLyEB3xLoflJbDJrU1T1pFxFJ960FnM1XBA4WQOmBES0k4ZiycxYe2WJVNaeQgN8JNAyLxglJvTE2eQAOj21T3R6Xy0rNy33rFZQsqVvhm4j2nZD8xKtuvU+KiO7GUkiABEiABGpAoLwI1fXlRage1kvPXzIDMzLrVrK8bUw8zmyehvGpndA0qkG1mUuLyrBxwU7MeycdBXuKamAVLyEB7xM4dnIvtD8iVSfKERHrIBQlOAkcMIBSd40x+gm076K89Tg//angJECvAoKAQDAgrqPVs2l4wuGIclSv4lSWuQuF33yGvA/fBpzOevuU9J9nEdn1cNWjyfeNWdK83kipgARIIAQIGGP0c8VGAK00bW/gnPfgMrqZX3cJE8GwpBaY2DwNI1PaIMLhqKYsN6MQy2dsxNKv1u+re0YhAT8RmPjE0YhrbBWsmi4iVioLJTgJHCqAehrAFcWuUgxadBNcVkYThQR8RyA1MtFK0dOeTfq6qpjiYhQvmIPcV59B2a6dHjUqeugxSLjxbrfOq0SETxA8SpjKSIAEgpGAMUY/NH6tvj20dgGe3LDEo27Gh0fi9GYdcUbzNHSPS67+nuAy2JGejQXvrcLOVdkenZfKSOBQBKLjIjHpheHuy+4WkTsONYY/D1wChwqgtHu4dhHH+OWPYFUhy4oG7lIHjuW6uzQisSdOTR6AvnEdoLtPlWIMStetRv77b6BozmzvOSUONHnz48qS5hVnofgEwXvEqZkESCAICBhjPgMwymlc6PnTO9hTWuw1r7o0TMSZzTvjtGYdkBShPXv/JyX5pVj72w4seC8dxXmlXrOBiknATaB1nyY4/vq+7v+eJCLWgwRKcBI4VAClfXBWq+t3bXwfH2VqaygKCXiHQK+GbTEmeQBGJvZGbFhUtUlce7JR+MPXyH3nNaDYN/nuseMmIe68f7rtOFlEvvKO59RKAiRAAoFPwBijnxn00Lzjk51rccWyH33iVLg4cHzj1jgjNQ1HJ7eEpvxVlT3b8q30vvQfNvvEHk4SmgT6TUhDr7Ed3M43EpGc0CQRGl4fNIBSBMaYvQDiP8z8DXdvfD80qNBLnxHQynmjkwdgTHJ/aEW9qmJKS61CELmvPgvn5g0+s8k9kZY0b/zGJ5AI67wV85l9vgKckARIIJAIGGO0W+45avPIeZ9gWa7v2580iYzBuNROmJjaCR1jE6o/iHO6sO3P3Zj3bjqyNuUGElraGgAETrxlAFp0t9JKV4tIWgCYTBPrQaAmAdQX2goqvXAbJix/pB5TcSgJ7COgPZqOSehu7TYNie8M7eFUKcbAuWUT8j+ZisJv9dbzrzS66kbEjLBaQbGkuX+XgrOTAAnYmIAxpjWA9br79MPuLTinFqXLveVWn0ZNrF2p0U3bIy68euGhopwSrJ691SqJ7ixh5QlvrUEo6T3vlRGIiLF6mE0RkXNDyfdQ9LUmAdSt5Z9579UCElpIQgtKUEigLgS6NGhhlR4/MakPEsJjq6lw5eWiaPb3yJvyElx59tn1Dm/VFinPWscAVZ4VkSvq4jvHkAAJkEAwEzDGvATgIvXRX7tPB+Ib7QjDyU3aYWLzThic2LzqqVpogUDdjVr00RpsmL8jmJeIvnmRQEKLhhj38JHuGa4UkWe8OB1V24BATQIoLSnyndp6XvpTWJynD5goJFAzAo3CG+DkpL5W4NS5QYvqg8rKULL8D6vRrfZusqsk3f8kIg/vrebp4au2IuLZkn92dZx2kQAJkEANCBhjtPGNNnsK/zlrGyYusu/Z+ZbRDTEhtRMmNE9Dq+iG1bxzlpRh8+IMzH83HTk7tYMFhQRqRiBtWEsc9U+r9YlKPxH5vWYjeVWgEqhJAFXZUFeb6WpTXQoJHIyApuQNie9iBU3DErohQsKqXV62YxsKvvwI+Z9NA1z2T52IHnQkEm693+3DKyJiPWWlkAAJkAAJWGel9Wn75cpi3MKv8Gv2dttj0Q8/uhulu1K6O6W7VFUlP6vIKjqx+LN1cDnt/z5le+BBbuDQC7ujy/BW6qWmaUWLCG+aIF/zQwZQ6r8xZimA7t9kLcKN6yvTmYIcDd2rLQEtAqHnmkYn90NKRHy14aawAMW//YSc15+DK8v3B4tr60u168WBlCdfQ3jb9vpt/aN4mIhopSkKCZAACYQ0gYrdJ63yE7lw7y6MWvB5wPFoGBaBMc3aW+el9NxUVTEug4y1e7Hg/VVWAQoKCeyPwKkPDEFyG+tzzy8iMpSUgp9ATQMoK7c5szQXw/9gX7Dgvy1q7qGWGz8hsTfGpAxAz9i21Qe6XChdvRJ577yK4oVza67UhldG9R2IxDsri6h8KiJjbWgmTSIBEiABnxIwxjwK4Bqd9KxF32BW1lafzu/pyTo0aGQ16R3XrCOaRDWopr600IkNC3Zi/rurULDHN+00PO0f9XmeQHhkGM57bQRkX/n8/4rI9Z6fhRrtRqCmAdSFAF5W40ctux+bijPt5gft8SEBbWzbL66DlaJ3XGIPRDsiq81etjvDqqCX9/6bgNPpQ8u8O1XSvY8jsmdlk7wjReRn785I7SRAAiRgXwLGmJSKs08xWrJci0cEi2gvKe0ppbtSI1JaI8JRpVosgNxdBfhz+kYsm75hX14CJWQJNOuSiFNuH+T2f4KITAtZGCHkeE0DqG7lqc3LlMs9m6bhg4xfQwgRXXUTaBaZgLHJAzEmpT+aRyZVA2NKilG84Dfkvf4cnNsD+wnkgVZcU/hSnnrD/eMFItKfdwcJkAAJhCoBY8zjAK5W/89fMgMzMrWORPBJQkSUtSM1sXkaDmtY/b3PVWawIz0L86emI2ONts2khBqBw09ph4FndXG73VpE2LE5BG6CGgVQysEYo8m/Sd9mL8YN67RXHiUUCEQ5InBcQg+MTRmA/nEdobtPlaI9mzasQ/60KSj86ftQwIGE629H9LARbl/HisinIeE4nSQBEiCBKgSMMW3Km+auLX+uGrYqfw+O+e3DkODTPS4ZE1PTcFqzDtDAqqoU55Vi7a/bsWBqOkoKgyf7IiQWth5ODr+6N9oNbKYaMsvLlzeuhyoODSACtQmg3gMwYa+zAEctuS2AXKSpdSHQI7aNda7pxMTeiA2LrqbCtTcbhTOnI/etV4Di0MoDD0tpjMYvvQ+EW83ytJCEFpRgAkddbjKOIQESCFgCxpiPAVhnQbVprjbPDSXRlL6RKW2sXalhSS2gKX//e7gI7NmWh6Vfrkf6j6HFJZTuAbevZz51DGKTrc9JH4vIaaHIIBR9rk0AdQmAFxTSuOUPY3Wh/cuUhuKC1sfnpPCGGJ3c3wqc2kc3rabKOEtRsmQhcjVFb4M+dAxdibtoMmLHTHADuFhErPOBFBIgARIIBQLGGD3wYeXy/7ZnB07//ctQcPuAPjaJjLH6Sk1M7YT2DRpVu67M6cK2pZmY9046srfmhTSnYHQ+NikaZz59jNu1q0XkyWD0kz79nUBtAiit4Wx9cv7P5k/w9q7Z5BkEBMIlDMMadbNS9IbGd4H2cPqfGDi3bkb+J++h8JvPgsBbz7jgiIu3dqEkNlYValNdba4bWltxnkFJLSRAAgFIwBizEEBvA+DY3z6EpvBR9hHon9DUSvEb1bQdtDx6VSncW4zVs7di4Yer4Sxh4kIw3DOHjWiNwRdomQBLurDFSTCsas18qHEApeqMMev1w+KPe/7E1WtfqdkMvMqWBDrFpOLUlIE4OakvEsKtQKBSXPl5KPrpe+S98SJceTm2tN/fRsWefhbizr/MbcYtIvKAv23i/CRAAiTgbQLGmHMAWAeh39q6Ejeu/MXbUwak/piwcJzcpK1VxW9QYmrV08MwBsjamINFH6/Fhvk7AtI/Gr2PwPHX90XrPlbvsC0iYnXSpYQGgdoGUFY/qAJXMYYsugUu6PMnSqAQiAuLwSnJfa1mt10btKxudlkZSlYuQ94bL6BkhfZNphyMgERGIuWFqdAzUeU9ULT0UnsRySI1EiABEghWAsYYrZqwDkDzvLJSDPj5Pex1Fgerux7zq2V0Q5zZPA3jUzuhRXTDanqdxWXYtCgD895ZibzMQo/NSUXeJyAOwXmvjEB4VJhO9oKIXOr9WTmDXQjUNoCaWL5FOVWNP2vl4/gzPzhLltplcTxhh6bkDY7vbAVNRyd0Q6RYxQ8qpWzndhR89bGVpgcXUwpqwzxm+Ilo9K9b3EMeFZHrajOe15IACZBAIBEwxtwK4F61+b418/Hsxj8CyXy/26ofuIYmNbdS/E5q0hZRDuuDd6Xk7y7Ciu824Y/P18PF92O/r9ehDGjeLRkn3TrAfdmpIhI8jdAO5Tx/Xm1X+ZA4jDHaAEHLmeOJrV/g1R0/HHIML/APgdZRKRibMhCjkvuhSUT1Q62mqBDFv/2MnDefhytjl38MDIZZxYGUJ1+D9ocCUFqxC8WSS8GwtvSBBEigGgFjjG63byg/Bt1ga1EeBs+ZBqfhQ7e63iZx4ZEY27Q9zmiehl7x1StfG5fBrjV7sOC9Vdi+gokNdWXs7XEDzuqCHqe002nKADQSkXxvz0n99iFQqx0oNdsYs7i8VGPPX3PScelqqygfxSYEGjiiMDKpF8YmD0CvhtYv9f/E5ULpmnTkvf0KihfOtYnFgW9GVN+BSLzzEbcjU0Tk3MD3ih6QAAmQQHUCxpgXAVys3/3n0h/wxS49Ek3xBIG02ASrHPrpzTqicWRMNZXaT2rDvB1Wo97CvSWemI46PETgtIeGIqlVnGqbLSLDPKSWagKEQF0CKP20eF2xy4kjFt+EMj6B8vtS94vrYKXojUjsiRhHZDV7yrIyUTjjS+RNfR1wsrGfNxYr6d7HEdmzr6rWQ4FHicjP3piHOkmABEjAHwSMMb0AaOU9WZSTgVPmsyqrN9ZBe0kNT25lBVPHpbRCeLWquEDOzgIs+2YDlk/f6I3pqbMWBKLjIzHp+eHuESwkVQt2wXJpXQKoEwF8pQAuSH8aC/P0PCnF1wSaRSZgdPIAjEnuj5ZRydWmNyUlKFk4d1/Ppq2bfW1ayM0XltoSKc++CQm3StbqO1tXEeFp4JC7E+gwCQQfAWOMHpxdok3Dy4zBcXM/YtlyHyxzUkQ0Tk/taFXx69IwsdqMrjKDHSt2Y97UVchcpzWMKL4mkHZ0Sxx1yeHuafuKiD5goIQQgboEUNpuObf8IGn4c9um4/nt00MIl39d1QIQwxN7WLtNA+M7wVH1CJsxcG5aj/wP30bhzG/9a2gIzv6XsubPiMiVIYiBLpMACQQZAWPMHeUu3aluPbVhCR5cuyDIPLS/Oz3jU6zCE2ObtUejcC2E+D8pzi3Fmjnb8Pv7q6DpdcyHSAAAIABJREFUfhTfEBh+dW+0G9hMJ8sQEauOOSW0CNQ6gFI8xphZmqr0e95a/CP9mdAi5gdvu8e2ts41nZDUG1qKvKq4cvagcOYM5L/1ElxF3PTww/Lsm9LhQPLDzyMiravbhCOZyue31eDEJEACHiBgjOkIYIU+MN1QmIOjf/sQpawO5wGydVMR4XDgxMZtMTG1E45KagGHVPkIZ4DsrXlY8vk6rPlpa90m4KiaERDg3JdGILKBVdX4LRHR3miUECNQ1wDq9vJc6LtcxoUjl9yGvLKiEMPmfXeTwhvilOR+VuDUIcZ6yvE/cTpRvHQR8t58wSoMQbEHgf2k8nUXkTx7WEcrSIAESKDmBIwx+vngt/KUfatO88nzP8PinIyaK+CVXiXQLKoBJqSmYWLzTmgbE19trrJSF7b+kYm576zE3u0sDOfphWialohRdw5yq50kIm97eg7qsz+BugZQgwFY7cdvXD8F32Qtsr+nAWBhmDgwrFE3K0XvyEZdof+vKmVbNyP/s2lW3yaKPQn8JZXveRG5zJ6W0ioSIAESODABY8y/ykszP6ZXvLV1JW5cab3lU2xIYGBCMyuQOqVJO8SGWWdxK6VgTzFWzdqCxR+vgbOEZec9sXx9x3dC71N1c9aSBBHhQTRPgA0wHXUNoLT7m/aDaqTBkwZRlLoTaB/dFKelDMLJyX2hO09VxeTno+iXH5D7xgtw5fB3tO6UfTTy76l8x4nI9z6andOQAAmQQL0JGGPaVKTuxWSWFFo9n/LLtNUdxc4ENHjSIEqDKQ2qqn2WMAa71+dg4UdrsGkh+z/WZx3H3DMYjTtY/TV/F5F+9dHFsYFLoE4BlLprjHkDwLmavqdpfJrOR6k5AT3LdFJSH4xJGYBuDVpVH+gqQ8nKP5H31ssoWcrdvZpTtceVf0nl02T0Lkzls8fa0AoSIIFDEzDG/ARgqF557pJv8X0mq7kempq9rmgTE2c16R2f2gmpUbHVjHMWl2Hj77sw/92VyNvNIxi1WTk996TnnypqeN0vIrfWZjyvDR4C9QmgTgPwoaL45+rn8VvOquCh4iVPtGrewPg0nJoyEMckdIdW1asqZRk7UfDlx8j/+D3AxWo6XloGn6j9SyrfiyLyT59MzElIgARIoB4EjDHnA3hNVXy5awMuWcoN9Hrg9PtQLTShBSe08MQJjdsg0qEJRP+TvMxCrPhuE5Z8sQ7gc/BDrleHIc1xzBU93ddp30d92EAJQQL1CaAaAMgGEPnurp/x4OaPQhBfzVzWPk1jkwdidHI/NI1MqDbIFBWieN4vyHn9ObgyuK1eM6IBcBVT+QJgkWgiCZBAVQLGmJYAlgOIy3WWYOivH0BT+CjBQSA+PBKnNutglUTX0ujV1t5lsHP1Hqsc+vYVWcHhsBe8GHZZD3Q6soVq1uocjUSkzAvTUGUAEKhzAKW+GWO+0OI8GaU5OO4Pq00EpYJAtCMSJyT2slL0+jRsX52LMVb1vLypr1vBEyU4CTCVLzjXlV6RQDASqGiYq29IVtW961f8hHe3MbMkGNdafUqLTcBZzTvjtGYdkRyp7T3/JyUFTqybux0Lpq5CUW5JsCKok1+Tnh+O6PhIHfuxiGgmFiVECdQ3gLoYwIvKbsKK/yK9gL0HNFjSoOn4xJ5o4Kje8M6VvRsFM75C3nuvAyX8oxQKv3N/SeV7RUQuCgW/6SMJkEBgETDGPATg32r1zN1bMGnx9MBygNbWiUC4OHBcSitMbJ6GY5NbQv9fVbQM+p/fbMDyGZvqpD+YBiW3jcep9w9xu/RPEbE+/1JCk0B9AyjdA9a8M3lu23Q8vz00/+A2iWiEMSn9MTp5AFpH/WVbvLQEJQvnIfe1Z+HcyoO4IfdrxlS+kFtyOkwCgUagvGjEcAAz9L18R3EBjvntQ+Q4+ZAv0NaxvvamRMZgXLOOVjClO1RVxVXmwrY/s7Dg/VXIXBeaFYF7jumA/hPT3FhalT8Q3VJf5hwfuATqFUCp28aYOQCOWFGwBWeseDRwSdTS8ggJw7EJh2NsygAMiu8MLRBRKcbAuXkD8j96F4Xff11Lzbw82AjsJ5WvG/tGBNsq0x8SCEwCxhh96rcCQIrLGIxa8Dkb5gbmUnrU6l7xja0qfmObtkdcuJWyVima1rfm521YMG01nEWhU/DqlNsHolmXJOWwUkS6ehQ4lQUcAU8EUDcCeFA913NQeh4qmEVLjmuK3olJfRAfFlP9CU3uXhT9OAN5b70EV0FBMGOgb7UkEHvamYi74HL3KI2qTxYRU0s1vJwESIAEPEbAGKOfAXTnSXeg8ODaBXhqwxKP6aeiwCegVftObtLWKjwxJDEVWtWvUgyQtTkXf3y+Dmt+2Rb4zh7Eg6jYCEx6YTjEYfn/hIhoo2lKCBPwRADVpeLpFR7Y9BGmZvwcdDgTwmMxKrkfxiQPQKeY1Or+lTlRsmwJcl9/zioMQSGB/RIQBxLveAhRfQe5f3yfiNxGWiRAAiTgLwLGmJvLK+ner/PPyd6OCQu/Ap/q+Gs17D9v8+hYTEhNw4TUTtA+U1WlrNSFLUsyMPftlcjZGXwPkA8b0RqDL+jmdvloEZll/xWjhd4kUO8ASo0zxqwD0O7XnFW4dPXz3rTXZ7od4sBRjbpaQdNRjQ5DuFTvnVC2fSvyP5+Ggs+tVlgUEjgkAYmOQfLjLyO8RWv3tWeUpwG8d8iBvIAESIAEPEzAGKPV9rTqXnhGSaF17im7tNjDs1BdMBLQD46DElNxRmqatTsVE1a9p2VBdjHSZ27Gok/WwuUMjuZSp9w+CM26JOpy6rn/ZswgCcY7u3Y+eSqAsqr3uIwLRy65DXllgdvZun10U+tc0ylJ/ZAcUf0JiynIR9GcWch94wW49rBPQu1uNV6tBMKaNUfK469CYq3O8Ppp5QgRWUQ6JEACJOArAsYYfXPTfk8tdcfp1N+/wPw9O301PecJIgKxYREY3bSdleLXP6FpNc+MyyBzfQ5+/2AVtizJDFivY+IjcfZzw1Fx1P1REbkuYJ2h4R4j4KkAanDFkyz8e92bmJ692GMG+kJRw7Bo60zT2OQB6B5buTuwb2qXC6Xpy5H79isoWbLAF+ZwjiAnENmzL5LueRTYVy52e3k/iZ4ikhHkbtM9EiABGxAwxugfnm/K37NHqDmPrV+ER9YttIFlNCHQCbSNiceZzdMwPrUTmkY1qOZOaZETGxfswrx30lGwJ7Aesh9+cjsMPFtPq1jSX0T4YTDQb1YP2O+pAEr16LZmyozsJbh+3RseMM27KgSCgfGdrBS94Qk9EOWovgVdlrkLhd98hrxpbwOu0Kky413q1O4mEHvqmYj7R2VRiXkAhopIKQmRAAmQgDcJGGMeB3C1zqG7Tqct/BJafY9CAp4iECaCYUktrHLoI1PaIMJRvbdUbkYhls/YiKVfrQcCIMNv7L2DkdK+keJZJyIdPMWJegKbgEcCKEVgjHkZwIVOU4ajltyG/DJ75lKnRibitJSBGJXcH/q6qpjiIhTPn2P1bCrbxXSGwL617W99wr/vRPSRVvErlTdE5Hz7W00LSYAEApWAMeYCAK+q/duL83H83E+QVRpYuwGByj5U7Y4Pj8S41I5Wil/3uOTqn7lcBjvSs7HgvVXYuSrblohik6Jx5tPHuG27R0Rut6WhNMrnBDwZQI2sSAvA/214F5/tnu9zZw40YbQjEiMSe2Bs8kD0jWsP3X2qFGNQum418t9/A0VzZtvGZhoS/AQkIgJJj7yAiPad3M5eJyKh00wt+JeYHpKAbQgYY4YB+F6PYhaUOXHS/E+xOn+PbeyjIcFPoEvDRJzZvDNOa9YBSRHR1RwuyS/F2t92YMF76SjOs08yRq+xHdBvQmXz3A4iokXTKCRQNZKoHw1jjJap2wqgqV2q8fVq2M4613R8Yi/EhkVVc1CLQGiT29x3XgVK2HG9fqvP0XUl4EhKRsqTr8PRyOr6rskMx4uIfsihkAAJkIBHCBhj2pbXitAGT/Garnf24umYnaVv1xQS8D2BcHFgZOPW1q7U0cktoSl/VWXPtnwrvS/9h82+N+4vM058fBjimljnuRaLSG+/G0QDbEPAYztQ6pEx5gkAV2k1vuOW3oXdpbk+dzQlIg6jkwdYgVOb6MbV5jelpShZPB+5rz0H5+YNPreNE5LA/ghEpHVF8kPPAuHWOby9APrwKRfvFRIgAU8QMMbEA9BD79ZW992r5+GFTUs9oZo6SKDeBJpExmBcaidMTO2EjrHWg8RK0RLo2/7cjXnvpiNrk+8/Tya2isPpDw1123OjiPyn3g5TQdAQ8HQApX0l5iqdhzZ/jHd2/eQTUBEShmMSulsFIQbHd4b2cKoUY+DcshH5H09F4YwvfWIPJyGB2hKIGX4iGv3rFvcw7cg8UEQ0mKKQAAmQQJ0IVGSG6I62pu/h4x1rceWfP9ZJFweRgLcJ9GnUxOotNbppe8SFR1SbrjCnBGtmb7VKojtLfFN5QlP3NIWvQlqJyBZvM6D+wCHg0QBK3TbGrAbQcWn+RkxaqRtS3pMuDVpY55pOSuqDRuHVS2a68nJRNGsG8t58Aa6C4OuK7T2q1OwvAnEXTUbsmAnu6fVDj6bz+eadwl9Oc14SIAGvETDGaMEILRyB3/fuwmm/fwmn4Z8UrwGnYo8QiHaE4eQm7TCxeScMTmxe7ayJFozU3ahFH63Bhvk7PDLfgZRo8QgtIqFtekSkcivKq5NSecAQ8EYAdWd5HHWHEhi59G7sKPHsIVUNlLTJ7ZiUAegc07w66LIylPy5BLlvvojS9D8DZhFoKAm4CWh/qMhe/d3/fVlELiYdEiABEqgtAWOMbmnfp+M2F+Vh5NxPsNdpz+q4tfWN14cOgZbRDa1y6NpbqlV0w2qOO0vKsHlxBua/m46cnZ59UN64QyOMuUdbnFpypYg8EzrU6WlNCHgjgOoIQHeh8My2r/Hi9hk1seOg12hK3tD4LhibMgBHNeoGTdmrKmU7tqLgi4+Q//kHVuNbCgkEKgGJjUXK468irFnlw4GnRWRyoPpDu0mABHxPwBijD15e1JlznaU4cf4nWF+Q43tDOCMJeIiAfljV3SjdldLdKd2lqir5WUVW0YnFn62Dnp2qrwyc1AWHn9RO1ZSVf5xtLCL2rLNeX0c5vs4EPB5AqSXGGG0M2n9TcSZGLbu/zsa1jW5iFYMYldwPKRF6DvZ/YgoLUPTrbOS+8TxcWbvrPAcHkoDdCIQ1TUXyf56DVuirkEdE5Aa72Ul7SIAE7EfAGDMRwLsApNhVhnELv8LCvdrnnkICwUGgYVgExjRrb52X0nNT1T4bugwy1u7FgvdXWQUo6iQCnP3ccMTER+rwb0VE2/RQSKAaAW8FUNrlXLudY8KK/yK9oOblUrXc+ImJfawUvR6xbaovl8uF0lUrkPvWyyhZokWFKCQQnATCmrfcF0TtK2+uwgZ+wbnU9IoEPEag/OHlSeVVPD/TXk961mnS4un4KWubx/RTEQnYjUCHBo1wRvM0jGvWEU2iqp+FLy10YsOCnZj/7ioU7Kl5w+hmXZJwyu0D3a6eLyJv2M1v2uN/At4KoJpW9IQKe33nTDy25fODeqqNbfvHdbRS9I5L6IEoR/XqK2W7M1A4/XPkTZsCOJ3+p0YLSMAHBMJbtUHSQ8/CEVe5+3qDiDzig6k5BQmQQIARMMYcBUBz5iPLjMElS7/HNxkbA8wLmksCdSOgvaS0p5TuSo1IaY0IR5VqzABydhVg+fSNWDZ9w76OiweRIf/ohq7HtdYrtKNvkojk1c0qjgpmAl4JoBSYMWa6VhHTIhInLL0HBuZvHFMjE62gaXRyfzSPTKr2c1NcjOLff0Xe68/Dub3mO1jBvFj0LfQIhLftgOQHn4GejaqQySLydOiRoMckQAIHImCM6QtgNoAG+k57+bKZ+GznOgIjgZAkkBARZe1IafGJwxpW/2zpKjPYkZ6F+VPTkbHm751CxCGY9MJwRMVaD/I/EpHTQxIinT4kAW8GUOcCsLY9/5H+DH7PW2sZo7tLusukgZPuOunuU6Voz6YNa5E39TUUzdH3AgoJkEBEx85IeuApSHSMG8YlIvISyZAACZCAMaZHRfDUSGn8e+XPeHurtpKjkAAJdI9LtlL8Tm3aARpYVZXivFKs/XU7FkxNR0nhvuymlj1ScMJNlZVwx4vIB6RIAvsj4M0AKg7AzvKeujHTMubg890LrHNNJyT2QmyYVVe/Ulx7slH4wzfInfIiU/R4n5LAfghEdO6GpHsfcwdR+pD5PBGZQlgkQAKhS8AY0wnAb5pmpBQeWrsAT25YErpA6DkJHICApvSNTGlj7UoNS2oBTfmrFAPs2ZaHpV+uR9POiUgb1lJ/lCci+jmWQgL7JeC1AEpnM8ZMBaAVgf4mxulEyR+/I/f15+Bcv293ikICJHBgApGH9UDiPY9CIiufop0tIu+QGQmQQOgRMMZ0BTBLSyyr9y9sWoq7V2sBXAoJkMDBCDSJjMGE5mk4q3ka2sRUr/BcZdwbInI+SZLAgQh4O4AaDeDDMuMKD5N9B/qcWzYh/+N3UfjtF1wVEiCBWhKI7NEHiXc8DIm0yquqjBORD2uphpeTAAkEMAFjTE8A3wOweh28uWUFbk6fE8Ae0XQS8A+BAQlNMSE1DWOatkeDsPCqRpwoIt/4xyrOGggEvBpAKQBjzHYAzcq2bcHu6/4JVx6b+QXCjUEb7Usgqu8gJN75cFUDR4vIwUtd2tcdWkYCJFALAsaYfhXV9qweB69tWY7b0n+thQZeSgIk8FcCMWHh+KDPSegVb23oZolIZSNG0iKB/RHwRQB1T/nG020wBhkXTUDZrh1cCRIggXoSiOp3BBJvewAIs7qxlwA4WUS+q6daDicBErAxAWPMIAD6e26V5Xxs/SI8sm6hjS2maSQQGAQ0lW/O4PFuY+8UkbsCw3Ja6S8CvgigUit6Qkn+B28j943n/eUr5yWBoCIQPehIJNx8L7Cv34UGUWeKyEdB5SSdIQESsAgYY4YD0J3mGK0icyOr7fHOIAGPEbgrbRAuatVN9WmXqOYiokXQKCRwQAJeD6Aq/vDrgaeTXTl7seu8say0xxuSBDxEIPrI4Ui44XZg3xlD/Vz1fyJyn4fUUw0JkIANCBhjTgTwKYAIp3Hhqj9n4VP2ebLBytCEYCAQ6QjDH0eejbhwq/fTByJSuRUVDP7RB+8Q8FUANQrAZ+rCnofvRNFsPftKIQES8ASBqP6DkXDTPVULS7wJ4CIR0S7qFBIggQAmYIzRD3NabTO8xFWG85fMwKwsNpcP4CWl6TYjcFbzzni461C3VceKyEybmUhzbEjAVwGUPh7fUl5pNbVk6SJk3XKVDVHQJBIIXALabDfxrv/CEW/10lT5GcApIvL3VuuB6yYtJ4GQImCMORuA9nuTvLJSTFo8HfP3MLMopG4COut1AjMHnY60WKsmy1oR6ej1CTlBUBDwSQClpIwxt5e/CViH8jIvPQvOrZuDAiCdIAG7EAhr3BSJ9zyG8Bat3CatAjBCRDbZxUbaQQIkUDMCxpg7yq+8U6/eXVKECYu+wsq87JoN5lUkQAI1ItA7vjG+6K8ddyyZLCJP12ggLwp5Ar4MoLSYhO5COfI/fR+5Lz8V8vAJgAQ8TUBiY5F4+3+gTXcrJBPACSLyu6fnoj4SIAHPEzDGRGt1cgBnqPZtRflW8LS+gC1APE+bGkOdwOOHHYXxqZ0UQ6G23BER/qKF+k1RQ/99FkCpPeXN/z4GMNbk52PXOaNgSnlEo4brxMtIoOYEwsORcM1tiD5Ki3ZZUgRgvIiwe3XNKfJKEvA5AWNMEwDavLO3Tr44J8NK28suLfa5LZyQBIKdQEJEFBYNPRNaRALASyJySbD7TP88R8DXAdTIijcH7H3sPhT+wCbPnltKaiKB6gQaTjgXDSddBIj1a66lWW8QkUfJiQRIwH4EjDEaNOlDjuZq3Uc71uLaFbNR6tJfXQoJkICnCVzW5nDc1nGAW203EVnu6TmoL3gJ+DqA0vnWl6cntCldsQy7/31Z8JKlZyRgAwLRg4eh0Q13QPaVZ1V5CcClIsJPZTZYH5pAAkrAGDMGwFQA0S5j8ODaBXhm4x+EQwIk4CUC+mF03pAz0Dza6kn9q4gM9tJUVBukBHwaQFW8UdwE4AF9nTn5PDg3rAtStHSLBOxBIKLzYUi88xE4Gsa5DZoO4DQRKbCHhbSCBEKXQEWBJS0WIYVlTlyy9Af8sJtFlkL3jqDnviBwbHJLTOmlSVGWnFNefe8tX8zLOYKHgD8CqBQ9F6sNAQu++hg5zzGjKHhuJ3piVwJhzZoj6Z7HoF8rRB9vnyQibChj10WjXUFNoKJYhPZss5p2arGIc5ZMZ6W9oF51OmcXAq/3HIERKa3VnCwATUXEaRfbaEdgEPB5AKVYjDHvAZhgior2FZMo0jPuFBIgAW8S0B0o3YnSHakK2Q1gkojwMKI3wVM3CfyFgDGmQ3mhiE8BdNMfsVgEbxES8B0BTdubO3giHPvOBz8kIpoZRSGBWhHwVwB1LIDv1dK9Tz2Ewm9ZHKxWq8aLSaCOBPQslJ6J0rNRVeQZANeXv4nwSUYduXIYCdSUgDFmQkWZ8gY6hsUiakqO15GAZwjc1KEfJrftqcqMnskXEebMegZtSGnxSwBl3bXGpANIc27dhMxLtdk6hQRIwFcEGow6HXHnXw6JjHRPuRrA6SKy1Fc2cB4SCCUCxhgNmJ4tL6R0nvpd7CrDnavn4s0tK0IJA30lAb8SCBcHlhx5FrSEOYCvRORkvxrEyQOWgD8DqCsAWB2fs++8HsW/zw1YiDScBAKRQHirNki4+T7o1wopAXALgEdFRJ/MUUiABDxAwBijqXqasqepe9hYmIMLlnyH9PxsD2inChIggZoSOLVZBzzd7Wj35aeIyJc1HcvrSKAqAX8GUDEA9AB7YskfC5F169VcGRIgAR8T0JS+hudfitjR4939otSC2QAmisgOH5vD6Ugg6AgYYy4F8JiWKFfnPti+Bjel/wKtuEchARLwLYFP+p6C/glNdVJN29P0PT4s9O0SBM1sfguglKAx5o7yr1q+FZmTz4dzw9qgAUtHSCCQCET27IuE626HIzHJbfYeAOeKyOeB5AdtJQG7EDDGNCzfcZpSXiNirNqkAdM1K2bj853aCpFCAiTgawJpsQmYOeh097Q3ichDvraB8wUPAX8HUIkVu1AxRT//gD0PaTxFIQES8AcBR2xDNLr2NkQNGFJ1+lcBTGbPKH+sCOcMVALGGD2h/gmAtuqDpuppyp6m7lFIgAT8Q+DBLkNwTosuOrlu/2rpci1hTiGBOhHwawClFhtj9BzUFTAuZFx8Bsp2bq+TIxxEAiTgGQINRo5C3MVXQaKsjCMV7XY9TkQWeWYGaiGB4CRgjNGqLPok8AbtdaheapGIO1bPRUl50QgKCZCAfwgkRURj/tAzEO0IUwPeEpFz/GMJZw0WAnYIoNqV96JZA8BR8OVHyHleU8UpJEAC/iSgDXcTbr4XEe07uc3QJ3Z3AbhfRFz+tI1zk4AdCRhjBmm8BMD6pcl1luBfy2fjm4yNdjSXNpFASBGoUrpc/e4mIstDCgCd9TgBvwdQ6pExZqoeWjclxcg471S48nI97igVkgAJ1JJAWBjiJl2E2NPPAsThHrwEwD9FhGUza4mTlwcnAWNMnDbjBKDFIqz31FlZW63gaVdxQXA6Ta9IIIAIxIdHYsHQMxAbZm0KfykipwSQ+TTVpgTsEkD1AKAfzJD3zqvIe/c1m+KiWSQQegQiunZHwo13Iyy5sdt5rVqkh+NvEJFdoUeEHpPAPgLGmOPLzzm9DiBV/59ZUojbV/2GT3dq1iuFBEjADgSubdcb17Xv4zalD9PR7bAqgW+DLQKoijei7wAM192njHPGwDhLA58uPSCBICEgDWLR6OqbET14WFWP9ES8pvU9KSKsyRwka003Dk2g/OxuSkUfw4nuq7U8uQZPe53Fh1bAK0iABHxCQHeddPdJd6EAfCciI3wyMScJegJ2CqD0Sd50JZ7z3KMo+OrjoIdPB0kg0AhE9R+M+IsmI6x5y6qmry6vpnmxiMwKNH9oLwnUloAx5jxtNl3+4MCq+b+lKA/XLJ+NOdksgFRblryeBLxN4Io2PXBLx/7uaY7m+5S3iYeOftsEUIrcGKNpfD20Ep9W5NPKfBQSIAGbEQgPR+yo8Wh4xnnQnakq8gGAa0Rki80spjkkUG8CxpheAJ4HMFCVuYzBq1uW44E181HECnv15ksFJOBpAlpxTyvvaQU+AL+JyBGenoP6QpeA3QKos8orGL2ty7HnodtR9PPM0F0Zek4CNifgaJSIuPMuQcxxJ1UtMqGn5h8A8LCIMJfJ5mtI8w5NwBjTXO/n8nZOZ7qLRKzO34Orl8/CkpzMQyvgFSRAAn4hcHGrbrgzTYtjWnJCeQBlZTlRSMATBOwWQGmpr00AWjg3rEXm5PM94SN1kAAJeJFAeLuOaHTFDYjofFjVWfQU/b9E5HMvTk3VJOA1AsYY3V69VXdVAViPsLNLi/HY+kV4Y8sKOJkh4TX2VEwC9SUQ4XBg3uCJaBLVQFUtEpHKKhL11c3xJKAEbBVAqUHGmKsAPKGvs265CiVL2buTtyoJBAKB6KOGI+6CKxCWUlmtT83+HsAlIsKyZIGwiLRR34O00+bFFQVSmiiSUpcLr2750wqeclngiHcJCdiewDktuuDBLkPcdo4pD6A+s73RNDCgCNgxgNLHBVsBJJQsXoCs/9OHfxQSIIFAICBR0YgddzYanvG33eP7AfxHRPYGgh+0MTQJGGNOrEjX6+Ym8MWu9bh39TxsLsoLTSj0mgQCjEC4ODBn8Hi0iG6olmvD3O4iou03KCTgMQK2C6DUM2OMpk3cq6+zbr4SJcusFlEUEiCBACGgu1AHlFL5AAAgAElEQVRxF16J6KHHVrVYy54/B+AxEdkZIK7QzBAgUNHP6bbyHdMj3e7q+aab03/hOacQWH+6GFwEJqam4dHDKn+VJ4rI+8HlIb2xAwG7BlCae74RQHLpqhXYfd0ldmBFG0iABGpJILLr4Yi/8gaEt25XdaQWl9Dmow+JyPpaquTlJOAxAsaYUQA0cBrgVqo7TQ+uWYBPdq712DxURAIk4BsCDhH8dMQ4tI2J1wnXAEjj7pNv2IfaLLYMoHQRjDHXAXhEX2ffeQOKf/8t1NaG/pJAcBAQQfSgIxE7bhIi0rpW9Un7FEyrCKR42DE4Vtv2Xhhj9H3v9IoCEVqa3BINnJ7esARTt61igQjbryINJIH9ExjbtAOe6X60+4fnisgUsiIBbxCwcwClVY/06XQz5/o1yLzqAm/4T50kQAI+JBDZo491Riqqd+UDf/fsWl72QRH50YfmcKoQImCM0SqvWor8FgCVJSPXF+TgqQ1L8MGO1SgzPCYRQrcEXQ0yAvqB9ufB4927T1rRuZ2IsKFokK2zXdyxbQClgIwxVwB4Wl/vuf9WFP062y7caAcJkEA9CES074TY8ZMQPeToqj2kVONcDaQAfMq0i3oA5tBKAsaYcADnArgZQEf3D9Lzs63A6dOd66ymuBQSIIHAJnBSk7Z46fDhbie0+utLge0RrbczAbsHUJEVOaytnFs2IvOySXZmSdtIgARqSSAstSViTzsTMcNPhEREVB29UlP7yj/wviUizlqq5eUkoA/gmgG4vDw770IA2gzXkj9zd+OJDYvx1a4NYNjEG4UEgofAzEGnIy02QR3aDqA13zuCZ23t6ImtAygFZozRN7+X9fWeh+9C0ezv7MiRNpEACdSDgCMhCbFjJ6LBiWMgDbSGTKVsAfDf8ubaL4lIfj2m4NAQIFBxvukEAJcCOBmA9nSyZFFOBh5fvxjfZWpmD4UESCCYCByb3ApTeh3vdmmyiFjZSxQS8BaBQAig9A1wFYD2ZTu2IeOSMwF2gPfW/UC9JOBXAhIbiwYnnYbY0eOgQVUV0RLoH+qOFIAfmdfu12Wy3eTGmJSK5rfaALey5GOJqwyf71qPN7esxIK9rJxvu4WjQSTgIQLTB4xF97hk1ZZZ/sCthYiUeEg11ZDAfgnYPoBSq40xZ1d8cMLeJx5A4XdfcTlJgASCmIBERiJm+ElWel9Ys8rsK7fH2mj7nYr0vj+CGANdOwQBY8wx5ek6/wRwKgBN+bZkY2EOpmxdiXe3rcKeUq2aTyEBEghWAkOTmuO93toD25LrRUSzFigk4FUCgRJAafWkPwF0KcvchYwLxwMuFlbx6p1B5SRgBwLiQGTPPog59gREHzEMEq3FOavJsoqHK1NEZJsdTKYN3iVgjNHS4xMr/lXuNmkFPU3Pe3PrSszavYXnm7y7DNROArYhUGX3aY+edxSRQtsYR0OClkBABFBK3xijfTs+0Nc5z/0XBV99ErSLQsdIgAT+TkAioxA9ZJgVTEX27PvX6n1aD2BWRTD1vojkkmHwEDDGdABwTkXQ1KWqZ7uKC/DOtnQrcNpZXBA8TtMTEiCBQxL4S9+na0XksUMO4gUk4AECARNAVQRRiwH0dGVnIeMf42CcpR5AQBUkQAKBRsCRmISYo0ci5tiRCG+rn62rSRGALyqCqa9EhH8oAm2B9z00a11ehVVLr+puU4+qLuQ6S/B1xkarBPlPWVvZvykA15cmk0B9CUQ6wvDb4AloGtVAVWl1mI78e19fqhxfUwKBFkBpVSX9YITcl59C/qfv19RPXkcCJBCkBDSA0l2pmGEj4EiyDhFX+6wNYCYALd85Q0S0PDrFhgSMMVp+Uc80jaj417WqmYVlTszI3GQFTT/s3gItEEEhARIIXQKT2/bETR36uQGcJiIfhy4Neu5rAgEVQCkcY4w22hzgysu1zkKZAlY29vVNw/lIwJYExIGoXv0QfcxIRA8+ChL1t/NSaraWRZ9RJaDKsKUvIWCUMUYrrA6oCJaOAzAIQLVmYKUuF2ZmbcGnO9bh28yNKChjS7AQuDXoIgkckkByZDTmDp6ImDDtk425IqJ/Pygk4DMCgRhA6S/Jr0pId6B0J4pCAiRAAlUJaLGJ6MFHI+aYkVYRCojWofmb6LkpreLnDqhm8/Cxd+8jY0xalYBJd5sa/XVGLQbxS/Y2a6fpy10boOl6FBIgARKoSuChLkMwqUXlccjeIqJHPCgk4DMCARdAKRljjObujdfXmZeeBefWzT4DxolIgAQCi4AjLh6Rh/e2Ck9E9uyH8BatDubAjwCmA/heROYHlqf2s9YYoztM+k87XA4FkLg/K3cUF1gV9GZlbcVPWdsYNNlvKWkRCdiGQOfYRPww6DS3Pa+LyAW2MY6GhAyBQA2g9HDxRl2l4nm/IPuem0JmwegoCZBA/QhoAYrIHn0R1bOPFVCFNWl2IIV7AfwA4FsNqkRkff1mDu7RFZXy+lak4h1R8XW/Tmsq3pzsbZidtc0Kmtbka/VhCgmQAAkcmsDbvUbi6OSWeqGWK+8gItsPPYpXkIBnCQRkAKUIjDH3AbhFX2f937UoWcyHxZ69NaiNBEKDQFhqS0T16G0FVbpL5WiUcCDHdwNYDmA1gPSK3nRrRERfh5QYY+LLg0p3kNS/PA1yCIADgnPD0fS88Qu/wtw9O0KKF50lARLwDIFhSS3wTu8T3MruEJG7PaOZWkigdgQCOYDSik1rADRzbt6IzMu12i2FBEiABOpHILx1u33pfj36WKl/jtiGNVGoQZQGVksrvmq1vz9FJKcmg+14jTFGawN31tLAFf866dNeAHqO6YDbduqLplWXrlqB0tUr4Ny4DtGDjkSDUeMsN4/89QOsK9DNPQoJkAAJ1JxAmAhmHzEObWP0+Q20AFBbEWHzt5oj5JUeJBCwAZQyMMZo3uur+jrnuUdR8BUrWHrw3qAqEiABAGFNUxHeqi3C27bf97V1O4S3anOgKn9/ZZYJQIMp3XLZCUBTTfSNX19b3xORDb4GXdFjqWlFIKRf3a81MNJ/Gizp9w4prpy9KF21HKXpy1Gy8k/r9V+ro0Z06orkR1+0dL24aRnuWq3FVCkkQAIkUHMC57bsigc6D3YP+IeIvFbz0bySBDxLIKADqIog6ncAffRNPPOSM+DKz/MsIWojARIggf0Q+Ftg1aqNFVwdoHz6oRjmVgmq9LX2Z9A/Zu6vVV+7v6fXxQDQLTL3P92Z150jfUSr39P/u3/mDpT2W8jhUAaW7dhm7Sw5N61D2batcG7ZAOe2LXBlaWbjoaXptG8h0TFYmZeN4XM/OvQAXkECJEACFQTiwiMwd8hENAqP0u9oKnV3EdFKqhQS8AuBYAigtLLTT0qPZc39cg9xUhIggSoEtCiFtVPVpp0VUIWltkBYUgocCYlWAGFXMUVFcO3JQtnuDJTt2oGyLZtQunEdrMBp47p6m514138R1WcAil1laD/z9XrrowISIIHQIXBrx/64vE0Pt8PDRGR26HhPT+1IIOADKIVatax5xiVnomy79sqkkAAJkID9COjOlSMhyQqowhKT4GiUaL22vtcoARLTABITA4mKsb7W8AxWNUc1hU4DIlNUCFdRoZVS58rNsQIkV3YWXHuy9wVL1ussK0jytsSOm4S48/5pTTPk12nYUBCwx8O8jYr6SYAEqhBoGd0Qvwwej/B9/fw+Le/5NJaASMDfBIIlgGoDwDpHUDx/DrLvvtHfXDk/CZAACXiUgKNhHLRBsEQ3qPgaDVNaClNYaAVKlf9K7Nl4NqJLdyQ//JzF5NmNf+C+Nayc6tEbhMpIIEgJPN/9WIxq2k69KwPQRUS0gBiFBPxKICgCKCVojHkAgNUQKuvmyShZxqbUfr2zODkJkAAJVCUQFoam738LiYzEn7m7cfy8T8iHBEiABA5KoE+jJvi83yj3NU+IyL+IjATsQCCYAig9OK27UI2dmzcg88rzAJfLDoxpAwmQAAmQAICkex+3SsQXucrQgeegeE+QAAkcgsD0AWPRPS5Zr9KiOW1EJJvQSMAOBIImgKrYhfoHgFf0dc7zj6HgS1Z6ssNNRhtIgARIQAk0PON8NDz7QgtGr5/eQUZJIcGQAAmQwH4JjG3aAc90P9r9s2tE5HGiIgG7EAi2AEr90bLmvV15uci4cPzf+pHYBTztIAESIIFQIxDZvSeSHnjacvvJ9Yvx0Dr9c00hARIggeoEIh1h+G3wBDSN0uQibNJm3iJSSk4kYBcCQRVAKVRjzCAAv+rrgm8+Rc4zj9iFNe0gARIggdAmEBaGZh9+D4SF4Y/cTJw479PQ5kHvSYAE9kvgxg59cVXbXu6fnSoiPDTJe8VWBIIugKoIoqYAmKSvd99wGUpXLrMVdBpDAiRAAqFKIOmBpxDZvRcKy5zo+OMboYqBfpMACRyAQFpsAmYMPNVdtvx7ETmOsEjAbgSCNYDSE4fpAJKdWzdh9+TzrXK/FBIgARIgAf8S0DNQehZKheeg/LsWnJ0E7EYgTARf9x+DbvsKR+RVlC3fajc7aQ8JBGUApctqjDkHwJvWb+DU15H3tlVbgkICJEACJOBHApE9+iDpvicsCx5dvwj/XbfQj9ZwahIgATsRuLT14fi/TgPcJl0pIs/YyT7aQgJuAkEbQFUEUTMBHI2yMmRecS50N4pCAiRAAiTgPwLaB0r7Qek5qMU5GTh5/mf+M4YzkwAJ2IZAy+iGmHXEOEQ7wtSmeQAGiYixjYE0hASqEAj2AEpbV/8JIEbPQe3+9+W6NcUbgARIgARIwI8Ekv7zLCK7Ho6CMic68RyUH1eCU5OAfQh83PcUDEhoqgaVAOgmImvsYx0tIYHqBII6gFJXjTHXlbcfsUrx5bzwOAq++JD3AAmQAAmQgB8JxJ1zCWInaJY1z0H5cRk4NQnYhsBZzTvj4a5D3fbcJiL32cY4GkIC+yEQCgGU7gXPBdDXFBUi87KzUZaZwZuBBEiABEjATwSieg9A4t3/tWZ/aO3veHLDYj9ZwmlJgAT8TSAlMgY/HzEOceGRaspyAD1FxOlvuzg/CRyMQNAHUOq8MaY7AH2HDiteOA/Zd+imFIUESIAESMAfBKxzUB/MAMSBBXt3YcyCz/1hBuckARKwAYE3ex6P4Smt1JIyAP1EhE9UbLAuNOHgBEIigKoIoh4q7637b32956E7UPTzD7w3SIAESIAE/EQg+ZEXENH5MOSVlaLzj1bBVAoJkECIETilSTu8cPixbq8fEZEbQgwB3Q1QAqEUQMVUFJRo58rOslL5XPnaYoBCAiRAAiTgawJx51+G2NPPsqbtOmsKcpx6bpxCAiQQKgQ0Ze+3wROQEBGlLm/UPwUiUhgq/tPPwCYQMgGULpMx5mgAWtochTO+wN4ndVOKQgIkQAIk4GsCUf2OQOId/7GmvXfNPDy3camvTeB8JEACfiTw+GFHYXxqJ7cFR4rIz340h1OTQK0IhFQAVRFEvQ7gPH2ddctVKFm6qFbAeDEJkAAJkED9CUh0DJq+/411Dmrenp049fcv6q+UGkiABAKCwNCk5niv94luW18WkYsDwnAaSQIVBEIxgEoAoL0Fkst2brdS+UxpKW8IEiABEiABHxNIfuxlRHTsjFxnCbrMmuLj2TkdCZCAPwhoo9xfBk9As6gGOv0uAGkistcftnBOEqgrgZALoBSUMebM8l/Yd/R1/qfvI/flp+rKj+NIgARIgATqSCDuwisRO3aiNZrnoOoIkcNIIMAI3JU2CBe16ua2+hQR+TLAXKC5JICQDKAqgqjPAIzS11k3T0bJMlbN5O8DCZAACfiSQNTAoUi87QFryjtWz8XLm5b5cnrORQIk4GMCveIb44v+o90fPqeJyAQfm8DpSMAjBEI5gEqsqMqX6srajcwrzoErL9cjUKmEBEiABEjg0ASsc1DTvrUunJO9HeMXfnXoQbyCBEggIAmEiwOzjjgdbWPi1X5N2dPUPU3ho5BAwBEI2QBKV8oYMwzAj/q6eN4vyL7npoBbQBpMAiRAAoFMIOXJ1xDeriP2OktwGM9BBfJS0nYSOCiB69v3wTXteruvuUBEtKgXhQQCkkBIB1AVQdQT5Vl8V1mPQx6/H4Xffx2QC0mjSYAESCAQCcRfcjUajBpnmd5h5hsocjkD0Q3aTAIkcBACmrr3ab9ToLtQAH4WkSMJjAQCmQADKGMiAfwBoLMpKrKq8pVlckc5kG9q2k4CJBA4BKIHD0PCzfdaBt+SPgdvbFkROMbTUhIggUMSaBgWgVlHjHNX3dNGudowVxvnUkggYAmEfAClK2eMORzAAgCRpel/YvcNlwPGFbCLSsNJgARIIFAIOOLi0eSdfUW4Zmdtw5mLmAUQKGtHO0mgJgRe7XEcRjZu4770YhF5uSbjeA0J2JkAA6iK1THGXA/gYf1v3tuvIG8qU3PtfOPSNhIggeAhkPLMmwhv3Q7ZpcXoPvut4HGMnpBAiBOY1KILHuoyxE3hUxEZG+JI6H6QEGAA9b8ASlnMLP83THefdl9zMUrXrgqSZaYbJEACJGBfAvGXXYsGJ51qGchzUPZdJ1pGArUhkBabgG8GjEWUI0yHbQDQQ0RY7rg2EHmtbQkwgKqyNMaYVAArAcSX7diGzMnnQc9FUUiABEiABLxHIHrosUi48S5rgn+v/Blvb0333mTUTAIk4HUCGjT9MOg0d8nyUgD9RWSJ1yfmBCTgIwIMoP4C2hgzHsD7+u3Cb7/A3qce8tFScBoSIAESCE0CVc9B/bh7C85ePD00QdBrEggSAo90PRJnNk9ze/MvEdGKxxQSCBoCDKD2s5TGmDcBnKM/0t5Q2iOKQgIkQAIk4D0CKc+/jfAWrZFVWoTDZ7/tvYmomQRIwKsEtGCEFo6okG9E5ESvTkjlJOAHAgyg9h9AaZvsZQBaufJykXnpWXDt3eOH5eGUJEACJBAaBOKvuAENThgNA6DtzNfgdLESamisPL0MJgKtohviu0GnQUuXA9gKoLuI8ANUMC0yfbEIMIA6wI1gjBkEYI4yKlm6CFm3/oulzflLQwIkQAJeIhA9bAQSrr/d0n7N8tl4f/tqL81EtSRAAt4goE1yvx4wBoc1TFL1+gRkkIjM98Zc1EkC/ibAAOogK2CM+T8Ad+sl+R+8hdw3XvD3enF+EiABEghKAo7EJDR581PLt+8yN+O8Jd8GpZ90igSClcCdnQbi4tbd3e7dJiL3Bauv9IsEGEAdPIBSPt+U70Qdr5dl334dihfN411DAiRAAiTgBQKNX5yKsNQWyCwpRM+f3vHCDFRJAiTgDQLHJLfEW71GulVrS5jhIqIZuRQSCEoCDKAOsazGmISK81AtXPl52H3VBSjbtSMobwY6RQIkQAL+JNDoqpsQM+JknoPy5yJwbhKoJYHGkTGYfcQ4xIdH6sjdADqLiH6lkEDQEmAAVYOlNcb0BfArgAjnhrXYfe3FMKXa1oBCAiRAAiTgKQIxx56ARtfcaqm7YtlMfLJznadUUw8JkIAXCDhE8FGfk9E/oalq1x0n3XnSHSgKCQQ1AQZQNVxeY8xlAJ7Vywtnfou9j95Tw5G8jARIgARIoCYEqp6Dmp6xEf/447uaDOM1JEACfiJwXfs+uLZdb/fsD4jILX4yhdOSgE8JMICqBW5jzLTydL5xOmTvkw+icMaXtRjNS0mABEiABA5FoPEr0xDWpBl2FReg98/vHupy/pwESMBPBHTXSXefdBcKgFbb06p77D/gp/XgtL4lwACqFryNMQ0ALADQVVP4NJVPU/ooJEACJEACniGgKXyayqe5QC2/f8UzSqmFBEjAowT0vJOee9LzTwC0z5P2e9K+TxQSCAkCDKBquczGmI4AFgFoqMUktKiEFpegkAAJkAAJ1J+AFpHQYhIqlyz9AV/uWl9/pdRAAiTgUQJacU8r71XIiSKiFYspJBAyBBhA1WGpjTGjAHymQ7WsuZY3p5AACZAACdSfgJYx13LmKho8aRBFIQESsA8BPfOkZ58q5EkRudo+1tESEvANAQZQdeRcXt788fLWUNYfjdw3X0T+tCl11MRhJEACJEACVQloQ10tKLGjuAB9eQ6KNwcJ2IbAyU3a4sXDh7vt0erEw0SEZYlts0I0xFcEGEDVkbQxJhzAbwD6wriQdeu/ULJUM/soJEACJEAC9SGQcP3tiB42gueg6gORY0nAwwS6NkzCV/1HI9IRppo3lGfi9Cnffcr28DRURwIBQYABVD2WyRjTAsASAMmu3L3IvPxcuPZk1UMjh5IACZAACTQ4YTTir7jBAnH+khmYkbmJUEiABPxIoElkDKYPPBX6FUA+gN4istqPJnFqEvArAQZQ9cRvjDkawPcAHKWrVyLrpithSorrqZXDSYAESCB0CYS3aI2U59+2AHy6cx0uX8a+nKF7N9BzfxOIdoThi/6joTtQALRM+QkiMsPfdnF+EvAnAQZQHqBvjLkVwL2qqnj+HGTfcxNgtAgvhQRIgARIoC4EmrzzJRxx8dhalIcBv7xXFxUcQwIkUE8C+iHx9Z4jcFxKa7ema0XksXqq5XASCHgCDKA8sITGGOX4CYDRqi7/g7eR+8bzHtBMFSRAAiQQmgQSbrwL0UOP5Tmo0Fx+em0TAjd26Iur2vZyW/NOedre2TYxjWaQgF8JMIDyEH5jjCYGzykPpKy/NHufeACF333lIe1UQwIkQAKhRaDBSaci/rJrLacnLZ6Ombu3hBYAeksCfibAint+XgBOb2sCDKA8uDzGmFQAvwNIhUsr812NkmWLPTgDVZEACZBAaBAIb90OKc+8aTn70Y61mPznj6HhOL0kARsQ6Bmfgk/6nsKKezZYC5pgTwIMoDy8LsYY3YHSnagYU5CPzGsuQtk2Pjn1MGaqIwESCAEC7nNQm4vyMIjnoEJgxemiHQikRsXi24FjkRQRrebkAOjHint2WBnaYCcCDKC8sBrGGD0LpWeipGzXDuy++h9w5eV6YSaqJAESIIHgJZBw872IHjwMLmPQ6odXg9dRekYCNiHQICwcX/Ufg06xCWqRVtw7VkRm2cQ8mkECtiHAAMpLS2GMuRnA/aq+dOUyZN1yFUwpm3V7CTfVkgAJBCGBBqPGIf6Sqy3Pxi/8GnOytwWhl3SJBOxBQD8QvtP7BByVpC0uLblaRJ60h3W0ggTsRYABlBfXwxgzRc8/6xRFc2ZhzwO3eXE2qiYBEiCB4CIQ3q4jUp58zXLqve2rcO3yn4LLQXpDAjYicGvH/ri8TQ+3Ra+JyD9sZB5NIQFbEWAA5cXlMMZEANAOkEN0mrypryPv7Ve8OCNVkwAJkEBwEWg67VtIdAw2FuZi8Jz3g8s5ekMCNiFwarMOeLrb0W5rNGVvuIiU2cQ8mkECtiPAAMrLS2KMSayozNdOp9rzyN0omsUG3l7GTvUkQAJBQiDxtgcQNXAoz0EFyXrSDfsR6NuoCT7qezLCxaHGbQDQU0S0eASFBEjgAAQYQPng1jDGpFUEUQ3hdGL3zZOtc1EUEiABEiCBgxOIHTsRcRdeaV00ZsEXWLB3J5GRAAl4iIBW3Pt+0KloFB6lGllxz0NcqSb4CTCA8tEaG2NGAvhGp3Pl5mD3dZegbPtWH83OaUiABEggMAlEtO+E5Cf2VeB7e2s6/r3y58B0hFaTgM0I/KXinqbradoeK+7ZbJ1ojj0JMIDy4boYYyYDsCralGXuwu7r/glXVqYPLeBUJEACJBBgBMSBpu9/Y52DWl+Qg6G/TgswB2guCdiPQJQjzKq4Nyihmdu4K0XkGftZSotIwJ4EGED5eF2MMU8BsPJRnFs2IuvfV8CVu9fHVnA6EiABEggcAom3/wdR/Y+A07jQ5od9VfkoJEACdSOgZ53e6jUSRyY1dyt4RERuqJs2jiKB0CTAAMrH626MUeb6CPV0K4havwa7b7gMprjIx5ZwOhIgARIIDAKxp5+FuPMvs4w9bu5HWJGXHRiG00oSsBkBhwheOnw4Tmjcxm3ZSyJyic3MpDkkYHsCDKD8sETGmHAA/9/enYBHVd19HP+d7CEkkIV9J+wiIq5YFde6Ve2r1bq8+Grra2ut1VZrRRGroqhvVdxxx93iUjfUYlXcEBQVUVFEUHABFQkhZE/mvDmXGRwQZEgmmXtnvud58iSQO+f+z+fcJ8l/7j3/M13Sz93p695/V2UTzpJtYKPdBEwHp0QAAZ8LZA4epuJ/3OJFefeXH+m8hbN8HjHhIeBPgWu3GaNfdR0QCe6fko41xlh/RktUCPhXgAQqQXNjrc2R9IKk3VwItW/NUtkl4yQbSlBEnBYBBBDwqYBbB/XI8zJZWfq0slxjZj/i00AJCwH/CkwcPFon9RwWCfAZSYex15N/54vI/C1AApXA+bHW5kt6o+mRvm1cGNUvPKvyyZclMCJOjQACCPhToPDiq5S9/c6qtyH1ZR2UPyeJqHwrcE7/HXRGv5GR+F6RtL8xps63ARMYAj4XIIFK8ARZazuHk6j+LpSqJx/Wmtu8Qn00BBBAAIGwQN7RY5U/dt1SDdZBcVkgELuAu+vk7j6F2+xwufKq2HvgSAQQ2FiABMoH14S1tpck90PNK4lTcfcUVT5yvw8iIwQEEEDAHwJZQ7dV0ZU3ecHc8cWHmvCJ+5FJQwCBnxI4vsdgXTlk98gh8yX9zBizFjUEEGiZAAlUy/zi9mpr7SBJcyR1dJ26R/ncI300BBBAAAFJ6enqMm2Gtw5q4doy7TPnMVgQQOAnBA7r0l83Dd9b4T/0Fkna1RizCjQEEGi5AAlUyw3j1oO1didJMyW1c8UkVl8+QTWz2BQ8bsB0hAACgRYouvRaZY0YpbpQo/q9NDXQYyF4BFpTYJ/iXpq63f5KN96feV9I2sUYs7w1z0nfCKSSAAmUz2bbWruXpH9LylJjo1Zd8GevzDkNAQQQSHWB9secqPbH/9Zj2G3WNC2trm+23BYAACAASURBVEh1EsaPwI8E3Aa59253gDLT0tz3vgsnT59BhQAC8RMggYqfZdx6stb+QtITktLcBrurxv1J9Ys+ilv/dIQAAggEUSBr+EgVTbreC/2WZR/o4kXuqWcaAghEBEZ16KxHRh2s7LR091/ucb3djTH8AcElgkCcBUig4gwar+6stSdKusv1Zysrter8P6l+8Sfx6p5+EEAAgeAJpKer66MveOuhPlq7SvvN+VfwxkDECLSSwND2RXpix18oLz3TncEVinAFI1zhCBoCCMRZgAQqzqDx7M5ae46kK9YnURf+RfULF8TzFPSFAAIIBEqgaNINyhq+nWpDjerPOqhAzR3Btp7AwLyOenyHX6hjZrY7SY2kvY0xlKpsPXJ6TnEBEiifXwDW2vFN9acu8ZKommqtGn8mSZTP54zwEECg9QTcGii3Fso11kG1njM9B0egd26+nt7xMBVn5bigG5oq+h5kjPlPcEZApAgET4AEKgBzZq09V9KkSBJVduHZqlvAXfkATB0hIoBAnAWytttBRRMne73e8Pl7mrR4bpzPQHcIBEegc3Y7Td/xMHXPyXNBhyQdaYx5PDgjIFIEgilAAhWQedsgiaqtUdmEs0iiAjJ3hIkAAvETcPtAuf2g3DqoDyq+1wFv8rdi/HTpKUgCLml6bIdfqFdOe+/9VUn/Y4y5N0hjIFYEgipAAhWgmbPWninpGu8npUuiLv6b6ua/E6ARECoCCCDQcoHiK29W5tDhqgk1qPSlu1veIT0gEDCBAXkd9fD2B8ndgQrfeTrBGHN/wIZBuAgEVoAEKmBTt0ESVVensov+ShIVsDkkXAQQaJlA/gmnKO+osV4nI199QN/VVbesQ16NQIAEhucX6+FRB6sgI8tFXS/pKGOM2/qEhgACbSRAAtVG0PE8jbX2VEk3uT5tXZ1WX3aeat9mP5R4GtMXAgj4VyB71M4qvOgqL8BrPpunfyx527/BEhkCcRTYqWMXPTDyQLVLz3C9uncODjXGvBDHU9AVAgjEIEACFQOSHw8JJ1E3SjK2oV6rJ44jifLjRBETAgjEXcBbB/XI85JJ0/w1K3XQW7z5HndkOvSdwJiiHpq63f7KWrdJbqWk/ShV7rtpIqAUESCBCvBEW2t/I+l2kqgATyKhI4BAswSKr7pVmYOGqqqxQQNnsg6qWYi8KDACB3fuq5uH760Mk+ZiXh1Onrj1GpgZJNBkEyCBCviMhpOo2ySleXeiLp+g2jmvBXxUhI8AAgj8tED+SX9Q3hHHegexDoqrJZkFjuo2UNcM21PhP9i+DW+SuyCZx8zYEPC7AAmU32cohvistcdLusclUWpsVNmk8SRRMbhxCAIIBFcge6fRKpxwpTcAtwbKrYWiIZBsAqf33U7nlu4YGdYySXsZYz5LtnEyHgSCJkACFbQZ20y84STKPceSrlBI5ddcquqZM5JkdAwDAQQQ2FDA5OSqy7TnvHVQ76z5Toe+9SRECCSVwMTBo3VSz2GRMS0KJ09fJ9UgGQwCARUggQroxG0qbGvtryQ95CVRkiruvVWV09hTL4mmmKEggECUQPHkO5RZOkiVjfUaNNPdhKchEHwB94eZe2TPPboXbvMl7WOM+T74o2MECCSHAAlUcszj+lFYaw+S9JikHPef1c9PV/n1V0jWbVJOQwABBJJHIP/k05V3+NHegIa+fK/WNNQlz+AYSUoKuCIRrliEKxoRbrMlHWCMWZOSIAwaAZ8KkED5dGJaEpa11j0w/W9JRa4fV1Ri9RUTZOvdfns0BBBAIDkEsnfZXYXjJ3mDuezTt3TjUvdGPQ2BYAq48uSuTLkrVx5ubn8nt88TO0UHc0qJOokFSKCSdHKttaVNz0vPbCpz3tMNsf7jD7Tq72fLVrqtI2gIIIBA8AW8dVAPr1vr+Vb5N/rl3KeDPyhGkJICbmNct0Gu2yg33NzmZkcZY3jnMyWvCAbtdwESKL/PUAvis9Z2lfQfSdu4bhq+WqZV405XqGxVC3rlpQgggIB/BEqun6qMvqWqaKjXkJdZB+WfmSGSWAUKM7P10PYHaXh+ceQl90s6wRgTirUPjkMAgbYVIIFqW+82P5u1Nl/SU5LGuJM3rvxOZePP9JIpGgIIIBB0gYJTzlS7Q4/0hsE6qKDPZurF3zm7nf61wyHqm1sQGfzNkk4zxrBwOfUuB0YcIAESqABNVnNDtdZmNt2FeljS4a4P9xjfqgvOVP2ij5vbJa9DAAEEfCGQs9sYdRw30Yvl4kVv6pZl7/siLoJAYEsCQ9oX6t7tDlD3nLzIoZc03XWasKXX8X0EEEi8AAlU4uegTSKw1rq5vlHSqV4SVVen1Zedr9q3XYEfGgIIIBBMgbT8AnV+YLoX/OzVK3Tk2+u+piHgZ4H9S3rrxuF7KS/dvb/ptbOMMVf7OWZiQwCBHwRIoFLsarDWntNU4vxySUY2pPLrr/RKndMQQACBoAqU3HSvMnr19cqYu8f4aAj4WeC0PiN0bumOSjPen2A1ko4xxriiETQEEAiIAAlUQCYqnmFaa4+S9GBkw921D9yptQ/eFc9T0BcCCCDQZgIFp56ldgf/0jtf6Ut3qybU0Gbn5kQIxCqQmZamq4fuqSO6uiK5Xvta0i+MMe/G2gfHIYCAPwRIoPwxD20ehbV2P0nuHa927uTVM2dozbWXyzZQMbXNJ4MTIoBAiwRy9thXHc/5u9fHBQvf0J1fLmhRf7wYgXgLuEp79408QCMLOkW6dknTgcaYb+N9LvpDAIHWFyCBan1j357BWjtSkttExfuJXr/oI5Vd9DeFyst8GzOBIYAAAhsLRK+Deq1suX79zjMgIeAbgQF5HfXgyAOji0W4Ny/dY3vu8T0aAggEUIAEKoCTFs+QrbW9JLm/Noa7fkOrVqps4nleMkVDAAEEgiJQMuV+ZfTordX1tdrmlfuCEjZxJrnAPsW9NGXbvaOLRVzcVKL8wiQfNsNDIOkFSKCSfoq3PEBrrXuM74H1Zc4b6r3H+dxjfTQEEEAgCAIFp/1V7Q48zAuVdVBBmLHkj/HUPtvqvNKdKBaR/FPNCFNQgAQqBSd9c0O21rpFBG4PCu+6qHzsQVVMnSJXrY+GAAII+FkgZ8z+6nj2ui10/vbx67rvK/a58/N8JXNsGSZN1wzboFiEW+fk1jtRLCKZJ56xpZQACVRKTfeWB2utdZvturtRXnGJunlzVTZpvGxV5ZZfzBEIIIBAggTSCovU+Z51laBfXvWVjnv3uQRFwmlTWcAVi5i63f7asUOXCINLmlylPVdxj4YAAkkiQAKVJBMZz2FYa916KLcuyq2PUuPyL7Xqwr96n2kIIICAXwU63fqQ0rv1UFl9rYazDsqv05S0cVEsImmnloEh8CMBEiguik0KWGuLJT3ZVKVvN3eAuwPl7kS5O1I0BBBAwI8CHf50rnL3P8QLrc9Ld6khxOPHfpynZIxpj6LuumPEftHFIi4xxqx7ppSGAAJJJ0AClXRTGr8BWWszJN0q6SSv11BIFVNvVuW/HorfSegJAQQQiJNA7j4HqsOfz/d6O2vBq3po+Sdx6pluENi8wO97b6vzB2xQLOIEY8zDmCGAQPIKkEAl79zGbWTW2lMlXSfJJVRsuhs3WTpCAIF4CqR37qpOd6z7u/XF77/U2Hn/jmf39IXABgIUi+CCQCB1BUigUnfut2rk1toxkh6V5B7tU/2SRVp92flq/Gb5VvXDwQgggEBrCrhCEq6gxPd1NRrx6v2teSr6TmGB7jl53iN7I/JLIgofSDqAYhEpfFEw9JQSIIFKqelu2WA33nTXVlep/NpJqnl9Zss65tUIIIBAnATcI3zuUT4rqS/roOKkSjfRAgd26qPJw/ZUfkZW5L9d+cfjjDFVSCGAQGoIkEClxjzHbZTW2lxJt7tfFpFOq555XBW3XydbXx+389ARAggg0BwBV0TCFZNw7U8fvqxHV3zanG54DQI/EshKS9dFA3fRCT2HRr7nfumdb4z5P7gQQCC1BEigUmu+4zZaa+0Jkm6O7BfV8PkSlU06X41fU+o8bsh0hAACWy3gypi7cuauzVi5TCe99/xW98ELENhYoE9uge7abj8NziuMfOsLSf9ljHkbLQQQSD0BEqjUm/O4jdha696Gc+uivLfjbE2NyidfyiN9cROmIwQQaI5AZB3Ud3XVGvmq2xechkDzBQ7t0k/XDN1TueleHSXXHpd0ojGmvPm98koEEAiyAAlUkGfPB7GHH+m7QdJvIuFUPfekKm6dzCN9PpgfQkAgFQU6nj1BOWP2Zx1UKk5+HMfsEqZJg3fTUd0GRnqtcRXyjTE3xfE0dIUAAgEUIIEK4KT5MWRrrVsT5faMynPx8UifH2eJmBBIDYF2Bx6mgtP+6g321A9e0pPfLEmNgTPKuAm4R/XcI3vu0b1wWyzpcGPMh3E7CR0hgEBgBUigAjt1/gvcWuvepnOP9G3rovMe6bvhStW8zBoE/80WESGQvAIZPXqrZMq6EubPfve5Tp7/QvIOlpHFXWBsjyG6aNCuyk5Lj/Q9zW0oT5W9uFPTIQKBFSCBCuzU+TNwa212015R10v630iE1c8/rTVTJsvW1fozaKJCAIGkE+j8wHSl5Rfom9oqjXrtwaQbHwOKv0Beeqau22aMXJnycKuUdJox5u74n40eEUAgyAIkUEGePR/H/qNH+r5YqtWTzlfDF0t9HDWhIYBAsgh0/NtFytl9H28dVM8X7kiWYTGOVhJwG+LeOmJf9cppHzmDe1TPPbLnHt2jIYAAAhsIkEBxQbSawI8e6aurVcXUKap6+lHJuj9raAgggEDrCLQ7+L9UcOpfvM5Pnv8fPfsdb960jnTwez2l93CdP2AnZZi0yGCmSDrTGMNjE8GfXkaAQKsIkEC1CiudRgTCj/RNlvT7yP/VffS+yq/8uxpXfgsUAggg0CoCGb37qeTGe7y+n/rmM/3+gxdb5Tx0GlyBDhnZunnbvTWmqEdkEK4suStP7sqU0xBAAIHNCpBAcXG0iYC19iBJ7jnyTu6EtrpKa26/XtUznm6T83MSBBBIPYHIOqjltZXa8bV1m+vSEHACozp01h3b7qvO2e0iIG5DXLcxrtsgl4YAAgj8pAAJFBdImwlYa4sk3SXpsMhJ6+bN1eqrLlFo9ao2i4MTIYBAagh0HDdRObuNYR1Uakx3TKPMSkvXuaU76ORew5VuvD+B3PPkV0s61xjTEFMnHIQAAikvQAKV8pdA2wNYa4+V5DbfdQmVQmsrVHHLZFXPnNH2wXBGBBBIWoF2h/5KBaec4Y1v7Hsz9OJKbi4k7WTHMDB31+mGbfZSn9z8yNFlko4xxvDLJwY/DkEAgR8ESKC4GhIiYK3tIuk+SftFAqid85rKr79CofLVCYmJkyKAQHIJZPQboJLr3E1v6bEVi3X6hzOTa4CMJiaBdukZunDgLjq+aX+nqD963J6FfzDGsBg3JkUOQgCBaAESKK6HhApYa38j6ZqmRyi87d5DFWtUfu0kuWSKhgACCLRIwKSpy7TnZHJy9VXNWu38+j9b1B0vDp6AKxBx1bA91C07LxK8S5h+Y4yZHrzREDECCPhFgATKLzORwnFYa3tJcuWy9oow1Lz8vNbcfLVClWtTWIahI4BASwUKx09S9i67K2Ster14Z0u74/UBEXAV9i4ZvKuO7DogOmL3e+ZPxhhXbY+GAAIINFuABKrZdLww3gLW2j9KukKSVxbJFZZwBSZcoQkaAggg0ByBvF/+Wvm/dT9apGPefVavrvq6Od3wmgAJHNqlnyYOGq2SrNxI1F9KOsEY81KAhkGoCCDgYwESKB9PTiqGZq3tK8nVG94lMn7vbtRt17E2KhUvCMaMQAsFMgcMVvE1t3u9PLL8U52x4OUW9sjL/SrgEqarh+6hfUvcQw1ecxX2bpZ0jjGm0q9xExcCCARPgAQqeHOW9BFba9128GdJukRStvdbsLJSFffcoqpnH5es+51IQwABBGIQiFoHtay6QqNnTYvhRRwSNIFfdxukCwftLPfoXrgtkXS8MWZ20MZCvAgg4H8BEij/z1HKRmitLZXkFi3sGUGoX/yJyidfpobPF6esCwNHAIGtEyi88Epl7ziadVBbxxaIo11xiOu2GaPdCrtF4m2UdFXTU+ATjDG1gRgEQSKAQOAESKACN2WpF7C19rjwRoeu9LlkQ6qa/i9V3HubbBVPZaTeFcGIEdg6gbwjj1P+iad6LzrynemaXbZi6zrgaN8JuD9eTuw5TOMG7Ki89MxIfO+H1zrN813ABIQAAkklQAKVVNOZvIOx1roy55dL+p0k94ifQmWrtOb261TzygvJO3BGhgACLRbIHDxMxf+4xevnwa8X6uyP2CahxagJ7MBthOs2xHUb44ZbnaSJki4zxrg7UDQEEECgVQVIoFqVl87jLWCtHSXJ7Yw5Yv1vzg/eU/l1k9S4/Kt4n47+EEAgGQTS09Vl2gyZrCx9Xr1GP5v1cDKMKuXGkGaMTu29rc7qP0rZaemR8bsyrccZYxalHAgDRgCBhAmQQCWMnhM3VyBcZOL0cJGJfNePra9X5aP3q3LaPd7XNAQQQCBaoPDiq5S9/c5qsCH1edG9B0MLksDuRd118aBdNTivMBJ2laTxkiYbY6gsFKTJJFYEkkCABCoJJjFVh2Ct7Srpekm/ihg0frtC5ddOUt38d1KVhXEjgMAmBPKOHqv8sad439lvzmP6aG0ZTgEQ6NeuQH8fuIv2K+kdHe2rksYaY5YGYAiEiAACSShAApWEk5pqQ7LWHiDpNknrN/+oee1Frbn1Wm+dFA0BBBDIGrqtiq68yYO476uP9bePXwfFxwL5GVk6u/8ondhzqDKMt+zVNZcwnWuMcXsF0hBAAIGECZBAJYyeE8dTwFqbE36c469NC4mzXN+2plqVD9+nyscfkq1za4xpCCCQsgJR66AWV5VrzzceSVkKPw/cJUv/03Oo/tJve3XMXL+n09qmPQEnufLklCb38+wRGwKpI0AClTpznRIjtdYODu8dtVtkwI0rv9Xae25R9czn2YQ3Ja4CBonApgWKLr1WWSNGqd6G1Jd1UL67TPYt6aUJA3bWgLyOkdhCkqZKGmeM+dZ3ARMQAgikrAAJVMpOfXIP3Frr1kVdIal/ZKT1SxZpzU3/UP3CBck9eEaHAAKbFGh/zIlqf/xvve+xDso/F4lLmC4dNFquUERUe1nSGcaY9/wTKZEggAAC6wRIoLgSklbAWut2V3TV+lylpvWlm2reeEUVd91E2fOknXkGhsCmBbKGj1TRJFd3RrrriwUa/8kbUCVQoCgzR+eU7qDjug9Wuln/58hiSecYYx5LYGicGgEEEPhJARIoLpCkF7DWuuRpgqTTJK3bsr6hQZXTH1PlQ1MVWluR9AYMEAEE5O0D5faDUnq6FlWu1l6zH4UlAQJundPJvbbRmf1GyhWLCLfypp/Pl4bLkrMXRQLmhVMigEDsAiRQsVtxZMAFrLWlkq6UdERkKC55ckmUS6ZcUkVDAIHkFiiadIOyhm+nulCj+r3kltfQ2lLgoE59dMHAndUntyBy2sZwFdULjDEr2zIWzoUAAgg0V4AEqrlyvC6wAtbaXSRNkTRy/W/w5V+qYuoU1cxyj93TEEAgWQXcGii3Fsq13WZN09Jq7kC3xVwPa1+kiweN1uhCt33f+vZCeJ3Th20RA+dAAAEE4iVAAhUvSfoJlIC11l37x4RL4/aJBO8KTHiFJpYsCtR4CBYBBGITyNpuBxVNnOwdfOuyD3TRojmxvZCjmiVQkpWrcaU76uhuA5X2wzqnhZLONsY83axOeRECCCCQYAESqARPAKdPrIC11j2Af6ak8yWte6bEWtXMeU2VD95FIpXY6eHsCMRdIHod1Mdry7TvHGoVxB1ZUqesXP2hzwiN7TFEuekZkVO4nc0vbvr2jcYYnpluDXj6RACBNhEggWoTZk7idwFrbXFTVcqLJP1O0vrf9rVzXtPaB+4kkfL7BBIfAlshUHzlzcocOly1oUb1Zx3UVsht+dBu2Xn6Y98ROrb7YGWnpUde4JKlm9zPWGOMS6JoCCCAQKAFSKACPX0EH28Ba+2gpntQF0o6Lrrv2jdf19qHpqp+0cfxPiX9IYBAGwvkjz1FeUeP9c76szce1udVa9o4guQ7XY+c9l5VPfeonquyF251TXvx3SPpEmPMsuQbNSNCAIFUFSCBStWZZ9w/KWCtHSDpAknHN/3yX/82au1bb2jtg3eSSHH9IBBggexRO6vwoqu8Edy89H1N/PTNAI8msaH3zS3Qn/tvr1926R+dONVIukPS5caYLxMbIWdHAAEE4i9AAhV/U3pMIoFwIuXWR/33Bo/2vT1ba++/g0QqieaaoaSOgMnJVZdpz0kmTR9WfK+fv/l46gw+TiMdlNdRf+k3Sod07htdHKJK0i2SrjDGfBOnU9ENAggg4DsBEijfTQkB+VHAWtuvafvd8ZJO2DCRmqO1rtjEQqrw+nHeiAmBzQkUX3WrMgcNVU2oUaWsg4r5QhmeX6w/99teB3Tqo6g/IFwt+Bsl/R9rnGKm5EAEEAiwAAlUgCeP0NteIJxIuTtSLpHKjERQ++6bWnv/nSRSbT8lnBGBZgnkn/QH5R1xrPfaka8+oO/qqpvVT6q8aLuCEp3dfwftU9wzesirJV3XVMH0amNMeapYME4EEECABIprAIFmCIQTqXGS3I6c6xOpug/fU9UT01Qz+1WvHDoNAQT8KZC902gVTrjSC+66z+bpiiVv+zPQBEe1W2E3rzjEzwq7R0eyUtI1kq43xrATcYLniNMjgEDbC5BAtb05Z0wiAWttb0nnSTpJkttTymuNy79S5VMPq3rGdNlat56ahgACfhKIXgc1v2KlDnrzCT+Fl/BY9i7uqTP6jtROHbtEx7JCkqu+4fZx4pZdwmeJABBAIFECJFCJkue8SSUQTqTOlfTb6EQqVLlW1f9+SpVPTFNolXvTloYAAn4RKJ58hzJLB6m6sUEDZt7tl7ASGsfPS3rrjH4jNbKgU3QcrpKeu113qzGmNqEBcnIEEEDABwIkUD6YBEJIHgFrbVdJp0n6vaSS9SNrbFTN6y+p8tEH2JQ3eaabkQRcIP/k05V3+NHeKFJ5HVRBRpZ+3W2gxvYcqtJ2HaJn9TNXUU/SncaY+oBPN+EjgAACcRMggYobJR0h8IOAtTZbktup80xJ20Tb1C2Yr6rH/8k6KS4YBBIskL3L7iocP8mL4urP3tVVS95JcERte3p3l+mEnkN0eJdS5aSt3+7OBfGJJAdzrzGmsW2j4mwIIICA/wVIoPw/R0QYcAFr7f6S/izpQOmHyr+NK75W5ZNundTTrJMK+BwTfjAF0vIL1PmB6V7w89Z8p0PeejKYA9mKqF2idETXARrbc4hG5P9wk1xSSNKzbm9hSc8YY6iCsxWuHIoAAqklQAKVWvPNaBMoYK0dHL4j5Uqgt4uEElknVfXUw2pc+V0CI+TUCKSeQMn1U5XRt1RVjQ0amMTroNyjeSf2HKajug1Qfsb6ejduwt0PnTskTTHGLE29K4ARI4AAAlsvQAK19Wa8AoEWCVhrCyX9TtIfJfVY31kopNq3Zqnq+eneZ4XcG8I0BBBoTYGCU85Uu0OP9E4x9OV7taahrjVP16Z9Z5g0HdK5r8b2GKrRhW555gbttfDdpkeMMckz6DYV5mQIIJCqAiRQqTrzjDvhAtbaDElHhR/v2yk6oNCq71X9wjOqmvG03KN+NAQQaB2BnN3GqOO4iV7nVyx+W9d9Pq91TtSGvXbPydMJPYbqmO6D1CkrN/rMbs+me8NlyBe0YUicCgEEEEgqARKopJpOBhNUAWvtjpL+V9KxTfus5K8fh7Wq+2Cet07KVfGz9RTCCuocE7c/BaLXQc0t/1aHz33Kn4FuIao0Y7RPcS+d0GOI3B5O7t9RbX74bpMrClEZyAESNAIIIOAjARIoH00GoSBgrXVro34dTqZGR4u4tVI1M2eo6rkn1PD5ErAQQCBOAiU33auMXn21trFeg2feE6de26abkqxcHdd9kI7vMUQ9c9pHn9Tt1/SIS5yMMa+3TTScBQEEEEgNARKo1JhnRhlAgXDRCbdWyhWdKI4eQv3iT1Q94ylVv/y8bCVvKAdwegnZRwIFp56ldgf/0osoCOug8tIzdVDnPl758T2LusutdYpq7t2VW8J7N7F7t4+uM0JBAIHkESCBSp65ZCRJKmCtzZR0hKSTJe0bXQrd1tWq5vWZXjJV98F7SSrAsBBoXYGcPfZVx3P+7p3kkk/f1JSl77fuCZvRe3Zaug7o1EeHdemvfYp7yv07qrmKM64euytB/hwlyJsBzEsQQACBrRAggdoKLA5FINEC1to+4cf7TpLUPTqexm9XqObVF1Xz2ouq/3RhokPl/AgERiCtsEid73nCi3fO6hU64u11e0Mlurk7S/uW9NJhXfrp5yV91C7d1Z3ZoM2W9FDTjbN/GmNWJDpezo8AAgikigAJVKrMNONMKgFrrXv7+eDwXalDmt443+Dt6MblX3mJVM1rL6l+yaKkGjuDQaA1BEqmPKCMHr1U0VCnIS+7QnWJaenGaI+iHjq8S38d2KmPCjbcs8kF5W41u6TpQfZtSswccVYEEECABIprAIGAC1hrS8Ll0I+RtEf0I35uaI1ff6nqV1/w7k41LKX4RMCnm/BbSaDgj+eo3QGHer239Too94t418Ku3pqmgzv1VXFWzsaj/CScNN1vjHFf0xBAAAEEEihAApVAfE6NQLwFrLVut0xXxc8lU7tu3H/Dl0u9RKp65gwvsaIhgMA6gdy9fq4OZ13gfX3hojm6fdkHrU6zfUEnHd61VId17qcu2a4A5wZtmXs0zyVOxph3Wj0YToAAAgggELMACVTMVByIQLAErLU9w/tKuWRq1I+SqWWfrUumXn5e7pE/O+gjyAAAC+xJREFUGgKpLBC9DmpW2XId9c4zrcKxTX6xlzC5YhC9c3/Y8i18sm8kPRy+2zSLYhCtMgV0igACCLRYgASqxYR0gID/Bay1fSUdH74zNfxHydSXS1U7d7Zq35qlugXzpYYG/w+KCBGIs0Cn2/6p9K7dVd5Qp2FxWgflCj/sXtjd29x2r+Kem0qayiQ9Fk6aXjTGuIp6NAQQQAABHwuQQPl4cggNgdYQsNYOlPTf4WRq0MbnsNVVqp03V7Vz3/A+Qqu+b40w6BMB3wl0OGOccvdztVmk0pfuVk2oeW8kDGlf6CVM7mPnDl2VmbbBPk2u+7VNd4WfDCdNrux4ve8wCAgBBBBAYLMCJFBcHAiksIC1dmR4zZRbN9VvUxSuil/d3NmqmTtL9R8vkCxvkKfwJZPUQ8/d9yB1OPM8b4znLZylu7/8KKbx5mdkac+iHuG7TD3ULTtvU69znT0X/phpjKmLqXMOQgABBBDwnQAJlO+mhIAQSIyAtXbbpm1wDpJ0oKTdJbkNfDdooYo1qnv3zfDdqdly/6YhkCwC6Z27qtMdbgmS9Mqqr3Xsu89ucmjuF+fw/OLwXaZeGtWhk9yeTRu1iqaqmC+EE6ZnjDFfJIsT40AAAQRSXYAEKtWvAMaPwCYErLXtJe0XTqZcUtX7R4fZkOo/+Wj92ilvvylr8UQg0AJuQ11XUKKsvlbDX7lv/Vg6ZmZrr6J1j+WNKe6hTlm5mxqn26PJ3WVymZcrAsGjeYG+GggeAQQQ2LQACRRXBgIIbFHAWjssKpnaU1LWxi8KVZSrfsH7qvtwvuoWvKf6TxdKjY1b7JsDEPCTQIe/jFfu3gd4IblKfD8r7OY9njeqQ+dNhbla0oxwwvSsMcZV0aMhgAACCCS5AAlUkk8ww0Mg3gLWWrfAY+9wQuVW3G9y7ZQ7b93776ruw/fWJVYfvS9bUx3vcOgPgbgImKxsZZQOVM7P9lbe4Uf/VJ9zwwmTK/4wKy4npxMEEEAAgUAJkEAFaroIFgH/CVhrXSW/0ZLcnSn3eejmonR3peo/el91H8zzEqtQuXsDn4ZA2wtk9C1V5sChyhw8TJkDBiuz9EcFKSNBrQzfZXpa0vPGGPdvGgIIIIBACguQQKXw5DN0BFpDwFrbKZxMjZG0lyRXnGKTreGrZar/+EPvsb/6Be+p4SvW2bfGnKR6n2n5HZS1zQhlDByirCHDvaTJZOdsjsUlSPMkzZf0oDHG3XGiIYAAAgggsF6ABIqLAQEEWlXAWlsQTqj2CH/eYVMV/lwQrqpfw2efqv6zT9d9XrJIDV98zsa+rTpDydW5ycxU5oAh6+4suY9Bw+Sq622m1Up6t6n65JzIhzFmSXKJMBoEEEAAgXgLkEDFW5T+EEDgJwWste6t/93CyZR77G9XSZssaeZ11NDgJVFeUrVkkfe5fvFC2cpKpFNdwBhl9Oi9PlHyEqa+pVJ6+uZkFkUnS+5OE5XyUv0iYvwIIIDA1guQQG29Ga9AAIE4ClhrM8LrpraXNEqS++w2+HV3rjbbGld++8NdKi+xWqzGFV9RSj2Oc+OXrrwCD737Kr1Hb2X06OUlTek9eyujey+ZnM0+irdqo2TpDWNMuV/GRBwIIIAAAsEVIIEK7twROQJJK2CtdT+b+oeTKZdQRT42+yyWw7B1tWr8ZoUaV3ytxm++9j43eF8v976mCqCPLxmTpvQuXb3kKKNnb6WHEyX3dVpRyZYCr5Pk9mCKfhTP3W2iIYAAAgggEHcBEqi4k9IhAgi0loC11iVQkWQqcrfKlVGP6WdZaE35uuQqnGBFJ1eN330jhUKtFTr9hgVMuzxl9O637k6SS5S6hz936ym3fmkLzZVt/FjSwvDnyNeLjDENW3ox30cAAQQQQCAeAjH90RGPE9EHAggg0BoC1lq3fmpA1Edp+Gv3ubektJjOa0NeWfXQ6jKFVq9SY5n7/L1C3mf371XeZ+/7rvy6Jdla72qM0vILlFZUrPTCEqUVFoW/Ll73dWGJ0ovWfW1y221pOhzs0o0SJJcofcxGtVui4/sIIIAAAm0hQALVFsqcAwEEEiJgrXW3NNwdqkiCFUmu3L/7SspqVmBbSLZcktVY9n3wk62MDKUXRpKgYqUXhZOjQvd1VHLUsVDKcEvZtqqtDd9J2vhukkuU3CN5NAQQQAABBHwpQALly2khKAQQaAsBa61Lrtxaq4GSekrqIalL+MM9Ltg9XnGEKtdKdXXeOi0b+VxbI9XXb/R/tVJ9nWytO65WNvz1Bv/nXu9em5Yuk5HhfSgjUyYz/DkjU8pw33OfM8PHZEqZ7thMKT0j6tgfXuO9Pj1DaR06Ks0lTvk/WccjVpqvwomS21dpsaQFktwjd2z6FasgxyGAAAII+EqABMpX00EwCCDgNwFrbdFGSVV0ghX9defN7W/ltzG1IB73eJ2rbvedJLfhrPv8Ux/fsjapBdq8FAEEEEDAlwIkUL6cFoJCAIEgCgQw2aoPJ0KxJEMuUfreGMPiryBenMSMAAIIIBA3ARKouFHSEQIIILD1AtbaPEluAZHb/dV9jnzE8m/rthrexEfjZv4/cmyjMaZm66PlFQgggAACCCBAAsU1gAACCCCAAAIIIIAAAgjEKEACFSMUhyGAAAIIIIAAAggggAACJFBcAwgggAACCCCAAAIIIIBAjAIkUDFCcRgCCCCAAAIIIIAAAgggQALFNYAAAggggAACCCCAAAIIxChAAhUjFIchgAACCCCAAAIIIIAAAiRQXAMIIIAAAggggAACCCCAQIwCJFAxQnEYAggggAACCCCAAAIIIEACxTWAAAIIIIAAAggggAACCMQoQAIVIxSHIYAAAggggAACCCCAAAIkUFwDCCCAAAIIIIAAAggggECMAiRQMUJxGAIIIIAAAggggAACCCBAAsU1gAACCCCAAAIIIIAAAgjEKEACFSMUhyGAAAIIIIAAAggggAACJFBcAwgggAACCCCAAAIIIIBAjAIkUDFCcRgCCCCAAAIIIIAAAgggQALFNYAAAggggAACCCCAAAIIxChAAhUjFIchgAACCCCAAAIIIIAAAiRQXAMIIIAAAggggAACCCCAQIwCJFAxQnEYAggggAACCCCAAAIIIEACxTWAAAIIIIAAAggggAACCMQoQAIVIxSHIYAAAggggAACCCCAAAIkUFwDCCCAAAIIIIAAAggggECMAiRQMUJxGAIIIIAAAggggAACCCBAAsU1gAACCCCAAAIIIIAAAgjEKEACFSMUhyGAAAIIIIAAAggggAACJFBcAwgggAACCCCAAAIIIIBAjAIkUDFCcRgCCCCAAAIIIIAAAgggQALFNYAAAggggAACCCCAAAIIxChAAhUjFIchgAACCCCAAAIIIIAAAiRQXAMIIIAAAggggAACCCCAQIwCJFAxQnEYAggggAACCCCAAAIIIEACxTWAAAIIIIAAAggggAACCMQoQAIVIxSHIYAAAggggAACCCCAAAIkUFwDCCCAAAIIIIAAAggggECMAiRQMUJxGAIIIIAAAggggAACCCBAAsU1gAACCCCAAAIIIIAAAgjEKEACFSMUhyGAAAIIIIAAAggggAACJFBcAwgggAACCCCAAAIIIIBAjAIkUDFCcRgCCCCAAAIIIIAAAgggQALFNYAAAggggAACCCCAAAIIxChAAhUjFIchgAACCCCAAAIIIIAAAiRQXAMIIIAAAggggAACCCCAQIwCJFAxQnEYAggggAACCCCAAAIIIEACxTWAAAIIIIAAAggggAACCMQoQAIVIxSHIYAAAggggAACCCCAAAIkUFwDCCCAAAIIIIAAAggggECMAiRQMUJxGAIIIIAAAggggAACCCBAAsU1gAACCCCAAAIIIIAAAgjEKEACFSMUhyGAAAIIIIAAAggggAACJFBcAwgggAACCCCAAAIIIIBAjAIkUDFCcRgCCCCAAAIIIIAAAgggQALFNYAAAggggAACCCCAAAIIxChAAhUjFIchgAACCCCAAAIIIIAAAiRQXAMIIIAAAggggAACCCCAQIwCJFAxQnEYAggggAACCCCAAAIIIPD/hDxaiPk9CPMAAAAASUVORK5CYII="/>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pic>
        <p:nvPicPr>
          <p:cNvPr id="2062"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7615" y="2048893"/>
            <a:ext cx="3655934" cy="3655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矩形 8"/>
          <p:cNvSpPr/>
          <p:nvPr/>
        </p:nvSpPr>
        <p:spPr>
          <a:xfrm>
            <a:off x="6436078" y="1864227"/>
            <a:ext cx="1800493" cy="369332"/>
          </a:xfrm>
          <a:prstGeom prst="rect">
            <a:avLst/>
          </a:prstGeom>
        </p:spPr>
        <p:txBody>
          <a:bodyPr wrap="none">
            <a:spAutoFit/>
          </a:bodyPr>
          <a:lstStyle/>
          <a:p>
            <a:r>
              <a:rPr lang="zh-TW" altLang="en-US" b="1" dirty="0"/>
              <a:t>多能工技能分佈</a:t>
            </a:r>
          </a:p>
        </p:txBody>
      </p:sp>
      <p:sp>
        <p:nvSpPr>
          <p:cNvPr id="10" name="AutoShape 16" descr="data:image/png;base64,iVBORw0KGgoAAAANSUhEUgAAA0sAAAJqCAYAAAD6w9tRAAAAAXNSR0IArs4c6QAAIABJREFUeF7snQmYXFWZsM+tTrqTEJKQQDYgBFFcMCwy7KK/bMOwiSKEUdkkXcngoAyMjFEw7AEcUMkYk+o4I5v/z+KIjjAOiyuLbA6gzMIeQNYEEkhIOp2u+3MyXZmiqXv71q063z3L28/DM9B97znf937f95x5rapbkeIHAhCAAAQgAAEIQAACEIAABN5FIIIJBCAAAQhAAAIQgAAEIAABCLybALJEV0AAAhCAAAQgAAEIQAACEGhAAFmiLSAAAQhAAAIQgAAEIAABCCBL9AAEIAABCEAAAhCAAAQgAIFsBHhlKRsnroIABCAAAQhAAAIQgAAEAiOALAVWcNKFAAQgAAEIQAACEIAABLIRQJayceIqCEAAAhCAAAQgAAEIQCAwAshSYAUnXQhAAAIQgAAEIAABCEAgGwFkKRsnroIABCAAAQhAAAIQgAAEAiOALAVWcNKFAAQgAAEIQAACEIAABLIRQJayceIqCEAAAhAoiEB3d/f2URR9vqur68IFCxb0DhXGrFmzdu3o6Nj2tdde+/ENN9zQr6+fPXv26dVq9Xc9PT13N7p/1qxZk0ql0glr1qz57tVXX7168DXd3d17l0qlPRcvXnz5UPvzdwhAAAIQ8IcAsuRPLckEAhDwlMCLh310ni+pTfnZneem5XL00Ud3TJgwYXK1Wu2oXRdFUVe1Wv1uFEW/U0otqb9/+PDhq7/73e8ur/3u5JNPHj9s2LCb4zj+bRzHv6xWq/d+//vff627u/smpdQNPT091zbav1wuHxlF0alxHB9eqVTeaiBLn1NKHd3T03OkL7UgDwhAAAIQGJoAsjQ0I66AAAQgUCiBAVk6p9Ag2rP5OUPJ0pw5c7asVqv/opSaopQar5TSryStGrT9aKXUMKXUCqXUzyuVyhcG/h7Nnj37wmq1uld/f/8Rw4YNO0spNalSqZzU3d3941KpNCmO4+dqa8VxfGNPT8/1+r/L5fJVSqnPDKy54ZIoir6zePHiS/S/d3d3J8rSrFmz9i2VSrcopXRcQ/2sqlarhyxZsuS3Q13I3yEAAQhAoHgCyFLxNSACCEAAAqkEQpKlGohTTjll6/Xr12tB0a/kTFJK3RrH8cNRFB2mlJocx/E5K1asuLn2NrtyuTw8juNvRFHUrZT6Z6XU5gPyskccx5/X78SLoujlOI7vre3R0dHx74sWLfr3WbNmbVUqlX4Sx/ElURR9PYqiJXEc/0QptTKO4yujKPpkgwJdXKlU5urfD8hSj1LqoLfF7dmkYpbL5Wk6j2q12o0sMfQQgAAE3CCALLlRJ6KEAAQCJhCiLJ166qldfX1979OvwsRxfFQUReOjKPqvOI53iqLombdfdboijuNb6t4yF3V3d8+Pouh9URT9d7VafaJUKq2I4/gDbwvK3nEc6/Puh43ehlcul7+qlPpoX1/fScOHD78ljuNvD76u/pUl/Za+KIr+E1kKeChJHQIQCIYAshRMqUkUAhBwlUBIsjRnzpyJcRwf/ParSJ9SSu2jlPqVUurXcRyv0fUrlUpRHMfvVUodq5T6WRzH93V0dPzbokWLXimXy6MGXlEaXOplcRz/sFQq/Wbx4sXfUkrF+oITTzxx3OrVq9+84YYbqkcffXRps80202+jux1ZcnVSiBsCEIBA+wkgS+1nyooQgAAE2kogJFkaeEvbjVEU3RfH8TrtR0qpvoFXhjaPouhNpdTaGmAtUcOGDbvoe9/73n/rV3+iKNJvh9OfZdI/nUqpp5RSB+q30sVxfMHAZ51qt+tXno5WSu0cRdE1g4um34pXe6ADryy1taVZDAIQgIAzBJAlZ0pFoBCAQKgEApSlDZ//ieN4v7ffcnfimjVrDh05cqR+oEPDV31qfaGFplQqHdvf3//1lStXPjp27Fj9uG/99L1PRVF0ctqjw/Ua5XJ5bP0eA69UfV0ppd/at3Ucx1sppe5RSu2llHpTf25KPyCCzyyFOpnkDQEIhEAAWQqhyuQIAQg4TSBEWYrj+Lgoiv7p7cd975BWPP3whtrniwZe/TkhiqJHlVJ7RFG0KI7jE7Us6Qc1JD06fECSfhzH8eVRFM3Tb8OLoujDcRz/t1JqmVJqYqlUOka/wlWtVn9ci6fuARH6aXg84MHpKSN4CEAAAo0JIEt0BgQgAAHLCQQoS4uVUq/of7q6uo7TX0Q7+FWfRiUb9Fa5j5dKpS/HcTxBKXXEwFPtPlb/Fr7aY8dTZOmPWsQGnrR3s1Lq5lKpdES1Wv2Hnp6ejdLEK0uWDxDhQQACEGiBALLUAjxuhQAEICBBICRZmj179sFvP4BBfwnvndVq9aHaY7ujKBoWx/HHoih6vO67kl4bPnz412tfStvd3a1fRdJfLvslpdR8pZR+G98zAw+MuLJUKt0x8EjwDWWrfaHtULI0Z86cD1er1X8ulUoz+/v7dyqVSrP1mpVKZaVeB1mSmAL2gAAEIFAMAWSpGO7sCgEIQCAzgZBkqVwun6mU2r1SqXym/ul2cRxvGkXRD+u+A0k/Ga9/+fLlL9W+a2n27NnfjONYf7GsvvYs/ajxarX6jaS34c2ePfv4AfH6vX6yXhRFD8ZxrL9T6dYoiqZWq9X/19PT88NyuazfDqiflPeXa9as6Rw5cuTNcRz/oKen5wd1slR7KMWGp/Y1+omiaOTbjzvfvVqtfobvWcrc/lwIAQhAoFACyFKh+NkcAhCAwNAEQpGl4447bpORI0f+XH8f0rBhw368fv16/TS7DT+NZKmO3LI1a9ZE+t44jv/v8OHDr1q4cOGqgVd8NjzgYeAzSzfVBEcpFc2ePfvqarV6dxRFWno2PMihbs0PR1F0UbVaHRlF0d/GcXx4T0/PY/rvs2fP/kwcx3P7+/sP/P73v//aoCf4IUtDtzRXQAACEHCGALLkTKkIFAIQCJVAKLKk30YXRZH+gtgjlVKX60d6Z6z5KXEc/ymKogWlUumoUqm0sr+////GcayfWvfvb/+jHxs+N4qirw08iry27KulUunPFy1apK95x49+a97brzQdHsex/qLbzy1evPg3tQsGpO5m/SrX4sWLr5kzZ45+tegy/SS+RYsW/Skp5jlz5mypX60qlUpnLFq06L6MuXEZBCAAAQgUSABZKhA+W0MAAhDIQiAUWdIPUli3bt0mP/jBD2rfk5QFz8Zr9P2VSqVP/+KLX/zihDiOhy9cuPDl2pfQNrXY/1wcnXjiiV0/+MEPNn6vU22N+r1yrMstEIAABCDgCAFkyZFCESYEIBAugVBkKdwKkzkEIAABCNhKAFmytTLEBQEIQGCAwIAsecFjys/u1J8h4gcCEIAABCDgBAFkyYkyESQEIAABCEAAAhCAAAQgIE0AWZImzn4QgAAEIAABCEAAAhCAgBMEkCUnykSQEIAABCAAAQhAAAIQgIA0AWRJmjj7QQACEIAABCAAAQhAAAJOEECWnCgTQUIAAhCAAAQgAAEIQAAC0gQaytLAt5HfopQaPRDQA0qpAyqVykr93w3+rn+9qlqtHrJkyZLfJlxzcaVSmSudIPtBAAIQgAAEIAABCEAAAhDIQ+BdslQToTiO5/T09FyrF+3u7r4piqIta8LU3d39uSiKLlVK7VWpVJ4dvHG5XJ6mlLpHKXWVFqRGa+YJlnsgAAEIQAACEIAABCAAAQhIEXiXLJXL5flaihq8knRdtVqdqV85anRNfcCN/j7UPVIJsw8EIAABCEAAAhCAAAQgAIEsBDJ9ZmnglaGNsqRfadKL9/T0HNlok0Z/H1ijRyl1UKNXo7IEyzUQgAAEIAABCEAAAhCAAASkCGSSpYFXhY7Xb7tTSunPLd2ulPqzuiA3fl6pXC6PHfj77fWfURosXFIJsg8EIAABCEAAAhCAAAQgAIE8BIaUpYHPJ10Tx/Hn9WeYap9HiuP4/torSwPXLNIPeCiVSo8gS3lKwT0QgAAEIAABCEAAAhCAgE0EUmWpJkpKqdQn2dVeTYrj+E9RFJ3QpCzpJ+6NyQglVkoNKXgZ1+IyCEAAAhCAAAQgAAEIQAACSQTeTBSPrKJUW7n+c0pNfmapM2N9dlBKLdWPKM94PZdBICQCU5RSy5VS60JKmlwhkJEA85ERFJcFSYD5CLLsJJ2RwJSGsjT4rXf1izX67NHgzykZehreLkqpx5GljKXlstAITFVKLUOWQis7+WYkwHxkBMVlQRJgPoIsO0lnJDA10/cs1S9W/5a72meW6h8AoZ90Z+h7lpCljFXlsiAJcNgFWXaSzkiA+cgIisuCJMB8BFl2ks5I4N2yNPAFtJ9stEDdQx5qT7yrPRHvhcFfUFv7IlqllP5Mkv5J/dxThoCRpQyQuCRYAhx2wZaexDMQYD4yQOKSYAkwH8GWnsQzEHi3LGW4qahLkKWiyLOvCwQ47FyoEjEWRYD5KIo8+7pAgPlwoUrEWBQBZKko8uwLgTYT4LBrM1CW84oA8+FVOUmmzQSYjzYDZTmvCCBLXpWTZEImwGEXcvXJfSgCzMdQhPh7yASYj5CrT+5DEUCWhiLE3yHgCAEOO0cKRZiFEGA+CsHOpo4QYD4cKRRhFkIAWSoEO5tCoP0EOOzaz5QV/SHAfPhTSzJpPwHmo/1MWdEfAsiSP7Ukk8AJcNgF3gCkn0qA+aBBIJBMgPmgOyCQMh8Nv5TWUmI8Dc/SwhCWFQQ47KwoA0FYSoD5sLQwhGUFAebDijIQhKUEeGXJ0sIQFgSaJcBh1ywxrg+JAPMRUrXJtVkCzEezxLg+JALIUkjVJlevCXDYeV1ekmuRAPPRIkBu95oA8+F1eUmuRQLIUosAuR0CthDgsLOlEsRhIwHmw8aqEJMtBJgPWypBHDYSQJZsrAoxQSAHAQ67HNC4JRgCzEcwpSbRHASYjxzQuCUYAshSMKUmUd8JcNj5XmHya4UA89EKPe71nQDz4XuFya8VAshSK/S4FwIWEeCws6gYhGIdAebDupIQkEUEmA+LikEo1hFAlqwrCQFBIB8BDrt83LgrDALMRxh1Jst8BJiPfNy4KwwCyFIYdSbLAAhw2AVQZFLMTYD5yI2OGwMgwHwEUGRSzE0AWcqNjhshYBcBDju76kE0dhFgPuyqB9HYRYD5sKseRGMXAWTJrnoQDQRyE+Cwy42OGwMgwHwEUGRSzE2A+ciNjhsDIIAsBVBkUgyDAIddGHUmy3wEmI983LgrDALMRxh1Jst8BJClfNy4CwLWEeCws64kBGQRAebDomIQinUEmA/rSkJAFhFAliwqBqFAoBUCHHat0ONe3wkwH75XmPxaIcB8tEKPe30ngCz5XmHyC4YAh10wpSbRHASYjxzQuCUYAsxHMKUm0RwEkKUc0LgFAjYS4LCzsSrEZAsB5sOWShCHjQSYDxurQky2EECWbKkEcUCgRQIcdi0C5HavCTAfXpeX5FokwHy0CJDbvSaALHldXpILiQCHXUjVJtdmCTAfzRLj+pAIMB8hVZtcmyWALDVLjOshYCkBDjtLC0NYVhBgPqwoA0FYSoD5sLQwhGUFAWTJijIQBARaJ8Bh1zpDVvCXAPPhb23JrHUCzEfrDFnBXwLIkr+1JbPACHDYBVZw0m2KAPPRFC4uDowA8xFYwUm3KQLIUlO4uBgC9hLgsLO3NkRWPAHmo/gaEIG9BJgPe2tDZMUTQJaKrwERQKAtBDjs2oKRRTwlwHx4WljSagsB5qMtGFnEUwLIkqeFJa3wCHDYhVdzMs5OgPnIzoorwyPAfIRXczLOTgBZys6KKyFgNQEOO6vLQ3AFE2A+Ci4A21tNgPmwujwEVzABZKngArA9BNpFgMOuXSRZx0cCzIePVSWndhFgPtpFknV8JIAs+VhVcgqSAIddkGUn6YwEmI+MoLgsSALMR5BlJ+mMBJCljKC4DAK2E+Cws71CxFckAeajSPrsbTsB5sP2ChFfkQSQpSLpszcE2kiAw66NMFnKOwLMh3clJaE2EmA+2giTpbwjgCx5V1ISCpUAh12olSfvLASYjyyUuCZUAsxHqJUn7ywEkKUslLgGAg4Q4LBzoEiEWBgB5qMw9GzsAAHmw4EiEWJhBJClwtCzMQTaS4DDrr08Wc0vAsyHX/Ukm/YSYD7ay5PV/CKALPlVT7IJmACHXcDFJ/UhCTAfQyLigoAJMB8BF5/UhySALA2JiAsg4AYBDjs36kSUxRBgPorhzq5uEGA+3KgTURZDAFkqhju7QqDtBDjs2o6UBT0iwHx4VExSaTsB5qPtSFnQIwLIkkfFJJWwCXDYhV1/sk8nwHzQIRBIJsB80B0QSJmPyCE6uyilHldKrXIoZkKFgBQBDjsp0uzjIgHmw8WqEbMUAeZDijT7uEiAV5ZcrBoxQ6ABAQ472gIC/C/n9AAE8hDg/MhDjXtCIYAshVJp8vSeAIed9yUmwRYIMB8twONW7wkwH96XmARbIIAstQCPWyFgEwEOO5uqQSy2EWA+bKsI8dhEgPmwqRrEYhsBZMm2ihAPBHIS4LDLCY7bgiDAfARRZpLMSYD5yAmO24IggCwFUWaSDIEAh10IVSbHvASYj7zkuC8EAsxHCFUmx7wEkKW85LgPApYR4LCzrCCEYxUB5sOqchCMZQSYD8sKQjhWEUCWrCoHwUAgPwEOu/zsuNN/AsyH/zUmw/wEmI/87LjTfwLIkv81JsNACHDYBVJo0sxFgPnIhY2bAiEgOh8vHvbReUqpwwNhS5rtJ/AvU35257ntXzZxRWRJEDZbQcAkAdHDzmQirA0BAwSYDwNQWdIbAqLzMSBL53hDj0SkCZyDLCUj30Up9bhSapV0VdgPAg4QED3sHOBBiBCoJ8B80A8QSCYgOh/IEq3YIgFkKQUgstRid3G71wREDzuvSZKcjwSYDx+rSk7tIiA6H8hSu8oW7DrIErIUbPOTeGsERA+71kLlbgiIE2A+xJGzoUMEROcDWXKoM+wMFVlCluzsTKKynoDoYWc9DQKEwDsJMB90BASSCYjOB7JEK7ZIAFlCllpsIW4PlYDoYRcqZPJ2lgDz4WzpCFyAgOh8IEsCFfV7C2QJWfK7w8nOGAHRw85YFiwMATMEmA8zXFnVDwKi84Es+dE0BWaBLCFLBbYfW7tMQPSwcxkUsQdJgPkIsuwknZGA6HwgSxmrwmVJBJAlZInpgEAuAqKHXa4IuQkCxRFgPopjz872ExCdD2TJ/oawPEJkCVmyvEUJz1YCooedrRCICwIJBJgPWgMCyQRE5wNZohVbJIAsIUstthC3h0pA9LALFTJ5O0uA+XC2dAQuQEB0PpAlgYr6vQWyhCz53eFkZ4yA6GFnLAsWhoAZAsyHGa6s6gcB0flAlvxomgKzQJaQpQLbj61dJiB62LkMitiDJMB8BFl2ks5IQHQ+kKWMVeGyJALIErLEdEAgFwHRwy5XhNwEgeIIMB/FsWdn+wmIzgeyZH9DWB4hsoQsWd6ihGcrAdHDzlYIxAWBBALMB60BgWQCovOBLNGKLRJAlpClFluI20MlIHrYhQqZvJ0lwHw4WzoCFyAgOh/IkkBF/d4CWUKW/O5wsjNGQPSwM5YFC0PADAHmwwxXVvWDgOh8IEt+NE2BWSBLyFKB7cfWLhMQPexcBkXsQRJgPoIsO0lnJCA6H8hSxqpwWRIBZAlZYjogkIuA6GGXK0JugkBxBJiP4tizs/0EROcDWbK/ISyPEFlClixvUcKzlYDoYWcrBOKCQAIB5oPWgEAyAdH5QJZoxRYJIEvIUostxO2hEhA97EKFTN7OEmA+nC0dgQsQEJ0PZEmgon5vgSwhS353ONkZIyB62BnLgoUhYIYA82GGK6v6QUB0PpAlP5qmwCyQJWSpwPZja5cJiB52LoMi9iAJMB9Blp2kMxIQnQ9kKWNVuCyJALKELDEdEMhFQPSwyxUhN0GgOALMR3Hs2dl+AqLzgSzZ3xCWR4gsIUuWtyjh2UpA9LCzFQJxQSCBAPNBa0AgmYDofCBLtGKLBJAlZKnFFuL2UAmIHnahQiZvZwkwH86WjsAFCIjOB7IkUFG/t0CWkCW/O5zsjBEQPeyMZcHCEDBDgPkww5VV/SAgOh/Ikh9NU2AWyBKyVGD7sbXLBEQPO5dBEXuQBJiPIMtO0hkJiM4HspSxKlyWRABZQpaYDgjkIiB62OWKkJsgUBwB5qM49uxsPwHR+UCW7G8IyyNElpAly1uU8GwlIHrY2QqBuCCQQID5oDUgkExAdD6QJVqxRQLIErLUYgtxe6gERA+7UCGTt7MEmA9nS0fgAgRE5wNZEqio31sgS8iS3x1OdsYIiB52xrJgYQiYIcB8mOHKqn4QEJ0PZMmPpikwC2QJWSqw/djaZQKih53LoIg9SALMR5BlJ+mMBETnA1nKWBUuSyKALCFLTAcEchEQPexyRchNECiOAPNRHHt2tp+A6HwgS/Y3hOURIkvIkuUtSni2EhA97GyFQFwQSCDAfNAaEEgmIDofyBKt2CIBZAlZarGFuD1UAqKHXaiQydtZAsyHs6UjcAECovOBLAlU1O8tkCVkye8OJztjBEQPO2NZsDAEzBBgPsxwZVU/CIjOB7LkR9MUmAWyhCwV2H5s7TIB0cPOZVDEHiQB5iPIspN0RgKi84EsZawKlyURQJaQJaYDArkIiB52uSLkJggUR4D5KI49O9tPQHQ+kCX7G8LyCJElZMnyFiU8WwmIHna2QiAuCCQQYD5oDQgkExCdD2SJVmyRALKELLXYQtweKgHRwy5UyOTtLAHmw9nSEbgAAdH5QJYEKur3FsgSsuR3h5OdMQKih52xLFgYAmYIMB9muLKqHwRE5wNZ8qNpCswCWUKWCmw/tnaZgOhh5zIoYg+SAPMRZNlJOiMB0flAljJWhcuSCCBLyBLTAYFcBEQPu1wRchMEiiPAfBTHnp3tJyA6H8iS/Q1heYTIErJkeYsSnq0ERA87WyEQFwQSCDAftAYEkgmIzgeyRCu2SABZQpZabCFuD5WA6GEXKmTydpYA8+Fs6QhcgIDofCBLAhX1ewtkCVnyu8PJzhgB0cPOWBYsDAEzBJgPM1xZ1Q8CovOBLPnRNAVmYYcszZo1a99SqXSLUmr0AIwHlFIHVCqVlTU43d3dN0VR9MmB/35BKbVXpVJ5tvb3BmtcXKlU5rYAdxel1ONKqVUtrMGtEPCVgOhh5ytE8vKWAPPhbWlJrA0EROcDWWpDxcJeonhZqklOHMdzenp6rtX1GBCjLWvCVC6X5yuljq8JUoO/T1NK3aOUukoLUqM1c9QZWcoBjVuCISB62AVDlUR9IcB8+FJJ8jBBQHQ+kCUTJQxqzeJlaUCEDqh/JWlAdq6rVqszS6XSUi1CcRyfWZOpcrm8QY5qv2u0RqPfNVlaZKlJYFweFAHRwy4osiTrAwHmw4cqkoMpAqLzgSyZKmMw6xYvS41Q18uS/nupVNogTkuWLPlt7fqBV5f+U7+SpP9d/76np+fI2t8H1uhRSh1U/3a9JkqLLDUBi0uDIyB62AVHl4RdJ8B8uF5B4jdJQHQ+kCWTpQxibTtlqf5td3Ec7xtF0aWDP6NUE6Qoik5QSt2u/6n/jFK9cNVLVhNlRZaagMWlwREQPeyCo0vCrhNgPlyvIPGbJCA6H8iSyVIGsbZ9stTd3f25KIquieP48/ptdwP/jSwF0Y8k6RAB0cPOIS6ECgFNgPmgDyCQTEB0PpAlWrFFAnbJUk2UlFIbn2RnQJb0E/fGZAA3SSm1XCm1PsO1XAKB0Ajo+XhNKdUXWuLkC4EMBJiPDJC4JFgCovPx8IF7nD6xa/gZwdIm8ZYIvNLbd9lOt917eUuLNHfz6Cjp+kaipK9NejtdC59Z6swY8w5KKf1wCR4dnhEYlwVFYMrA/5iwLqisSRYC2QgwH9k4cVWYBETn49lD9zlreBSdHSZqsm6VQF8cnz/t5rsuaHWdJu6f0lCWBr/1rn7BwU++03/jaXhNIOdSCJghIPo2CjMpsCoEjBFgPoyhZWEPCIjOB2/D86Bjik2h+LfhZflOJL5nqdguYXcINCAgethRAQg4RoD5cKxghCtKQHQ+kCXR2vq4WfGyNPB2uk82olt7yIP+26DrXhj8dLyadCml9GeS9M/Gzz3lrBxPw8sJjtuCICB62AVBlCR9IsB8+FRNcmk3AdH5QJbaXb7g1itelixGjixZXBxCK5yA6GFXeLYEAIHmCDAfzfHi6rAIiM4HshRWcxnIFllKgYosGeg4lvSGgOhh5w01EgmFAPMRSqXJMw8B0flAlvKUiHvqCCBLyBIDAYFcBEQPu1wRchMEiiPAfBTHnp3tJyA6H8iS/Q1heYTIErJkeYsSnq0ERA87WyEQFwQSCDAftAYEkgmIzgeyRCu2SABZQpZabCFuD5WA6GEXKmTydpYA8+Fs6QhcgIDofCBLAhX1ewtkCVnyu8PJzhgB0cPOWBYsDAEzBJgPM1xZ1Q8CovOBLPnRNAVmgSwhSwW2H1u7TED0sHMZFLEHSYD5CLLsJJ2RgOh8IEsZq8JlSQSQJWSJ6YBALgKih12uCLkJAsURYD6KY8/O9hMQnQ9kyf6GsDxCZAlZsrxFCc9WAqKHna0QiAsCCQSYD1oDAskEROcDWaIVWySALCFLLbYQt4dKQPSwCxUyeTtLgPlwtnQELkBAdD6QJYGK+r0FsoQs+d3hZGeMgOhhZywLFoaAGQLMhxmurOoHAdH5QJb8aJoCs0CWkKUC24+tXSYgeti5DIrYgyTAfARZdpLOSEB0PpCljFXhsiQCyBKyxHRAIBcB0cMuV4TcBIHiCDAfxbFnZ/sJiM4HsmR/Q1geIbKELFneooRnKwHRw85WCMQFgQQCzAetAYFkAqLzgSzRii0SQJaQpRZbiNtDJSB62IUKmbydJcB8OFs6AhcgIDofyJJARf3eAllClvzucLIzRkD0sDOWBQtDwAwB5sMMV1b1g4DofCBLfjRNgVkgS8hSge3H1i4TED1yaVagAAAgAElEQVTsXAZF7EESYD6CLDtJZyQgOh/IUsaqcFkSAWQJWWI6IJCLgOhhlytCboJAcQSYj+LYs7P9BETnA1myvyEsjxBZQpYsb1HCs5WA6GFnKwTigkACAeaD1oBAMgHR+UCWaMUWCSBLyFKLLcTtoRIQPexChUzezhJgPpwtHYELEBCdD2RJoKJ+b4EsIUt+dzjZGSMgetgZy4KFIWCGAPNhhiur+kFAdD6QJT+apsAskCVkqcD2Y2uXCYgedi6DIvYgCTAfQZadpDMSEJ0PZCljVbgsiQCyhCwxHRDIRUD0sMsVITdBoDgCzEdx7NnZfgKi84Es2d8QlkeILCFLlrco4dlKQPSwsxUCcUEggQDzQWtAIJmA6HwgS7RiiwSQJWSpxRbi9lAJiB52oUImb2cJMB/Olo7ABQiIzgeyJFBRv7dAlpAlvzuc7IwRED3sjGXBwhAwQ4D5MMOVVf0gIDofyJIfTVNgFsgSslRg+7G1ywREDzuXQRF7kASYjyDLTtIZCYjOB7KUsSpclkQAWUKWmA4I5CIgetjlipCbIFAcAeajOPbsbD8B0flAluxvCMsjRJaQJctblPBsJSB62NkKgbggkECA+aA1IJBMQHQ+kCVasUUCyBKy1GILcXuoBEQPu1Ahk7ezBJgPZ0tH4AIEROcDWRKoqN9bIEvIkt8dTnbGCIgedsayYGEImCHAfJjhyqp+EBCdD2TJj6YpMAtkCVkqsP3Y2mUCooedy6CIPUgCzEeQZSfpjARE5wNZylgVLksigCwhS0wHBHIRED3sckXITRAojgDzURx7drafgOh8IEv2N4TlESJLyJLlLUp4thIQPexshUBcEEggwHzQGhBIJiA6H8gSrdgiAWQJWWqxhbg9VAKih12okMnbWQLMh7OlI3ABAqLzgSwJVNTvLZAlZMnvDic7YwREDztjWbAwBMwQYD7McGVVPwiIzgey5EfTFJgFsoQsFdh+bO0yAdHDzmVQxB4kAeYjyLKTdEYCovOBLGWsCpclEUCWkCWmAwK5CIgedrki5CYI/C8B3a9TBIFsoZRaoZTqE9zT961eVEq94HuSgeQnen4gS4F0lbk0kSVkyVx3sbLXBEQPO69JkpwpAuW3/59r/U8RP8OVUuuVUnERm3u8Z02WzlVKPehxnr6nJnp+IEu+t5Px/JAlZMl4k7GBnwREDzs/EZKVIQK7vi0p85RSukeL+kGWzJP/F6WUliZ+3CMgen4gS+41iGURI0vIkmUtSTiuEBA97FyBQpxWEFislNLCVOQPsiRDv/K2FOt/+HGLgOj5gSy51RwWRossIUsWtiUhuUBA9LBzAQgxWkHg8IFXlYoOBlmSqYB+W94cPsskA7uNu4ieH8hSGysX5lLIErIUZueTdcsERA+7lqNlgVAI6LffaWEq+gdZkquAfiuefkseP+4QED0/kCV3GsPSSJElZMnS1iQs2wmIHna2wyA+awj8tODPKtVAIEtyLcFb8eRYt2sn0fMDWWpX2YJdB1lCloJtfhJvjYDoYddaqNwdEIEHLMkVWZIrhH4q3my57dipDQREzw9kqQ0VC3sJZAlZCnsCyD43AdHDLneU3BgSAd2T+pWltvwcffTRY88888zJ995776pDDz103KpVq/pnzJjxX40Wv/XWW7ebOHHi8Pnz57943XXXrVRKbZClcePGlWbPnj1+zz33HH3BBRe8+OCDD65tS3AsUk8AWXKvH0TPD2TJvQaxLGJkCVmyrCUJxxUCooedK1CIs1ACbZWlH/3oR9OPPPLICevXr68OGzYsiuNY9fb2Vvv6+uJFixa9/LGPfWzMTjvtNOorX/nKc6effvrkKVOmDNf//sYbb/Qfd9xxW3zoQx/qmjhxYmdnZ+eGe++///43p0+fPkJL1WBKes2FCxe+dNppp/Glq823ELLUPLOi7xA9P5Closvt/P7IErLkfBOTQDEERA+7YlJkV8cIZJalb3/721NPOeWUycOHD49qOd5zzz1v7r333o/p/z7ooINGL1y4cBstSY8++uhbH/3oR8doUbrrrrveWL9+vfrJT36y4pRTTpnYSJZWrFixfsGCBdM32WSTkl5fvyJ1xRVXvPTQQw+tWbhw4fQRI0aU7rzzzjfWrVtX1Xvts88+Y8aNGzcMWcrdbchSbnSF3Sh6fiBLhdXZl42RJWTJl14mD2ECooedcG5s5yaBTLJ09913b7/XXntt2ijFV155pa+7u/vprbbaqvOb3/zm1qNGjepodJ0WK/37RrK0cOHC5fpteIcffvjIJUuWTNfX6TX1/+3p6dm29t8//elPN6zxxBNP7DBt2rQuZCl30yFLudEVdqPo+YEsFVZnXzZGlpAlX3qZPIQJiB52wrmxnZsEhpSl+leUrr/++mUzZ85cqlOtFyj9+7lz57746U9/eoyWJv0K0Wc+85kJq1evrt54441ahNQf/vCHNSeffPIWjWRp+fLl67/61a9OHT16dGnrrbfu1Nc///zzvX/84x/XaEnjlaW2Nxey1HakxhcUPT+QJeP19H0DZAlZ8r3Hyc8QAdHDzlAOLOsXgSFlqSZF9W+5qyHQr/DoV5Zqb8W77rrrtjn66KM3X7t2bbWrq2vD5470Z4u6urpKN9xww7Ktt966q5Es6fUuvfTSaVqy6vE+9NBDq6ZOnao/x8Rnltrbd8hSe3lKrCZ6fiBLEiX1eg9kCVnyusFJzhwB0cPOXBqs7BGBIWVJC9F22203ov5VpaT8tSwddthhm1166aUvnnLKKZPWrFlTfeqpp9bqBzv86Ec/Wq5flfrGN74xcZdddhmlP3ek5Ug/4OHnP//5m/vtt9/YT33qU5sefPDBm61atWr9woULX77nnntW1956N3PmzLH6gRAf+chHRs2YMWPkK6+8sn7mzJnPrFixot+jekilgixJkW7fPqLnB7LUvsIFuhKyhCwF2vqk3SoB0cOu1WC5PwgCqbJ0xBFHbKo/M6Rf2ckiS5dddtmU/ffff+yVV165TL+tTj+oQb/ytNtuu41+5pln1n76059+6i//8i/HnX766VP0gyAefvjh1SeeeOLSRx55ZO2MGTNG//SnP91GP/1Ok1+6dGnvb37zmzeOPfbYzesfKqH/pl+xWr16dX9PT88rp59+Ok/Da75VkaXmmRV9h+j5gSwVXW7n90eWkCXnm5gEiiEgetgVkyK7OkagbbKkX/mZO3fulJEjR77jrXQdHR2R/hxSqVSKnnvuuV79trx6RlqKDjrooCcrlcq0k046aXMtUevXr4+jKFJPPvnk2oceemi1fpT4tttuO2KnnXbaRD9OXF/PK0otdRqy1BK+Qm4WPT+QpUJq7NOmyBKy5FM/k4sgAdHDTjAvtnKXwJBvw6t9ZkmLy3vf+95H61Ot/8xSd3f3+IsuumirUaNG1WQpGjFiRKQlqXbPunXrYv0dTPq/hw0bVqpWq/ETTzyx5rzzzntxwYIF2wyIVtzb27vh94888siaMWPGdIwcOXKjLD399NNr9StStceRX3PNNSvcxV9Y5MhSYehzbyx6fiBLuevEjf9DAFlClpgFCOQiIHrY5YqQm0IjMKQsJT0NT38+6ZhjjtlcA6u9RW/XXXcdceihh445+OCDx+6www6bjB49uuP111/vu+aaa/RT9CZssskmHd/5znde3H///cfsvvvum7766qt9c+fOfX7nnXce+Vd/9VeT9dvudtxxx1F6zaEeR86X0rbUqshSS/gKuVn0/ECWCqmxT5siS8iST/1MLoIERA87wbzYyl0CQ8qSTi3L9yzpJ94tWLBg2qRJkzr1K0ZRFEX6c0of+chH/ku/ZW7BggVblsvliZ2dnaX+/v74vvvue/Oss8564Re/+MXqHXfcccRll1229fXXX7/8ggsu2KomS7WHO+j/rslZo6fyuYu/sMiRpcLQ595Y9PxAlnLXiRv/hwCyhCwxCxDIRUD0sMsVITeFRiCTLGko9a8w1SANFpcvfOELm40dO7Zj3LhxHWeeeeZULUWvv/76+i222GL4zTff/PozzzzTWy6XJ+lXnN56663q448/vkavMXfu3JdWrFhRqv9S2rlz5z43a9aszSdMmLDhseH67XiTJ0/u1OvpV6T072qfdwqtaG3IF1lqA0ThJUTPD2RJuLr+bYcsIUv+dTUZiRAQPexEMmIT1wlklqVmEv23f/u37Q488MBx+hWmZcuW9T366KNvXXvtta/94z/+4+v77bffJn/7t387qfbo8H/+539efswxx+gvuh1eL0vnnnvun+bNm7dlo+9YqsXS6HNUzcQZ8LXIknvFFz0/kCX3GsSyiJElZMmyliQcVwiIHnauQCHOQgkYkSUtRB/4wAe6fvjDH65Me2qd/ozT66+/rr+LaZ2WpR133LHjtNNO22LglaxX9SPFC6Xj7+bIknu1FT0/kCX3GsSyiJElZMmyliQcVwiIHnauQCHOQgkYkaWcGem3263XX6OU835uy04AWcrOypYrRc8PZMmWsjsbB7KELDnbvAReLAHRw67YVNndEQLIkiOFMhBmRSml/+HHDQKi5wey5EZTWBwlsoQsWdyehGYzAdHDzmYQxGYNAWTJmlIUEgjCVAj2XJuKnh/IUq4acdP/EkCWkCXmAQK5CIgedrki5KbQCCBLoVX83fkiTG70gOj5gSy50RQWR4ksIUsWtyeh2UxA9LCzGQSxWUMAWbKmFIUGgjAVij/T5qLnB7KUqSZclEwAWUKWmA8I5CIgetjlipCbQiOALIVW8eR8ESa7e0H0/ECW7G4GB6JDlpAlB9qUEG0kIHrY2QiAmKwjEKwsDVOqw7pqFBzQ2JL6p2XvUT8oOAxnto+eUG8IBit6fiBLgpX1cytkCVnys7PJyjgB0cPOeDZs4AOBYGVpq45oyqQOpfPnZ4DAvHHD1OGjSvDIRCA6L3pm7bxMl7bnItHzA1lqT9ECXgVZQpYCbn9Sb4WA6GHXSqDcGwwBZCmYUqcniig12wjIUrPEuD4oAsgSshRUw5Ns+wggS+1jyUrtIYAstYej06sgSnnKhyzlocY9wRBAlpClYJqdRNtLAFlqL09Wa50AstQ6Q6dXQJTylg9ZykuO+4IggCwhS0E0Okm2nwCy1H6mrNgagTRZipRS+p9WfqppN5955plbHHHEEeO+/OUvP/fggw/2K6XWK6XipHsuvPDCydOnT+88++yzX3rqqafW6etuvfXW7f7whz+8dcYZZ7zY6L7jjz9+3AknnDDhwgsvfOkXv/jF6to1tc8slc+ap963447qK8cc1UqeTt6LKLVSNmSpFXrc6z0BZAlZ8r7JSdAMAWTJDFdWzU8gVZYWLFgwfeeddx6ZZ/lrrrlm+eLFi1+u3fue97ync//99x89fPjwjQI2atSo6NRTT5383HPP9V577bUroyjSwrThZ/ny5euvu+66lbX/Pvroo8deccUV05YuXdqr5ejWW29984Ybblj5xBNP7PDggw+umjlz5tJGcV555ZXTPvGJT4w57rjjnv71r3/9Llk6e1GPmrHnXuqYnT+cJ01n70GUWi0dstQqQe73mgCyhCx53eAkZ44AsmSOLSvnIzCkLH3hw9uP73/ysaZWH7b/IepvLr70+XpZ6u7uHn/RRRdtNWrUqI4RI0ZE69evV+vXr9/4ylMcx5EWqY6ODtXb21t96qmn1s6YMeO/9Mbjxo3ruOWWW96z9dZbd3V3dz8zb968qaNHj+7Yd999H3vggQc+sMkmm5TeeOONjaL14IMPrv7sZz+7QZ4effTRD77//e8fqdesJfG73/1u1QkHHbBaPw0vTZbmzDtXnfC3f6eGd3YOmX/funXqyr+/RC06t/kHpOl9PlP+K3X5mWeoW669euNeh3zuOPXV7/yDGrXppht+99R//sdGqdNxf/KkkxvGVX9dowt27SqpxROGDZkTF6QRQJboDwikEECWkCUGBAK5CCBLubBxk0ECmWTpjcvObyqEsQuufJcs1RY45ZRTxh911FHjd9hhh5EjR47sePrpp9c+//zz6z70oQ+N2nTTTUs333zz6+edd97LtbfZ7bjjjiMWLly49S677DL6sccee0vLVmdnZzRlypTOq6+++tVPfOITY1etWtWv16nt8eijj64966yzXpo9e/b4888/f6vbb7995UEHHTT2vvvuW/Wzn/1spd7v8ksvfc9273//u4zhvl/eoU45+MANSyVJzGAYWmpOv/QydWPle03LUk3I+np71cVf/uuNslT7/b/f9dsN8dTE6Y8P3LcxvsFxaIHS1w0lbchSU+2ccDGy1A6KrOEtAWQJWfK2uUnMLAFkySxfVm+egLgs7brrriMOPfTQMR//+Mc33WGHHUaNHDmypN9yt8UWWwxfuXJl/69//euVlUplee0tc/pVpX/913/dbvPNNx/26quv9r388st9b775ZnWrrbbqnD59elcURUpLUKO34d1xxx3v3XbbbbvOOuus57/1rW9t86tf/Wpl7braZ5bqX1m6/qE/qmUvvSgmSwt/fpva/RP7q5XLl2949apelnQso8eOVfNOOkHd/6tfbKisvn76+z/wjt/VSp5FpmrXIkvND8q770CW2kGRNbwlgCwhS942N4mZJYAsmeXL6s0TEJOlz3/+8+OOPPLIcTvvvPMmU6dO7dSfU3riiSfWrlu3rvb2uNKkSZOGaYF68skn1zz55JO9P/nJT1Zcc801Kz7+8Y9vssMOO4wYnJ5+Ben73//+dP2WvWOOOeaZFStWbHgr3qc+9akxDz/88NrXXnutf/z48R0f/vCHu3p6eraVlCUtO/on6bNQ9a9GbTFlqjrwM8dslKXd/s9+6tx/ulI989//lfgq0mAWjeQqqR2QpeYHBVlqBzPWCIgAsoQsBdTupNpOAshSO2myVjsIiMnSt7/97anlcnnSSy+9tK6/vz+O9NMc/uf/Kv3qUm9vr+rv79/4uaK+vr746quvXnbJJZe8et11121z1FFHTah97qhUKkX6M0rd3d1PH3/88RP+/M//fFypVNrIo7e3N7788stfnDFjxshjjjlm88GgnnzyybX/5/3ve23wZ5akX1mqxaVf3aqXpdqrRHf+681q54/uqyZO3XLDpUmfRaq9ZU9/3un8Od1D9gWyNCSiDBfwylIGSFwSLgFkCVkKt/vJvCUCyFJL+LjZAAFRWTrhhBO2+PrXv/78/vvvv+kee+wx+vjjj3969OjRJf2qzy9/+cs3jz322GcaPTpcy9Juu+02+qqrrlp21VVXvf6lL31pc/25py9+8YtL//qv/3pi2qPDNbMjjjhi0/pXlvQrVRefd+62EzbbrGvMZpup0WPGqheWPqOmbjNdrevtVb/8yY/VRV+cI/KZJR1fkiwN7+ra+PmjmkC99Pxz73q1Ku3teY16BllqxyQhS+2gyBreEkCWkCVvm5vEzBJAlszyZfXmCYjL0qJFi17WrzCNHz8+9XFs119//bLa54u0LO25556bvvLKK31bbrll59133/2mli0tS5dffvm0pEeHa0n67ne/u81tt9228tBDD91Mvw1PP1HvxRdfXLf61ZdHTBg9epMP77Gnqvb3q/944P6N9J549FF11WWXFi5Lt914/TteKWr0AIc8b9lDlpoflHffgSy1gyJreEsAWUKWvG1uEjNLAFkyy5fVmycgKkvHH3/8Fm+99Vb/6tWrq5/97GefevDBB9fWXvUZ6pWlXXfddfR73/veR6+44oqphxxyyLgRI0aUTjnllA2ypB/2oN/SV0u/9tjxJFnSn5c647PHrtvtA9tP/c5PfqYef+Rhtf1OO6u7b/25uvTLp26kKPE0vLRXlgbLko7ns6eepn644Nsbn7rX6HdDtQGyNBShLH9HlrJQ4ppgCSBLyFKwzU/irRFAllrjx93tJyAmS5VKZavDDz98M/2lsvof/aAHnY7+XqWtttqq6/XXX+9/44031uvfrVmzpjp//vwXa19K+6Mf/Wj6TjvttMnll1/+kn7b3TbbbDNCXzt79uxntCw99thja/QjwWt4al9oO5Qs/c1pp009ee7X1ZWXfVO954MfVLt9Yj91zsknbXz6XFGypPMY/PmpRlKV9Luh2gRZGopQlr8jS1kocU2wBJAlZCnY5ifx1gggS63x4+72ExCTpTvuuGM7/Ra47bff/j/qn26nn1Z32mmnTb733nvf0t+xpFPUD3e44447VtW+a+l3v/vd9h/84AdHdXV1RbfffvuKp59+et2RRx65WdLb8G688cbpL730Ut+tt976xsKFC/W/r3vf+943Un8X05gxYzruv//+Vef81ey+G2+9bUpnV5c689ij1djx49WFV12rfv/b36hzZp20gbSWpc99+XT18vPPKf2ls0k/+rHfk7baWl37ncub/p6lJOEZ/IpR0meWmv28kt4PWWrHICFL7aDIGt4SQJaQJW+bm8TMEkCWzPJl9eYJiMjSfvvtt8lVV131noceemjVjTfeuGLUqFEbH13XSJZqaehHg+tXngbuXX3FFVe8cuutt67ST9arPeBBv7L08MMPrz7qqKP0wyGU/l6mu+++e/unnnqq95vf/ObL8+fPnzphwoThtTX19zlp4RoZqU32/cR+Ixeec7b6UWXRhj/PXbBQfezwI9T5s7vV3f/2ry3J0lCPDq8v1eAHPNT+VnvKnZYx/dPoaXjN7FNbF1lqflDefQey1A6KrOEtAWQJWfK2uUnMLAFkySxfVm+egIgs6bfR7bfffmMvueSSF2bPnj1x4sSJG+WlFnIcb3ia+MbPHenf33jjja+98MIL60466aQtzj777D8tXbp03aJFi7aZMmVKp37Yg36a3oUXXjh17733HqMfQV770W/j048OP+uss14ajES/Ne/zn//8+L84+OAJ1/3Dd6LvnfONjZfM2GPPDa8uPfCrX6rzZs9SX/i7r6kjT56l/uGsr6lbr/9/iXQPOuZY9dcXXKRu+v4S9Y+XXNR8FYTvQJbaARxZagdF1vCWALKELHnb3CRmlgCyZJYvqzdPIJMsvfm9y5taecwlC9XfXHzp84sXL35Z37jjjjuO2G677Tp//OMfv5GykBYo/ZmldwhT7f5HHnlkrf73mTNnjtXfy3TTTTe9UfsS2qaCG3j1ac/3brflq4/8fovB90573/bq2ccfa3ZJp65HltpRLmSpHRRZw1sCyBKy5G1zk5hZAsiSWb6s3jyBIWXppJNOGt/8skqdccYZG2Up4/2JspTx/qYu26ojmqK/lLapmzy5GFlqRyGRpXZQZA1vCSBLyJK3zU1iZgkgS2b5snrzBFJlaffddx/d/JL/e8d99933ZhP3I0tNwGrlUmSpFXq1e5GldlBkDW8JIEvIkrfNTWJmCSBLZvmyevME0mSp+dVauwNZao1f5ruRpcyoUi5EltpBkTW8JYAsIUveNjeJmSWALJnly+r5CDyQ77a234UstR1p4wUPH9Wh5o3rENrN122QJV8rS15tIYAsIUttaSQWCY8AshRezV3IeLH+6h0LAkWWhIpQ3rRD6X/4aYUAstQKPe71ngCyhCx53+QkaIYAsmSGK6u2RgBZao2fc3fPGzdMHf6/X3XlXPx2BIws2VEHorCUALJkiyy9cPiuoyxtEsJyhMDUf3nwLcFQkSVB2GyVmYB+VUkLU9E/vLIkVIEHpv7Pl9zy0woBZKkVetzrPQFkyRpZOmyfuZGK7P8GQO9nws0Eo1hdOPnmO88SjB5ZEoTNVk0RsOHVJWSpqZLlu5hXlfJxe/ddyFK7SLKOlwSQJWTJy8YOLilkKbiSk3AyAS3y8wr+7BKyZLhD+axSOwEjS+2kyVreEUCWkCXvmjrIhJClIMtO0ukEDldKHVaQNCFLBrpz6rBITemINjz9bmpHZGCHUJdElkKtPHlnIoAsIUuZGoWLLCeALFleIMIrmoB+tUn/TBEKZAul1AqlVJ/EftdN7Ji13bCOORJ7FbXHrp3IkTn2yJI5tqzsAQH7ZKm7u/umKIr+s1KpzK0BnjVr1r6lUukWpVT9N7CvqlarhyxZsuS3+roG11xcv0aOYu2ilHpcKbUqx71N3/ICn1lqmhk3/C8BZIlugIBVBEQ/0xdv23m2iqPzrCJAMA4RQJYcKhahyhOwS5YGROmTSql3iE53d/fnoii6VCm1V6VSeXYwp3K5PE0pdY9S6iotSDVxiuN4Tk9Pz7U5uSJLOcFxmzwBZEmeOTtCIIUAskR7OEQAWXKoWIQqT8AOWaqTnTFKqTeVUlfWvypULpfnK6UO0P9UKpWVDWTpXX8f6p4MrJGlDJC4xA4CyJIddSAKCAwQQJZoBYcIIEsOFYtQ5QlYI0vz4zj+YBRFJyilbtf/1MuSfsVJs+np6TmyEaNGfx94dalHKXVQo1ejMrBGljJA4hI7CCBLdtSBKCCALNED7hFAltyrGRELErBDlmoJl8vlsYNlqe53f1YHZuPnlRrdo68bkKXrqtXqzNrnmpoEiyw1CYzLiyOALBXHnp0h0IAAryzRFg4RQJYcKhahyhNwQpY2fB4pjuP7a68sDXyGaZF+wEOpVHqk0atRyJJ8N7FjcQSQpeLYszMEkCV6wG0CyJLb9SN6wwTsl6VGAGqvJsVx/Kekt+6lyJJ+op7+bNRQP5OUUsuVUuuHurAdf//9AbudOmVE11fbsRZrhEdgWW/fFTNuu/cSwcz1fLwm9WhkwbzYCgLtICA6Hy9O6zxtcin6SjsCZ43wCLzcr741+bnevxfMXHQ+Hj5wj9Mndg0/QzA/tvKIwCu9fZftdNu9lwumNDr1ixKS3lLXKMD6zyk1+ZmlzowJ76CUWir16PBnDtn7zK5S6fyMsXEZBN5BYH01vnjrW+6aJ4hFf1+N/h8T1gnuyVYQcIWA6Hz0Tu/8WqeKJOfflToQZwYC6+Lowq6layUfPS86H88eus9Zw5JmPxEAACAASURBVKPo7AwouAQC7yLQF8fnT7v5rgsE0UxpWpYavUI0WKoaPfmOp+EJlpWtCifA2/AKLwEBQKCeAJ9Zoh8cIsDb8BwqFqHKE7D/bXj1b7mrfWZpQISOr33vEt+zJN857GgXAWTJrnoQTfAEkKXgW8AlAMiSS9UiVnEC9suSRtLgiXgvDP6C2toX0Sql9GeS9M87vtg2B1qehpcDGrcUQwBZKoY7u0IggQCyRGs4RABZcqhYhCpPwC5Zks8/dUdkybKCEE4yAWSJ7oCAVQSQJavKQTDpBJAlOgQCKQSQpRQ4yBKz4wwBZMmZUhFoGASQpTDq7EmWyJInhSQNMwSQJWTJTGexqiwBZEmWN7tBYAgCyBIt4hABZMmhYhGqPAFkCVmS7zp2bD8BZKn9TFkRAi0QQJZagMet0gSQJWni7OcUAWQJWXKqYQk2gQCyRGtAwCoCyJJV5SCYdALIEh0CgRQCyBKyxID4QABZ8qGK5OARAWTJo2L6nwqy5H+NybAFAsgSstRC+3CrNQSQJWtKQSAQ0ASQJfrAIQLIkkPFIlR5AsgSsiTfdezYfgLIUvuZsiIEWiCALLUAj1ulCSBL0sTZzykCyBKy5FTDEmwCAWSJ1oCAVQSQJavKQTDpBJAlOgQCKQSQJWSJAfGBALLkQxXJwSMCyJJHxfQ/FWTJ/xqTYQsEkCVkqYX24VZrCCBL1pSCQCCgCSBL9IFDBJAlh4pFqPIEkCVkSb7r2LH9BJCl9jNlRQi0QABZagEet0oTQJakibOfUwSQJWTJqYYl2AQCyBKtAQGrCCBLVpWDYNIJIEt0CARSCCBLyBID4gMBZMmHKpKDRwSQJY+K6X8qyJL/NSbDFgggS8hSC+3DrdYQQJasKQWBQEATQJboA4cIIEsOFYtQ5QkgS8iSfNexY/sJIEvtZ8qKEGiBALLUAjxulSaALEkTZz+nCCBLyJJTDUuwCQSQJVoDAlYRQJasKgfBpBNAlugQCKQQQJaQJQbEBwLIkg9VJAePCCBLHhXT/1SQJf9rTIYtEECWkKUW2odbrSGALFlTCgKBgCaALNEHDhFAlhwqFqHKE0CWkCX5rmPH9hNAltrPlBUh0AIBZKkFeNwqTQBZkibOfk4RQJaQJacalmATCCBLtAYErCKALFlVDoJJJ4As0SEQSCGALCFLDIgPBJAlH6pIDh4RQJY8Kqb/qSBL/teYDFsggCwhSy20D7daQwBZsqYUBAIBTQBZog8cIoAsOVQsQpUngCwhS/Jdx47tJ4AstZ8pK0KgBQLIUgvwuFWaALIkTZz9nCKALCFLTjUswSYQQJZoDQhYRQBZsqocBJNOAFmiQyCQQgBZQpYYEB8IIEs+VJEcPCKALHlUTP9TQZb8rzEZtkAAWUKWWmgfbrWGALJkTSkIBAKaALJEHzhEAFlyqFiEKk8AWUKW5LuOHdtPAFlqP1NWhEALBJClFuBxqzQBZEmaOPs5RQBZQpacaliCTSDguyy9cOhHvx6V1EdoAAjkIRDF6j8m/+zOs/Pcm/MeZCknOG4rggCyVAR19nSGALKELDnTrASaQiAIWYrUBTQBBPIQiJS6AFnKQ457wiCALIVRZ7LMSQBZQpZytg63WUUAWbKqHARjGQFkybKCEI5lBJAlywpCOHYRQJaQJbs6kmjyEUCW8nHjrjAIIEth1Jks8xJAlvKS474gCCBLyFIQje59ksiS9yUmwRYIIEstwOPWAAggSwEUmRTzE0CWkKX83cOd9hBAluypBZHYRwBZsq8mRGQTAWTJpmoQi3UEkCVkybqmJKAcBJClHNC4JRgCyFIwpSbRXASQpVzYuCkUAsgSshRKr/udJ7Lkd33JrjUCyFJr/LjbdwLIku8VJr+WCCBLyFJLDcTNlhBAliwpBGFYSQBZsrIsBGUNAWTJmlIQiI0EkCVkyca+JKZmCSBLzRLj+pAIIEshVZtcmyeALDXPjDsCIoAsIUsBtbvHqSJLHheX1FomgCy1jJAFvCaALHldXpJrlQCyhCy12kPcbwMBZMmGKhCDrQSQJVsrQ1x2EECW7KgDUVhKAFlClixtTcJqigCy1BQuLg6MALIUWMFJt0kCyFKTwLg8LALIErIUVsf7mi2y5GtlyasdBJCldlBkDX8JIEv+1pbM2kAAWUKW2tBGLFE4AWSp8BIQgMUEkCWLi0NoFhBAliwoAiHYSwBZQpbs7U4iy04AWcrOiivDI4AshVdzMm6GALLUDC2uDY4AsoQsBdf0XiaMLHlZVpJqEwFkqU0gWcZTAsiSp4UlrfYQQJaQpfZ0EqsUSwBZKpY/u9tNAFmyuz5EVzQBZKnoCrC/1QSQJWTJ6gYluIwEkKWMoLgsSALIUpBlJ+nMBJClzKi4MEQCyBKyFGLf+5czsuRfTcmofQSQpfaxZCUfCSBLPlaVnNpGAFlCltrWTCxUIAFkqUD4bG09AWTJ+hIRYKEEkKVC8bO57QSQJWTJ9h4lviwEkKUslLgmVALIUqiVJ+9sBJClbJy4KlACyBKyFGjre5Y2suRZQUmnrQSQpbbiZDHvCCBL3pWUhNpJAFlCltrZT6xVFAFkqSjy7OsCAWTJhSoRY3EEkKXi2LOzAwSQJWTJgTYlxCEJIEtDIuKCgAkgSwEXn9QzEECWMkDiknAJIEvIUrjd71PmyJJP1SSXdhNAltpNlPX8IoAs+VVPsmkzAWQJWWpzS7FcIQSQpUKws6kjBJAlRwpFmAURQJYKAs+2bhBAlpAlNzqVKNMJIEt0CASSCSBLdAcE0gggS/QHBFIIIEvIEgPiAwFkyYcqkoMpAsiSKbKs6wcBZMmPOpKFIQLIErJkqLVYVpQAsiSKm80cI4AsOVYwwhUmgCwJA2c7twggS8iSWx1LtI0JIEt0BgSSCSBLdAcE0gggS/QHBFIIIEvIEgPiAwFkyYcqkoMpAsiSKbKs6wcBZMmPOpKFIQLIErJkqLVYVpQAsiSKm80cI4AsOVYwwhUmgCwJA2c7twggS8iSWx1LtI0JIEt0BgSSCSBLdAcE0gggS/QHBFIIIEvIEgPiAwFkyYcqkoMpAsiSKbKs6wcBZMmPOpKFIQLIErJkqLVYVpQAsiSKm80cI4AsOVYwwhUmgCwJA2c7twggS8iSWx1LtI0JIEt0BgSSCSBLdAcE0gggS/QHBFIIIEvIEgPiAwFkyYcqkoMpAsiSKbKs6wcBZMmPOpKFIQLIErJkqLVYVpQAsiSKm80cI4AsOVYwwhUmgCwJA2c7twggS8iSWx1LtI0JIEt0BgSSCSBLdAcE0gggS/QHBFIIIEvIEgPiAwFkyYcqkoMpAsiSKbKs6wcBZMmPOpKFIQLIErJkqLVYVpQAsiSKm80cI4AsOVYwwhUmgCwJA2c7twggS8iSWx1LtI0JIEt0BgSSCSBLdAcE0gggS/QHBFIIIEvIEgPiAwFkyYcqkoMpAsiSKbKs6wcBZMmPOpKFIQLIErJkqLVYVpQAsiSKm80cI4AsOVYwwhUmgCwJA2c7twggS8iSWx1LtI0JIEt0BgSSCSBLdAcE0gggS/QHBFIIIEvIEgPiAwFkyYcqkoMpAsiSKbKs6wcBZMmPOpKFIQLIErJkqLVYVpQAsiSKm80cI4AsOVYwwhUmgCwJA2c7twggS8iSWx1LtI0JIEt0BgSSCSBLdAcE0gggS/QHBFIIIEvIEgPiAwFkyYcqkoMpAsiSKbKs6wcBZMmPOpKFIQLIErJkqLVYVpQAsiSKm80cI4AsOVYwwhUmgCwJA2c7twggS8iSWx1LtI0JIEt0BgSSCSBLdAcE0gggS/QHBFIIIEvIEgPiAwFkyYcqkoMpAsiSKbKs6wcBZMmPOpKFIQLIErJkqLVYVpQAsiSKm80cI4AsOVYwwhUmgCwJA2c7twggS8iSWx1LtI0JIEt0BgSSCSBLdAcE0gggS/QHBFIIIEvIEgPiAwFkyYcqkoMpAsiSKbKs6wcBZMmPOpKFIQLIErJkqLVYVpQAsiSKm80cI4AsOVYwwhUmgCwJA2c7twggS8iSWx1LtI0JIEt0BgSSCSBLdAcE0gggS/QHBFIIIEvIEgPiAwFkyYcqkoMpAsiSKbKs6wcBZMmPOpKFIQLIErJkqLVYVpQAsiSKm80cI4AsOVYwwhUmgCwJA2c7twggS8iSWx1LtI0JIEt0BgSSCSBLdAcE0gggS/QHBFIIIEvIEgPiAwFkyYcqkoMpAsiSKbKs6wcBZMmPOpKFIQLIErJkqLVYVpQAsiSKm80cI4AsOVYwwhUmgCwJA2c7twggS8iSWx1LtI0JIEt0BgSSCSBLdAcE0gggS/QHBFIIIEvIEgPiAwFkyYcqkoMpAsiSKbKs6wcBZMmPOpKFIQLIErJkqLVYVpQAsiSKm80cI4AsOVYwwhUmgCwJA2c7twggS8iSWx1LtI0JIEt0BgSSCSBLdAcE0gggS/QHBFIIIEvIEgPiAwFkyYcqkoMpAsiSKbKs6wcBZMmPOpKFIQLIErJkqLVYVpQAsiSKm80cI4AsOVYwwhUmgCwJA2c7twjYJ0vd3d03RVH0n5VKZW49y4Hff3Lgdy8opfaqVCrP1q6ZNWvWvqVS6Ral1OiB3108eI0ma7OLUupxpdSqJu/LdfkLh+0zN1LRRblu5qbgCSBLwbcAAFIIIEu0BwTSCCBL9AcEUgjYJUt1QvQO0SmXy/OVUsfXBGngui2VUgdUKpWV5XJ5mlLqHqXUVVqQauIUx/Gcnp6ea3O2ALKUExy3yRNAluSZs6M7BJAld2pFpEUQQJaKoM6ezhCwQ5bqZGeMUupNpdSVtVeFan+L4/jMmvgM/t2ATB1QkyeNv9HvmiwLstQkMC4vjgCyVBx7drafALJkf42IsEgCyFKR9NnbegLWyNL8OI4/GEXRCUqp2/U/NVkaeJXoumq1OnPJkiW/rSGtf7ue/nf9+56eniNrfx+4r0cpdVD92/WaKAmy1AQsLi2WALJULH92t5sAsmR3fYiuaALIUtEVYH+rCdghSzVE5XJ57GBZ6u7u/lwURZcO/oxSTZAaCZZeL0mymigHstQELC4tlgCyVCx/drebALJkd32IrmgCyFLRFWB/qwkgSynlQZas7l2CqyeALNEPEEgmgCzRHRBII4As0R8QSCGALCFLDIgPBJAlH6pIDqYIIEumyLKuHwSQJT/qSBaGCNgvSwY+s6QfLa4fJDHUzySl1HKl1PqhLmzH339/wG6nThnR9dV2rMUa4RFY1tt3xYzb7r1EMHM9H68ppfok9nxo/92/NGlk599J7MUe/hFY1tv3nRm33avfzi31IzofL07rPG1yKfqKVHLs4xeBl/vVtyY/1/v3glmJzsfDB+5x+sSu4WcI5sdWHhF4pbfvsp1uu/dywZRGR2mbNfrMkoGn4XVmTHgHpdRSqe9ZeuaQvc/sKpXOzxgbl0HgHQTWV+OLt77lrnmCWKYM/I8J6yT2XPoX+3y1syM6V2Iv9vCPQF81nj/tlrvOEcxMdD56p3d+rVNFkvMviJKtTBNYF0cXdi1de57pferWF52PZw/d56zhUXS2YH5s5RGBvjg+f9rNd10gmNKUpmVJB8f3LAmWiK2cJMDb8JwsG0ELEeBteEKg2cZRArwNz9HCEbYMAfvfhlfjUPeFtfpXLwx+Ol7ti2iVUvptdvrnHV9sm4MnD3jIAY1biiGALBXDnV3dIIAsuVEnoiyKALJUFHn2dYKAXbJkGTJkybKCEE4yAWSJ7oBAynwodcHkn90p+TacqUqpZUopkbepxtt2nq3iSPJtVLSbVwSQJa/KSTLtJoAspRBFltrdbqxnjACyZAwtC3tAgFeWPCgiKRgkgCwZhMvS7hNAlpAl97uYDJRClugCCPDKEj0AgXwEkKV83LgrEALIErIUSKt7niay5HmBSa8lAryy1BI+bvaeALLkfYlJsBUCyBKy1Er/cK8tBJAlWypBHDYSQJZsrAox2UMAWbKnFkRiIQFkCVmysC0JqWkCyFLTyLghIALIUkDFJtUcBJClHNC4JRwCyBKyFE63+5wpsuRzdcmtVQLIUqsEud9vAsiS3/UluxYJIEvIUostxO1WEECWrCgDQVhKAFmytDCEZQkBZMmSQhCGnQSQJWTJzs4kquYIIEvN8eLqsAggS2HVm2ybJYAsNUuM64MigCwhS0E1vLfJIkvelpbE2kAAWWoDRJbwmACy5HFxSa11AsgSstR6F7FC8QSQpeJrQAT2EkCW7K0NkdlAAFmyoQrEYC0BZAlZsrY5CawJAshSE7C4NDgCyFJwJSfhpgggS03h4uLQCCBLyFJoPe9nvsiSn3Ulq/YQQJbaw5FVfCWALPlaWfJqCwFkCVlqSyOxSMEEkKWCC8D2VhNAlqwuD8EVTgBZKrwEBGAzAWQJWbK5P4ktKwFkKSsprguRALIUYtXJOTsBZCk7K64MkACyhCwF2PYepowseVhUUmobAWSpbShZyEsCyJKXZSWpdhFAlpCldvUS6xRJAFkqkj57204AWbK9QsRXLAFkqVj+7G45AWQJWbK8RQkvEwFkKRMmLgqUALIUaOFJOyMBZCkjKC4LkwCyhCyF2fm+ZY0s+VZR8mknAWSpnTRZyz8CyJJ/NSWjNhJAlpClNrYTSxVGAFkqDD0bO0AAWXKgSIRYIAFkqUD4bG0/AWQJWbK/S4lwaALI0tCMuCJcAshSuLUn8ywEkKUslLgmWALIErIUbPN7lTiy5FU5SabNBJClNgNlOc8IIEueFZR02ksAWUKW2ttRrFYMAWSpGO7s6gYBZMmNOhFlUQSQpaLIs68TBJAlZMmJRiXIIQggS7QIBJIJIEt0BwTSCCBL9AcEUgggS8gSA+IDAWTJhyqSgykCyJIpsqzrBwFkyY86koUhAsgSsmSotVhWlACyJIqbzRwjgCw5VjDCFSaALAkDZzu3CCBLyJJbHUu0jQkgS3QGBJIJIEt0BwTSCCBL9AcEUgggS8gSA+IDAWTJhyqSgykCyJIpsqzrBwFkyY86koUhAsgSsmSotVhWlACyJIqbzRwjgCw5VjDCFSaALAkDZzu3CCBLyJJbHUu0jQkgS3QGBJIJIEt0BwTSCCBL9AcEUgggS8gSA+IDAWTJhyqSgykCyJIpsqzrBwFkyY86koUhAsgSsmSotVhWlACyJIqbzRwjgCw5VjDCFSaALAkDZzu3CCBLyJJbHUu0jQkgS3QGBJIJIEt0BwTSCCBL9AcEUgggS8gSA+IDAWTJhyqSgykCyJIpsqzrBwFkyY86koUhAsgSsmSotVhWlACyJIqbzRwjgCw5VjDCFSaALAkDZzu3CCBLyJJbHUu0jQkgS3QGBJIJIEt0BwTSCCBL9AcEUgggS8gSA+IDAWTJhyqSgykCyJIpsqzrBwFkyY86koUhAsgSsmSotVhWlACyJIqbzRwjgCw5VjDCFSaALAkDZzu3CCBLyJJbHUu0jQkgS3QGBJIJIEt0BwTSCCBL9AcEUgggS8gSA+IDAWTJhyqSgykCyJIpsqzrBwFkyY86koUhAsgSsmSotVhWlACyJIqbzRwjgCw5VjDCFSaALAkDZzu3CCBLyJJbHUu0jQkgS3QGBJIJIEt0BwTSCCBL9AcEUgggS8gSA+IDAWTJhyqSgykCyJIpsqzrBwFkyY86koUhAsgSsmSotVhWlACyJIqbzRwjgCw5VjDCFSaALAkDZzu3CCBLyJJbHUu0jQkgS3QGBJIJIEt0BwTSCCBL9AcEUgggS8gSA+IDAWTJhyqSgykCyJIpsqzrBwFkyY86koUhAsgSsmSotVhWlACyJIqbzRwjgCw5VjDCFSaALAkDZzu3CCBLyJJbHUu0jQkgS3QGBJIJIEt0BwTSCCBL9AcEUgggS8gSA+IDAWTJhyqSgykCyJIpsqzrBwFkyY86koUhAsgSsmSotVhWlACyJIqbzRwjgCw5VjDCFSaALAkDZzu3CCBLyJJbHUu0jQkgS3QGBJIJIEt0BwTSCCBL9AcEUgggS8gSA+IDAWTJhyqSgykCyJIpsqzrBwFkyY86koUhAsgSsmSotVhWlACyJIqbzRwjgCw5VjDCFSaALAkDZzu3CCBLyJJbHUu0jQkgS3QGBJIJIEt0BwTSCCBL9AcEUgggS8gSA+IDAWTJhyqSgykCyJIpsqzrBwFkyY86koUhAsgSsmSotVhWlACyJIqbzRwjgCw5VjDCFSaALAkDZzu3CCBLyJJbHUu0jQkgS3QGBJIJIEt0BwTSCCBL9AcEUgggS8gSA+IDAWTJhyqSgykCyJIpsqzrBwFkyY86koUhAsgSsmSotVhWlACyJIqbzRwjgCw5VjDCFSaALAkDZzu3CCBLyJJbHUu0jQkgS3QGBJIJIEt0BwTSCCBL9AcEUgggS8gSA+IDAWTJhyqSgykCyJIpsqzrBwFkyY86koUhAsgSsmSotVhWlACyJIqbzRwjgCw5VjDCFSaALAkDZzu3CCBLyJJbHUu0jQkgS3QGBJIJIEt0BwTSCCBL9AcEUgggS8gSA+IDAWTJhyqSgykCyJIpsqzrBwFkyY86koUhAsgSsmSotVhWlACyJIqbzRwjgCw5VjDCFSaALAkDZzu3CCBLyJJbHUu0jQkgS3QGBJIJIEt0BwTSCCBL9AcEUgggS8gSA+IDAWTJhyqSgykCyJIpsqzrBwFkyY86koUhAsgSsmSotVhWlACyJIqbzRwjgCw5VjDCFSaALAkDZzu3CCBLyJJbHUu0jQkgS3QGBJIJIEt0BwTSCCBL9AcEUgggS8gSA+IDAWTJhyqSgykCyJIpsqzrBwFkyY86koUhAsgSsmSotVhWlACyJIqbzRwjgCw5VjDCFSaALAkDZzu3CCBLyJJbHUu0jQkgS3QGBJIJIEt0BwTSCCBL9AcEUgggS8gSA+IDAWTJhyqSgykCyJIpsqzrBwFkyY86koUhAsgSsmSotVhWlACyJIqbzRwjgCw5VjDCFSaALAkDZzu3CCBLyJJbHUu0jQkgS3QGBJIJIEt0BwTSCCBL9AcEUgggS8gSA+IDAWTJhyqSgykCyJIpsqzrBwFkyY86koUhAsgSsmSotVhWlACyJIqbzRwjgCw5VjDCFSaALAkDZzu3CCBLyJJbHUu0jQkgS3QGBJIJIEt0BwTSCCBL9AcEUgggS8gSA+IDAWTJhyqSgykCyJIpsqzrBwFkyY86koUhAsgSsmSotVhWlACyJIqbzRwjgCw5VjDCFSaALAkDZzu3CCBLyJJbHUu0jQkgS3QGBJIJIEt0BwTSCCBL9AcEUgggS8gSA+IDAWTJhyqSgykCyJIpsqzrBwFkyY86koUhAsgSsmSotVhWlACyJIqbzRwjgCw5VjDCFSaALAkDZzu3CCBLyJJbHUu0jQkgS3QGBJIJIEt0BwTSCCBL9AcEUgggS8gSA+IDAWTJhyqSgykCyJIpsqzrBwFkyY86koUhAsgSsmSotVhWlACyJIqbzRwjgCw5VjDCFSaALAkDZzu3CCBLyJJbHUu0jQkgS3QGBJIJIEt0BwTSCCBL9AcEUgggS8gSA+IDAWTJhyqSgykCyJIpsqzrBwFkyY86koUhAsgSsmSotVhWlACyJIqbzRwjgCw5VjDCFSaALAkDZzu3CCBLyJJbHUu0jQkgS3QGBJIJIEt0BwTSCCBL9AcEUgggS8gSA+IDAWTJhyqSgykCyJIpsqzrBwFkyY86koUhAsgSsmSotVhWlACyJIqbzRwjgCw5VjDCFSaALAkDZzu3CCBLyJJbHUu0jQkgS3QGBJIJIEt0BwTSCCBL9AcEUgggS8gSA+IDAWTJhyqSgykCyJIpsqzrBwFkyY86koUhAsgSsmSotVhWlACyJIqbzRwjgCw5VjDCFSaALAkDZzu3CCBLyJJbHUu0jQkgS3QGBJIJIEt0BwTSCCBL9AcEUgggS8gSA+IDAWTJhyqSgykCyJIpsqzrBwFkyY86koUhAsgSsmSotVhWlACyJIqbzRwjgCw5VjDCFSaALAkDZzu3CLghS7Nmzdq3VCrdopQaXcd3VbVaPWTJkiW/1b9rcM3FlUplbgv12EUp9bhSalULa2S+9YXD9pkbqeiizDdwIQTqCCBLtAMEkgkgS3QHBNIIIEv0BwRSCLghS93d3Z+LouhSpdRelUrl2cEJlcvlaUqpe5RSV2lBqolTHMdzenp6rs3ZAshSTnDcJk8AWZJnzo7uEECW3KkVkRZBAFkqgjp7OkPADVkql8vzlVIH6H8qlcrKBrL0rr8PdU+GEiFLGSBxiR0EkCU76kAUdhJAluysC1HZQgBZsqUSxGElATdkqbu7+yaNr6en58hGGBv9feDVpR6l1EGNXo3KUA5kKQMkLrGDALJkRx2Iwk4CyJKddSEqWwggS7ZUgjisJGC/LJXL5bFKqduVUn9Wh3Dj55Xq/n57/WeUBmTpumq1OrP2uaYmS4AsNQmMy4sjgCwVx56d7SeALNlfIyIskgCyVCR99raegBOytOHzSHEc3197ZWngM0yL9AMeSqXSIwMyhSxZ328EaIoAsmSKLOv6QABZ8qGK5GCOALJkji0re0DAfllqBLn2alIcx3+KouiEJmVJP1FvTIbiTVJKLVdKrc9wbcuX/P6A3U6dMqLrqy0vxAJBEljW23fFjNvuvUQweT0fryml+iT2fGj/3b80aWTn30nsxR7+EVjW2/edGbfdqx8SJPUjOh8vTus8bXIp+opUcuzjF4GX+9W3Jj/X+/eCWYnOx8MH7nH6xK7hZwjmx1YeEXilt++ynW6793LBlEZH7dqs/nNKTX5mqTNjDDsopZZKPTr8mUP2PrOrVDo/Y2xcBoF3EFhfjS/e+pa75glimTLwPyask9hz6V/s89XOjuhcib3Ywz8CfdV4/rRb7jpHMDPR+eid3vm1ThVJzr8gSrYyTWBdHF3YtXTteab3qVtfdD6ePXSfs4ZHYmN96gAAHOtJREFU0dmC+bGVRwT64vj8aTffdYFgSlOalqVGnz0a/DmlRk++42l4gmVlq8IJ8Da8wktAABYT4G14FheH0CwgwNvwLCgCIdhLwP634dW/5a72maUBETq+9r1LfM+SvR1GZDIEkCUZzuziJgFkyc26EbUUAWRJijT7OEnAflnSWBs8Ee+FwV9QW/siWqWU/kyS/rm4/ul4OcrD0/ByQOOWYgggS8VwZ1c3CCBLbtSJKIsigCwVRZ59nSDghiwVhBJZKgg82zZPAFlqnhl3hEMAWQqn1mSahwCylIca9wRDAFlKKTWyFMwcuJ8osuR+DcnAHAFkyRxbVvaBALLkQxXJwRgBZAlZMtZcLCxIAFkShM1WzhFAlpwrGQGLEkCWRHGzmWsEkCVkybWeJd5GBJAl+gICyQSQJboDAmkEkCX6AwIpBJAlZIkB8YEAsuRDFcnBFAFkyRRZ1vWDALLkRx3JwhABZAlZMtRaLCtKAFkSxc1mjhFAlhwrGOEKE0CWhIGznVsEkCVkya2OJdrGBJAlOgMCyQSQJboDAmkEkCX6AwIpBJAlZIkB8YEAsuRDFcnBFAFkyRRZ1vWDALLkRx3JwhABZAlZMtRaLCtKAFkSxc1mjhFAlhwrGOEKE0CWhIGznVsEkCVkya2OJdrGBJAlOgMCyQSQJboDAmkEkCX6AwIpBJAlZIkB8YEAsuRDFcnBFAFkyRRZ1vWDALLkRx3JwhABZAlZMtRaLCtKAFkSxc1mjhFAlhwrGOEKE0CWhIGznVsEkCVkya2OJdrGBJAlOgMCyQSQJboDAmkEkCX6AwIpBJAlZIkB8YEAsuRDFcnBFAFkyRRZ1vWDALLkRx3JwhABZAlZMtRaLCtKAFkSxc1mjhFAlhwrGOEKE0CWhIGznVsEkCVkya2OJdrGBJAlOgMCyQSQJboDAmkEkCX6AwIpBJAlZIkB8YEAsuRDFcnBFAFkyRRZ1vWDALLkRx3JwhABZAlZMtRaLCtKAFkSxc1mjhFAlhwrGOEKE0CWhIGznVsEkCVkya2OJdrGBJAlOgMCyQSQJboDAmkEkCX6AwIpBJAlZIkB8YEAsuRDFcnBFAFkyRRZ1vWDALLkRx3JwhABZAlZMtRaLCtKAFkSxc1mjhFAlhwrGOEKE0CWhIGznVsEkCVkya2OJdrGBJAlOgMCyQSQJboDAmkEkCX6AwIpBJAlZIkB8YEAsuRDFcnBFAFkyRRZ1vWDALLkRx3JwhABZAlZMtRaLCtKAFkSxc1mjhFAlhwrGOEKE0CWhIGznVsEkCVkya2OJdrGBJAlOgMCyQSQJboDAmkEkCX6AwIpBJAlZIkB8YEAsuRDFcnBFAFkyRRZ1vWDALLkRx3JwhABZAlZMtRaLCtKAFkSxc1mjhFAlhwrGOEKE0CWhIGznVsEkCVkya2OJdrGBJAlOgMCyQSQJboDAmkEkCX6AwIpBJAlZIkB8YEAsuRDFcnBFAFkyRRZ1vWDALLkRx3JwhABZAlZMtRaLCtKAFkSxc1mjhFAlhwrGOEKE0CWhIGznVsEkCVkya2OJdrGBJAlOgMCyQSQJboDAmkEkCX6AwIpBJAlZIkB8YEAsuRDFcnBFAFkyRRZ1vWDALLkRx3JwhABZAlZMtRaLCtKAFkSxc1mjhFAlhwrGOEKE0CWhIGznVsEkCVkya2OJdrGBJAlOgMCyQSQJboDAmkEkCX6AwIpBJAlZIkB8YEAsuRDFcnBFAFkyRRZ1vWDALLkRx3JwhABZAlZMtRaLCtKAFkSxc1mjhFAlhwrGOEKE0CWhIGznVsEkCVkya2OJdrGBJAlOgMCyQSQJboDAmkEkCX6AwIpBJAlZIkB8YEAsuRDFcnBFAFkyRRZ1vWDALLkRx3JwhABZAlZMtRaLCtKAFkSxc1mjhFAlhwrGOEKE0CWhIGznVsEkCVkya2OJdrGBJAlOgMCyQSQJboDAmkEkCX6AwIpBJAlZIkB8YEAsuRDFcnBFAFkyRRZ1vWDALLkRx3JwhABZAlZMtRaLCtKAFkSxc1mjhFAlhwrGOEKE0CWhIGznVsEkCVkya2OJdrGBJAlOgMCyQSQJboDAmkEkCX6AwIpBJAlZIkB8YEAsuRDFcnBFAFkyRRZ1vWDALLkRx3JwhABZAlZMtRaLCtKAFkSxc1mjhFAlhwrGOEKE0CWhIGznVsEkCVkya2OJdrGBJAlOgMCyQSQJboDAmkEkCX6AwIpBJAlZIkB8YEAsuRDFcnBFAFkyRRZ1vWDALLkRx3JwhABZAlZMtRaLCtKAFkSxc1mjhFAlhwrGOEKE0CWhIGznVsEkCVkya2OJdrGBJAlOgMCyQSQJboDAmkEkCX6AwIpBJAlZIkB8YEAsuRDFcnBFAFkyRRZ1vWDALLkRx3JwhABZAlZMtRaLCtKAFkSxc1mjhFAlhwrGOEKE0CWhIGznVsEkCVkya2OJdrGBJAlOgMCyQSQJboDAmkEkCX6AwIpBJAlZIkB8YEAsuRDFcnBFAFkyRRZ1vWDALLkRx3JwhABZAlZMtRaLCtKAFkSxc1mjhFAlhwrGOEKE0CWhIGznVsEkCVkya2OJdrGBJAlOgMCyQSQJboDAmkEkCX6AwIpBJAlZIkB8YEAsuRDFcnBFAFkyRRZ1vWDALLkRx3JwhABZAlZMtRaLCtKAFkSxc1mjhFAlhwrGOEKE0CWhIGznVsEkCVkya2OJdrGBJAlOgMCyQSQJboDAmkEkCX6AwIpBJAlZIkB8YEAsuRDFcnBFAFkyRRZ1vWDALLkRx3JwhABZAlZMtRaLCtKAFkSxc1mjhFAlhwrGOEKE0CWhIGznVsEkCVkya2OJdrGBJAlOgMCyQSQJboDAmkEkCX6AwIpBJAlZIkB8YEAsuRDFcnBFAFkyRRZ1vWDALLkRx3JwhABZAlZMtRaLCtKAFkSxc1mjhFAlhwrGOEKE0CWhIGznVsEkCVkya2OJdrGBJAlOgMCyQSQJboDAmkEkCX6AwIpBJAlZIkB8YEAsuRDFcnBFAFkyRRZ1vWDALLkRx3JwhABZAlZMtRaLCtKAFkSxc1mjhFAlhwrGOEKE0CWhIGznVsEkCVkya2OJdrGBJAlOgMCyQSQJboDAmkEkCX6AwIpBJAlZIkB8YEAsuRDFcnBFAFkyRRZ1vWDALLkRx3JwhABZAlZMtRaLCtKAFkSxc1mjhFAlhwrGOEKE0CWhIGznVsEkCVkya2OJdrGBJAlOgMCyQSQJboDAmkEkCX6AwIpBJAlZIkB8YEAsuRDFcnBFAFkyRRZ1vWDALLkRx3JwhABZAlZMtRaLCtKAFkSxc1mjhFAlhwrGOEKE0CWhIGznVsEkCVkya2OJdrGBJAlOgMCyQSQJboDAmkEkCX6AwIpBJAlZIkB8YEAsuRDFcnBFAFkyRRZ1vWDALLkRx3JwhABZAlZMtRaLCtKAFkSxc1mjhFAlhwrGOEKE0CWhIGznVsEkCVkya2OJdrGBJAlOgMCyQSQJboDAmkEkCX6AwIpBJAlZIkB8YEAsuRDFcnBFAFkyRRZ1vWDALLkRx3JwhABZAlZMtRaLCtKAFkSxc1mjhFAlhwrGOEKE0CWhIGznVsEkCVkya2OJdrGBJAlOgMCyQSQJboDAmkEkCX6AwIpBJAlZIkB8YEAsuRDFcnBFAFkyRRZ1vWDALLkRx3JwhABZAlZMtRaLCtKAFkSxc1mjhFAlhwrGOEKE0CWhIGznVsEkCVkya2OJdrGBJAlOgMCyQSQJboDAmkEkCX6AwIpBJAlZIkB8YEAsuRDFcnBFAFkyRRZ1vWDALLkRx3JwhABZAlZMtRaLCtKAFkSxc1mjhFAlhwrGOEKE0CWhIGznVsEkCVkya2OJdrGBJAlOgMCyQSQJboDAmkEkCX6AwIpBJAlZIkB8YEAsuRDFcnBFAFkyRRZ1vWDALLkRx3JwhABZAlZMtRaLCtKAFkSxc1mjhFAlhwrGOEKE0CWhIGznVsEkCVkya2OJdrGBJAlOgMCyQSQJboDAmkEkCX6AwIpBJAlZIkB8YEAsuRDFcnBFAFkyRRZ1vWDALLkRx3JwhABZAlZMtRaLCtKAFkSxc1mjhFAlhwrGOEKE0CWhIGznVsEkCVkya2OJdrGBJAlOgMCyQSQJboDAmkEkCX6AwIpBJAlZIkB8YEAsuRDFcnBFAFkyRRZ1vWDALLkRx3JwhABZAlZMtRaLCtKAFkSxc1mjhFAlhwrGOEKE0CWhIGznVsEkCVkya2OJdrGBJAlOgMCyQSQJboDAmkEkCX6AwIpBJAlZIkB8YEAsuRDFcnBFAFkyRRZ1vWDALLkRx3JwhABZAlZMtRaLCtKAFkSxc1mjhFAlhwrGOEKE0CWhIGznVsEkCVkya2OJdrGBJAlOgMCyQSQJboDAmkEkCX6AwIpBPyRpVmzZu1bKpVuUUqNHkj44kqlMreF8u+ilHpcKbWqhTUy3/rCYfvMjVR0UeYbuBACdQSQJdoBAsgSPQCBfASQpXzcuCsQAn7IUrlcnqaUukcpdZUWpJo4xXE8p6en59qcxUSWcoLjNnkCyJI8c3Z0hwCvLLlTKyItggCyVAR19nSGgDeyNF8pdYD+p1KprNT4y+Xyu37XZFmQpSaBcXlxBJCl4tizs/0EkCX7a0SERRJAloqkz97WE/BDlrq7u2/SqHt6eo6sIR94dalHKXVQpVJ5NkcpkKUc0LilGALIUjHc2dUNAsiSG3UiyqIIIEtFkWdfJwi4L0vlcnmsUup2/U/9Z5QGZOm6arU6c8mSJb/NUQ5kKQc0bimGALJUDHd2dYMAsuRGnYiyKALIUlHk2dcJAshSSpmQJSd6mCA1AWSJPoBAMgFkie6AQBoBZIn+gEAKgSBlST8tb0yGtpiklIr1/x+a4dqWL/nxnh8+ouVFWCBoAp/63R9/6isA5sPXysrl5fN8/HpyJ+eHXCt5udPHX1rH+eFlZUmqHQSEz4/VRsSjyc8sdWYEN1kptU7q0eEZY+IyCNhCYPzAbOgZ4QcCEHgnAeaDjoBAMgHmg+6AQMp8GJGlRk++a8PT8KYqpZYNCBNFhQAE3kmA+aAjIJBMgPmgOyDAfNADEMhDYKopWTLxPUscdnlKzD2hEGA+Qqk0eeYhwHzkocY9oRBgPkKpNHnmIWBGlnQktS+iVUrpzyTpn4vrn46XI1qGOQc0bgmGAPMRTKlJNAcB5iMHNG4JhgDzEUypSTQHAXOylCOYoW5hmIcixN9DJsB8hFx9ch+KAPMxFCH+HjIB5iPk6pP7UASQpaEI8XcIOEKAw86RQhFmIQSYj0Kws6kjBJgPRwpFmIUQQJYKwc6mEGg/AQ679jNlRX8IMB/+1JJM2k+A+Wg/U1b0hwCy5E8tySRwAhx2gTcA6acSYD5oEAgkE2A+6A4IpMzH/2/vbGDkqqo4fs59b7bdtpRsq1CEgBqEYAzxAxSIIFQQURCIFqLy0ejMm9ktK4hYtEBSgnz4wYdput1909JV8QOKiAgoBNAgKqFqiBEQUREIFiillKW0nXnvHeeM79W3w+xXZ2d27/Q/CQF23n333N99Z+7733vuuU3Jhtck4nDmJoHFbduCAPyjLboRjWgSAfhHk8Ditm1BAP7RFt2IRjSJAFaWmgQWtwWBVhPAYNdq4qjPJgLwD5t6C7a2mgD8o9XEUZ9NBKwSSzaBha0gAAIgAAIgAAIgAAIgAAKWE7ApDM9y1DAfBEAABEAABEAABEAABEDAJgIQSzb1FmwFARAAARAAARAAARAAARBoGQGIpZahRkUgAAIgAAIgAAIgAAIgAAI2EYBYsqm3WmhrNps91HXdmWEYusaYIwYGBq6rV32hUNgrDMP3MfMDvu+Xa67hfD5/YEdHx4srVqx4rYXmoyoQaCoB+EdT8eLmlhM4++yzZ8+aNWthqVR6uKOjI2+MWbdq1aon6zXL87zjjDFP9/f3/7v2+97e3rlBEOwzUlnLMcH83ZQA/MO+jodYsq/Pmm5xb2/vjFKp9HMi2lMrE5H9iOgP8X/f4DjOM1EUFY0xuSAI3mmMuZyITvd9/7Xu7u6DwjD8CBGdRETHxmWuZOZDiej4Osa/YIw5pb+///mmNwwVgMAkEIB/TAJE3KKtCeRyuZOY2WfmR0XkcGZ+TEQ2EdFTRKTjQa8CGBgY+GYul7udiNYVi8Ufep43S0QWGmOOEpFTiehdRPRnZr5eRK4gojm14Jj5u3qftgaKxrUVAfiHfd0JsWRfn02KxTpAMbMORtf4vv/19E3z+fxniOjcMAy/5DjOySJyMhHl4mteJqK3ENFPiejTURQdkBJLWzzP+zIzH1IZ2Bwiqgok3/e3aH3GmPtFREVY9cPM+4rISiI6zff9ZyelYbgJCOwigVwu93lmvqlO8T8mz7F+B//YRcAo1hYEPM+7moi+lmrMf4joyOQ3vKenZ04QBLcw8/eiKPpr5Xe+KCLXMvN613VLfX19L3qed5WW17EnLZZyudxBzLxMRJ5j5rNE5FIVUdls9mhm1nrzzDyUqnspEQ3VjmFtARqNsIaA53k6sXwfER1Wx+hh71jwD2u6dZihEEt29ltDVnuet3+8UvR6PFO3c6CLXwbXioiuDEUVMTUz/ufVuNJHjTFLKyJpbT2xlBgWv3hekBZLyexhck1sR1V0QSw11KUoPAkE4mf2W+kXv9QgqDVUhX8+n4d/TAJv3MIuAqlxQ8VR1Re0BbF4Oi+Kok+sXr36t4VC4YNRFP2YiGbFLewiIh1rSvH/9xDRh+qJpdTYUH35FJEbErGUnpRLXacCqiq67KIJa9uJQGqcuC/9LCY+IyLri8Xiadpm+IedPQ+xZGe/NWR18lIoIkuZuV9ECjogJTddtGiRM3/+/AVRFDm6+lSzsqQDpA5kb1pZIqI3ROREItqLmXUw/FhFjH2HiB4XkfMhlhrqNhRuMoF6YkmrrP07/KPJHYHbT0sCcTTCvmmhlJoc00iFnd/FL497VlaU9kivLBljwk2bNr3Q1dX1jXpiqVAovD0Mw4XM3FkRWBcR0b0i8pAxZquInBeHe1dFWkqoQSxNyydm9zFqJLGkBHRV1Bhzd/o9C/5h37MBsWRfnzVkceLUIvI8M58bz949n8x6xAOQrjw9wMxPaMhdas/Se4hIw+hWjSCWNMHDJXGcuV6rounByuD6UBRFx8Rhf7X2DwvhaKhxKAwCDRAYr1iKZwvhHw2wRlG7CKRmyJemJ9ZGakW82nQqM/9NRI7SPUvxZNohRLSQiLrriaVcLqfXXqBiSfcuMfNfoij6uzHmQV1lqrdnqV4ouV10Ya3tBEYTS/GEm+7Lo+Q9C/5hX49DLNnXZw1ZXDvLMULokYql6sqRiBxNRIs6Ojq+WC6XNZHDsPjw+H5JgofqjJ9meuns7LyXiGaXy+UT1q5du7HWaP1xEZGDiGi/YrGoPyTSUMNQGAQaJDBaGF4SDpSaTIB/NMgbxe0hEP/O3xxF0ZkaajeW5fHLoF52DRH9jJmvDMNwqzGmr3aPanrPUnJf3RcoIhrK1+37/ura+nR1t6ura19mPtJxnN/39fU9N5ZN+B4EmkVgLLEU+4MmuKqGr8I/mtUTzbsvxFLz2E7LO9dx2mT/0veTWNslS5bMD4LgK67rXltJ/fpxFUvGGF9Erq8IoG/r4JXNZvfT2T4iWkBEOqgVktThcaaXn6hYqiR5uM1xnMvCMNRMRkcQ0QwimkdEKqz+wcwPO45zLQa7afm47FZGjZLgofrSB//YrR4HNDZFIBZLRQ2tHs/+0lwud4YWr4iZe1Qsich1zKwC6MAgCE7XCbR8Pn+piOhEm0Y5nDkwMFDNuKrZJnfs2KETaCcQ0avM/Fki2j8O5dbkQpoRz60IqRc1U55O7G3evPnmdevWheg0EJgKAhMVS/CPqeilxuqEWGqMn1WlR3Lo2lh0PfdCRN5R2zhm1j1IHyCi60RkR/r7Skjf077v/zoe6G4hom0ajsfMz8TXXhzpJijH0fCKX0RRlBvPDKVVgGGs1QRGCsNLsn+JyFlxemP4h9U9DeMnSmAiK0vx2Xu6dzVTM0bMrYTiafa62yv7YDXDZPpTdhznnv7+/pd0sk3DuZlZJ9XuJiLdN3uehoVnMpmt5XL5IhE5JB06PtH24HoQmEwCExFLxpgZYRjCPyazA1pwL4ilFkCeLlWMMXP+epLNKJ/PXygiugqUfHTQ+3C8KqTPzJ+I6CX9UkRma3w5M9+pB9fmcrkcM58hIpo61oui6IxMJtPBzFuCINB/a7rwm+LkEutVQHV2dm5csWLFMPE1XZjBjt2HwChiKUkLW810BP/YfZ4JtPR/BMbas5ReedIJsSAIlsVJGhKEGsHwfl0pIqJARH7HzFJZWWIdE5j5X8aYK0ql0kbXde+KomiAmZfE+5Qec133mTAM94hvpoJLz1+qHmehAmrlypV6hhM+IDAlBMYSS/GE9BM6fnR3dx8M/5iSbmqoUoilhvDZVXikbEb10ltqyzTUznGcHhFZrIkgHMc5PwiCC5n54BkzZmS3b9+uG3gvEZHb58yZc/nQ0NBcY8xdRPRVEXmbbtTVGN0gCCLXdW+uzCi+l4j0/KUkDE9Tyb5ujDmrv7//Ebtowtp2IzBesZS0G/7Rbk8A2jMagdoQ7vS19cYWjTLYvn27Hkx+GTPvJSIXVSbPHnccRyfSLhaRJ4lID5N9t4hki8Xi+vicvqPDMOw2xtyZ7BX0PE/TLut+J/0kYXjJcRa/qoQGfgG9BwJTRWAc2fDetN8P/jFVvbVr9UIs7Ro360qNNTMYD3aHZzKZ48rlsqeH0sahdK6ILCsWi4Pa6DjM7geV1aVTiOh+Ijrf9/1/JkA8z9vH9/0Xcrnc5xKxlJzHodfEdtyLMDzrHqG2N3g82fBmz569cevWrbr/Dv7R9k8EGpgmMN5zlrLZ7BHGGD1s/OCKnzxdiSJ4o1wunzg4OFgVN4VC4dgoim6tiCjdY3TZ5s2b1yT7jTQ5kOM4mY6ODk34s/OcpRo7rkYYHp7N6URgIucswT+mU8+N3xaIpfGzsvrKeFbwnPSBm+kGpbPkua57d6lUYsdxhkTkrsqZSb8UkZeMMZ8SkQ4VU5lMRleNCppKnJm/88orrzyZ3mCbPpQ2k8m45XJZkz3oht9hYXj6t+RUd2TEs/oRs974UcJUh6W37+7u7oJ/WN/daMAuEogn1k5NFR/mH57nZaIo2nvLli0b5s2bd4KILI+iaJnjOMdrOnBNlhJFkYbd/UgjDSpjylXMfEfNpNrOQ2lnzpx567Zt295qjDFxncPC8OK/vez7/hu72CQUA4GGCKTE0mF1brQzOVA8YQz/aIj21BSGWJoa7lbUms/njxGRO+JsRSqKdEXokWRQymaze2tonoicIyK3FYtFPXi2mgI8LZYqh9hqFj3NqjfS59EgCM688cYbh6wAAyNBgIjgH3gMQGBkAsuXL3c3bNhwi4gcR0S/0X2tQRDct2bNmmd1nIjTf380PpvvABH5ZLFY1POYNAJhp1hyHOepKIpuGuGMpcSAHt/3q2fZ4AMCNhCAf9jQS/+3EWLJrv5qqbU6mC1YsMDdleQLnufNcl13bl9fn6Z3xRlKLe05VNYKAvCPVlBGHTYTWLx48czBwUFN3jPRMYB7enr2ruyRfQ0rRjY/AbB9NALwD3ueD4gle/oKloIACIAACIAACIAACIAACLSQAMRSC2GjKhAAARAAARAAARAAARAAAXsIQCzZ01ewFARAAARAAARAAARAAARAoIUEIJZaCBtVgQAIgAAIgAAIgAAIgAAI2EMAYsmevoKlIAACIAACIAACIAACIAACLSQAsdRC2KgKBEAABEAABEAABEAABEDAHgIQS/b0FSwFARAAARAAARAAARAAARBoIYH/AqiOUmRkujLoAAAAAElFTkSuQmCC"/>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pic>
        <p:nvPicPr>
          <p:cNvPr id="2065" name="Picture 1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71422" y="1488583"/>
            <a:ext cx="2946408" cy="21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矩形 10"/>
          <p:cNvSpPr/>
          <p:nvPr/>
        </p:nvSpPr>
        <p:spPr>
          <a:xfrm>
            <a:off x="400184" y="1232638"/>
            <a:ext cx="1569660" cy="369332"/>
          </a:xfrm>
          <a:prstGeom prst="rect">
            <a:avLst/>
          </a:prstGeom>
        </p:spPr>
        <p:txBody>
          <a:bodyPr wrap="none">
            <a:spAutoFit/>
          </a:bodyPr>
          <a:lstStyle/>
          <a:p>
            <a:r>
              <a:rPr lang="zh-TW" altLang="en-US" b="1" dirty="0"/>
              <a:t>產能缺口分析</a:t>
            </a:r>
          </a:p>
        </p:txBody>
      </p:sp>
      <p:pic>
        <p:nvPicPr>
          <p:cNvPr id="2066" name="Picture 1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69844" y="4049279"/>
            <a:ext cx="2949565" cy="21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矩形 11"/>
          <p:cNvSpPr/>
          <p:nvPr/>
        </p:nvSpPr>
        <p:spPr>
          <a:xfrm>
            <a:off x="400184" y="3692194"/>
            <a:ext cx="1800493" cy="369332"/>
          </a:xfrm>
          <a:prstGeom prst="rect">
            <a:avLst/>
          </a:prstGeom>
        </p:spPr>
        <p:txBody>
          <a:bodyPr wrap="none">
            <a:spAutoFit/>
          </a:bodyPr>
          <a:lstStyle/>
          <a:p>
            <a:r>
              <a:rPr lang="zh-TW" altLang="en-US" b="1" dirty="0"/>
              <a:t>人員產能排行榜</a:t>
            </a:r>
          </a:p>
        </p:txBody>
      </p:sp>
      <p:sp>
        <p:nvSpPr>
          <p:cNvPr id="17" name="Text Placeholder 1">
            <a:extLst>
              <a:ext uri="{FF2B5EF4-FFF2-40B4-BE49-F238E27FC236}">
                <a16:creationId xmlns:a16="http://schemas.microsoft.com/office/drawing/2014/main" xmlns="" id="{206381AD-4C2B-4745-99B1-0BBCE6131A71}"/>
              </a:ext>
            </a:extLst>
          </p:cNvPr>
          <p:cNvSpPr txBox="1">
            <a:spLocks/>
          </p:cNvSpPr>
          <p:nvPr/>
        </p:nvSpPr>
        <p:spPr>
          <a:xfrm>
            <a:off x="323529" y="339509"/>
            <a:ext cx="11573197" cy="7242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TW" altLang="en-US" sz="4400" dirty="0" smtClean="0"/>
              <a:t>模型延伸應用</a:t>
            </a:r>
            <a:endParaRPr lang="en-US" sz="4400" dirty="0"/>
          </a:p>
        </p:txBody>
      </p:sp>
    </p:spTree>
    <p:extLst>
      <p:ext uri="{BB962C8B-B14F-4D97-AF65-F5344CB8AC3E}">
        <p14:creationId xmlns:p14="http://schemas.microsoft.com/office/powerpoint/2010/main" val="25462321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Oval 295">
            <a:extLst>
              <a:ext uri="{FF2B5EF4-FFF2-40B4-BE49-F238E27FC236}">
                <a16:creationId xmlns:a16="http://schemas.microsoft.com/office/drawing/2014/main" xmlns="" id="{7AA830F1-3C9B-4E1A-9F9D-80C6AB9B1F75}"/>
              </a:ext>
            </a:extLst>
          </p:cNvPr>
          <p:cNvSpPr/>
          <p:nvPr/>
        </p:nvSpPr>
        <p:spPr>
          <a:xfrm>
            <a:off x="829811" y="685800"/>
            <a:ext cx="1008112" cy="1008112"/>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302" name="Oval 301">
            <a:extLst>
              <a:ext uri="{FF2B5EF4-FFF2-40B4-BE49-F238E27FC236}">
                <a16:creationId xmlns:a16="http://schemas.microsoft.com/office/drawing/2014/main" xmlns="" id="{837B5133-FBE9-46AD-A609-1B998A2B2D75}"/>
              </a:ext>
            </a:extLst>
          </p:cNvPr>
          <p:cNvSpPr/>
          <p:nvPr/>
        </p:nvSpPr>
        <p:spPr>
          <a:xfrm>
            <a:off x="415403" y="5580746"/>
            <a:ext cx="1008112" cy="1008112"/>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75000"/>
                  <a:lumOff val="25000"/>
                </a:schemeClr>
              </a:solidFill>
            </a:endParaRPr>
          </a:p>
        </p:txBody>
      </p:sp>
      <p:sp>
        <p:nvSpPr>
          <p:cNvPr id="307" name="Oval 306">
            <a:extLst>
              <a:ext uri="{FF2B5EF4-FFF2-40B4-BE49-F238E27FC236}">
                <a16:creationId xmlns:a16="http://schemas.microsoft.com/office/drawing/2014/main" xmlns="" id="{AA0E8AAF-6D67-41A1-9B25-31EADB06F0D8}"/>
              </a:ext>
            </a:extLst>
          </p:cNvPr>
          <p:cNvSpPr/>
          <p:nvPr/>
        </p:nvSpPr>
        <p:spPr>
          <a:xfrm>
            <a:off x="10143324" y="924694"/>
            <a:ext cx="1008112" cy="1008112"/>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309" name="Oval 308">
            <a:extLst>
              <a:ext uri="{FF2B5EF4-FFF2-40B4-BE49-F238E27FC236}">
                <a16:creationId xmlns:a16="http://schemas.microsoft.com/office/drawing/2014/main" xmlns="" id="{F1283252-EBDB-4A5A-A9B9-6A9AC70A9280}"/>
              </a:ext>
            </a:extLst>
          </p:cNvPr>
          <p:cNvSpPr/>
          <p:nvPr/>
        </p:nvSpPr>
        <p:spPr>
          <a:xfrm>
            <a:off x="10743835" y="3185855"/>
            <a:ext cx="1008112" cy="1008112"/>
          </a:xfrm>
          <a:prstGeom prst="ellipse">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52" name="標題 1">
            <a:extLst>
              <a:ext uri="{FF2B5EF4-FFF2-40B4-BE49-F238E27FC236}">
                <a16:creationId xmlns:a16="http://schemas.microsoft.com/office/drawing/2014/main" xmlns="" id="{44C8C4E9-B79D-481C-B0A9-FF121AFC933E}"/>
              </a:ext>
            </a:extLst>
          </p:cNvPr>
          <p:cNvSpPr txBox="1">
            <a:spLocks/>
          </p:cNvSpPr>
          <p:nvPr/>
        </p:nvSpPr>
        <p:spPr>
          <a:xfrm>
            <a:off x="1028700" y="685800"/>
            <a:ext cx="7200900" cy="14859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TW" altLang="en-US" dirty="0"/>
          </a:p>
        </p:txBody>
      </p:sp>
      <p:sp>
        <p:nvSpPr>
          <p:cNvPr id="4" name="文字版面配置區 3">
            <a:extLst>
              <a:ext uri="{FF2B5EF4-FFF2-40B4-BE49-F238E27FC236}">
                <a16:creationId xmlns:a16="http://schemas.microsoft.com/office/drawing/2014/main" xmlns="" id="{6E32FE81-523A-46FC-8F10-506434B39A42}"/>
              </a:ext>
            </a:extLst>
          </p:cNvPr>
          <p:cNvSpPr>
            <a:spLocks noGrp="1"/>
          </p:cNvSpPr>
          <p:nvPr>
            <p:ph type="body" sz="quarter" idx="10"/>
          </p:nvPr>
        </p:nvSpPr>
        <p:spPr/>
        <p:txBody>
          <a:bodyPr/>
          <a:lstStyle/>
          <a:p>
            <a:r>
              <a:rPr lang="zh-TW" altLang="en-US" dirty="0"/>
              <a:t>排班考量因素整理</a:t>
            </a:r>
          </a:p>
        </p:txBody>
      </p:sp>
      <p:graphicFrame>
        <p:nvGraphicFramePr>
          <p:cNvPr id="59" name="內容版面配置區 4">
            <a:extLst>
              <a:ext uri="{FF2B5EF4-FFF2-40B4-BE49-F238E27FC236}">
                <a16:creationId xmlns:a16="http://schemas.microsoft.com/office/drawing/2014/main" xmlns="" id="{DCF36D5F-B6BA-4A41-8CD9-7E63B80BAB03}"/>
              </a:ext>
            </a:extLst>
          </p:cNvPr>
          <p:cNvGraphicFramePr>
            <a:graphicFrameLocks/>
          </p:cNvGraphicFramePr>
          <p:nvPr>
            <p:extLst>
              <p:ext uri="{D42A27DB-BD31-4B8C-83A1-F6EECF244321}">
                <p14:modId xmlns:p14="http://schemas.microsoft.com/office/powerpoint/2010/main" val="876583278"/>
              </p:ext>
            </p:extLst>
          </p:nvPr>
        </p:nvGraphicFramePr>
        <p:xfrm>
          <a:off x="1502274" y="1441712"/>
          <a:ext cx="9187451" cy="46430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058059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06381AD-4C2B-4745-99B1-0BBCE6131A71}"/>
              </a:ext>
            </a:extLst>
          </p:cNvPr>
          <p:cNvSpPr>
            <a:spLocks noGrp="1"/>
          </p:cNvSpPr>
          <p:nvPr>
            <p:ph type="body" sz="quarter" idx="10"/>
          </p:nvPr>
        </p:nvSpPr>
        <p:spPr>
          <a:prstGeom prst="rect">
            <a:avLst/>
          </a:prstGeom>
        </p:spPr>
        <p:txBody>
          <a:bodyPr/>
          <a:lstStyle/>
          <a:p>
            <a:r>
              <a:rPr lang="zh-TW" altLang="en-US" dirty="0"/>
              <a:t>模型可擴充性與未來發展</a:t>
            </a:r>
            <a:endParaRPr lang="en-US" dirty="0"/>
          </a:p>
        </p:txBody>
      </p:sp>
      <p:pic>
        <p:nvPicPr>
          <p:cNvPr id="46" name="Picture 2" descr="品質塗鴉: 【品質管理系統】— ISO9001：2015 第7.1.2 章「人力」，其實我們可以用「技能矩陣」一次了解，順便教你用Excel做出來！">
            <a:extLst>
              <a:ext uri="{FF2B5EF4-FFF2-40B4-BE49-F238E27FC236}">
                <a16:creationId xmlns:a16="http://schemas.microsoft.com/office/drawing/2014/main" xmlns="" id="{58A80888-3419-466C-8635-22F38639943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5253" y="1944350"/>
            <a:ext cx="3253128" cy="1493840"/>
          </a:xfrm>
          <a:prstGeom prst="rect">
            <a:avLst/>
          </a:prstGeom>
          <a:noFill/>
          <a:extLst>
            <a:ext uri="{909E8E84-426E-40DD-AFC4-6F175D3DCCD1}">
              <a14:hiddenFill xmlns:a14="http://schemas.microsoft.com/office/drawing/2010/main">
                <a:solidFill>
                  <a:srgbClr val="FFFFFF"/>
                </a:solidFill>
              </a14:hiddenFill>
            </a:ext>
          </a:extLst>
        </p:spPr>
      </p:pic>
      <p:sp>
        <p:nvSpPr>
          <p:cNvPr id="47" name="矩形 46">
            <a:extLst>
              <a:ext uri="{FF2B5EF4-FFF2-40B4-BE49-F238E27FC236}">
                <a16:creationId xmlns:a16="http://schemas.microsoft.com/office/drawing/2014/main" xmlns="" id="{87E8EAAD-360C-4A8F-BE87-B5DFC153CB74}"/>
              </a:ext>
            </a:extLst>
          </p:cNvPr>
          <p:cNvSpPr/>
          <p:nvPr/>
        </p:nvSpPr>
        <p:spPr>
          <a:xfrm>
            <a:off x="881901" y="3651130"/>
            <a:ext cx="1445381" cy="369332"/>
          </a:xfrm>
          <a:prstGeom prst="rect">
            <a:avLst/>
          </a:prstGeom>
        </p:spPr>
        <p:txBody>
          <a:bodyPr wrap="square">
            <a:spAutoFit/>
          </a:bodyPr>
          <a:lstStyle/>
          <a:p>
            <a:r>
              <a:rPr lang="zh-TW" altLang="en-US" dirty="0"/>
              <a:t>請假系統</a:t>
            </a:r>
          </a:p>
        </p:txBody>
      </p:sp>
      <p:sp>
        <p:nvSpPr>
          <p:cNvPr id="48" name="矩形 47">
            <a:extLst>
              <a:ext uri="{FF2B5EF4-FFF2-40B4-BE49-F238E27FC236}">
                <a16:creationId xmlns:a16="http://schemas.microsoft.com/office/drawing/2014/main" xmlns="" id="{32E8B7A7-E096-404D-A5F1-72820E33F6F4}"/>
              </a:ext>
            </a:extLst>
          </p:cNvPr>
          <p:cNvSpPr/>
          <p:nvPr/>
        </p:nvSpPr>
        <p:spPr>
          <a:xfrm>
            <a:off x="6519917" y="1420333"/>
            <a:ext cx="1338828" cy="369332"/>
          </a:xfrm>
          <a:prstGeom prst="rect">
            <a:avLst/>
          </a:prstGeom>
        </p:spPr>
        <p:txBody>
          <a:bodyPr wrap="none">
            <a:spAutoFit/>
          </a:bodyPr>
          <a:lstStyle/>
          <a:p>
            <a:r>
              <a:rPr lang="zh-TW" altLang="en-US" dirty="0"/>
              <a:t>產能數據表</a:t>
            </a:r>
          </a:p>
        </p:txBody>
      </p:sp>
      <p:pic>
        <p:nvPicPr>
          <p:cNvPr id="49" name="圖片 48">
            <a:extLst>
              <a:ext uri="{FF2B5EF4-FFF2-40B4-BE49-F238E27FC236}">
                <a16:creationId xmlns:a16="http://schemas.microsoft.com/office/drawing/2014/main" xmlns="" id="{F5D56F37-155B-4562-9C85-3D30242F492A}"/>
              </a:ext>
            </a:extLst>
          </p:cNvPr>
          <p:cNvPicPr>
            <a:picLocks noChangeAspect="1"/>
          </p:cNvPicPr>
          <p:nvPr/>
        </p:nvPicPr>
        <p:blipFill>
          <a:blip r:embed="rId3"/>
          <a:stretch>
            <a:fillRect/>
          </a:stretch>
        </p:blipFill>
        <p:spPr>
          <a:xfrm>
            <a:off x="6592329" y="1789665"/>
            <a:ext cx="3817752" cy="1898064"/>
          </a:xfrm>
          <a:prstGeom prst="rect">
            <a:avLst/>
          </a:prstGeom>
        </p:spPr>
      </p:pic>
      <p:graphicFrame>
        <p:nvGraphicFramePr>
          <p:cNvPr id="50" name="Table 2">
            <a:extLst>
              <a:ext uri="{FF2B5EF4-FFF2-40B4-BE49-F238E27FC236}">
                <a16:creationId xmlns:a16="http://schemas.microsoft.com/office/drawing/2014/main" xmlns="" id="{D3E47D25-6D99-4B43-881D-FDA424671E2E}"/>
              </a:ext>
            </a:extLst>
          </p:cNvPr>
          <p:cNvGraphicFramePr>
            <a:graphicFrameLocks noGrp="1"/>
          </p:cNvGraphicFramePr>
          <p:nvPr>
            <p:extLst>
              <p:ext uri="{D42A27DB-BD31-4B8C-83A1-F6EECF244321}">
                <p14:modId xmlns:p14="http://schemas.microsoft.com/office/powerpoint/2010/main" val="1120818415"/>
              </p:ext>
            </p:extLst>
          </p:nvPr>
        </p:nvGraphicFramePr>
        <p:xfrm>
          <a:off x="944651" y="4032897"/>
          <a:ext cx="8778770" cy="2103120"/>
        </p:xfrm>
        <a:graphic>
          <a:graphicData uri="http://schemas.openxmlformats.org/drawingml/2006/table">
            <a:tbl>
              <a:tblPr firstRow="1" bandRow="1">
                <a:tableStyleId>{5C22544A-7EE6-4342-B048-85BDC9FD1C3A}</a:tableStyleId>
              </a:tblPr>
              <a:tblGrid>
                <a:gridCol w="1125270">
                  <a:extLst>
                    <a:ext uri="{9D8B030D-6E8A-4147-A177-3AD203B41FA5}">
                      <a16:colId xmlns:a16="http://schemas.microsoft.com/office/drawing/2014/main" xmlns="" val="20000"/>
                    </a:ext>
                  </a:extLst>
                </a:gridCol>
                <a:gridCol w="1227566">
                  <a:extLst>
                    <a:ext uri="{9D8B030D-6E8A-4147-A177-3AD203B41FA5}">
                      <a16:colId xmlns:a16="http://schemas.microsoft.com/office/drawing/2014/main" xmlns="" val="20001"/>
                    </a:ext>
                  </a:extLst>
                </a:gridCol>
                <a:gridCol w="1022972">
                  <a:extLst>
                    <a:ext uri="{9D8B030D-6E8A-4147-A177-3AD203B41FA5}">
                      <a16:colId xmlns:a16="http://schemas.microsoft.com/office/drawing/2014/main" xmlns="" val="20002"/>
                    </a:ext>
                  </a:extLst>
                </a:gridCol>
                <a:gridCol w="1022972">
                  <a:extLst>
                    <a:ext uri="{9D8B030D-6E8A-4147-A177-3AD203B41FA5}">
                      <a16:colId xmlns:a16="http://schemas.microsoft.com/office/drawing/2014/main" xmlns="" val="20003"/>
                    </a:ext>
                  </a:extLst>
                </a:gridCol>
                <a:gridCol w="1509406">
                  <a:extLst>
                    <a:ext uri="{9D8B030D-6E8A-4147-A177-3AD203B41FA5}">
                      <a16:colId xmlns:a16="http://schemas.microsoft.com/office/drawing/2014/main" xmlns="" val="20004"/>
                    </a:ext>
                  </a:extLst>
                </a:gridCol>
                <a:gridCol w="1513580">
                  <a:extLst>
                    <a:ext uri="{9D8B030D-6E8A-4147-A177-3AD203B41FA5}">
                      <a16:colId xmlns:a16="http://schemas.microsoft.com/office/drawing/2014/main" xmlns="" val="20005"/>
                    </a:ext>
                  </a:extLst>
                </a:gridCol>
                <a:gridCol w="1357004">
                  <a:extLst>
                    <a:ext uri="{9D8B030D-6E8A-4147-A177-3AD203B41FA5}">
                      <a16:colId xmlns:a16="http://schemas.microsoft.com/office/drawing/2014/main" xmlns="" val="20006"/>
                    </a:ext>
                  </a:extLst>
                </a:gridCol>
              </a:tblGrid>
              <a:tr h="257936">
                <a:tc>
                  <a:txBody>
                    <a:bodyPr/>
                    <a:lstStyle/>
                    <a:p>
                      <a:pPr algn="ctr"/>
                      <a:r>
                        <a:rPr sz="1200" b="1" dirty="0" err="1">
                          <a:solidFill>
                            <a:srgbClr val="FFFFFF"/>
                          </a:solidFill>
                        </a:rPr>
                        <a:t>員工編號</a:t>
                      </a:r>
                      <a:endParaRPr sz="1200" b="1" dirty="0">
                        <a:solidFill>
                          <a:srgbClr val="FFFFFF"/>
                        </a:solidFill>
                      </a:endParaRPr>
                    </a:p>
                  </a:txBody>
                  <a:tcPr>
                    <a:solidFill>
                      <a:srgbClr val="003366"/>
                    </a:solidFill>
                  </a:tcPr>
                </a:tc>
                <a:tc>
                  <a:txBody>
                    <a:bodyPr/>
                    <a:lstStyle/>
                    <a:p>
                      <a:pPr algn="ctr"/>
                      <a:r>
                        <a:rPr sz="1200" b="1">
                          <a:solidFill>
                            <a:srgbClr val="FFFFFF"/>
                          </a:solidFill>
                        </a:rPr>
                        <a:t>姓名</a:t>
                      </a:r>
                    </a:p>
                  </a:txBody>
                  <a:tcPr>
                    <a:solidFill>
                      <a:srgbClr val="003366"/>
                    </a:solidFill>
                  </a:tcPr>
                </a:tc>
                <a:tc>
                  <a:txBody>
                    <a:bodyPr/>
                    <a:lstStyle/>
                    <a:p>
                      <a:pPr algn="ctr"/>
                      <a:r>
                        <a:rPr sz="1200" b="1">
                          <a:solidFill>
                            <a:srgbClr val="FFFFFF"/>
                          </a:solidFill>
                        </a:rPr>
                        <a:t>部門</a:t>
                      </a:r>
                    </a:p>
                  </a:txBody>
                  <a:tcPr>
                    <a:solidFill>
                      <a:srgbClr val="003366"/>
                    </a:solidFill>
                  </a:tcPr>
                </a:tc>
                <a:tc>
                  <a:txBody>
                    <a:bodyPr/>
                    <a:lstStyle/>
                    <a:p>
                      <a:pPr algn="ctr"/>
                      <a:r>
                        <a:rPr sz="1200" b="1">
                          <a:solidFill>
                            <a:srgbClr val="FFFFFF"/>
                          </a:solidFill>
                        </a:rPr>
                        <a:t>假別</a:t>
                      </a:r>
                    </a:p>
                  </a:txBody>
                  <a:tcPr>
                    <a:solidFill>
                      <a:srgbClr val="003366"/>
                    </a:solidFill>
                  </a:tcPr>
                </a:tc>
                <a:tc>
                  <a:txBody>
                    <a:bodyPr/>
                    <a:lstStyle/>
                    <a:p>
                      <a:pPr algn="ctr"/>
                      <a:r>
                        <a:rPr sz="1200" b="1" dirty="0" err="1">
                          <a:solidFill>
                            <a:srgbClr val="FFFFFF"/>
                          </a:solidFill>
                        </a:rPr>
                        <a:t>開始日</a:t>
                      </a:r>
                      <a:endParaRPr sz="1200" b="1" dirty="0">
                        <a:solidFill>
                          <a:srgbClr val="FFFFFF"/>
                        </a:solidFill>
                      </a:endParaRPr>
                    </a:p>
                  </a:txBody>
                  <a:tcPr>
                    <a:solidFill>
                      <a:srgbClr val="003366"/>
                    </a:solidFill>
                  </a:tcPr>
                </a:tc>
                <a:tc>
                  <a:txBody>
                    <a:bodyPr/>
                    <a:lstStyle/>
                    <a:p>
                      <a:pPr algn="ctr"/>
                      <a:r>
                        <a:rPr sz="1200" b="1" dirty="0" err="1">
                          <a:solidFill>
                            <a:srgbClr val="FFFFFF"/>
                          </a:solidFill>
                        </a:rPr>
                        <a:t>結束日</a:t>
                      </a:r>
                      <a:endParaRPr sz="1200" b="1" dirty="0">
                        <a:solidFill>
                          <a:srgbClr val="FFFFFF"/>
                        </a:solidFill>
                      </a:endParaRPr>
                    </a:p>
                  </a:txBody>
                  <a:tcPr>
                    <a:solidFill>
                      <a:srgbClr val="003366"/>
                    </a:solidFill>
                  </a:tcPr>
                </a:tc>
                <a:tc>
                  <a:txBody>
                    <a:bodyPr/>
                    <a:lstStyle/>
                    <a:p>
                      <a:pPr algn="ctr"/>
                      <a:r>
                        <a:rPr sz="1200" b="1">
                          <a:solidFill>
                            <a:srgbClr val="FFFFFF"/>
                          </a:solidFill>
                        </a:rPr>
                        <a:t>狀態</a:t>
                      </a:r>
                    </a:p>
                  </a:txBody>
                  <a:tcPr>
                    <a:solidFill>
                      <a:srgbClr val="003366"/>
                    </a:solidFill>
                  </a:tcPr>
                </a:tc>
                <a:extLst>
                  <a:ext uri="{0D108BD9-81ED-4DB2-BD59-A6C34878D82A}">
                    <a16:rowId xmlns:a16="http://schemas.microsoft.com/office/drawing/2014/main" xmlns="" val="10000"/>
                  </a:ext>
                </a:extLst>
              </a:tr>
              <a:tr h="257936">
                <a:tc>
                  <a:txBody>
                    <a:bodyPr/>
                    <a:lstStyle/>
                    <a:p>
                      <a:pPr algn="ctr"/>
                      <a:r>
                        <a:t>0001</a:t>
                      </a:r>
                    </a:p>
                  </a:txBody>
                  <a:tcPr/>
                </a:tc>
                <a:tc>
                  <a:txBody>
                    <a:bodyPr/>
                    <a:lstStyle/>
                    <a:p>
                      <a:pPr algn="ctr"/>
                      <a:r>
                        <a:t>吳建宏</a:t>
                      </a:r>
                    </a:p>
                  </a:txBody>
                  <a:tcPr/>
                </a:tc>
                <a:tc>
                  <a:txBody>
                    <a:bodyPr/>
                    <a:lstStyle/>
                    <a:p>
                      <a:pPr algn="ctr"/>
                      <a:r>
                        <a:rPr dirty="0"/>
                        <a:t>HR</a:t>
                      </a:r>
                    </a:p>
                  </a:txBody>
                  <a:tcPr/>
                </a:tc>
                <a:tc>
                  <a:txBody>
                    <a:bodyPr/>
                    <a:lstStyle/>
                    <a:p>
                      <a:pPr algn="ctr"/>
                      <a:r>
                        <a:t>病假</a:t>
                      </a:r>
                    </a:p>
                  </a:txBody>
                  <a:tcPr/>
                </a:tc>
                <a:tc>
                  <a:txBody>
                    <a:bodyPr/>
                    <a:lstStyle/>
                    <a:p>
                      <a:pPr algn="ctr"/>
                      <a:r>
                        <a:rPr dirty="0"/>
                        <a:t>2025/06/01</a:t>
                      </a:r>
                    </a:p>
                  </a:txBody>
                  <a:tcPr/>
                </a:tc>
                <a:tc>
                  <a:txBody>
                    <a:bodyPr/>
                    <a:lstStyle/>
                    <a:p>
                      <a:pPr algn="ctr"/>
                      <a:r>
                        <a:rPr dirty="0"/>
                        <a:t>2025/06/03</a:t>
                      </a:r>
                    </a:p>
                  </a:txBody>
                  <a:tcPr/>
                </a:tc>
                <a:tc>
                  <a:txBody>
                    <a:bodyPr/>
                    <a:lstStyle/>
                    <a:p>
                      <a:pPr algn="ctr"/>
                      <a:r>
                        <a:t>已核准</a:t>
                      </a:r>
                    </a:p>
                  </a:txBody>
                  <a:tcPr/>
                </a:tc>
                <a:extLst>
                  <a:ext uri="{0D108BD9-81ED-4DB2-BD59-A6C34878D82A}">
                    <a16:rowId xmlns:a16="http://schemas.microsoft.com/office/drawing/2014/main" xmlns="" val="10001"/>
                  </a:ext>
                </a:extLst>
              </a:tr>
              <a:tr h="257936">
                <a:tc>
                  <a:txBody>
                    <a:bodyPr/>
                    <a:lstStyle/>
                    <a:p>
                      <a:pPr algn="ctr"/>
                      <a:r>
                        <a:t>0002</a:t>
                      </a:r>
                    </a:p>
                  </a:txBody>
                  <a:tcPr/>
                </a:tc>
                <a:tc>
                  <a:txBody>
                    <a:bodyPr/>
                    <a:lstStyle/>
                    <a:p>
                      <a:pPr algn="ctr"/>
                      <a:r>
                        <a:t>張雅婷</a:t>
                      </a:r>
                    </a:p>
                  </a:txBody>
                  <a:tcPr/>
                </a:tc>
                <a:tc>
                  <a:txBody>
                    <a:bodyPr/>
                    <a:lstStyle/>
                    <a:p>
                      <a:pPr algn="ctr"/>
                      <a:r>
                        <a:t>行銷</a:t>
                      </a:r>
                    </a:p>
                  </a:txBody>
                  <a:tcPr/>
                </a:tc>
                <a:tc>
                  <a:txBody>
                    <a:bodyPr/>
                    <a:lstStyle/>
                    <a:p>
                      <a:pPr algn="ctr"/>
                      <a:r>
                        <a:t>特休</a:t>
                      </a:r>
                    </a:p>
                  </a:txBody>
                  <a:tcPr/>
                </a:tc>
                <a:tc>
                  <a:txBody>
                    <a:bodyPr/>
                    <a:lstStyle/>
                    <a:p>
                      <a:pPr algn="ctr"/>
                      <a:r>
                        <a:rPr dirty="0"/>
                        <a:t>2025/06/04</a:t>
                      </a:r>
                    </a:p>
                  </a:txBody>
                  <a:tcPr/>
                </a:tc>
                <a:tc>
                  <a:txBody>
                    <a:bodyPr/>
                    <a:lstStyle/>
                    <a:p>
                      <a:pPr algn="ctr"/>
                      <a:r>
                        <a:t>2025/06/05</a:t>
                      </a:r>
                    </a:p>
                  </a:txBody>
                  <a:tcPr/>
                </a:tc>
                <a:tc>
                  <a:txBody>
                    <a:bodyPr/>
                    <a:lstStyle/>
                    <a:p>
                      <a:pPr algn="ctr"/>
                      <a:r>
                        <a:t>審核中</a:t>
                      </a:r>
                    </a:p>
                  </a:txBody>
                  <a:tcPr/>
                </a:tc>
                <a:extLst>
                  <a:ext uri="{0D108BD9-81ED-4DB2-BD59-A6C34878D82A}">
                    <a16:rowId xmlns:a16="http://schemas.microsoft.com/office/drawing/2014/main" xmlns="" val="10002"/>
                  </a:ext>
                </a:extLst>
              </a:tr>
              <a:tr h="257936">
                <a:tc>
                  <a:txBody>
                    <a:bodyPr/>
                    <a:lstStyle/>
                    <a:p>
                      <a:pPr algn="ctr"/>
                      <a:r>
                        <a:t>0003</a:t>
                      </a:r>
                    </a:p>
                  </a:txBody>
                  <a:tcPr/>
                </a:tc>
                <a:tc>
                  <a:txBody>
                    <a:bodyPr/>
                    <a:lstStyle/>
                    <a:p>
                      <a:pPr algn="ctr"/>
                      <a:r>
                        <a:t>陳冠廷</a:t>
                      </a:r>
                    </a:p>
                  </a:txBody>
                  <a:tcPr/>
                </a:tc>
                <a:tc>
                  <a:txBody>
                    <a:bodyPr/>
                    <a:lstStyle/>
                    <a:p>
                      <a:pPr algn="ctr"/>
                      <a:r>
                        <a:t>IT</a:t>
                      </a:r>
                    </a:p>
                  </a:txBody>
                  <a:tcPr/>
                </a:tc>
                <a:tc>
                  <a:txBody>
                    <a:bodyPr/>
                    <a:lstStyle/>
                    <a:p>
                      <a:pPr algn="ctr"/>
                      <a:r>
                        <a:t>事假</a:t>
                      </a:r>
                    </a:p>
                  </a:txBody>
                  <a:tcPr/>
                </a:tc>
                <a:tc>
                  <a:txBody>
                    <a:bodyPr/>
                    <a:lstStyle/>
                    <a:p>
                      <a:pPr algn="ctr"/>
                      <a:r>
                        <a:rPr dirty="0"/>
                        <a:t>2025/06/02</a:t>
                      </a:r>
                    </a:p>
                  </a:txBody>
                  <a:tcPr/>
                </a:tc>
                <a:tc>
                  <a:txBody>
                    <a:bodyPr/>
                    <a:lstStyle/>
                    <a:p>
                      <a:pPr algn="ctr"/>
                      <a:r>
                        <a:t>2025/06/02</a:t>
                      </a:r>
                    </a:p>
                  </a:txBody>
                  <a:tcPr/>
                </a:tc>
                <a:tc>
                  <a:txBody>
                    <a:bodyPr/>
                    <a:lstStyle/>
                    <a:p>
                      <a:pPr algn="ctr"/>
                      <a:r>
                        <a:t>已駁回</a:t>
                      </a:r>
                    </a:p>
                  </a:txBody>
                  <a:tcPr/>
                </a:tc>
                <a:extLst>
                  <a:ext uri="{0D108BD9-81ED-4DB2-BD59-A6C34878D82A}">
                    <a16:rowId xmlns:a16="http://schemas.microsoft.com/office/drawing/2014/main" xmlns="" val="10003"/>
                  </a:ext>
                </a:extLst>
              </a:tr>
              <a:tr h="257936">
                <a:tc>
                  <a:txBody>
                    <a:bodyPr/>
                    <a:lstStyle/>
                    <a:p>
                      <a:pPr algn="ctr"/>
                      <a:r>
                        <a:t>0004</a:t>
                      </a:r>
                    </a:p>
                  </a:txBody>
                  <a:tcPr/>
                </a:tc>
                <a:tc>
                  <a:txBody>
                    <a:bodyPr/>
                    <a:lstStyle/>
                    <a:p>
                      <a:pPr algn="ctr"/>
                      <a:r>
                        <a:t>李珮甄</a:t>
                      </a:r>
                    </a:p>
                  </a:txBody>
                  <a:tcPr/>
                </a:tc>
                <a:tc>
                  <a:txBody>
                    <a:bodyPr/>
                    <a:lstStyle/>
                    <a:p>
                      <a:pPr algn="ctr"/>
                      <a:r>
                        <a:t>業務</a:t>
                      </a:r>
                    </a:p>
                  </a:txBody>
                  <a:tcPr/>
                </a:tc>
                <a:tc>
                  <a:txBody>
                    <a:bodyPr/>
                    <a:lstStyle/>
                    <a:p>
                      <a:pPr algn="ctr"/>
                      <a:r>
                        <a:t>婚假</a:t>
                      </a:r>
                    </a:p>
                  </a:txBody>
                  <a:tcPr/>
                </a:tc>
                <a:tc>
                  <a:txBody>
                    <a:bodyPr/>
                    <a:lstStyle/>
                    <a:p>
                      <a:pPr algn="ctr"/>
                      <a:r>
                        <a:t>2025/06/10</a:t>
                      </a:r>
                    </a:p>
                  </a:txBody>
                  <a:tcPr/>
                </a:tc>
                <a:tc>
                  <a:txBody>
                    <a:bodyPr/>
                    <a:lstStyle/>
                    <a:p>
                      <a:pPr algn="ctr"/>
                      <a:r>
                        <a:t>2025/06/12</a:t>
                      </a:r>
                    </a:p>
                  </a:txBody>
                  <a:tcPr/>
                </a:tc>
                <a:tc>
                  <a:txBody>
                    <a:bodyPr/>
                    <a:lstStyle/>
                    <a:p>
                      <a:pPr algn="ctr"/>
                      <a:r>
                        <a:rPr dirty="0" err="1"/>
                        <a:t>已核准</a:t>
                      </a:r>
                      <a:endParaRPr dirty="0"/>
                    </a:p>
                  </a:txBody>
                  <a:tcPr/>
                </a:tc>
                <a:extLst>
                  <a:ext uri="{0D108BD9-81ED-4DB2-BD59-A6C34878D82A}">
                    <a16:rowId xmlns:a16="http://schemas.microsoft.com/office/drawing/2014/main" xmlns="" val="10004"/>
                  </a:ext>
                </a:extLst>
              </a:tr>
              <a:tr h="257936">
                <a:tc>
                  <a:txBody>
                    <a:bodyPr/>
                    <a:lstStyle/>
                    <a:p>
                      <a:pPr algn="ctr"/>
                      <a:r>
                        <a:t>0005</a:t>
                      </a:r>
                    </a:p>
                  </a:txBody>
                  <a:tcPr/>
                </a:tc>
                <a:tc>
                  <a:txBody>
                    <a:bodyPr/>
                    <a:lstStyle/>
                    <a:p>
                      <a:pPr algn="ctr"/>
                      <a:r>
                        <a:t>王志明</a:t>
                      </a:r>
                    </a:p>
                  </a:txBody>
                  <a:tcPr/>
                </a:tc>
                <a:tc>
                  <a:txBody>
                    <a:bodyPr/>
                    <a:lstStyle/>
                    <a:p>
                      <a:pPr algn="ctr"/>
                      <a:r>
                        <a:t>客服</a:t>
                      </a:r>
                    </a:p>
                  </a:txBody>
                  <a:tcPr/>
                </a:tc>
                <a:tc>
                  <a:txBody>
                    <a:bodyPr/>
                    <a:lstStyle/>
                    <a:p>
                      <a:pPr algn="ctr"/>
                      <a:r>
                        <a:t>產假</a:t>
                      </a:r>
                    </a:p>
                  </a:txBody>
                  <a:tcPr/>
                </a:tc>
                <a:tc>
                  <a:txBody>
                    <a:bodyPr/>
                    <a:lstStyle/>
                    <a:p>
                      <a:pPr algn="ctr"/>
                      <a:r>
                        <a:t>2025/06/15</a:t>
                      </a:r>
                    </a:p>
                  </a:txBody>
                  <a:tcPr/>
                </a:tc>
                <a:tc>
                  <a:txBody>
                    <a:bodyPr/>
                    <a:lstStyle/>
                    <a:p>
                      <a:pPr algn="ctr"/>
                      <a:r>
                        <a:t>2025/06/30</a:t>
                      </a:r>
                    </a:p>
                  </a:txBody>
                  <a:tcPr/>
                </a:tc>
                <a:tc>
                  <a:txBody>
                    <a:bodyPr/>
                    <a:lstStyle/>
                    <a:p>
                      <a:pPr algn="ctr"/>
                      <a:r>
                        <a:rPr dirty="0" err="1"/>
                        <a:t>已核准</a:t>
                      </a:r>
                      <a:endParaRPr dirty="0"/>
                    </a:p>
                  </a:txBody>
                  <a:tcPr/>
                </a:tc>
                <a:extLst>
                  <a:ext uri="{0D108BD9-81ED-4DB2-BD59-A6C34878D82A}">
                    <a16:rowId xmlns:a16="http://schemas.microsoft.com/office/drawing/2014/main" xmlns="" val="10005"/>
                  </a:ext>
                </a:extLst>
              </a:tr>
            </a:tbl>
          </a:graphicData>
        </a:graphic>
      </p:graphicFrame>
      <p:sp>
        <p:nvSpPr>
          <p:cNvPr id="51" name="矩形 50">
            <a:extLst>
              <a:ext uri="{FF2B5EF4-FFF2-40B4-BE49-F238E27FC236}">
                <a16:creationId xmlns:a16="http://schemas.microsoft.com/office/drawing/2014/main" xmlns="" id="{988B1B96-A835-4508-9328-3CD2EF6FDA19}"/>
              </a:ext>
            </a:extLst>
          </p:cNvPr>
          <p:cNvSpPr/>
          <p:nvPr/>
        </p:nvSpPr>
        <p:spPr>
          <a:xfrm>
            <a:off x="827584" y="1566214"/>
            <a:ext cx="1338828" cy="369332"/>
          </a:xfrm>
          <a:prstGeom prst="rect">
            <a:avLst/>
          </a:prstGeom>
        </p:spPr>
        <p:txBody>
          <a:bodyPr wrap="none">
            <a:spAutoFit/>
          </a:bodyPr>
          <a:lstStyle/>
          <a:p>
            <a:r>
              <a:rPr lang="zh-TW" altLang="en-US" dirty="0"/>
              <a:t>技能矩陣表</a:t>
            </a:r>
          </a:p>
        </p:txBody>
      </p:sp>
    </p:spTree>
    <p:extLst>
      <p:ext uri="{BB962C8B-B14F-4D97-AF65-F5344CB8AC3E}">
        <p14:creationId xmlns:p14="http://schemas.microsoft.com/office/powerpoint/2010/main" val="16946222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06381AD-4C2B-4745-99B1-0BBCE6131A71}"/>
              </a:ext>
            </a:extLst>
          </p:cNvPr>
          <p:cNvSpPr>
            <a:spLocks noGrp="1"/>
          </p:cNvSpPr>
          <p:nvPr>
            <p:ph type="body" sz="quarter" idx="10"/>
          </p:nvPr>
        </p:nvSpPr>
        <p:spPr>
          <a:prstGeom prst="rect">
            <a:avLst/>
          </a:prstGeom>
        </p:spPr>
        <p:txBody>
          <a:bodyPr/>
          <a:lstStyle/>
          <a:p>
            <a:r>
              <a:rPr lang="zh-TW" altLang="en-US" dirty="0"/>
              <a:t>工廠內能導入 </a:t>
            </a:r>
            <a:r>
              <a:rPr lang="en-US" altLang="zh-TW" dirty="0"/>
              <a:t>AI </a:t>
            </a:r>
            <a:r>
              <a:rPr lang="zh-TW" altLang="en-US" dirty="0"/>
              <a:t>的系統與應用面</a:t>
            </a:r>
            <a:endParaRPr lang="en-US" altLang="zh-TW" dirty="0"/>
          </a:p>
        </p:txBody>
      </p:sp>
      <p:sp>
        <p:nvSpPr>
          <p:cNvPr id="39" name="Arc 38">
            <a:extLst>
              <a:ext uri="{FF2B5EF4-FFF2-40B4-BE49-F238E27FC236}">
                <a16:creationId xmlns:a16="http://schemas.microsoft.com/office/drawing/2014/main" xmlns="" id="{7E0A2826-8662-4C5F-8ECD-9228A0FA4B39}"/>
              </a:ext>
            </a:extLst>
          </p:cNvPr>
          <p:cNvSpPr/>
          <p:nvPr/>
        </p:nvSpPr>
        <p:spPr>
          <a:xfrm flipH="1">
            <a:off x="7470647" y="1522871"/>
            <a:ext cx="3970151" cy="3970151"/>
          </a:xfrm>
          <a:prstGeom prst="arc">
            <a:avLst>
              <a:gd name="adj1" fmla="val 14119849"/>
              <a:gd name="adj2" fmla="val 8255374"/>
            </a:avLst>
          </a:prstGeom>
          <a:ln w="53975">
            <a:gradFill>
              <a:gsLst>
                <a:gs pos="82000">
                  <a:srgbClr val="D9D9D9"/>
                </a:gs>
                <a:gs pos="0">
                  <a:schemeClr val="bg1">
                    <a:lumMod val="85000"/>
                    <a:alpha val="0"/>
                  </a:schemeClr>
                </a:gs>
                <a:gs pos="20000">
                  <a:schemeClr val="bg1">
                    <a:lumMod val="85000"/>
                  </a:schemeClr>
                </a:gs>
                <a:gs pos="100000">
                  <a:schemeClr val="bg1">
                    <a:lumMod val="85000"/>
                    <a:alpha val="0"/>
                  </a:schemeClr>
                </a:gs>
              </a:gsLst>
              <a:lin ang="5400000" scaled="0"/>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700"/>
          </a:p>
        </p:txBody>
      </p:sp>
      <p:sp>
        <p:nvSpPr>
          <p:cNvPr id="4" name="Oval 3">
            <a:extLst>
              <a:ext uri="{FF2B5EF4-FFF2-40B4-BE49-F238E27FC236}">
                <a16:creationId xmlns:a16="http://schemas.microsoft.com/office/drawing/2014/main" xmlns="" id="{C6150010-A241-40AE-B693-6CCF2FC60A07}"/>
              </a:ext>
            </a:extLst>
          </p:cNvPr>
          <p:cNvSpPr/>
          <p:nvPr/>
        </p:nvSpPr>
        <p:spPr>
          <a:xfrm flipH="1">
            <a:off x="9075130" y="1435056"/>
            <a:ext cx="216118" cy="21611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5" name="Oval 4">
            <a:extLst>
              <a:ext uri="{FF2B5EF4-FFF2-40B4-BE49-F238E27FC236}">
                <a16:creationId xmlns:a16="http://schemas.microsoft.com/office/drawing/2014/main" xmlns="" id="{297161C5-F4E8-4DC9-8CE1-BC5029AB46B7}"/>
              </a:ext>
            </a:extLst>
          </p:cNvPr>
          <p:cNvSpPr/>
          <p:nvPr/>
        </p:nvSpPr>
        <p:spPr>
          <a:xfrm flipH="1">
            <a:off x="6814635" y="1291965"/>
            <a:ext cx="549613" cy="54961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lumMod val="75000"/>
                  <a:lumOff val="25000"/>
                </a:schemeClr>
              </a:solidFill>
            </a:endParaRPr>
          </a:p>
        </p:txBody>
      </p:sp>
      <p:grpSp>
        <p:nvGrpSpPr>
          <p:cNvPr id="6" name="Group 5">
            <a:extLst>
              <a:ext uri="{FF2B5EF4-FFF2-40B4-BE49-F238E27FC236}">
                <a16:creationId xmlns:a16="http://schemas.microsoft.com/office/drawing/2014/main" xmlns="" id="{7558286B-5527-4B35-AD4F-3B7BF4A5A272}"/>
              </a:ext>
            </a:extLst>
          </p:cNvPr>
          <p:cNvGrpSpPr/>
          <p:nvPr/>
        </p:nvGrpSpPr>
        <p:grpSpPr>
          <a:xfrm flipH="1">
            <a:off x="2038406" y="1208679"/>
            <a:ext cx="4616541" cy="738664"/>
            <a:chOff x="4716014" y="1639851"/>
            <a:chExt cx="3888435" cy="738344"/>
          </a:xfrm>
        </p:grpSpPr>
        <p:sp>
          <p:nvSpPr>
            <p:cNvPr id="7" name="TextBox 6">
              <a:extLst>
                <a:ext uri="{FF2B5EF4-FFF2-40B4-BE49-F238E27FC236}">
                  <a16:creationId xmlns:a16="http://schemas.microsoft.com/office/drawing/2014/main" xmlns="" id="{C3AFE997-4902-4F36-8E03-42657E90924A}"/>
                </a:ext>
              </a:extLst>
            </p:cNvPr>
            <p:cNvSpPr txBox="1"/>
            <p:nvPr/>
          </p:nvSpPr>
          <p:spPr>
            <a:xfrm>
              <a:off x="4725092" y="1916730"/>
              <a:ext cx="3879357" cy="461465"/>
            </a:xfrm>
            <a:prstGeom prst="rect">
              <a:avLst/>
            </a:prstGeom>
            <a:noFill/>
          </p:spPr>
          <p:txBody>
            <a:bodyPr wrap="square" rtlCol="0">
              <a:spAutoFit/>
            </a:bodyPr>
            <a:lstStyle/>
            <a:p>
              <a:r>
                <a:rPr lang="zh-TW" altLang="en-US" sz="1200" dirty="0"/>
                <a:t>智慧排班</a:t>
              </a:r>
              <a:r>
                <a:rPr lang="zh-TW" altLang="en-US" sz="1200" dirty="0" smtClean="0"/>
                <a:t>系統、</a:t>
              </a:r>
              <a:r>
                <a:rPr lang="zh-TW" altLang="en-US" sz="1200" dirty="0"/>
                <a:t>技能矩陣學習推薦、異常行為偵測（安全）</a:t>
              </a:r>
            </a:p>
            <a:p>
              <a:endParaRPr lang="ko-KR" altLang="en-US" sz="1200" dirty="0">
                <a:solidFill>
                  <a:schemeClr val="tx1">
                    <a:lumMod val="75000"/>
                    <a:lumOff val="25000"/>
                  </a:schemeClr>
                </a:solidFill>
              </a:endParaRPr>
            </a:p>
          </p:txBody>
        </p:sp>
        <p:sp>
          <p:nvSpPr>
            <p:cNvPr id="8" name="TextBox 7">
              <a:extLst>
                <a:ext uri="{FF2B5EF4-FFF2-40B4-BE49-F238E27FC236}">
                  <a16:creationId xmlns:a16="http://schemas.microsoft.com/office/drawing/2014/main" xmlns="" id="{D05B7BB3-476B-4EFA-8B0B-AB3B5B24BC30}"/>
                </a:ext>
              </a:extLst>
            </p:cNvPr>
            <p:cNvSpPr txBox="1"/>
            <p:nvPr/>
          </p:nvSpPr>
          <p:spPr>
            <a:xfrm>
              <a:off x="4716014" y="1639851"/>
              <a:ext cx="3888433" cy="276879"/>
            </a:xfrm>
            <a:prstGeom prst="rect">
              <a:avLst/>
            </a:prstGeom>
            <a:noFill/>
          </p:spPr>
          <p:txBody>
            <a:bodyPr wrap="square" rtlCol="0">
              <a:spAutoFit/>
            </a:bodyPr>
            <a:lstStyle/>
            <a:p>
              <a:r>
                <a:rPr lang="zh-TW" altLang="en-US" sz="1200" b="1" dirty="0">
                  <a:solidFill>
                    <a:schemeClr val="tx1">
                      <a:lumMod val="75000"/>
                      <a:lumOff val="25000"/>
                    </a:schemeClr>
                  </a:solidFill>
                </a:rPr>
                <a:t>人（</a:t>
              </a:r>
              <a:r>
                <a:rPr lang="en-US" altLang="zh-TW" sz="1200" b="1" dirty="0">
                  <a:solidFill>
                    <a:schemeClr val="tx1">
                      <a:lumMod val="75000"/>
                      <a:lumOff val="25000"/>
                    </a:schemeClr>
                  </a:solidFill>
                </a:rPr>
                <a:t>Man</a:t>
              </a:r>
              <a:r>
                <a:rPr lang="zh-TW" altLang="en-US" sz="1200" b="1" dirty="0">
                  <a:solidFill>
                    <a:schemeClr val="tx1">
                      <a:lumMod val="75000"/>
                      <a:lumOff val="25000"/>
                    </a:schemeClr>
                  </a:solidFill>
                </a:rPr>
                <a:t>）</a:t>
              </a:r>
              <a:endParaRPr lang="ko-KR" altLang="en-US" sz="1200" b="1" dirty="0">
                <a:solidFill>
                  <a:schemeClr val="tx1">
                    <a:lumMod val="75000"/>
                    <a:lumOff val="25000"/>
                  </a:schemeClr>
                </a:solidFill>
              </a:endParaRPr>
            </a:p>
          </p:txBody>
        </p:sp>
      </p:grpSp>
      <p:sp>
        <p:nvSpPr>
          <p:cNvPr id="9" name="Oval 8">
            <a:extLst>
              <a:ext uri="{FF2B5EF4-FFF2-40B4-BE49-F238E27FC236}">
                <a16:creationId xmlns:a16="http://schemas.microsoft.com/office/drawing/2014/main" xmlns="" id="{10779195-C1F9-46F6-BBB0-AC6619C7A224}"/>
              </a:ext>
            </a:extLst>
          </p:cNvPr>
          <p:cNvSpPr/>
          <p:nvPr/>
        </p:nvSpPr>
        <p:spPr>
          <a:xfrm flipH="1">
            <a:off x="5449908" y="2891991"/>
            <a:ext cx="549613" cy="5496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lumMod val="75000"/>
                  <a:lumOff val="25000"/>
                </a:schemeClr>
              </a:solidFill>
            </a:endParaRPr>
          </a:p>
        </p:txBody>
      </p:sp>
      <p:grpSp>
        <p:nvGrpSpPr>
          <p:cNvPr id="10" name="Group 9">
            <a:extLst>
              <a:ext uri="{FF2B5EF4-FFF2-40B4-BE49-F238E27FC236}">
                <a16:creationId xmlns:a16="http://schemas.microsoft.com/office/drawing/2014/main" xmlns="" id="{D8D1AA95-7312-45E3-9BAB-AD22F1DECD51}"/>
              </a:ext>
            </a:extLst>
          </p:cNvPr>
          <p:cNvGrpSpPr/>
          <p:nvPr/>
        </p:nvGrpSpPr>
        <p:grpSpPr>
          <a:xfrm flipH="1">
            <a:off x="673680" y="2808708"/>
            <a:ext cx="4616540" cy="483803"/>
            <a:chOff x="4716014" y="1639851"/>
            <a:chExt cx="3888434" cy="483593"/>
          </a:xfrm>
        </p:grpSpPr>
        <p:sp>
          <p:nvSpPr>
            <p:cNvPr id="11" name="TextBox 10">
              <a:extLst>
                <a:ext uri="{FF2B5EF4-FFF2-40B4-BE49-F238E27FC236}">
                  <a16:creationId xmlns:a16="http://schemas.microsoft.com/office/drawing/2014/main" xmlns="" id="{E81441A5-7011-4D83-A376-C8A5081ABF37}"/>
                </a:ext>
              </a:extLst>
            </p:cNvPr>
            <p:cNvSpPr txBox="1"/>
            <p:nvPr/>
          </p:nvSpPr>
          <p:spPr>
            <a:xfrm>
              <a:off x="4716015" y="1846565"/>
              <a:ext cx="3888433" cy="276879"/>
            </a:xfrm>
            <a:prstGeom prst="rect">
              <a:avLst/>
            </a:prstGeom>
            <a:noFill/>
          </p:spPr>
          <p:txBody>
            <a:bodyPr wrap="square" rtlCol="0">
              <a:spAutoFit/>
            </a:bodyPr>
            <a:lstStyle/>
            <a:p>
              <a:r>
                <a:rPr lang="zh-TW" altLang="en-US" sz="1200" dirty="0">
                  <a:solidFill>
                    <a:schemeClr val="tx1">
                      <a:lumMod val="75000"/>
                      <a:lumOff val="25000"/>
                    </a:schemeClr>
                  </a:solidFill>
                </a:rPr>
                <a:t>物料需求預測（</a:t>
              </a:r>
              <a:r>
                <a:rPr lang="en-US" altLang="zh-TW" sz="1200" dirty="0">
                  <a:solidFill>
                    <a:schemeClr val="tx1">
                      <a:lumMod val="75000"/>
                      <a:lumOff val="25000"/>
                    </a:schemeClr>
                  </a:solidFill>
                </a:rPr>
                <a:t>MRP</a:t>
              </a:r>
              <a:r>
                <a:rPr lang="zh-TW" altLang="en-US" sz="1200" dirty="0">
                  <a:solidFill>
                    <a:schemeClr val="tx1">
                      <a:lumMod val="75000"/>
                      <a:lumOff val="25000"/>
                    </a:schemeClr>
                  </a:solidFill>
                </a:rPr>
                <a:t>強化）、來料品質判別、智慧倉儲系統</a:t>
              </a:r>
              <a:endParaRPr lang="ko-KR" altLang="en-US" sz="1200" dirty="0">
                <a:solidFill>
                  <a:schemeClr val="tx1">
                    <a:lumMod val="75000"/>
                    <a:lumOff val="25000"/>
                  </a:schemeClr>
                </a:solidFill>
              </a:endParaRPr>
            </a:p>
          </p:txBody>
        </p:sp>
        <p:sp>
          <p:nvSpPr>
            <p:cNvPr id="12" name="TextBox 11">
              <a:extLst>
                <a:ext uri="{FF2B5EF4-FFF2-40B4-BE49-F238E27FC236}">
                  <a16:creationId xmlns:a16="http://schemas.microsoft.com/office/drawing/2014/main" xmlns="" id="{ABF536FA-07F3-43D4-8A4B-02E511A7BDE5}"/>
                </a:ext>
              </a:extLst>
            </p:cNvPr>
            <p:cNvSpPr txBox="1"/>
            <p:nvPr/>
          </p:nvSpPr>
          <p:spPr>
            <a:xfrm>
              <a:off x="4716014" y="1639851"/>
              <a:ext cx="3888433" cy="276879"/>
            </a:xfrm>
            <a:prstGeom prst="rect">
              <a:avLst/>
            </a:prstGeom>
            <a:noFill/>
          </p:spPr>
          <p:txBody>
            <a:bodyPr wrap="square" rtlCol="0">
              <a:spAutoFit/>
            </a:bodyPr>
            <a:lstStyle/>
            <a:p>
              <a:r>
                <a:rPr lang="zh-TW" altLang="en-US" sz="1200" b="1" dirty="0">
                  <a:solidFill>
                    <a:schemeClr val="tx1">
                      <a:lumMod val="75000"/>
                      <a:lumOff val="25000"/>
                    </a:schemeClr>
                  </a:solidFill>
                </a:rPr>
                <a:t>料（</a:t>
              </a:r>
              <a:r>
                <a:rPr lang="en-US" altLang="zh-TW" sz="1200" b="1" dirty="0">
                  <a:solidFill>
                    <a:schemeClr val="tx1">
                      <a:lumMod val="75000"/>
                      <a:lumOff val="25000"/>
                    </a:schemeClr>
                  </a:solidFill>
                </a:rPr>
                <a:t>Material</a:t>
              </a:r>
              <a:r>
                <a:rPr lang="zh-TW" altLang="en-US" sz="1200" b="1" dirty="0">
                  <a:solidFill>
                    <a:schemeClr val="tx1">
                      <a:lumMod val="75000"/>
                      <a:lumOff val="25000"/>
                    </a:schemeClr>
                  </a:solidFill>
                </a:rPr>
                <a:t>）</a:t>
              </a:r>
              <a:endParaRPr lang="ko-KR" altLang="en-US" sz="1200" b="1" dirty="0">
                <a:solidFill>
                  <a:schemeClr val="tx1">
                    <a:lumMod val="75000"/>
                    <a:lumOff val="25000"/>
                  </a:schemeClr>
                </a:solidFill>
              </a:endParaRPr>
            </a:p>
          </p:txBody>
        </p:sp>
      </p:grpSp>
      <p:sp>
        <p:nvSpPr>
          <p:cNvPr id="13" name="Oval 12">
            <a:extLst>
              <a:ext uri="{FF2B5EF4-FFF2-40B4-BE49-F238E27FC236}">
                <a16:creationId xmlns:a16="http://schemas.microsoft.com/office/drawing/2014/main" xmlns="" id="{476F4CD0-08EC-4375-826C-A9E7EA1B4C50}"/>
              </a:ext>
            </a:extLst>
          </p:cNvPr>
          <p:cNvSpPr/>
          <p:nvPr/>
        </p:nvSpPr>
        <p:spPr>
          <a:xfrm flipH="1">
            <a:off x="5711642" y="4537737"/>
            <a:ext cx="549613" cy="5496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lumMod val="75000"/>
                  <a:lumOff val="25000"/>
                </a:schemeClr>
              </a:solidFill>
            </a:endParaRPr>
          </a:p>
        </p:txBody>
      </p:sp>
      <p:grpSp>
        <p:nvGrpSpPr>
          <p:cNvPr id="14" name="Group 13">
            <a:extLst>
              <a:ext uri="{FF2B5EF4-FFF2-40B4-BE49-F238E27FC236}">
                <a16:creationId xmlns:a16="http://schemas.microsoft.com/office/drawing/2014/main" xmlns="" id="{66E82848-E953-43E9-B41C-AB3AF8D57E71}"/>
              </a:ext>
            </a:extLst>
          </p:cNvPr>
          <p:cNvGrpSpPr/>
          <p:nvPr/>
        </p:nvGrpSpPr>
        <p:grpSpPr>
          <a:xfrm flipH="1">
            <a:off x="935414" y="4454453"/>
            <a:ext cx="4616540" cy="483803"/>
            <a:chOff x="4716014" y="1639851"/>
            <a:chExt cx="3888434" cy="483593"/>
          </a:xfrm>
        </p:grpSpPr>
        <p:sp>
          <p:nvSpPr>
            <p:cNvPr id="15" name="TextBox 14">
              <a:extLst>
                <a:ext uri="{FF2B5EF4-FFF2-40B4-BE49-F238E27FC236}">
                  <a16:creationId xmlns:a16="http://schemas.microsoft.com/office/drawing/2014/main" xmlns="" id="{534881C3-911F-441A-8CDE-1DE53AF12B3D}"/>
                </a:ext>
              </a:extLst>
            </p:cNvPr>
            <p:cNvSpPr txBox="1"/>
            <p:nvPr/>
          </p:nvSpPr>
          <p:spPr>
            <a:xfrm>
              <a:off x="4716015" y="1846565"/>
              <a:ext cx="3888433" cy="276879"/>
            </a:xfrm>
            <a:prstGeom prst="rect">
              <a:avLst/>
            </a:prstGeom>
            <a:noFill/>
          </p:spPr>
          <p:txBody>
            <a:bodyPr wrap="square" rtlCol="0">
              <a:spAutoFit/>
            </a:bodyPr>
            <a:lstStyle/>
            <a:p>
              <a:r>
                <a:rPr lang="zh-TW" altLang="en-US" sz="1200" dirty="0">
                  <a:solidFill>
                    <a:schemeClr val="tx1">
                      <a:lumMod val="75000"/>
                      <a:lumOff val="25000"/>
                    </a:schemeClr>
                  </a:solidFill>
                </a:rPr>
                <a:t>環境異常警示、碳排預測模型</a:t>
              </a:r>
              <a:endParaRPr lang="ko-KR" altLang="en-US" sz="1200" dirty="0">
                <a:solidFill>
                  <a:schemeClr val="tx1">
                    <a:lumMod val="75000"/>
                    <a:lumOff val="25000"/>
                  </a:schemeClr>
                </a:solidFill>
              </a:endParaRPr>
            </a:p>
          </p:txBody>
        </p:sp>
        <p:sp>
          <p:nvSpPr>
            <p:cNvPr id="16" name="TextBox 15">
              <a:extLst>
                <a:ext uri="{FF2B5EF4-FFF2-40B4-BE49-F238E27FC236}">
                  <a16:creationId xmlns:a16="http://schemas.microsoft.com/office/drawing/2014/main" xmlns="" id="{FF5DE792-2DAC-4024-9B67-8954E60A0994}"/>
                </a:ext>
              </a:extLst>
            </p:cNvPr>
            <p:cNvSpPr txBox="1"/>
            <p:nvPr/>
          </p:nvSpPr>
          <p:spPr>
            <a:xfrm>
              <a:off x="4716014" y="1639851"/>
              <a:ext cx="3888433" cy="276879"/>
            </a:xfrm>
            <a:prstGeom prst="rect">
              <a:avLst/>
            </a:prstGeom>
            <a:noFill/>
          </p:spPr>
          <p:txBody>
            <a:bodyPr wrap="square" rtlCol="0">
              <a:spAutoFit/>
            </a:bodyPr>
            <a:lstStyle/>
            <a:p>
              <a:r>
                <a:rPr lang="zh-TW" altLang="en-US" sz="1200" b="1" dirty="0">
                  <a:solidFill>
                    <a:schemeClr val="tx1">
                      <a:lumMod val="75000"/>
                      <a:lumOff val="25000"/>
                    </a:schemeClr>
                  </a:solidFill>
                </a:rPr>
                <a:t>環（</a:t>
              </a:r>
              <a:r>
                <a:rPr lang="en-US" altLang="ko-KR" sz="1200" b="1" dirty="0">
                  <a:solidFill>
                    <a:schemeClr val="tx1">
                      <a:lumMod val="75000"/>
                      <a:lumOff val="25000"/>
                    </a:schemeClr>
                  </a:solidFill>
                </a:rPr>
                <a:t>Environment</a:t>
              </a:r>
              <a:r>
                <a:rPr lang="ko-KR" altLang="en-US" sz="1200" b="1" dirty="0">
                  <a:solidFill>
                    <a:schemeClr val="tx1">
                      <a:lumMod val="75000"/>
                      <a:lumOff val="25000"/>
                    </a:schemeClr>
                  </a:solidFill>
                </a:rPr>
                <a:t>）</a:t>
              </a:r>
            </a:p>
          </p:txBody>
        </p:sp>
      </p:grpSp>
      <p:sp>
        <p:nvSpPr>
          <p:cNvPr id="17" name="Oval 16">
            <a:extLst>
              <a:ext uri="{FF2B5EF4-FFF2-40B4-BE49-F238E27FC236}">
                <a16:creationId xmlns:a16="http://schemas.microsoft.com/office/drawing/2014/main" xmlns="" id="{8D80F9A0-6C85-4B37-922B-5F9E59754C20}"/>
              </a:ext>
            </a:extLst>
          </p:cNvPr>
          <p:cNvSpPr/>
          <p:nvPr/>
        </p:nvSpPr>
        <p:spPr>
          <a:xfrm flipH="1">
            <a:off x="5905580" y="2004348"/>
            <a:ext cx="549613" cy="54961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lumMod val="75000"/>
                  <a:lumOff val="25000"/>
                </a:schemeClr>
              </a:solidFill>
            </a:endParaRPr>
          </a:p>
        </p:txBody>
      </p:sp>
      <p:grpSp>
        <p:nvGrpSpPr>
          <p:cNvPr id="18" name="Group 17">
            <a:extLst>
              <a:ext uri="{FF2B5EF4-FFF2-40B4-BE49-F238E27FC236}">
                <a16:creationId xmlns:a16="http://schemas.microsoft.com/office/drawing/2014/main" xmlns="" id="{40DE418A-BE67-47E6-B938-DB1AF1EA6305}"/>
              </a:ext>
            </a:extLst>
          </p:cNvPr>
          <p:cNvGrpSpPr/>
          <p:nvPr/>
        </p:nvGrpSpPr>
        <p:grpSpPr>
          <a:xfrm flipH="1">
            <a:off x="1104971" y="1921063"/>
            <a:ext cx="4640920" cy="668469"/>
            <a:chOff x="4716015" y="1639851"/>
            <a:chExt cx="3908969" cy="668179"/>
          </a:xfrm>
        </p:grpSpPr>
        <p:sp>
          <p:nvSpPr>
            <p:cNvPr id="19" name="TextBox 18">
              <a:extLst>
                <a:ext uri="{FF2B5EF4-FFF2-40B4-BE49-F238E27FC236}">
                  <a16:creationId xmlns:a16="http://schemas.microsoft.com/office/drawing/2014/main" xmlns="" id="{CFC5EFCE-8887-4312-927C-7BC025F77D72}"/>
                </a:ext>
              </a:extLst>
            </p:cNvPr>
            <p:cNvSpPr txBox="1"/>
            <p:nvPr/>
          </p:nvSpPr>
          <p:spPr>
            <a:xfrm>
              <a:off x="4716015" y="1846565"/>
              <a:ext cx="3888433" cy="461465"/>
            </a:xfrm>
            <a:prstGeom prst="rect">
              <a:avLst/>
            </a:prstGeom>
            <a:noFill/>
          </p:spPr>
          <p:txBody>
            <a:bodyPr wrap="square" rtlCol="0">
              <a:spAutoFit/>
            </a:bodyPr>
            <a:lstStyle/>
            <a:p>
              <a:r>
                <a:rPr lang="ko-KR" altLang="en-US" sz="1200" dirty="0">
                  <a:solidFill>
                    <a:schemeClr val="tx1">
                      <a:lumMod val="75000"/>
                      <a:lumOff val="25000"/>
                    </a:schemeClr>
                  </a:solidFill>
                </a:rPr>
                <a:t>機器故障預測（</a:t>
              </a:r>
              <a:r>
                <a:rPr lang="en-US" altLang="ko-KR" sz="1200" dirty="0">
                  <a:solidFill>
                    <a:schemeClr val="tx1">
                      <a:lumMod val="75000"/>
                      <a:lumOff val="25000"/>
                    </a:schemeClr>
                  </a:solidFill>
                </a:rPr>
                <a:t>Predictive Maintenance</a:t>
              </a:r>
              <a:r>
                <a:rPr lang="ko-KR" altLang="en-US" sz="1200" dirty="0" smtClean="0">
                  <a:solidFill>
                    <a:schemeClr val="tx1">
                      <a:lumMod val="75000"/>
                      <a:lumOff val="25000"/>
                    </a:schemeClr>
                  </a:solidFill>
                </a:rPr>
                <a:t>）</a:t>
              </a:r>
              <a:r>
                <a:rPr lang="zh-TW" altLang="en-US" sz="1200" dirty="0">
                  <a:solidFill>
                    <a:schemeClr val="tx1">
                      <a:lumMod val="75000"/>
                      <a:lumOff val="25000"/>
                    </a:schemeClr>
                  </a:solidFill>
                </a:rPr>
                <a:t>、自我調參控制器、異音辨識系統</a:t>
              </a:r>
              <a:endParaRPr lang="ko-KR" altLang="en-US" sz="1200" dirty="0">
                <a:solidFill>
                  <a:schemeClr val="tx1">
                    <a:lumMod val="75000"/>
                    <a:lumOff val="25000"/>
                  </a:schemeClr>
                </a:solidFill>
              </a:endParaRPr>
            </a:p>
          </p:txBody>
        </p:sp>
        <p:sp>
          <p:nvSpPr>
            <p:cNvPr id="20" name="TextBox 19">
              <a:extLst>
                <a:ext uri="{FF2B5EF4-FFF2-40B4-BE49-F238E27FC236}">
                  <a16:creationId xmlns:a16="http://schemas.microsoft.com/office/drawing/2014/main" xmlns="" id="{7207761B-348A-4E99-AD22-F60950E443B8}"/>
                </a:ext>
              </a:extLst>
            </p:cNvPr>
            <p:cNvSpPr txBox="1"/>
            <p:nvPr/>
          </p:nvSpPr>
          <p:spPr>
            <a:xfrm>
              <a:off x="4736551" y="1639851"/>
              <a:ext cx="3888433" cy="276879"/>
            </a:xfrm>
            <a:prstGeom prst="rect">
              <a:avLst/>
            </a:prstGeom>
            <a:noFill/>
          </p:spPr>
          <p:txBody>
            <a:bodyPr wrap="square" rtlCol="0">
              <a:spAutoFit/>
            </a:bodyPr>
            <a:lstStyle/>
            <a:p>
              <a:r>
                <a:rPr lang="zh-TW" altLang="en-US" sz="1200" b="1" dirty="0">
                  <a:solidFill>
                    <a:schemeClr val="tx1">
                      <a:lumMod val="75000"/>
                      <a:lumOff val="25000"/>
                    </a:schemeClr>
                  </a:solidFill>
                </a:rPr>
                <a:t>機（</a:t>
              </a:r>
              <a:r>
                <a:rPr lang="en-US" altLang="zh-TW" sz="1200" b="1" dirty="0">
                  <a:solidFill>
                    <a:schemeClr val="tx1">
                      <a:lumMod val="75000"/>
                      <a:lumOff val="25000"/>
                    </a:schemeClr>
                  </a:solidFill>
                </a:rPr>
                <a:t>Machine</a:t>
              </a:r>
              <a:r>
                <a:rPr lang="zh-TW" altLang="en-US" sz="1200" b="1" dirty="0">
                  <a:solidFill>
                    <a:schemeClr val="tx1">
                      <a:lumMod val="75000"/>
                      <a:lumOff val="25000"/>
                    </a:schemeClr>
                  </a:solidFill>
                </a:rPr>
                <a:t>）</a:t>
              </a:r>
              <a:endParaRPr lang="ko-KR" altLang="en-US" sz="1200" b="1" dirty="0">
                <a:solidFill>
                  <a:schemeClr val="tx1">
                    <a:lumMod val="75000"/>
                    <a:lumOff val="25000"/>
                  </a:schemeClr>
                </a:solidFill>
              </a:endParaRPr>
            </a:p>
          </p:txBody>
        </p:sp>
      </p:grpSp>
      <p:sp>
        <p:nvSpPr>
          <p:cNvPr id="21" name="Oval 20">
            <a:extLst>
              <a:ext uri="{FF2B5EF4-FFF2-40B4-BE49-F238E27FC236}">
                <a16:creationId xmlns:a16="http://schemas.microsoft.com/office/drawing/2014/main" xmlns="" id="{96C9C49C-244A-4B48-BB07-7FB35C787A7B}"/>
              </a:ext>
            </a:extLst>
          </p:cNvPr>
          <p:cNvSpPr/>
          <p:nvPr/>
        </p:nvSpPr>
        <p:spPr>
          <a:xfrm flipH="1">
            <a:off x="5469717" y="3718674"/>
            <a:ext cx="549613" cy="54961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lumMod val="75000"/>
                  <a:lumOff val="25000"/>
                </a:schemeClr>
              </a:solidFill>
            </a:endParaRPr>
          </a:p>
        </p:txBody>
      </p:sp>
      <p:grpSp>
        <p:nvGrpSpPr>
          <p:cNvPr id="22" name="Group 21">
            <a:extLst>
              <a:ext uri="{FF2B5EF4-FFF2-40B4-BE49-F238E27FC236}">
                <a16:creationId xmlns:a16="http://schemas.microsoft.com/office/drawing/2014/main" xmlns="" id="{643F7420-411B-4017-AB11-E0327A39854D}"/>
              </a:ext>
            </a:extLst>
          </p:cNvPr>
          <p:cNvGrpSpPr/>
          <p:nvPr/>
        </p:nvGrpSpPr>
        <p:grpSpPr>
          <a:xfrm flipH="1">
            <a:off x="693489" y="3635389"/>
            <a:ext cx="4616540" cy="668469"/>
            <a:chOff x="4716014" y="1639851"/>
            <a:chExt cx="3888434" cy="668179"/>
          </a:xfrm>
        </p:grpSpPr>
        <p:sp>
          <p:nvSpPr>
            <p:cNvPr id="23" name="TextBox 22">
              <a:extLst>
                <a:ext uri="{FF2B5EF4-FFF2-40B4-BE49-F238E27FC236}">
                  <a16:creationId xmlns:a16="http://schemas.microsoft.com/office/drawing/2014/main" xmlns="" id="{218E92E9-560F-4644-A5A8-8450CC8A59B2}"/>
                </a:ext>
              </a:extLst>
            </p:cNvPr>
            <p:cNvSpPr txBox="1"/>
            <p:nvPr/>
          </p:nvSpPr>
          <p:spPr>
            <a:xfrm>
              <a:off x="4716015" y="1846565"/>
              <a:ext cx="3888433" cy="461465"/>
            </a:xfrm>
            <a:prstGeom prst="rect">
              <a:avLst/>
            </a:prstGeom>
            <a:noFill/>
          </p:spPr>
          <p:txBody>
            <a:bodyPr wrap="square" rtlCol="0">
              <a:spAutoFit/>
            </a:bodyPr>
            <a:lstStyle/>
            <a:p>
              <a:r>
                <a:rPr lang="zh-TW" altLang="en-US" sz="1200" dirty="0">
                  <a:solidFill>
                    <a:schemeClr val="tx1">
                      <a:lumMod val="75000"/>
                      <a:lumOff val="25000"/>
                    </a:schemeClr>
                  </a:solidFill>
                </a:rPr>
                <a:t>製程參數最佳化、製程異常分析（</a:t>
              </a:r>
              <a:r>
                <a:rPr lang="en-US" altLang="zh-TW" sz="1200" dirty="0">
                  <a:solidFill>
                    <a:schemeClr val="tx1">
                      <a:lumMod val="75000"/>
                      <a:lumOff val="25000"/>
                    </a:schemeClr>
                  </a:solidFill>
                </a:rPr>
                <a:t>Root Cause Analysis</a:t>
              </a:r>
              <a:r>
                <a:rPr lang="zh-TW" altLang="en-US" sz="1200" dirty="0">
                  <a:solidFill>
                    <a:schemeClr val="tx1">
                      <a:lumMod val="75000"/>
                      <a:lumOff val="25000"/>
                    </a:schemeClr>
                  </a:solidFill>
                </a:rPr>
                <a:t>）、良率預測模型</a:t>
              </a:r>
              <a:endParaRPr lang="ko-KR" altLang="en-US" sz="1200" dirty="0">
                <a:solidFill>
                  <a:schemeClr val="tx1">
                    <a:lumMod val="75000"/>
                    <a:lumOff val="25000"/>
                  </a:schemeClr>
                </a:solidFill>
              </a:endParaRPr>
            </a:p>
          </p:txBody>
        </p:sp>
        <p:sp>
          <p:nvSpPr>
            <p:cNvPr id="24" name="TextBox 23">
              <a:extLst>
                <a:ext uri="{FF2B5EF4-FFF2-40B4-BE49-F238E27FC236}">
                  <a16:creationId xmlns:a16="http://schemas.microsoft.com/office/drawing/2014/main" xmlns="" id="{F2367A6D-04E0-4AA2-A36A-2E7DEDD21AA0}"/>
                </a:ext>
              </a:extLst>
            </p:cNvPr>
            <p:cNvSpPr txBox="1"/>
            <p:nvPr/>
          </p:nvSpPr>
          <p:spPr>
            <a:xfrm>
              <a:off x="4716014" y="1639851"/>
              <a:ext cx="3888433" cy="276879"/>
            </a:xfrm>
            <a:prstGeom prst="rect">
              <a:avLst/>
            </a:prstGeom>
            <a:noFill/>
          </p:spPr>
          <p:txBody>
            <a:bodyPr wrap="square" rtlCol="0">
              <a:spAutoFit/>
            </a:bodyPr>
            <a:lstStyle/>
            <a:p>
              <a:r>
                <a:rPr lang="zh-TW" altLang="en-US" sz="1200" b="1" dirty="0">
                  <a:solidFill>
                    <a:schemeClr val="tx1">
                      <a:lumMod val="75000"/>
                      <a:lumOff val="25000"/>
                    </a:schemeClr>
                  </a:solidFill>
                </a:rPr>
                <a:t>法</a:t>
              </a:r>
              <a:r>
                <a:rPr lang="en-US" altLang="zh-TW" sz="1200" b="1" dirty="0">
                  <a:solidFill>
                    <a:schemeClr val="tx1">
                      <a:lumMod val="75000"/>
                      <a:lumOff val="25000"/>
                    </a:schemeClr>
                  </a:solidFill>
                </a:rPr>
                <a:t>(Method)</a:t>
              </a:r>
              <a:endParaRPr lang="ko-KR" altLang="en-US" sz="1200" b="1" dirty="0">
                <a:solidFill>
                  <a:schemeClr val="tx1">
                    <a:lumMod val="75000"/>
                    <a:lumOff val="25000"/>
                  </a:schemeClr>
                </a:solidFill>
              </a:endParaRPr>
            </a:p>
          </p:txBody>
        </p:sp>
      </p:grpSp>
      <p:sp>
        <p:nvSpPr>
          <p:cNvPr id="25" name="Oval 24">
            <a:extLst>
              <a:ext uri="{FF2B5EF4-FFF2-40B4-BE49-F238E27FC236}">
                <a16:creationId xmlns:a16="http://schemas.microsoft.com/office/drawing/2014/main" xmlns="" id="{C08EB5F7-2BF1-425F-9FE0-4DB072808ACC}"/>
              </a:ext>
            </a:extLst>
          </p:cNvPr>
          <p:cNvSpPr/>
          <p:nvPr/>
        </p:nvSpPr>
        <p:spPr>
          <a:xfrm flipH="1">
            <a:off x="7832714" y="2147440"/>
            <a:ext cx="216118" cy="21611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6" name="Oval 25">
            <a:extLst>
              <a:ext uri="{FF2B5EF4-FFF2-40B4-BE49-F238E27FC236}">
                <a16:creationId xmlns:a16="http://schemas.microsoft.com/office/drawing/2014/main" xmlns="" id="{BE3A8781-0799-4F9D-B3FB-EF3D78C56C97}"/>
              </a:ext>
            </a:extLst>
          </p:cNvPr>
          <p:cNvSpPr/>
          <p:nvPr/>
        </p:nvSpPr>
        <p:spPr>
          <a:xfrm flipH="1">
            <a:off x="7394098" y="3035082"/>
            <a:ext cx="216118" cy="2161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7" name="Oval 26">
            <a:extLst>
              <a:ext uri="{FF2B5EF4-FFF2-40B4-BE49-F238E27FC236}">
                <a16:creationId xmlns:a16="http://schemas.microsoft.com/office/drawing/2014/main" xmlns="" id="{367BBC88-3979-4C87-AD97-EFBA350194D3}"/>
              </a:ext>
            </a:extLst>
          </p:cNvPr>
          <p:cNvSpPr/>
          <p:nvPr/>
        </p:nvSpPr>
        <p:spPr>
          <a:xfrm flipH="1">
            <a:off x="7441686" y="3861766"/>
            <a:ext cx="216118" cy="21611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8" name="Oval 27">
            <a:extLst>
              <a:ext uri="{FF2B5EF4-FFF2-40B4-BE49-F238E27FC236}">
                <a16:creationId xmlns:a16="http://schemas.microsoft.com/office/drawing/2014/main" xmlns="" id="{4331C00F-62C0-4B7A-B4A2-51E59FC7DBFF}"/>
              </a:ext>
            </a:extLst>
          </p:cNvPr>
          <p:cNvSpPr/>
          <p:nvPr/>
        </p:nvSpPr>
        <p:spPr>
          <a:xfrm flipH="1">
            <a:off x="7848310" y="4680828"/>
            <a:ext cx="216118" cy="21611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cxnSp>
        <p:nvCxnSpPr>
          <p:cNvPr id="29" name="Straight Connector 28">
            <a:extLst>
              <a:ext uri="{FF2B5EF4-FFF2-40B4-BE49-F238E27FC236}">
                <a16:creationId xmlns:a16="http://schemas.microsoft.com/office/drawing/2014/main" xmlns="" id="{C1074C65-F3DF-4063-B704-263954B9D92F}"/>
              </a:ext>
            </a:extLst>
          </p:cNvPr>
          <p:cNvCxnSpPr>
            <a:cxnSpLocks/>
          </p:cNvCxnSpPr>
          <p:nvPr/>
        </p:nvCxnSpPr>
        <p:spPr>
          <a:xfrm flipH="1">
            <a:off x="7679266" y="1543163"/>
            <a:ext cx="1080470"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33120593-EBA9-4085-A4BE-56CE63874ED2}"/>
              </a:ext>
            </a:extLst>
          </p:cNvPr>
          <p:cNvCxnSpPr>
            <a:cxnSpLocks/>
          </p:cNvCxnSpPr>
          <p:nvPr/>
        </p:nvCxnSpPr>
        <p:spPr>
          <a:xfrm flipH="1">
            <a:off x="6603530" y="2255546"/>
            <a:ext cx="1080470"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AB14C15C-FE65-4F93-B089-3D1FAD5374D8}"/>
              </a:ext>
            </a:extLst>
          </p:cNvPr>
          <p:cNvCxnSpPr>
            <a:cxnSpLocks/>
          </p:cNvCxnSpPr>
          <p:nvPr/>
        </p:nvCxnSpPr>
        <p:spPr>
          <a:xfrm flipH="1">
            <a:off x="6156386" y="3143189"/>
            <a:ext cx="1080470"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D71F5839-AE34-4983-95D5-6D9987EDC886}"/>
              </a:ext>
            </a:extLst>
          </p:cNvPr>
          <p:cNvCxnSpPr>
            <a:cxnSpLocks/>
          </p:cNvCxnSpPr>
          <p:nvPr/>
        </p:nvCxnSpPr>
        <p:spPr>
          <a:xfrm flipH="1">
            <a:off x="6190084" y="3969872"/>
            <a:ext cx="1080470"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9D0D08D4-C9F6-43C9-A062-3C4424A925CA}"/>
              </a:ext>
            </a:extLst>
          </p:cNvPr>
          <p:cNvCxnSpPr>
            <a:cxnSpLocks/>
          </p:cNvCxnSpPr>
          <p:nvPr/>
        </p:nvCxnSpPr>
        <p:spPr>
          <a:xfrm flipH="1">
            <a:off x="6514360" y="4788935"/>
            <a:ext cx="1080470"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4" name="Parallelogram 30">
            <a:extLst>
              <a:ext uri="{FF2B5EF4-FFF2-40B4-BE49-F238E27FC236}">
                <a16:creationId xmlns:a16="http://schemas.microsoft.com/office/drawing/2014/main" xmlns="" id="{CD034086-CB97-4A4D-919F-480F7EB8564D}"/>
              </a:ext>
            </a:extLst>
          </p:cNvPr>
          <p:cNvSpPr/>
          <p:nvPr/>
        </p:nvSpPr>
        <p:spPr>
          <a:xfrm>
            <a:off x="5827058" y="4668002"/>
            <a:ext cx="292786" cy="293510"/>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5" name="Freeform 18">
            <a:extLst>
              <a:ext uri="{FF2B5EF4-FFF2-40B4-BE49-F238E27FC236}">
                <a16:creationId xmlns:a16="http://schemas.microsoft.com/office/drawing/2014/main" xmlns="" id="{6616C10E-D7D3-43EE-8D66-C0012CB4F4DE}"/>
              </a:ext>
            </a:extLst>
          </p:cNvPr>
          <p:cNvSpPr/>
          <p:nvPr/>
        </p:nvSpPr>
        <p:spPr>
          <a:xfrm flipH="1">
            <a:off x="6914824" y="1415563"/>
            <a:ext cx="355852" cy="287199"/>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6" name="Oval 7">
            <a:extLst>
              <a:ext uri="{FF2B5EF4-FFF2-40B4-BE49-F238E27FC236}">
                <a16:creationId xmlns:a16="http://schemas.microsoft.com/office/drawing/2014/main" xmlns="" id="{6BC3204C-05F3-48B3-A693-02079ED89583}"/>
              </a:ext>
            </a:extLst>
          </p:cNvPr>
          <p:cNvSpPr/>
          <p:nvPr/>
        </p:nvSpPr>
        <p:spPr>
          <a:xfrm flipH="1">
            <a:off x="6019651" y="2125446"/>
            <a:ext cx="300772" cy="300772"/>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7" name="Rounded Rectangle 25">
            <a:extLst>
              <a:ext uri="{FF2B5EF4-FFF2-40B4-BE49-F238E27FC236}">
                <a16:creationId xmlns:a16="http://schemas.microsoft.com/office/drawing/2014/main" xmlns="" id="{D3C53ADE-C1D2-4D23-B4D1-2347C61E8EE8}"/>
              </a:ext>
            </a:extLst>
          </p:cNvPr>
          <p:cNvSpPr/>
          <p:nvPr/>
        </p:nvSpPr>
        <p:spPr>
          <a:xfrm flipH="1">
            <a:off x="5580574" y="3858615"/>
            <a:ext cx="343140" cy="251467"/>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8" name="Block Arc 25">
            <a:extLst>
              <a:ext uri="{FF2B5EF4-FFF2-40B4-BE49-F238E27FC236}">
                <a16:creationId xmlns:a16="http://schemas.microsoft.com/office/drawing/2014/main" xmlns="" id="{E6F50AF1-DAB1-4DF1-859C-EE3DE78CDEE2}"/>
              </a:ext>
            </a:extLst>
          </p:cNvPr>
          <p:cNvSpPr>
            <a:spLocks noChangeAspect="1"/>
          </p:cNvSpPr>
          <p:nvPr/>
        </p:nvSpPr>
        <p:spPr>
          <a:xfrm flipH="1">
            <a:off x="5599485" y="2986724"/>
            <a:ext cx="236253" cy="341315"/>
          </a:xfrm>
          <a:custGeom>
            <a:avLst/>
            <a:gdLst/>
            <a:ahLst/>
            <a:cxn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grpSp>
        <p:nvGrpSpPr>
          <p:cNvPr id="47" name="Group 46">
            <a:extLst>
              <a:ext uri="{FF2B5EF4-FFF2-40B4-BE49-F238E27FC236}">
                <a16:creationId xmlns:a16="http://schemas.microsoft.com/office/drawing/2014/main" xmlns="" id="{A3C06F18-9965-49F4-A2F9-A532E397AB2A}"/>
              </a:ext>
            </a:extLst>
          </p:cNvPr>
          <p:cNvGrpSpPr/>
          <p:nvPr/>
        </p:nvGrpSpPr>
        <p:grpSpPr>
          <a:xfrm flipH="1">
            <a:off x="8984974" y="3002280"/>
            <a:ext cx="1672352" cy="876221"/>
            <a:chOff x="8984974" y="3390900"/>
            <a:chExt cx="1672352" cy="876221"/>
          </a:xfrm>
        </p:grpSpPr>
        <p:sp>
          <p:nvSpPr>
            <p:cNvPr id="40" name="TextBox 39">
              <a:extLst>
                <a:ext uri="{FF2B5EF4-FFF2-40B4-BE49-F238E27FC236}">
                  <a16:creationId xmlns:a16="http://schemas.microsoft.com/office/drawing/2014/main" xmlns="" id="{13428032-65FF-4DA1-8580-045B2E78EBE8}"/>
                </a:ext>
              </a:extLst>
            </p:cNvPr>
            <p:cNvSpPr txBox="1"/>
            <p:nvPr/>
          </p:nvSpPr>
          <p:spPr>
            <a:xfrm flipH="1">
              <a:off x="8999735" y="4025752"/>
              <a:ext cx="1657591" cy="241369"/>
            </a:xfrm>
            <a:custGeom>
              <a:avLst/>
              <a:gdLst>
                <a:gd name="connsiteX0" fmla="*/ 1217399 w 4438231"/>
                <a:gd name="connsiteY0" fmla="*/ 148169 h 646270"/>
                <a:gd name="connsiteX1" fmla="*/ 1217399 w 4438231"/>
                <a:gd name="connsiteY1" fmla="*/ 496301 h 646270"/>
                <a:gd name="connsiteX2" fmla="*/ 1253957 w 4438231"/>
                <a:gd name="connsiteY2" fmla="*/ 496301 h 646270"/>
                <a:gd name="connsiteX3" fmla="*/ 1395216 w 4438231"/>
                <a:gd name="connsiteY3" fmla="*/ 433537 h 646270"/>
                <a:gd name="connsiteX4" fmla="*/ 1430872 w 4438231"/>
                <a:gd name="connsiteY4" fmla="*/ 322009 h 646270"/>
                <a:gd name="connsiteX5" fmla="*/ 1395216 w 4438231"/>
                <a:gd name="connsiteY5" fmla="*/ 210933 h 646270"/>
                <a:gd name="connsiteX6" fmla="*/ 1253957 w 4438231"/>
                <a:gd name="connsiteY6" fmla="*/ 148169 h 646270"/>
                <a:gd name="connsiteX7" fmla="*/ 3484816 w 4438231"/>
                <a:gd name="connsiteY7" fmla="*/ 136461 h 646270"/>
                <a:gd name="connsiteX8" fmla="*/ 3484816 w 4438231"/>
                <a:gd name="connsiteY8" fmla="*/ 289583 h 646270"/>
                <a:gd name="connsiteX9" fmla="*/ 3514647 w 4438231"/>
                <a:gd name="connsiteY9" fmla="*/ 289583 h 646270"/>
                <a:gd name="connsiteX10" fmla="*/ 3587415 w 4438231"/>
                <a:gd name="connsiteY10" fmla="*/ 268481 h 646270"/>
                <a:gd name="connsiteX11" fmla="*/ 3611369 w 4438231"/>
                <a:gd name="connsiteY11" fmla="*/ 212797 h 646270"/>
                <a:gd name="connsiteX12" fmla="*/ 3587415 w 4438231"/>
                <a:gd name="connsiteY12" fmla="*/ 157564 h 646270"/>
                <a:gd name="connsiteX13" fmla="*/ 3514647 w 4438231"/>
                <a:gd name="connsiteY13" fmla="*/ 136461 h 646270"/>
                <a:gd name="connsiteX14" fmla="*/ 3825741 w 4438231"/>
                <a:gd name="connsiteY14" fmla="*/ 14864 h 646270"/>
                <a:gd name="connsiteX15" fmla="*/ 4016693 w 4438231"/>
                <a:gd name="connsiteY15" fmla="*/ 14864 h 646270"/>
                <a:gd name="connsiteX16" fmla="*/ 4132887 w 4438231"/>
                <a:gd name="connsiteY16" fmla="*/ 182398 h 646270"/>
                <a:gd name="connsiteX17" fmla="*/ 4244577 w 4438231"/>
                <a:gd name="connsiteY17" fmla="*/ 14864 h 646270"/>
                <a:gd name="connsiteX18" fmla="*/ 4438231 w 4438231"/>
                <a:gd name="connsiteY18" fmla="*/ 14864 h 646270"/>
                <a:gd name="connsiteX19" fmla="*/ 4208098 w 4438231"/>
                <a:gd name="connsiteY19" fmla="*/ 334171 h 646270"/>
                <a:gd name="connsiteX20" fmla="*/ 4208098 w 4438231"/>
                <a:gd name="connsiteY20" fmla="*/ 629607 h 646270"/>
                <a:gd name="connsiteX21" fmla="*/ 4048218 w 4438231"/>
                <a:gd name="connsiteY21" fmla="*/ 629607 h 646270"/>
                <a:gd name="connsiteX22" fmla="*/ 4048218 w 4438231"/>
                <a:gd name="connsiteY22" fmla="*/ 334171 h 646270"/>
                <a:gd name="connsiteX23" fmla="*/ 3324939 w 4438231"/>
                <a:gd name="connsiteY23" fmla="*/ 14864 h 646270"/>
                <a:gd name="connsiteX24" fmla="*/ 3573538 w 4438231"/>
                <a:gd name="connsiteY24" fmla="*/ 14864 h 646270"/>
                <a:gd name="connsiteX25" fmla="*/ 3734768 w 4438231"/>
                <a:gd name="connsiteY25" fmla="*/ 80165 h 646270"/>
                <a:gd name="connsiteX26" fmla="*/ 3777103 w 4438231"/>
                <a:gd name="connsiteY26" fmla="*/ 204014 h 646270"/>
                <a:gd name="connsiteX27" fmla="*/ 3728463 w 4438231"/>
                <a:gd name="connsiteY27" fmla="*/ 334171 h 646270"/>
                <a:gd name="connsiteX28" fmla="*/ 3642893 w 4438231"/>
                <a:gd name="connsiteY28" fmla="*/ 377405 h 646270"/>
                <a:gd name="connsiteX29" fmla="*/ 3836099 w 4438231"/>
                <a:gd name="connsiteY29" fmla="*/ 629607 h 646270"/>
                <a:gd name="connsiteX30" fmla="*/ 3637490 w 4438231"/>
                <a:gd name="connsiteY30" fmla="*/ 629607 h 646270"/>
                <a:gd name="connsiteX31" fmla="*/ 3484816 w 4438231"/>
                <a:gd name="connsiteY31" fmla="*/ 393618 h 646270"/>
                <a:gd name="connsiteX32" fmla="*/ 3484816 w 4438231"/>
                <a:gd name="connsiteY32" fmla="*/ 629607 h 646270"/>
                <a:gd name="connsiteX33" fmla="*/ 3324939 w 4438231"/>
                <a:gd name="connsiteY33" fmla="*/ 629607 h 646270"/>
                <a:gd name="connsiteX34" fmla="*/ 2831294 w 4438231"/>
                <a:gd name="connsiteY34" fmla="*/ 14864 h 646270"/>
                <a:gd name="connsiteX35" fmla="*/ 3253732 w 4438231"/>
                <a:gd name="connsiteY35" fmla="*/ 14864 h 646270"/>
                <a:gd name="connsiteX36" fmla="*/ 3253732 w 4438231"/>
                <a:gd name="connsiteY36" fmla="*/ 148169 h 646270"/>
                <a:gd name="connsiteX37" fmla="*/ 3121325 w 4438231"/>
                <a:gd name="connsiteY37" fmla="*/ 148169 h 646270"/>
                <a:gd name="connsiteX38" fmla="*/ 3121325 w 4438231"/>
                <a:gd name="connsiteY38" fmla="*/ 629607 h 646270"/>
                <a:gd name="connsiteX39" fmla="*/ 2961448 w 4438231"/>
                <a:gd name="connsiteY39" fmla="*/ 629607 h 646270"/>
                <a:gd name="connsiteX40" fmla="*/ 2961448 w 4438231"/>
                <a:gd name="connsiteY40" fmla="*/ 148169 h 646270"/>
                <a:gd name="connsiteX41" fmla="*/ 2831294 w 4438231"/>
                <a:gd name="connsiteY41" fmla="*/ 148169 h 646270"/>
                <a:gd name="connsiteX42" fmla="*/ 1698036 w 4438231"/>
                <a:gd name="connsiteY42" fmla="*/ 14864 h 646270"/>
                <a:gd name="connsiteX43" fmla="*/ 1857913 w 4438231"/>
                <a:gd name="connsiteY43" fmla="*/ 14864 h 646270"/>
                <a:gd name="connsiteX44" fmla="*/ 1857913 w 4438231"/>
                <a:gd name="connsiteY44" fmla="*/ 347379 h 646270"/>
                <a:gd name="connsiteX45" fmla="*/ 1859265 w 4438231"/>
                <a:gd name="connsiteY45" fmla="*/ 407220 h 646270"/>
                <a:gd name="connsiteX46" fmla="*/ 1916460 w 4438231"/>
                <a:gd name="connsiteY46" fmla="*/ 494505 h 646270"/>
                <a:gd name="connsiteX47" fmla="*/ 1964197 w 4438231"/>
                <a:gd name="connsiteY47" fmla="*/ 504857 h 646270"/>
                <a:gd name="connsiteX48" fmla="*/ 2052468 w 4438231"/>
                <a:gd name="connsiteY48" fmla="*/ 463910 h 646270"/>
                <a:gd name="connsiteX49" fmla="*/ 2074537 w 4438231"/>
                <a:gd name="connsiteY49" fmla="*/ 347379 h 646270"/>
                <a:gd name="connsiteX50" fmla="*/ 2074537 w 4438231"/>
                <a:gd name="connsiteY50" fmla="*/ 14864 h 646270"/>
                <a:gd name="connsiteX51" fmla="*/ 2234415 w 4438231"/>
                <a:gd name="connsiteY51" fmla="*/ 14864 h 646270"/>
                <a:gd name="connsiteX52" fmla="*/ 2234415 w 4438231"/>
                <a:gd name="connsiteY52" fmla="*/ 369298 h 646270"/>
                <a:gd name="connsiteX53" fmla="*/ 2225409 w 4438231"/>
                <a:gd name="connsiteY53" fmla="*/ 463874 h 646270"/>
                <a:gd name="connsiteX54" fmla="*/ 2158754 w 4438231"/>
                <a:gd name="connsiteY54" fmla="*/ 574664 h 646270"/>
                <a:gd name="connsiteX55" fmla="*/ 1958795 w 4438231"/>
                <a:gd name="connsiteY55" fmla="*/ 645369 h 646270"/>
                <a:gd name="connsiteX56" fmla="*/ 1759734 w 4438231"/>
                <a:gd name="connsiteY56" fmla="*/ 573312 h 646270"/>
                <a:gd name="connsiteX57" fmla="*/ 1707944 w 4438231"/>
                <a:gd name="connsiteY57" fmla="*/ 478286 h 646270"/>
                <a:gd name="connsiteX58" fmla="*/ 1698036 w 4438231"/>
                <a:gd name="connsiteY58" fmla="*/ 369298 h 646270"/>
                <a:gd name="connsiteX59" fmla="*/ 1057522 w 4438231"/>
                <a:gd name="connsiteY59" fmla="*/ 14864 h 646270"/>
                <a:gd name="connsiteX60" fmla="*/ 1293511 w 4438231"/>
                <a:gd name="connsiteY60" fmla="*/ 14864 h 646270"/>
                <a:gd name="connsiteX61" fmla="*/ 1453840 w 4438231"/>
                <a:gd name="connsiteY61" fmla="*/ 63050 h 646270"/>
                <a:gd name="connsiteX62" fmla="*/ 1565079 w 4438231"/>
                <a:gd name="connsiteY62" fmla="*/ 188252 h 646270"/>
                <a:gd name="connsiteX63" fmla="*/ 1596604 w 4438231"/>
                <a:gd name="connsiteY63" fmla="*/ 322009 h 646270"/>
                <a:gd name="connsiteX64" fmla="*/ 1538732 w 4438231"/>
                <a:gd name="connsiteY64" fmla="*/ 499678 h 646270"/>
                <a:gd name="connsiteX65" fmla="*/ 1390789 w 4438231"/>
                <a:gd name="connsiteY65" fmla="*/ 612944 h 646270"/>
                <a:gd name="connsiteX66" fmla="*/ 1293511 w 4438231"/>
                <a:gd name="connsiteY66" fmla="*/ 629607 h 646270"/>
                <a:gd name="connsiteX67" fmla="*/ 1057522 w 4438231"/>
                <a:gd name="connsiteY67" fmla="*/ 629607 h 646270"/>
                <a:gd name="connsiteX68" fmla="*/ 294637 w 4438231"/>
                <a:gd name="connsiteY68" fmla="*/ 13238 h 646270"/>
                <a:gd name="connsiteX69" fmla="*/ 454515 w 4438231"/>
                <a:gd name="connsiteY69" fmla="*/ 13238 h 646270"/>
                <a:gd name="connsiteX70" fmla="*/ 748600 w 4438231"/>
                <a:gd name="connsiteY70" fmla="*/ 389290 h 646270"/>
                <a:gd name="connsiteX71" fmla="*/ 748600 w 4438231"/>
                <a:gd name="connsiteY71" fmla="*/ 13238 h 646270"/>
                <a:gd name="connsiteX72" fmla="*/ 908479 w 4438231"/>
                <a:gd name="connsiteY72" fmla="*/ 13238 h 646270"/>
                <a:gd name="connsiteX73" fmla="*/ 908479 w 4438231"/>
                <a:gd name="connsiteY73" fmla="*/ 627982 h 646270"/>
                <a:gd name="connsiteX74" fmla="*/ 748600 w 4438231"/>
                <a:gd name="connsiteY74" fmla="*/ 627982 h 646270"/>
                <a:gd name="connsiteX75" fmla="*/ 454515 w 4438231"/>
                <a:gd name="connsiteY75" fmla="*/ 251478 h 646270"/>
                <a:gd name="connsiteX76" fmla="*/ 454515 w 4438231"/>
                <a:gd name="connsiteY76" fmla="*/ 627982 h 646270"/>
                <a:gd name="connsiteX77" fmla="*/ 294637 w 4438231"/>
                <a:gd name="connsiteY77" fmla="*/ 627982 h 646270"/>
                <a:gd name="connsiteX78" fmla="*/ 0 w 4438231"/>
                <a:gd name="connsiteY78" fmla="*/ 13238 h 646270"/>
                <a:gd name="connsiteX79" fmla="*/ 159879 w 4438231"/>
                <a:gd name="connsiteY79" fmla="*/ 13238 h 646270"/>
                <a:gd name="connsiteX80" fmla="*/ 159879 w 4438231"/>
                <a:gd name="connsiteY80" fmla="*/ 627982 h 646270"/>
                <a:gd name="connsiteX81" fmla="*/ 0 w 4438231"/>
                <a:gd name="connsiteY81" fmla="*/ 627982 h 646270"/>
                <a:gd name="connsiteX82" fmla="*/ 2570434 w 4438231"/>
                <a:gd name="connsiteY82" fmla="*/ 0 h 646270"/>
                <a:gd name="connsiteX83" fmla="*/ 2765440 w 4438231"/>
                <a:gd name="connsiteY83" fmla="*/ 49991 h 646270"/>
                <a:gd name="connsiteX84" fmla="*/ 2701489 w 4438231"/>
                <a:gd name="connsiteY84" fmla="*/ 174291 h 646270"/>
                <a:gd name="connsiteX85" fmla="*/ 2595830 w 4438231"/>
                <a:gd name="connsiteY85" fmla="*/ 133309 h 646270"/>
                <a:gd name="connsiteX86" fmla="*/ 2549773 w 4438231"/>
                <a:gd name="connsiteY86" fmla="*/ 146417 h 646270"/>
                <a:gd name="connsiteX87" fmla="*/ 2526751 w 4438231"/>
                <a:gd name="connsiteY87" fmla="*/ 186197 h 646270"/>
                <a:gd name="connsiteX88" fmla="*/ 2556973 w 4438231"/>
                <a:gd name="connsiteY88" fmla="*/ 228228 h 646270"/>
                <a:gd name="connsiteX89" fmla="*/ 2638178 w 4438231"/>
                <a:gd name="connsiteY89" fmla="*/ 256255 h 646270"/>
                <a:gd name="connsiteX90" fmla="*/ 2759080 w 4438231"/>
                <a:gd name="connsiteY90" fmla="*/ 326598 h 646270"/>
                <a:gd name="connsiteX91" fmla="*/ 2790212 w 4438231"/>
                <a:gd name="connsiteY91" fmla="*/ 426239 h 646270"/>
                <a:gd name="connsiteX92" fmla="*/ 2653300 w 4438231"/>
                <a:gd name="connsiteY92" fmla="*/ 629586 h 646270"/>
                <a:gd name="connsiteX93" fmla="*/ 2550619 w 4438231"/>
                <a:gd name="connsiteY93" fmla="*/ 646270 h 646270"/>
                <a:gd name="connsiteX94" fmla="*/ 2336697 w 4438231"/>
                <a:gd name="connsiteY94" fmla="*/ 576465 h 646270"/>
                <a:gd name="connsiteX95" fmla="*/ 2405151 w 4438231"/>
                <a:gd name="connsiteY95" fmla="*/ 447660 h 646270"/>
                <a:gd name="connsiteX96" fmla="*/ 2546403 w 4438231"/>
                <a:gd name="connsiteY96" fmla="*/ 512964 h 646270"/>
                <a:gd name="connsiteX97" fmla="*/ 2599209 w 4438231"/>
                <a:gd name="connsiteY97" fmla="*/ 498404 h 646270"/>
                <a:gd name="connsiteX98" fmla="*/ 2624478 w 4438231"/>
                <a:gd name="connsiteY98" fmla="*/ 452004 h 646270"/>
                <a:gd name="connsiteX99" fmla="*/ 2596506 w 4438231"/>
                <a:gd name="connsiteY99" fmla="*/ 406508 h 646270"/>
                <a:gd name="connsiteX100" fmla="*/ 2526580 w 4438231"/>
                <a:gd name="connsiteY100" fmla="*/ 378754 h 646270"/>
                <a:gd name="connsiteX101" fmla="*/ 2451694 w 4438231"/>
                <a:gd name="connsiteY101" fmla="*/ 354465 h 646270"/>
                <a:gd name="connsiteX102" fmla="*/ 2410191 w 4438231"/>
                <a:gd name="connsiteY102" fmla="*/ 330171 h 646270"/>
                <a:gd name="connsiteX103" fmla="*/ 2361016 w 4438231"/>
                <a:gd name="connsiteY103" fmla="*/ 207821 h 646270"/>
                <a:gd name="connsiteX104" fmla="*/ 2411907 w 4438231"/>
                <a:gd name="connsiteY104" fmla="*/ 66127 h 646270"/>
                <a:gd name="connsiteX105" fmla="*/ 2570434 w 4438231"/>
                <a:gd name="connsiteY105" fmla="*/ 0 h 646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4438231" h="646270">
                  <a:moveTo>
                    <a:pt x="1217399" y="148169"/>
                  </a:moveTo>
                  <a:lnTo>
                    <a:pt x="1217399" y="496301"/>
                  </a:lnTo>
                  <a:lnTo>
                    <a:pt x="1253957" y="496301"/>
                  </a:lnTo>
                  <a:cubicBezTo>
                    <a:pt x="1316838" y="496301"/>
                    <a:pt x="1363925" y="475380"/>
                    <a:pt x="1395216" y="433537"/>
                  </a:cubicBezTo>
                  <a:cubicBezTo>
                    <a:pt x="1418986" y="401628"/>
                    <a:pt x="1430872" y="364452"/>
                    <a:pt x="1430872" y="322009"/>
                  </a:cubicBezTo>
                  <a:cubicBezTo>
                    <a:pt x="1430872" y="279568"/>
                    <a:pt x="1418986" y="242542"/>
                    <a:pt x="1395216" y="210933"/>
                  </a:cubicBezTo>
                  <a:cubicBezTo>
                    <a:pt x="1363625" y="169091"/>
                    <a:pt x="1316538" y="148169"/>
                    <a:pt x="1253957" y="148169"/>
                  </a:cubicBezTo>
                  <a:close/>
                  <a:moveTo>
                    <a:pt x="3484816" y="136461"/>
                  </a:moveTo>
                  <a:lnTo>
                    <a:pt x="3484816" y="289583"/>
                  </a:lnTo>
                  <a:lnTo>
                    <a:pt x="3514647" y="289583"/>
                  </a:lnTo>
                  <a:cubicBezTo>
                    <a:pt x="3548395" y="289583"/>
                    <a:pt x="3572651" y="282550"/>
                    <a:pt x="3587415" y="268481"/>
                  </a:cubicBezTo>
                  <a:cubicBezTo>
                    <a:pt x="3603385" y="253209"/>
                    <a:pt x="3611369" y="234650"/>
                    <a:pt x="3611369" y="212797"/>
                  </a:cubicBezTo>
                  <a:cubicBezTo>
                    <a:pt x="3611369" y="190945"/>
                    <a:pt x="3603385" y="172534"/>
                    <a:pt x="3587415" y="157564"/>
                  </a:cubicBezTo>
                  <a:cubicBezTo>
                    <a:pt x="3572347" y="143495"/>
                    <a:pt x="3548091" y="136461"/>
                    <a:pt x="3514647" y="136461"/>
                  </a:cubicBezTo>
                  <a:close/>
                  <a:moveTo>
                    <a:pt x="3825741" y="14864"/>
                  </a:moveTo>
                  <a:lnTo>
                    <a:pt x="4016693" y="14864"/>
                  </a:lnTo>
                  <a:lnTo>
                    <a:pt x="4132887" y="182398"/>
                  </a:lnTo>
                  <a:lnTo>
                    <a:pt x="4244577" y="14864"/>
                  </a:lnTo>
                  <a:lnTo>
                    <a:pt x="4438231" y="14864"/>
                  </a:lnTo>
                  <a:lnTo>
                    <a:pt x="4208098" y="334171"/>
                  </a:lnTo>
                  <a:lnTo>
                    <a:pt x="4208098" y="629607"/>
                  </a:lnTo>
                  <a:lnTo>
                    <a:pt x="4048218" y="629607"/>
                  </a:lnTo>
                  <a:lnTo>
                    <a:pt x="4048218" y="334171"/>
                  </a:lnTo>
                  <a:close/>
                  <a:moveTo>
                    <a:pt x="3324939" y="14864"/>
                  </a:moveTo>
                  <a:lnTo>
                    <a:pt x="3573538" y="14864"/>
                  </a:lnTo>
                  <a:cubicBezTo>
                    <a:pt x="3646198" y="14864"/>
                    <a:pt x="3699939" y="36630"/>
                    <a:pt x="3734768" y="80165"/>
                  </a:cubicBezTo>
                  <a:cubicBezTo>
                    <a:pt x="3762990" y="115293"/>
                    <a:pt x="3777103" y="156577"/>
                    <a:pt x="3777103" y="204014"/>
                  </a:cubicBezTo>
                  <a:cubicBezTo>
                    <a:pt x="3777103" y="258358"/>
                    <a:pt x="3760890" y="301744"/>
                    <a:pt x="3728463" y="334171"/>
                  </a:cubicBezTo>
                  <a:cubicBezTo>
                    <a:pt x="3707747" y="354886"/>
                    <a:pt x="3679224" y="369298"/>
                    <a:pt x="3642893" y="377405"/>
                  </a:cubicBezTo>
                  <a:lnTo>
                    <a:pt x="3836099" y="629607"/>
                  </a:lnTo>
                  <a:lnTo>
                    <a:pt x="3637490" y="629607"/>
                  </a:lnTo>
                  <a:lnTo>
                    <a:pt x="3484816" y="393618"/>
                  </a:lnTo>
                  <a:lnTo>
                    <a:pt x="3484816" y="629607"/>
                  </a:lnTo>
                  <a:lnTo>
                    <a:pt x="3324939" y="629607"/>
                  </a:lnTo>
                  <a:close/>
                  <a:moveTo>
                    <a:pt x="2831294" y="14864"/>
                  </a:moveTo>
                  <a:lnTo>
                    <a:pt x="3253732" y="14864"/>
                  </a:lnTo>
                  <a:lnTo>
                    <a:pt x="3253732" y="148169"/>
                  </a:lnTo>
                  <a:lnTo>
                    <a:pt x="3121325" y="148169"/>
                  </a:lnTo>
                  <a:lnTo>
                    <a:pt x="3121325" y="629607"/>
                  </a:lnTo>
                  <a:lnTo>
                    <a:pt x="2961448" y="629607"/>
                  </a:lnTo>
                  <a:lnTo>
                    <a:pt x="2961448" y="148169"/>
                  </a:lnTo>
                  <a:lnTo>
                    <a:pt x="2831294" y="148169"/>
                  </a:lnTo>
                  <a:close/>
                  <a:moveTo>
                    <a:pt x="1698036" y="14864"/>
                  </a:moveTo>
                  <a:lnTo>
                    <a:pt x="1857913" y="14864"/>
                  </a:lnTo>
                  <a:lnTo>
                    <a:pt x="1857913" y="347379"/>
                  </a:lnTo>
                  <a:cubicBezTo>
                    <a:pt x="1857913" y="374071"/>
                    <a:pt x="1858364" y="394018"/>
                    <a:pt x="1859265" y="407220"/>
                  </a:cubicBezTo>
                  <a:cubicBezTo>
                    <a:pt x="1862267" y="448915"/>
                    <a:pt x="1881332" y="478011"/>
                    <a:pt x="1916460" y="494505"/>
                  </a:cubicBezTo>
                  <a:cubicBezTo>
                    <a:pt x="1930871" y="501406"/>
                    <a:pt x="1946784" y="504857"/>
                    <a:pt x="1964197" y="504857"/>
                  </a:cubicBezTo>
                  <a:cubicBezTo>
                    <a:pt x="2003230" y="504857"/>
                    <a:pt x="2032653" y="491207"/>
                    <a:pt x="2052468" y="463910"/>
                  </a:cubicBezTo>
                  <a:cubicBezTo>
                    <a:pt x="2067181" y="443812"/>
                    <a:pt x="2074537" y="404967"/>
                    <a:pt x="2074537" y="347379"/>
                  </a:cubicBezTo>
                  <a:lnTo>
                    <a:pt x="2074537" y="14864"/>
                  </a:lnTo>
                  <a:lnTo>
                    <a:pt x="2234415" y="14864"/>
                  </a:lnTo>
                  <a:lnTo>
                    <a:pt x="2234415" y="369298"/>
                  </a:lnTo>
                  <a:cubicBezTo>
                    <a:pt x="2234415" y="406228"/>
                    <a:pt x="2231413" y="437752"/>
                    <a:pt x="2225409" y="463874"/>
                  </a:cubicBezTo>
                  <a:cubicBezTo>
                    <a:pt x="2216101" y="504406"/>
                    <a:pt x="2193883" y="541337"/>
                    <a:pt x="2158754" y="574664"/>
                  </a:cubicBezTo>
                  <a:cubicBezTo>
                    <a:pt x="2108914" y="621801"/>
                    <a:pt x="2042261" y="645369"/>
                    <a:pt x="1958795" y="645369"/>
                  </a:cubicBezTo>
                  <a:cubicBezTo>
                    <a:pt x="1873826" y="645369"/>
                    <a:pt x="1807473" y="621350"/>
                    <a:pt x="1759734" y="573312"/>
                  </a:cubicBezTo>
                  <a:cubicBezTo>
                    <a:pt x="1734515" y="548091"/>
                    <a:pt x="1717250" y="516416"/>
                    <a:pt x="1707944" y="478286"/>
                  </a:cubicBezTo>
                  <a:cubicBezTo>
                    <a:pt x="1701338" y="451264"/>
                    <a:pt x="1698036" y="414934"/>
                    <a:pt x="1698036" y="369298"/>
                  </a:cubicBezTo>
                  <a:close/>
                  <a:moveTo>
                    <a:pt x="1057522" y="14864"/>
                  </a:moveTo>
                  <a:lnTo>
                    <a:pt x="1293511" y="14864"/>
                  </a:lnTo>
                  <a:cubicBezTo>
                    <a:pt x="1351157" y="14864"/>
                    <a:pt x="1404601" y="30924"/>
                    <a:pt x="1453840" y="63050"/>
                  </a:cubicBezTo>
                  <a:cubicBezTo>
                    <a:pt x="1502179" y="94276"/>
                    <a:pt x="1539258" y="136011"/>
                    <a:pt x="1565079" y="188252"/>
                  </a:cubicBezTo>
                  <a:cubicBezTo>
                    <a:pt x="1586097" y="231486"/>
                    <a:pt x="1596604" y="276072"/>
                    <a:pt x="1596604" y="322009"/>
                  </a:cubicBezTo>
                  <a:cubicBezTo>
                    <a:pt x="1596604" y="385961"/>
                    <a:pt x="1577313" y="445185"/>
                    <a:pt x="1538732" y="499678"/>
                  </a:cubicBezTo>
                  <a:cubicBezTo>
                    <a:pt x="1500153" y="554171"/>
                    <a:pt x="1450836" y="591926"/>
                    <a:pt x="1390789" y="612944"/>
                  </a:cubicBezTo>
                  <a:cubicBezTo>
                    <a:pt x="1358964" y="624052"/>
                    <a:pt x="1326538" y="629607"/>
                    <a:pt x="1293511" y="629607"/>
                  </a:cubicBezTo>
                  <a:lnTo>
                    <a:pt x="1057522" y="629607"/>
                  </a:lnTo>
                  <a:close/>
                  <a:moveTo>
                    <a:pt x="294637" y="13238"/>
                  </a:moveTo>
                  <a:lnTo>
                    <a:pt x="454515" y="13238"/>
                  </a:lnTo>
                  <a:lnTo>
                    <a:pt x="748600" y="389290"/>
                  </a:lnTo>
                  <a:lnTo>
                    <a:pt x="748600" y="13238"/>
                  </a:lnTo>
                  <a:lnTo>
                    <a:pt x="908479" y="13238"/>
                  </a:lnTo>
                  <a:lnTo>
                    <a:pt x="908479" y="627982"/>
                  </a:lnTo>
                  <a:lnTo>
                    <a:pt x="748600" y="627982"/>
                  </a:lnTo>
                  <a:lnTo>
                    <a:pt x="454515" y="251478"/>
                  </a:lnTo>
                  <a:lnTo>
                    <a:pt x="454515" y="627982"/>
                  </a:lnTo>
                  <a:lnTo>
                    <a:pt x="294637" y="627982"/>
                  </a:lnTo>
                  <a:close/>
                  <a:moveTo>
                    <a:pt x="0" y="13238"/>
                  </a:moveTo>
                  <a:lnTo>
                    <a:pt x="159879" y="13238"/>
                  </a:lnTo>
                  <a:lnTo>
                    <a:pt x="159879" y="627982"/>
                  </a:lnTo>
                  <a:lnTo>
                    <a:pt x="0" y="627982"/>
                  </a:lnTo>
                  <a:close/>
                  <a:moveTo>
                    <a:pt x="2570434" y="0"/>
                  </a:moveTo>
                  <a:cubicBezTo>
                    <a:pt x="2636788" y="0"/>
                    <a:pt x="2701790" y="16663"/>
                    <a:pt x="2765440" y="49991"/>
                  </a:cubicBezTo>
                  <a:lnTo>
                    <a:pt x="2701489" y="174291"/>
                  </a:lnTo>
                  <a:cubicBezTo>
                    <a:pt x="2666572" y="146968"/>
                    <a:pt x="2631352" y="133309"/>
                    <a:pt x="2595830" y="133309"/>
                  </a:cubicBezTo>
                  <a:cubicBezTo>
                    <a:pt x="2578675" y="133309"/>
                    <a:pt x="2563322" y="137678"/>
                    <a:pt x="2549773" y="146417"/>
                  </a:cubicBezTo>
                  <a:cubicBezTo>
                    <a:pt x="2534424" y="156363"/>
                    <a:pt x="2526751" y="169624"/>
                    <a:pt x="2526751" y="186197"/>
                  </a:cubicBezTo>
                  <a:cubicBezTo>
                    <a:pt x="2526751" y="202467"/>
                    <a:pt x="2536823" y="216477"/>
                    <a:pt x="2556973" y="228228"/>
                  </a:cubicBezTo>
                  <a:cubicBezTo>
                    <a:pt x="2565998" y="233657"/>
                    <a:pt x="2593069" y="242999"/>
                    <a:pt x="2638178" y="256255"/>
                  </a:cubicBezTo>
                  <a:cubicBezTo>
                    <a:pt x="2694723" y="272790"/>
                    <a:pt x="2735022" y="296237"/>
                    <a:pt x="2759080" y="326598"/>
                  </a:cubicBezTo>
                  <a:cubicBezTo>
                    <a:pt x="2779834" y="352448"/>
                    <a:pt x="2790212" y="385661"/>
                    <a:pt x="2790212" y="426239"/>
                  </a:cubicBezTo>
                  <a:cubicBezTo>
                    <a:pt x="2790212" y="530241"/>
                    <a:pt x="2744575" y="598023"/>
                    <a:pt x="2653300" y="629586"/>
                  </a:cubicBezTo>
                  <a:cubicBezTo>
                    <a:pt x="2621475" y="640709"/>
                    <a:pt x="2587247" y="646270"/>
                    <a:pt x="2550619" y="646270"/>
                  </a:cubicBezTo>
                  <a:cubicBezTo>
                    <a:pt x="2473756" y="646270"/>
                    <a:pt x="2402450" y="623003"/>
                    <a:pt x="2336697" y="576465"/>
                  </a:cubicBezTo>
                  <a:lnTo>
                    <a:pt x="2405151" y="447660"/>
                  </a:lnTo>
                  <a:cubicBezTo>
                    <a:pt x="2453288" y="491195"/>
                    <a:pt x="2500372" y="512964"/>
                    <a:pt x="2546403" y="512964"/>
                  </a:cubicBezTo>
                  <a:cubicBezTo>
                    <a:pt x="2567163" y="512964"/>
                    <a:pt x="2584764" y="508110"/>
                    <a:pt x="2599209" y="498404"/>
                  </a:cubicBezTo>
                  <a:cubicBezTo>
                    <a:pt x="2616055" y="487487"/>
                    <a:pt x="2624478" y="472021"/>
                    <a:pt x="2624478" y="452004"/>
                  </a:cubicBezTo>
                  <a:cubicBezTo>
                    <a:pt x="2624478" y="433804"/>
                    <a:pt x="2615154" y="418641"/>
                    <a:pt x="2596506" y="406508"/>
                  </a:cubicBezTo>
                  <a:cubicBezTo>
                    <a:pt x="2582672" y="397408"/>
                    <a:pt x="2559363" y="388157"/>
                    <a:pt x="2526580" y="378754"/>
                  </a:cubicBezTo>
                  <a:cubicBezTo>
                    <a:pt x="2486883" y="367060"/>
                    <a:pt x="2461921" y="358963"/>
                    <a:pt x="2451694" y="354465"/>
                  </a:cubicBezTo>
                  <a:cubicBezTo>
                    <a:pt x="2435452" y="347569"/>
                    <a:pt x="2421619" y="339470"/>
                    <a:pt x="2410191" y="330171"/>
                  </a:cubicBezTo>
                  <a:cubicBezTo>
                    <a:pt x="2377407" y="303183"/>
                    <a:pt x="2361016" y="262400"/>
                    <a:pt x="2361016" y="207821"/>
                  </a:cubicBezTo>
                  <a:cubicBezTo>
                    <a:pt x="2361016" y="150842"/>
                    <a:pt x="2377981" y="103609"/>
                    <a:pt x="2411907" y="66127"/>
                  </a:cubicBezTo>
                  <a:cubicBezTo>
                    <a:pt x="2451539" y="22042"/>
                    <a:pt x="2504382" y="0"/>
                    <a:pt x="257043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solidFill>
                  <a:schemeClr val="bg1"/>
                </a:solidFill>
                <a:latin typeface="Aharoni" panose="02010803020104030203" pitchFamily="2" charset="-79"/>
                <a:cs typeface="Aharoni" panose="02010803020104030203" pitchFamily="2" charset="-79"/>
              </a:endParaRPr>
            </a:p>
          </p:txBody>
        </p:sp>
        <p:sp>
          <p:nvSpPr>
            <p:cNvPr id="41" name="TextBox 40">
              <a:extLst>
                <a:ext uri="{FF2B5EF4-FFF2-40B4-BE49-F238E27FC236}">
                  <a16:creationId xmlns:a16="http://schemas.microsoft.com/office/drawing/2014/main" xmlns="" id="{17FA8142-D7F4-4E48-8ACA-3B2B48BDA302}"/>
                </a:ext>
              </a:extLst>
            </p:cNvPr>
            <p:cNvSpPr txBox="1"/>
            <p:nvPr/>
          </p:nvSpPr>
          <p:spPr>
            <a:xfrm flipH="1">
              <a:off x="9556330" y="3446590"/>
              <a:ext cx="551490" cy="468478"/>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solidFill>
              <a:schemeClr val="bg1"/>
            </a:solid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solidFill>
                  <a:schemeClr val="bg1"/>
                </a:solidFill>
                <a:latin typeface="Aharoni" panose="02010803020104030203" pitchFamily="2" charset="-79"/>
                <a:cs typeface="Aharoni" panose="02010803020104030203" pitchFamily="2" charset="-79"/>
              </a:endParaRPr>
            </a:p>
          </p:txBody>
        </p:sp>
        <p:grpSp>
          <p:nvGrpSpPr>
            <p:cNvPr id="42" name="Group 41">
              <a:extLst>
                <a:ext uri="{FF2B5EF4-FFF2-40B4-BE49-F238E27FC236}">
                  <a16:creationId xmlns:a16="http://schemas.microsoft.com/office/drawing/2014/main" xmlns="" id="{9BF0CC7E-9F1A-424F-A105-D8D4D3FB3088}"/>
                </a:ext>
              </a:extLst>
            </p:cNvPr>
            <p:cNvGrpSpPr/>
            <p:nvPr/>
          </p:nvGrpSpPr>
          <p:grpSpPr>
            <a:xfrm flipH="1">
              <a:off x="8984974" y="3390900"/>
              <a:ext cx="534724" cy="533693"/>
              <a:chOff x="7167947" y="1624190"/>
              <a:chExt cx="2677920" cy="2672764"/>
            </a:xfrm>
            <a:solidFill>
              <a:schemeClr val="bg1"/>
            </a:solidFill>
          </p:grpSpPr>
          <p:sp>
            <p:nvSpPr>
              <p:cNvPr id="43" name="Freeform: Shape 42">
                <a:extLst>
                  <a:ext uri="{FF2B5EF4-FFF2-40B4-BE49-F238E27FC236}">
                    <a16:creationId xmlns:a16="http://schemas.microsoft.com/office/drawing/2014/main" xmlns="" id="{41671213-3D5C-49D1-A8DC-4812370AEC83}"/>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endParaRPr lang="en-US">
                  <a:solidFill>
                    <a:schemeClr val="bg1"/>
                  </a:solidFill>
                </a:endParaRPr>
              </a:p>
            </p:txBody>
          </p:sp>
          <p:sp>
            <p:nvSpPr>
              <p:cNvPr id="44" name="Freeform: Shape 43">
                <a:extLst>
                  <a:ext uri="{FF2B5EF4-FFF2-40B4-BE49-F238E27FC236}">
                    <a16:creationId xmlns:a16="http://schemas.microsoft.com/office/drawing/2014/main" xmlns="" id="{C632652F-53FB-4ED5-8573-10D0B9DDDCEB}"/>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endParaRPr lang="en-US" dirty="0">
                  <a:solidFill>
                    <a:schemeClr val="bg1"/>
                  </a:solidFill>
                </a:endParaRPr>
              </a:p>
            </p:txBody>
          </p:sp>
        </p:grpSp>
      </p:grpSp>
      <p:sp>
        <p:nvSpPr>
          <p:cNvPr id="73" name="Oval 12">
            <a:extLst>
              <a:ext uri="{FF2B5EF4-FFF2-40B4-BE49-F238E27FC236}">
                <a16:creationId xmlns:a16="http://schemas.microsoft.com/office/drawing/2014/main" xmlns="" id="{476F4CD0-08EC-4375-826C-A9E7EA1B4C50}"/>
              </a:ext>
            </a:extLst>
          </p:cNvPr>
          <p:cNvSpPr/>
          <p:nvPr/>
        </p:nvSpPr>
        <p:spPr>
          <a:xfrm flipH="1">
            <a:off x="6656522" y="5200677"/>
            <a:ext cx="549613" cy="54961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lumMod val="75000"/>
                  <a:lumOff val="25000"/>
                </a:schemeClr>
              </a:solidFill>
            </a:endParaRPr>
          </a:p>
        </p:txBody>
      </p:sp>
      <p:grpSp>
        <p:nvGrpSpPr>
          <p:cNvPr id="74" name="Group 13">
            <a:extLst>
              <a:ext uri="{FF2B5EF4-FFF2-40B4-BE49-F238E27FC236}">
                <a16:creationId xmlns:a16="http://schemas.microsoft.com/office/drawing/2014/main" xmlns="" id="{66E82848-E953-43E9-B41C-AB3AF8D57E71}"/>
              </a:ext>
            </a:extLst>
          </p:cNvPr>
          <p:cNvGrpSpPr/>
          <p:nvPr/>
        </p:nvGrpSpPr>
        <p:grpSpPr>
          <a:xfrm flipH="1">
            <a:off x="2080082" y="5266487"/>
            <a:ext cx="4616540" cy="668469"/>
            <a:chOff x="4716014" y="1639851"/>
            <a:chExt cx="3888434" cy="668179"/>
          </a:xfrm>
        </p:grpSpPr>
        <p:sp>
          <p:nvSpPr>
            <p:cNvPr id="75" name="TextBox 14">
              <a:extLst>
                <a:ext uri="{FF2B5EF4-FFF2-40B4-BE49-F238E27FC236}">
                  <a16:creationId xmlns:a16="http://schemas.microsoft.com/office/drawing/2014/main" xmlns="" id="{534881C3-911F-441A-8CDE-1DE53AF12B3D}"/>
                </a:ext>
              </a:extLst>
            </p:cNvPr>
            <p:cNvSpPr txBox="1"/>
            <p:nvPr/>
          </p:nvSpPr>
          <p:spPr>
            <a:xfrm>
              <a:off x="4716015" y="1846565"/>
              <a:ext cx="3888433" cy="461465"/>
            </a:xfrm>
            <a:prstGeom prst="rect">
              <a:avLst/>
            </a:prstGeom>
            <a:noFill/>
          </p:spPr>
          <p:txBody>
            <a:bodyPr wrap="square" rtlCol="0">
              <a:spAutoFit/>
            </a:bodyPr>
            <a:lstStyle/>
            <a:p>
              <a:r>
                <a:rPr lang="zh-TW" altLang="en-US" sz="1200" dirty="0">
                  <a:solidFill>
                    <a:schemeClr val="tx1">
                      <a:lumMod val="75000"/>
                      <a:lumOff val="25000"/>
                    </a:schemeClr>
                  </a:solidFill>
                </a:rPr>
                <a:t>視覺檢測自動化、檢測決策</a:t>
              </a:r>
              <a:r>
                <a:rPr lang="zh-TW" altLang="en-US" sz="1200" dirty="0" smtClean="0">
                  <a:solidFill>
                    <a:schemeClr val="tx1">
                      <a:lumMod val="75000"/>
                      <a:lumOff val="25000"/>
                    </a:schemeClr>
                  </a:solidFill>
                </a:rPr>
                <a:t>建議、智慧</a:t>
              </a:r>
              <a:r>
                <a:rPr lang="zh-TW" altLang="en-US" sz="1200" dirty="0">
                  <a:solidFill>
                    <a:schemeClr val="tx1">
                      <a:lumMod val="75000"/>
                      <a:lumOff val="25000"/>
                    </a:schemeClr>
                  </a:solidFill>
                </a:rPr>
                <a:t>報工系統、數據清洗與異常修補</a:t>
              </a:r>
              <a:endParaRPr lang="ko-KR" altLang="en-US" sz="1200" dirty="0">
                <a:solidFill>
                  <a:schemeClr val="tx1">
                    <a:lumMod val="75000"/>
                    <a:lumOff val="25000"/>
                  </a:schemeClr>
                </a:solidFill>
              </a:endParaRPr>
            </a:p>
          </p:txBody>
        </p:sp>
        <p:sp>
          <p:nvSpPr>
            <p:cNvPr id="76" name="TextBox 15">
              <a:extLst>
                <a:ext uri="{FF2B5EF4-FFF2-40B4-BE49-F238E27FC236}">
                  <a16:creationId xmlns:a16="http://schemas.microsoft.com/office/drawing/2014/main" xmlns="" id="{FF5DE792-2DAC-4024-9B67-8954E60A0994}"/>
                </a:ext>
              </a:extLst>
            </p:cNvPr>
            <p:cNvSpPr txBox="1"/>
            <p:nvPr/>
          </p:nvSpPr>
          <p:spPr>
            <a:xfrm>
              <a:off x="4716014" y="1639851"/>
              <a:ext cx="3888433" cy="276879"/>
            </a:xfrm>
            <a:prstGeom prst="rect">
              <a:avLst/>
            </a:prstGeom>
            <a:noFill/>
          </p:spPr>
          <p:txBody>
            <a:bodyPr wrap="square" rtlCol="0">
              <a:spAutoFit/>
            </a:bodyPr>
            <a:lstStyle/>
            <a:p>
              <a:r>
                <a:rPr lang="zh-TW" altLang="en-US" sz="1200" b="1" dirty="0">
                  <a:solidFill>
                    <a:schemeClr val="tx1">
                      <a:lumMod val="75000"/>
                      <a:lumOff val="25000"/>
                    </a:schemeClr>
                  </a:solidFill>
                </a:rPr>
                <a:t>其他</a:t>
              </a:r>
              <a:endParaRPr lang="ko-KR" altLang="en-US" sz="1200" b="1" dirty="0">
                <a:solidFill>
                  <a:schemeClr val="tx1">
                    <a:lumMod val="75000"/>
                    <a:lumOff val="25000"/>
                  </a:schemeClr>
                </a:solidFill>
              </a:endParaRPr>
            </a:p>
          </p:txBody>
        </p:sp>
      </p:grpSp>
      <p:sp>
        <p:nvSpPr>
          <p:cNvPr id="77" name="Oval 27">
            <a:extLst>
              <a:ext uri="{FF2B5EF4-FFF2-40B4-BE49-F238E27FC236}">
                <a16:creationId xmlns:a16="http://schemas.microsoft.com/office/drawing/2014/main" xmlns="" id="{4331C00F-62C0-4B7A-B4A2-51E59FC7DBFF}"/>
              </a:ext>
            </a:extLst>
          </p:cNvPr>
          <p:cNvSpPr/>
          <p:nvPr/>
        </p:nvSpPr>
        <p:spPr>
          <a:xfrm flipH="1">
            <a:off x="8793190" y="5343768"/>
            <a:ext cx="216118" cy="216118"/>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cxnSp>
        <p:nvCxnSpPr>
          <p:cNvPr id="78" name="Straight Connector 32">
            <a:extLst>
              <a:ext uri="{FF2B5EF4-FFF2-40B4-BE49-F238E27FC236}">
                <a16:creationId xmlns:a16="http://schemas.microsoft.com/office/drawing/2014/main" xmlns="" id="{9D0D08D4-C9F6-43C9-A062-3C4424A925CA}"/>
              </a:ext>
            </a:extLst>
          </p:cNvPr>
          <p:cNvCxnSpPr>
            <a:cxnSpLocks/>
          </p:cNvCxnSpPr>
          <p:nvPr/>
        </p:nvCxnSpPr>
        <p:spPr>
          <a:xfrm flipH="1">
            <a:off x="7459240" y="5451875"/>
            <a:ext cx="1080470"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80" name="Freeform: Shape 143">
            <a:extLst>
              <a:ext uri="{FF2B5EF4-FFF2-40B4-BE49-F238E27FC236}">
                <a16:creationId xmlns:a16="http://schemas.microsoft.com/office/drawing/2014/main" xmlns="" id="{91B80C0F-0841-448E-AE47-2AB6B628D4BF}"/>
              </a:ext>
            </a:extLst>
          </p:cNvPr>
          <p:cNvSpPr/>
          <p:nvPr/>
        </p:nvSpPr>
        <p:spPr>
          <a:xfrm>
            <a:off x="6739853" y="5330819"/>
            <a:ext cx="385800" cy="314522"/>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624294 w 3738080"/>
              <a:gd name="connsiteY5" fmla="*/ 1992174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1858846 w 3738080"/>
              <a:gd name="connsiteY5" fmla="*/ 1306247 h 2751770"/>
              <a:gd name="connsiteX6" fmla="*/ 2645621 w 3738080"/>
              <a:gd name="connsiteY6" fmla="*/ 1504218 h 2751770"/>
              <a:gd name="connsiteX7" fmla="*/ 2795575 w 3738080"/>
              <a:gd name="connsiteY7" fmla="*/ 1757331 h 2751770"/>
              <a:gd name="connsiteX8" fmla="*/ 2539052 w 3738080"/>
              <a:gd name="connsiteY8" fmla="*/ 1841672 h 2751770"/>
              <a:gd name="connsiteX9" fmla="*/ 1353947 w 3738080"/>
              <a:gd name="connsiteY9" fmla="*/ 1778974 h 2751770"/>
              <a:gd name="connsiteX10" fmla="*/ 982333 w 3738080"/>
              <a:gd name="connsiteY10" fmla="*/ 1780833 h 2751770"/>
              <a:gd name="connsiteX11" fmla="*/ 966756 w 3738080"/>
              <a:gd name="connsiteY11" fmla="*/ 1667407 h 2751770"/>
              <a:gd name="connsiteX12" fmla="*/ 1217540 w 3738080"/>
              <a:gd name="connsiteY12" fmla="*/ 1445700 h 2751770"/>
              <a:gd name="connsiteX13" fmla="*/ 1858846 w 3738080"/>
              <a:gd name="connsiteY13" fmla="*/ 1306247 h 2751770"/>
              <a:gd name="connsiteX14" fmla="*/ 1828129 w 3738080"/>
              <a:gd name="connsiteY14" fmla="*/ 650059 h 2751770"/>
              <a:gd name="connsiteX15" fmla="*/ 3108200 w 3738080"/>
              <a:gd name="connsiteY15" fmla="*/ 1008980 h 2751770"/>
              <a:gd name="connsiteX16" fmla="*/ 3258155 w 3738080"/>
              <a:gd name="connsiteY16" fmla="*/ 1319033 h 2751770"/>
              <a:gd name="connsiteX17" fmla="*/ 2937692 w 3738080"/>
              <a:gd name="connsiteY17" fmla="*/ 1304637 h 2751770"/>
              <a:gd name="connsiteX18" fmla="*/ 763561 w 3738080"/>
              <a:gd name="connsiteY18" fmla="*/ 1325535 h 2751770"/>
              <a:gd name="connsiteX19" fmla="*/ 464412 w 3738080"/>
              <a:gd name="connsiteY19" fmla="*/ 1278813 h 2751770"/>
              <a:gd name="connsiteX20" fmla="*/ 450482 w 3738080"/>
              <a:gd name="connsiteY20" fmla="*/ 1202928 h 2751770"/>
              <a:gd name="connsiteX21" fmla="*/ 622892 w 3738080"/>
              <a:gd name="connsiteY21" fmla="*/ 1008979 h 2751770"/>
              <a:gd name="connsiteX22" fmla="*/ 1828129 w 3738080"/>
              <a:gd name="connsiteY22" fmla="*/ 650059 h 2751770"/>
              <a:gd name="connsiteX23" fmla="*/ 1764313 w 3738080"/>
              <a:gd name="connsiteY23" fmla="*/ 591 h 2751770"/>
              <a:gd name="connsiteX24" fmla="*/ 3559697 w 3738080"/>
              <a:gd name="connsiteY24" fmla="*/ 547180 h 2751770"/>
              <a:gd name="connsiteX25" fmla="*/ 3709650 w 3738080"/>
              <a:gd name="connsiteY25" fmla="*/ 882310 h 2751770"/>
              <a:gd name="connsiteX26" fmla="*/ 3367875 w 3738080"/>
              <a:gd name="connsiteY26" fmla="*/ 834477 h 2751770"/>
              <a:gd name="connsiteX27" fmla="*/ 318417 w 3738080"/>
              <a:gd name="connsiteY27" fmla="*/ 884635 h 2751770"/>
              <a:gd name="connsiteX28" fmla="*/ 19267 w 3738080"/>
              <a:gd name="connsiteY28" fmla="*/ 846272 h 2751770"/>
              <a:gd name="connsiteX29" fmla="*/ 275 w 3738080"/>
              <a:gd name="connsiteY29" fmla="*/ 760137 h 2751770"/>
              <a:gd name="connsiteX30" fmla="*/ 173484 w 3738080"/>
              <a:gd name="connsiteY30" fmla="*/ 547180 h 2751770"/>
              <a:gd name="connsiteX31" fmla="*/ 1764313 w 3738080"/>
              <a:gd name="connsiteY31" fmla="*/ 591 h 275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Graphic 4">
            <a:extLst>
              <a:ext uri="{FF2B5EF4-FFF2-40B4-BE49-F238E27FC236}">
                <a16:creationId xmlns:a16="http://schemas.microsoft.com/office/drawing/2014/main" xmlns="" id="{4C4E4351-3005-4AD4-AE0F-779F2DFF1E47}"/>
              </a:ext>
            </a:extLst>
          </p:cNvPr>
          <p:cNvSpPr/>
          <p:nvPr/>
        </p:nvSpPr>
        <p:spPr>
          <a:xfrm flipH="1">
            <a:off x="8371653" y="2173172"/>
            <a:ext cx="2680192" cy="2626584"/>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chemeClr val="accent1"/>
          </a:solidFill>
          <a:ln w="9525" cap="flat">
            <a:noFill/>
            <a:prstDash val="solid"/>
            <a:miter/>
          </a:ln>
        </p:spPr>
        <p:txBody>
          <a:bodyPr rtlCol="0" anchor="ctr"/>
          <a:lstStyle/>
          <a:p>
            <a:endParaRPr lang="en-US"/>
          </a:p>
        </p:txBody>
      </p:sp>
      <p:sp>
        <p:nvSpPr>
          <p:cNvPr id="98" name="文字方塊 97"/>
          <p:cNvSpPr txBox="1"/>
          <p:nvPr/>
        </p:nvSpPr>
        <p:spPr>
          <a:xfrm>
            <a:off x="9183189" y="2988034"/>
            <a:ext cx="1568917" cy="1200329"/>
          </a:xfrm>
          <a:prstGeom prst="rect">
            <a:avLst/>
          </a:prstGeom>
          <a:noFill/>
        </p:spPr>
        <p:txBody>
          <a:bodyPr wrap="square" rtlCol="0">
            <a:spAutoFit/>
          </a:bodyPr>
          <a:lstStyle/>
          <a:p>
            <a:r>
              <a:rPr lang="en-US" altLang="zh-TW" sz="7200" dirty="0" smtClean="0">
                <a:solidFill>
                  <a:schemeClr val="bg1"/>
                </a:solidFill>
              </a:rPr>
              <a:t>AI</a:t>
            </a:r>
            <a:endParaRPr lang="zh-TW" altLang="en-US" sz="7200" dirty="0">
              <a:solidFill>
                <a:schemeClr val="bg1"/>
              </a:solidFill>
            </a:endParaRPr>
          </a:p>
        </p:txBody>
      </p:sp>
    </p:spTree>
    <p:extLst>
      <p:ext uri="{BB962C8B-B14F-4D97-AF65-F5344CB8AC3E}">
        <p14:creationId xmlns:p14="http://schemas.microsoft.com/office/powerpoint/2010/main" val="26154459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xmlns="" id="{556670DA-F705-49FA-AACB-12B9DDF177E4}"/>
              </a:ext>
            </a:extLst>
          </p:cNvPr>
          <p:cNvSpPr/>
          <p:nvPr/>
        </p:nvSpPr>
        <p:spPr>
          <a:xfrm rot="21189387">
            <a:off x="3536398" y="3070297"/>
            <a:ext cx="5301251" cy="2964644"/>
          </a:xfrm>
          <a:custGeom>
            <a:avLst/>
            <a:gdLst>
              <a:gd name="connsiteX0" fmla="*/ 608249 w 5301251"/>
              <a:gd name="connsiteY0" fmla="*/ 0 h 2964644"/>
              <a:gd name="connsiteX1" fmla="*/ 4801690 w 5301251"/>
              <a:gd name="connsiteY1" fmla="*/ 503270 h 2964644"/>
              <a:gd name="connsiteX2" fmla="*/ 4793938 w 5301251"/>
              <a:gd name="connsiteY2" fmla="*/ 525860 h 2964644"/>
              <a:gd name="connsiteX3" fmla="*/ 4797713 w 5301251"/>
              <a:gd name="connsiteY3" fmla="*/ 613080 h 2964644"/>
              <a:gd name="connsiteX4" fmla="*/ 4874835 w 5301251"/>
              <a:gd name="connsiteY4" fmla="*/ 714944 h 2964644"/>
              <a:gd name="connsiteX5" fmla="*/ 5216802 w 5301251"/>
              <a:gd name="connsiteY5" fmla="*/ 915756 h 2964644"/>
              <a:gd name="connsiteX6" fmla="*/ 5291017 w 5301251"/>
              <a:gd name="connsiteY6" fmla="*/ 1088923 h 2964644"/>
              <a:gd name="connsiteX7" fmla="*/ 5288106 w 5301251"/>
              <a:gd name="connsiteY7" fmla="*/ 1106384 h 2964644"/>
              <a:gd name="connsiteX8" fmla="*/ 5082926 w 5301251"/>
              <a:gd name="connsiteY8" fmla="*/ 1253357 h 2964644"/>
              <a:gd name="connsiteX9" fmla="*/ 4724954 w 5301251"/>
              <a:gd name="connsiteY9" fmla="*/ 1208248 h 2964644"/>
              <a:gd name="connsiteX10" fmla="*/ 4544513 w 5301251"/>
              <a:gd name="connsiteY10" fmla="*/ 1301377 h 2964644"/>
              <a:gd name="connsiteX11" fmla="*/ 4541600 w 5301251"/>
              <a:gd name="connsiteY11" fmla="*/ 1516744 h 2964644"/>
              <a:gd name="connsiteX12" fmla="*/ 4772974 w 5301251"/>
              <a:gd name="connsiteY12" fmla="*/ 1822329 h 2964644"/>
              <a:gd name="connsiteX13" fmla="*/ 4772974 w 5301251"/>
              <a:gd name="connsiteY13" fmla="*/ 2021689 h 2964644"/>
              <a:gd name="connsiteX14" fmla="*/ 4764243 w 5301251"/>
              <a:gd name="connsiteY14" fmla="*/ 2031876 h 2964644"/>
              <a:gd name="connsiteX15" fmla="*/ 4513953 w 5301251"/>
              <a:gd name="connsiteY15" fmla="*/ 2081351 h 2964644"/>
              <a:gd name="connsiteX16" fmla="*/ 4204001 w 5301251"/>
              <a:gd name="connsiteY16" fmla="*/ 1906731 h 2964644"/>
              <a:gd name="connsiteX17" fmla="*/ 3991545 w 5301251"/>
              <a:gd name="connsiteY17" fmla="*/ 1937290 h 2964644"/>
              <a:gd name="connsiteX18" fmla="*/ 3923151 w 5301251"/>
              <a:gd name="connsiteY18" fmla="*/ 2129371 h 2964644"/>
              <a:gd name="connsiteX19" fmla="*/ 4023557 w 5301251"/>
              <a:gd name="connsiteY19" fmla="*/ 2516450 h 2964644"/>
              <a:gd name="connsiteX20" fmla="*/ 3966806 w 5301251"/>
              <a:gd name="connsiteY20" fmla="*/ 2661966 h 2964644"/>
              <a:gd name="connsiteX21" fmla="*/ 3864944 w 5301251"/>
              <a:gd name="connsiteY21" fmla="*/ 2714351 h 2964644"/>
              <a:gd name="connsiteX22" fmla="*/ 3712150 w 5301251"/>
              <a:gd name="connsiteY22" fmla="*/ 2672152 h 2964644"/>
              <a:gd name="connsiteX23" fmla="*/ 3472047 w 5301251"/>
              <a:gd name="connsiteY23" fmla="*/ 2368022 h 2964644"/>
              <a:gd name="connsiteX24" fmla="*/ 3162095 w 5301251"/>
              <a:gd name="connsiteY24" fmla="*/ 2341827 h 2964644"/>
              <a:gd name="connsiteX25" fmla="*/ 3121349 w 5301251"/>
              <a:gd name="connsiteY25" fmla="*/ 2423317 h 2964644"/>
              <a:gd name="connsiteX26" fmla="*/ 3066055 w 5301251"/>
              <a:gd name="connsiteY26" fmla="*/ 2823491 h 2964644"/>
              <a:gd name="connsiteX27" fmla="*/ 2961281 w 5301251"/>
              <a:gd name="connsiteY27" fmla="*/ 2964644 h 2964644"/>
              <a:gd name="connsiteX28" fmla="*/ 2785205 w 5301251"/>
              <a:gd name="connsiteY28" fmla="*/ 2964644 h 2964644"/>
              <a:gd name="connsiteX29" fmla="*/ 2708081 w 5301251"/>
              <a:gd name="connsiteY29" fmla="*/ 2856959 h 2964644"/>
              <a:gd name="connsiteX30" fmla="*/ 2598940 w 5301251"/>
              <a:gd name="connsiteY30" fmla="*/ 2471338 h 2964644"/>
              <a:gd name="connsiteX31" fmla="*/ 2469433 w 5301251"/>
              <a:gd name="connsiteY31" fmla="*/ 2357835 h 2964644"/>
              <a:gd name="connsiteX32" fmla="*/ 2390853 w 5301251"/>
              <a:gd name="connsiteY32" fmla="*/ 2349104 h 2964644"/>
              <a:gd name="connsiteX33" fmla="*/ 2256977 w 5301251"/>
              <a:gd name="connsiteY33" fmla="*/ 2423317 h 2964644"/>
              <a:gd name="connsiteX34" fmla="*/ 2223509 w 5301251"/>
              <a:gd name="connsiteY34" fmla="*/ 2480069 h 2964644"/>
              <a:gd name="connsiteX35" fmla="*/ 2040157 w 5301251"/>
              <a:gd name="connsiteY35" fmla="*/ 2790021 h 2964644"/>
              <a:gd name="connsiteX36" fmla="*/ 1901915 w 5301251"/>
              <a:gd name="connsiteY36" fmla="*/ 2846772 h 2964644"/>
              <a:gd name="connsiteX37" fmla="*/ 1789864 w 5301251"/>
              <a:gd name="connsiteY37" fmla="*/ 2808939 h 2964644"/>
              <a:gd name="connsiteX38" fmla="*/ 1714198 w 5301251"/>
              <a:gd name="connsiteY38" fmla="*/ 2667786 h 2964644"/>
              <a:gd name="connsiteX39" fmla="*/ 1762215 w 5301251"/>
              <a:gd name="connsiteY39" fmla="*/ 2270524 h 2964644"/>
              <a:gd name="connsiteX40" fmla="*/ 1653078 w 5301251"/>
              <a:gd name="connsiteY40" fmla="*/ 2085716 h 2964644"/>
              <a:gd name="connsiteX41" fmla="*/ 1450811 w 5301251"/>
              <a:gd name="connsiteY41" fmla="*/ 2095903 h 2964644"/>
              <a:gd name="connsiteX42" fmla="*/ 1167051 w 5301251"/>
              <a:gd name="connsiteY42" fmla="*/ 2311270 h 2964644"/>
              <a:gd name="connsiteX43" fmla="*/ 915305 w 5301251"/>
              <a:gd name="connsiteY43" fmla="*/ 2296718 h 2964644"/>
              <a:gd name="connsiteX44" fmla="*/ 893477 w 5301251"/>
              <a:gd name="connsiteY44" fmla="*/ 2274889 h 2964644"/>
              <a:gd name="connsiteX45" fmla="*/ 871651 w 5301251"/>
              <a:gd name="connsiteY45" fmla="*/ 2100269 h 2964644"/>
              <a:gd name="connsiteX46" fmla="*/ 1060824 w 5301251"/>
              <a:gd name="connsiteY46" fmla="*/ 1762668 h 2964644"/>
              <a:gd name="connsiteX47" fmla="*/ 1092836 w 5301251"/>
              <a:gd name="connsiteY47" fmla="*/ 1659351 h 2964644"/>
              <a:gd name="connsiteX48" fmla="*/ 838181 w 5301251"/>
              <a:gd name="connsiteY48" fmla="*/ 1477455 h 2964644"/>
              <a:gd name="connsiteX49" fmla="*/ 446738 w 5301251"/>
              <a:gd name="connsiteY49" fmla="*/ 1579316 h 2964644"/>
              <a:gd name="connsiteX50" fmla="*/ 321594 w 5301251"/>
              <a:gd name="connsiteY50" fmla="*/ 1537117 h 2964644"/>
              <a:gd name="connsiteX51" fmla="*/ 259021 w 5301251"/>
              <a:gd name="connsiteY51" fmla="*/ 1426522 h 2964644"/>
              <a:gd name="connsiteX52" fmla="*/ 301223 w 5301251"/>
              <a:gd name="connsiteY52" fmla="*/ 1263544 h 2964644"/>
              <a:gd name="connsiteX53" fmla="*/ 590801 w 5301251"/>
              <a:gd name="connsiteY53" fmla="*/ 1033627 h 2964644"/>
              <a:gd name="connsiteX54" fmla="*/ 667926 w 5301251"/>
              <a:gd name="connsiteY54" fmla="*/ 799342 h 2964644"/>
              <a:gd name="connsiteX55" fmla="*/ 512221 w 5301251"/>
              <a:gd name="connsiteY55" fmla="*/ 668376 h 2964644"/>
              <a:gd name="connsiteX56" fmla="*/ 146973 w 5301251"/>
              <a:gd name="connsiteY56" fmla="*/ 618901 h 2964644"/>
              <a:gd name="connsiteX57" fmla="*/ 2910 w 5301251"/>
              <a:gd name="connsiteY57" fmla="*/ 517040 h 2964644"/>
              <a:gd name="connsiteX58" fmla="*/ 0 w 5301251"/>
              <a:gd name="connsiteY58" fmla="*/ 336599 h 2964644"/>
              <a:gd name="connsiteX59" fmla="*/ 106230 w 5301251"/>
              <a:gd name="connsiteY59" fmla="*/ 259472 h 2964644"/>
              <a:gd name="connsiteX60" fmla="*/ 478754 w 5301251"/>
              <a:gd name="connsiteY60" fmla="*/ 154700 h 2964644"/>
              <a:gd name="connsiteX61" fmla="*/ 606809 w 5301251"/>
              <a:gd name="connsiteY61" fmla="*/ 12092 h 2964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301251" h="2964644">
                <a:moveTo>
                  <a:pt x="608249" y="0"/>
                </a:moveTo>
                <a:lnTo>
                  <a:pt x="4801690" y="503270"/>
                </a:lnTo>
                <a:lnTo>
                  <a:pt x="4793938" y="525860"/>
                </a:lnTo>
                <a:cubicBezTo>
                  <a:pt x="4790346" y="552599"/>
                  <a:pt x="4791528" y="581794"/>
                  <a:pt x="4797713" y="613080"/>
                </a:cubicBezTo>
                <a:cubicBezTo>
                  <a:pt x="4806441" y="661100"/>
                  <a:pt x="4834091" y="691661"/>
                  <a:pt x="4874835" y="714944"/>
                </a:cubicBezTo>
                <a:cubicBezTo>
                  <a:pt x="4988341" y="781882"/>
                  <a:pt x="5101841" y="848818"/>
                  <a:pt x="5216802" y="915756"/>
                </a:cubicBezTo>
                <a:cubicBezTo>
                  <a:pt x="5301203" y="965234"/>
                  <a:pt x="5314300" y="994336"/>
                  <a:pt x="5291017" y="1088923"/>
                </a:cubicBezTo>
                <a:cubicBezTo>
                  <a:pt x="5289561" y="1094744"/>
                  <a:pt x="5289561" y="1100565"/>
                  <a:pt x="5288106" y="1106384"/>
                </a:cubicBezTo>
                <a:cubicBezTo>
                  <a:pt x="5253180" y="1221345"/>
                  <a:pt x="5213892" y="1278096"/>
                  <a:pt x="5082926" y="1253357"/>
                </a:cubicBezTo>
                <a:cubicBezTo>
                  <a:pt x="4965057" y="1230073"/>
                  <a:pt x="4844278" y="1225710"/>
                  <a:pt x="4724954" y="1208248"/>
                </a:cubicBezTo>
                <a:cubicBezTo>
                  <a:pt x="4640553" y="1196605"/>
                  <a:pt x="4585257" y="1230073"/>
                  <a:pt x="4544513" y="1301377"/>
                </a:cubicBezTo>
                <a:cubicBezTo>
                  <a:pt x="4502311" y="1374136"/>
                  <a:pt x="4483393" y="1442529"/>
                  <a:pt x="4541600" y="1516744"/>
                </a:cubicBezTo>
                <a:cubicBezTo>
                  <a:pt x="4620180" y="1617152"/>
                  <a:pt x="4695849" y="1720469"/>
                  <a:pt x="4772974" y="1822329"/>
                </a:cubicBezTo>
                <a:cubicBezTo>
                  <a:pt x="4837001" y="1905275"/>
                  <a:pt x="4837001" y="1938746"/>
                  <a:pt x="4772974" y="2021689"/>
                </a:cubicBezTo>
                <a:cubicBezTo>
                  <a:pt x="4770064" y="2024599"/>
                  <a:pt x="4767153" y="2028965"/>
                  <a:pt x="4764243" y="2031876"/>
                </a:cubicBezTo>
                <a:cubicBezTo>
                  <a:pt x="4679841" y="2122098"/>
                  <a:pt x="4646374" y="2161386"/>
                  <a:pt x="4513953" y="2081351"/>
                </a:cubicBezTo>
                <a:cubicBezTo>
                  <a:pt x="4412092" y="2020233"/>
                  <a:pt x="4304407" y="1967848"/>
                  <a:pt x="4204001" y="1906731"/>
                </a:cubicBezTo>
                <a:cubicBezTo>
                  <a:pt x="4121055" y="1857256"/>
                  <a:pt x="4057028" y="1886357"/>
                  <a:pt x="3991545" y="1937290"/>
                </a:cubicBezTo>
                <a:cubicBezTo>
                  <a:pt x="3926062" y="1986766"/>
                  <a:pt x="3899868" y="2046428"/>
                  <a:pt x="3923151" y="2129371"/>
                </a:cubicBezTo>
                <a:cubicBezTo>
                  <a:pt x="3959530" y="2257429"/>
                  <a:pt x="3991545" y="2386937"/>
                  <a:pt x="4023557" y="2516450"/>
                </a:cubicBezTo>
                <a:cubicBezTo>
                  <a:pt x="4041023" y="2586296"/>
                  <a:pt x="4026471" y="2624132"/>
                  <a:pt x="3966806" y="2661966"/>
                </a:cubicBezTo>
                <a:cubicBezTo>
                  <a:pt x="3934793" y="2682339"/>
                  <a:pt x="3901323" y="2701257"/>
                  <a:pt x="3864944" y="2714351"/>
                </a:cubicBezTo>
                <a:cubicBezTo>
                  <a:pt x="3800917" y="2737635"/>
                  <a:pt x="3754352" y="2725993"/>
                  <a:pt x="3712150" y="2672152"/>
                </a:cubicBezTo>
                <a:cubicBezTo>
                  <a:pt x="3632115" y="2571747"/>
                  <a:pt x="3552082" y="2469882"/>
                  <a:pt x="3472047" y="2368022"/>
                </a:cubicBezTo>
                <a:cubicBezTo>
                  <a:pt x="3394922" y="2271978"/>
                  <a:pt x="3255228" y="2258885"/>
                  <a:pt x="3162095" y="2341827"/>
                </a:cubicBezTo>
                <a:cubicBezTo>
                  <a:pt x="3137356" y="2363656"/>
                  <a:pt x="3125717" y="2391302"/>
                  <a:pt x="3121349" y="2423317"/>
                </a:cubicBezTo>
                <a:cubicBezTo>
                  <a:pt x="3102433" y="2557194"/>
                  <a:pt x="3080605" y="2689615"/>
                  <a:pt x="3066055" y="2823491"/>
                </a:cubicBezTo>
                <a:cubicBezTo>
                  <a:pt x="3057321" y="2893340"/>
                  <a:pt x="3029674" y="2942815"/>
                  <a:pt x="2961281" y="2964644"/>
                </a:cubicBezTo>
                <a:cubicBezTo>
                  <a:pt x="2903074" y="2964644"/>
                  <a:pt x="2843412" y="2964644"/>
                  <a:pt x="2785205" y="2964644"/>
                </a:cubicBezTo>
                <a:cubicBezTo>
                  <a:pt x="2744458" y="2939905"/>
                  <a:pt x="2721178" y="2903524"/>
                  <a:pt x="2708081" y="2856959"/>
                </a:cubicBezTo>
                <a:cubicBezTo>
                  <a:pt x="2673158" y="2728903"/>
                  <a:pt x="2633866" y="2600848"/>
                  <a:pt x="2598940" y="2471338"/>
                </a:cubicBezTo>
                <a:cubicBezTo>
                  <a:pt x="2580025" y="2402944"/>
                  <a:pt x="2537826" y="2366566"/>
                  <a:pt x="2469433" y="2357835"/>
                </a:cubicBezTo>
                <a:cubicBezTo>
                  <a:pt x="2443238" y="2354924"/>
                  <a:pt x="2417044" y="2350559"/>
                  <a:pt x="2390853" y="2349104"/>
                </a:cubicBezTo>
                <a:cubicBezTo>
                  <a:pt x="2329736" y="2344737"/>
                  <a:pt x="2287537" y="2372387"/>
                  <a:pt x="2256977" y="2423317"/>
                </a:cubicBezTo>
                <a:cubicBezTo>
                  <a:pt x="2245334" y="2442236"/>
                  <a:pt x="2235148" y="2461151"/>
                  <a:pt x="2223509" y="2480069"/>
                </a:cubicBezTo>
                <a:cubicBezTo>
                  <a:pt x="2162389" y="2583385"/>
                  <a:pt x="2102727" y="2688160"/>
                  <a:pt x="2040157" y="2790021"/>
                </a:cubicBezTo>
                <a:cubicBezTo>
                  <a:pt x="2006687" y="2846772"/>
                  <a:pt x="1965940" y="2861325"/>
                  <a:pt x="1901915" y="2846772"/>
                </a:cubicBezTo>
                <a:cubicBezTo>
                  <a:pt x="1862624" y="2838041"/>
                  <a:pt x="1826246" y="2824947"/>
                  <a:pt x="1789864" y="2808939"/>
                </a:cubicBezTo>
                <a:cubicBezTo>
                  <a:pt x="1725837" y="2778379"/>
                  <a:pt x="1705466" y="2739091"/>
                  <a:pt x="1714198" y="2667786"/>
                </a:cubicBezTo>
                <a:cubicBezTo>
                  <a:pt x="1730202" y="2535366"/>
                  <a:pt x="1743300" y="2402945"/>
                  <a:pt x="1762215" y="2270524"/>
                </a:cubicBezTo>
                <a:cubicBezTo>
                  <a:pt x="1775312" y="2177394"/>
                  <a:pt x="1725837" y="2126463"/>
                  <a:pt x="1653078" y="2085716"/>
                </a:cubicBezTo>
                <a:cubicBezTo>
                  <a:pt x="1581777" y="2046428"/>
                  <a:pt x="1517749" y="2040607"/>
                  <a:pt x="1450811" y="2095903"/>
                </a:cubicBezTo>
                <a:cubicBezTo>
                  <a:pt x="1357678" y="2170117"/>
                  <a:pt x="1260181" y="2238511"/>
                  <a:pt x="1167051" y="2311270"/>
                </a:cubicBezTo>
                <a:cubicBezTo>
                  <a:pt x="1072466" y="2385485"/>
                  <a:pt x="1031719" y="2401489"/>
                  <a:pt x="915305" y="2296718"/>
                </a:cubicBezTo>
                <a:cubicBezTo>
                  <a:pt x="908030" y="2289441"/>
                  <a:pt x="900753" y="2282166"/>
                  <a:pt x="893477" y="2274889"/>
                </a:cubicBezTo>
                <a:cubicBezTo>
                  <a:pt x="836726" y="2216682"/>
                  <a:pt x="830905" y="2171573"/>
                  <a:pt x="871651" y="2100269"/>
                </a:cubicBezTo>
                <a:cubicBezTo>
                  <a:pt x="934224" y="1988221"/>
                  <a:pt x="998249" y="1874715"/>
                  <a:pt x="1060824" y="1762668"/>
                </a:cubicBezTo>
                <a:cubicBezTo>
                  <a:pt x="1078284" y="1730655"/>
                  <a:pt x="1097202" y="1698640"/>
                  <a:pt x="1092836" y="1659351"/>
                </a:cubicBezTo>
                <a:cubicBezTo>
                  <a:pt x="1082650" y="1541483"/>
                  <a:pt x="951684" y="1448351"/>
                  <a:pt x="838181" y="1477455"/>
                </a:cubicBezTo>
                <a:cubicBezTo>
                  <a:pt x="707215" y="1510923"/>
                  <a:pt x="576249" y="1544393"/>
                  <a:pt x="446738" y="1579316"/>
                </a:cubicBezTo>
                <a:cubicBezTo>
                  <a:pt x="394353" y="1593869"/>
                  <a:pt x="355064" y="1577861"/>
                  <a:pt x="321594" y="1537117"/>
                </a:cubicBezTo>
                <a:cubicBezTo>
                  <a:pt x="293947" y="1503647"/>
                  <a:pt x="276484" y="1465813"/>
                  <a:pt x="259021" y="1426522"/>
                </a:cubicBezTo>
                <a:cubicBezTo>
                  <a:pt x="229919" y="1358129"/>
                  <a:pt x="243016" y="1308653"/>
                  <a:pt x="301223" y="1263544"/>
                </a:cubicBezTo>
                <a:cubicBezTo>
                  <a:pt x="397263" y="1186419"/>
                  <a:pt x="494759" y="1110749"/>
                  <a:pt x="590801" y="1033627"/>
                </a:cubicBezTo>
                <a:cubicBezTo>
                  <a:pt x="692663" y="955047"/>
                  <a:pt x="701394" y="921577"/>
                  <a:pt x="667926" y="799342"/>
                </a:cubicBezTo>
                <a:cubicBezTo>
                  <a:pt x="644642" y="719310"/>
                  <a:pt x="596623" y="677108"/>
                  <a:pt x="512221" y="668376"/>
                </a:cubicBezTo>
                <a:cubicBezTo>
                  <a:pt x="389987" y="655280"/>
                  <a:pt x="269208" y="631999"/>
                  <a:pt x="146973" y="618901"/>
                </a:cubicBezTo>
                <a:cubicBezTo>
                  <a:pt x="77125" y="611625"/>
                  <a:pt x="27650" y="583978"/>
                  <a:pt x="2910" y="517040"/>
                </a:cubicBezTo>
                <a:cubicBezTo>
                  <a:pt x="0" y="454468"/>
                  <a:pt x="0" y="396258"/>
                  <a:pt x="0" y="336599"/>
                </a:cubicBezTo>
                <a:cubicBezTo>
                  <a:pt x="23284" y="292942"/>
                  <a:pt x="59662" y="271116"/>
                  <a:pt x="106230" y="259472"/>
                </a:cubicBezTo>
                <a:cubicBezTo>
                  <a:pt x="231374" y="226004"/>
                  <a:pt x="353609" y="188171"/>
                  <a:pt x="478754" y="154700"/>
                </a:cubicBezTo>
                <a:cubicBezTo>
                  <a:pt x="554421" y="134330"/>
                  <a:pt x="599533" y="92128"/>
                  <a:pt x="606809" y="12092"/>
                </a:cubicBezTo>
                <a:close/>
              </a:path>
            </a:pathLst>
          </a:custGeom>
          <a:solidFill>
            <a:schemeClr val="accent2"/>
          </a:solidFill>
          <a:ln w="5155" cap="flat">
            <a:noFill/>
            <a:prstDash val="solid"/>
            <a:miter/>
          </a:ln>
        </p:spPr>
        <p:txBody>
          <a:bodyPr wrap="square" rtlCol="0" anchor="ctr">
            <a:noAutofit/>
          </a:bodyPr>
          <a:lstStyle/>
          <a:p>
            <a:endParaRPr lang="en-US"/>
          </a:p>
        </p:txBody>
      </p:sp>
      <p:grpSp>
        <p:nvGrpSpPr>
          <p:cNvPr id="5" name="Group 4">
            <a:extLst>
              <a:ext uri="{FF2B5EF4-FFF2-40B4-BE49-F238E27FC236}">
                <a16:creationId xmlns:a16="http://schemas.microsoft.com/office/drawing/2014/main" xmlns="" id="{E8ADFDEE-9EAC-466F-AF6B-857D4A4D3FF0}"/>
              </a:ext>
            </a:extLst>
          </p:cNvPr>
          <p:cNvGrpSpPr/>
          <p:nvPr/>
        </p:nvGrpSpPr>
        <p:grpSpPr>
          <a:xfrm>
            <a:off x="3974489" y="1928780"/>
            <a:ext cx="4186531" cy="1355914"/>
            <a:chOff x="3983392" y="1386078"/>
            <a:chExt cx="4425067" cy="1355914"/>
          </a:xfrm>
        </p:grpSpPr>
        <p:sp>
          <p:nvSpPr>
            <p:cNvPr id="6" name="Freeform: Shape 5">
              <a:extLst>
                <a:ext uri="{FF2B5EF4-FFF2-40B4-BE49-F238E27FC236}">
                  <a16:creationId xmlns:a16="http://schemas.microsoft.com/office/drawing/2014/main" xmlns="" id="{69FD2A6C-6237-4CD6-B2A3-C05CF0D9A10C}"/>
                </a:ext>
              </a:extLst>
            </p:cNvPr>
            <p:cNvSpPr/>
            <p:nvPr/>
          </p:nvSpPr>
          <p:spPr>
            <a:xfrm>
              <a:off x="7429500" y="1781175"/>
              <a:ext cx="978959" cy="960817"/>
            </a:xfrm>
            <a:custGeom>
              <a:avLst/>
              <a:gdLst>
                <a:gd name="connsiteX0" fmla="*/ 885118 w 885149"/>
                <a:gd name="connsiteY0" fmla="*/ 999263 h 999573"/>
                <a:gd name="connsiteX1" fmla="*/ 885120 w 885149"/>
                <a:gd name="connsiteY1" fmla="*/ 999263 h 999573"/>
                <a:gd name="connsiteX2" fmla="*/ 885120 w 885149"/>
                <a:gd name="connsiteY2" fmla="*/ 999573 h 999573"/>
                <a:gd name="connsiteX3" fmla="*/ 421711 w 885149"/>
                <a:gd name="connsiteY3" fmla="*/ 433 h 999573"/>
                <a:gd name="connsiteX4" fmla="*/ 496514 w 885149"/>
                <a:gd name="connsiteY4" fmla="*/ 72132 h 999573"/>
                <a:gd name="connsiteX5" fmla="*/ 496514 w 885149"/>
                <a:gd name="connsiteY5" fmla="*/ 358001 h 999573"/>
                <a:gd name="connsiteX6" fmla="*/ 496514 w 885149"/>
                <a:gd name="connsiteY6" fmla="*/ 366692 h 999573"/>
                <a:gd name="connsiteX7" fmla="*/ 501791 w 885149"/>
                <a:gd name="connsiteY7" fmla="*/ 370417 h 999573"/>
                <a:gd name="connsiteX8" fmla="*/ 606392 w 885149"/>
                <a:gd name="connsiteY8" fmla="*/ 361415 h 999573"/>
                <a:gd name="connsiteX9" fmla="*/ 831113 w 885149"/>
                <a:gd name="connsiteY9" fmla="*/ 522507 h 999573"/>
                <a:gd name="connsiteX10" fmla="*/ 845080 w 885149"/>
                <a:gd name="connsiteY10" fmla="*/ 560995 h 999573"/>
                <a:gd name="connsiteX11" fmla="*/ 850357 w 885149"/>
                <a:gd name="connsiteY11" fmla="*/ 563167 h 999573"/>
                <a:gd name="connsiteX12" fmla="*/ 865876 w 885149"/>
                <a:gd name="connsiteY12" fmla="*/ 582101 h 999573"/>
                <a:gd name="connsiteX13" fmla="*/ 866186 w 885149"/>
                <a:gd name="connsiteY13" fmla="*/ 648213 h 999573"/>
                <a:gd name="connsiteX14" fmla="*/ 879533 w 885149"/>
                <a:gd name="connsiteY14" fmla="*/ 648524 h 999573"/>
                <a:gd name="connsiteX15" fmla="*/ 885120 w 885149"/>
                <a:gd name="connsiteY15" fmla="*/ 654111 h 999573"/>
                <a:gd name="connsiteX16" fmla="*/ 885120 w 885149"/>
                <a:gd name="connsiteY16" fmla="*/ 657836 h 999573"/>
                <a:gd name="connsiteX17" fmla="*/ 885120 w 885149"/>
                <a:gd name="connsiteY17" fmla="*/ 949290 h 999573"/>
                <a:gd name="connsiteX18" fmla="*/ 884810 w 885149"/>
                <a:gd name="connsiteY18" fmla="*/ 953946 h 999573"/>
                <a:gd name="connsiteX19" fmla="*/ 885118 w 885149"/>
                <a:gd name="connsiteY19" fmla="*/ 999263 h 999573"/>
                <a:gd name="connsiteX20" fmla="*/ 0 w 885149"/>
                <a:gd name="connsiteY20" fmla="*/ 999263 h 999573"/>
                <a:gd name="connsiteX21" fmla="*/ 0 w 885149"/>
                <a:gd name="connsiteY21" fmla="*/ 378487 h 999573"/>
                <a:gd name="connsiteX22" fmla="*/ 154778 w 885149"/>
                <a:gd name="connsiteY22" fmla="*/ 378487 h 999573"/>
                <a:gd name="connsiteX23" fmla="*/ 162848 w 885149"/>
                <a:gd name="connsiteY23" fmla="*/ 369175 h 999573"/>
                <a:gd name="connsiteX24" fmla="*/ 162848 w 885149"/>
                <a:gd name="connsiteY24" fmla="*/ 186045 h 999573"/>
                <a:gd name="connsiteX25" fmla="*/ 162848 w 885149"/>
                <a:gd name="connsiteY25" fmla="*/ 78340 h 999573"/>
                <a:gd name="connsiteX26" fmla="*/ 164400 w 885149"/>
                <a:gd name="connsiteY26" fmla="*/ 67166 h 999573"/>
                <a:gd name="connsiteX27" fmla="*/ 164710 w 885149"/>
                <a:gd name="connsiteY27" fmla="*/ 80513 h 999573"/>
                <a:gd name="connsiteX28" fmla="*/ 164710 w 885149"/>
                <a:gd name="connsiteY28" fmla="*/ 366382 h 999573"/>
                <a:gd name="connsiteX29" fmla="*/ 164400 w 885149"/>
                <a:gd name="connsiteY29" fmla="*/ 379728 h 999573"/>
                <a:gd name="connsiteX30" fmla="*/ 165641 w 885149"/>
                <a:gd name="connsiteY30" fmla="*/ 379728 h 999573"/>
                <a:gd name="connsiteX31" fmla="*/ 165331 w 885149"/>
                <a:gd name="connsiteY31" fmla="*/ 379418 h 999573"/>
                <a:gd name="connsiteX32" fmla="*/ 165331 w 885149"/>
                <a:gd name="connsiteY32" fmla="*/ 72753 h 999573"/>
                <a:gd name="connsiteX33" fmla="*/ 165952 w 885149"/>
                <a:gd name="connsiteY33" fmla="*/ 67166 h 999573"/>
                <a:gd name="connsiteX34" fmla="*/ 242307 w 885149"/>
                <a:gd name="connsiteY34" fmla="*/ 743 h 999573"/>
                <a:gd name="connsiteX35" fmla="*/ 317110 w 885149"/>
                <a:gd name="connsiteY35" fmla="*/ 72443 h 999573"/>
                <a:gd name="connsiteX36" fmla="*/ 317110 w 885149"/>
                <a:gd name="connsiteY36" fmla="*/ 305856 h 999573"/>
                <a:gd name="connsiteX37" fmla="*/ 317110 w 885149"/>
                <a:gd name="connsiteY37" fmla="*/ 523127 h 999573"/>
                <a:gd name="connsiteX38" fmla="*/ 320214 w 885149"/>
                <a:gd name="connsiteY38" fmla="*/ 533991 h 999573"/>
                <a:gd name="connsiteX39" fmla="*/ 340079 w 885149"/>
                <a:gd name="connsiteY39" fmla="*/ 493951 h 999573"/>
                <a:gd name="connsiteX40" fmla="*/ 345045 w 885149"/>
                <a:gd name="connsiteY40" fmla="*/ 475948 h 999573"/>
                <a:gd name="connsiteX41" fmla="*/ 345045 w 885149"/>
                <a:gd name="connsiteY41" fmla="*/ 154695 h 999573"/>
                <a:gd name="connsiteX42" fmla="*/ 345045 w 885149"/>
                <a:gd name="connsiteY42" fmla="*/ 75547 h 999573"/>
                <a:gd name="connsiteX43" fmla="*/ 408364 w 885149"/>
                <a:gd name="connsiteY43" fmla="*/ 743 h 999573"/>
                <a:gd name="connsiteX44" fmla="*/ 421711 w 885149"/>
                <a:gd name="connsiteY44" fmla="*/ 433 h 99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885149" h="999573">
                  <a:moveTo>
                    <a:pt x="885118" y="999263"/>
                  </a:moveTo>
                  <a:lnTo>
                    <a:pt x="885120" y="999263"/>
                  </a:lnTo>
                  <a:lnTo>
                    <a:pt x="885120" y="999573"/>
                  </a:lnTo>
                  <a:close/>
                  <a:moveTo>
                    <a:pt x="421711" y="433"/>
                  </a:moveTo>
                  <a:cubicBezTo>
                    <a:pt x="462372" y="-1430"/>
                    <a:pt x="496514" y="35507"/>
                    <a:pt x="496514" y="72132"/>
                  </a:cubicBezTo>
                  <a:cubicBezTo>
                    <a:pt x="496204" y="167421"/>
                    <a:pt x="496514" y="262712"/>
                    <a:pt x="496514" y="358001"/>
                  </a:cubicBezTo>
                  <a:cubicBezTo>
                    <a:pt x="496514" y="361105"/>
                    <a:pt x="496514" y="363898"/>
                    <a:pt x="496514" y="366692"/>
                  </a:cubicBezTo>
                  <a:cubicBezTo>
                    <a:pt x="496514" y="370106"/>
                    <a:pt x="499308" y="370417"/>
                    <a:pt x="501791" y="370417"/>
                  </a:cubicBezTo>
                  <a:cubicBezTo>
                    <a:pt x="535934" y="359863"/>
                    <a:pt x="571318" y="357070"/>
                    <a:pt x="606392" y="361415"/>
                  </a:cubicBezTo>
                  <a:cubicBezTo>
                    <a:pt x="710062" y="374452"/>
                    <a:pt x="785176" y="428459"/>
                    <a:pt x="831113" y="522507"/>
                  </a:cubicBezTo>
                  <a:cubicBezTo>
                    <a:pt x="837010" y="534922"/>
                    <a:pt x="842287" y="547648"/>
                    <a:pt x="845080" y="560995"/>
                  </a:cubicBezTo>
                  <a:cubicBezTo>
                    <a:pt x="846943" y="561926"/>
                    <a:pt x="848495" y="562857"/>
                    <a:pt x="850357" y="563167"/>
                  </a:cubicBezTo>
                  <a:cubicBezTo>
                    <a:pt x="861531" y="565650"/>
                    <a:pt x="865876" y="570617"/>
                    <a:pt x="865876" y="582101"/>
                  </a:cubicBezTo>
                  <a:cubicBezTo>
                    <a:pt x="866186" y="604138"/>
                    <a:pt x="866186" y="626176"/>
                    <a:pt x="866186" y="648213"/>
                  </a:cubicBezTo>
                  <a:cubicBezTo>
                    <a:pt x="870532" y="648524"/>
                    <a:pt x="875188" y="648524"/>
                    <a:pt x="879533" y="648524"/>
                  </a:cubicBezTo>
                  <a:cubicBezTo>
                    <a:pt x="883258" y="648524"/>
                    <a:pt x="885430" y="650076"/>
                    <a:pt x="885120" y="654111"/>
                  </a:cubicBezTo>
                  <a:cubicBezTo>
                    <a:pt x="885120" y="655352"/>
                    <a:pt x="885120" y="656594"/>
                    <a:pt x="885120" y="657836"/>
                  </a:cubicBezTo>
                  <a:cubicBezTo>
                    <a:pt x="885120" y="754987"/>
                    <a:pt x="885120" y="852138"/>
                    <a:pt x="885120" y="949290"/>
                  </a:cubicBezTo>
                  <a:cubicBezTo>
                    <a:pt x="885120" y="950842"/>
                    <a:pt x="884810" y="952394"/>
                    <a:pt x="884810" y="953946"/>
                  </a:cubicBezTo>
                  <a:lnTo>
                    <a:pt x="885118" y="999263"/>
                  </a:lnTo>
                  <a:lnTo>
                    <a:pt x="0" y="999263"/>
                  </a:lnTo>
                  <a:lnTo>
                    <a:pt x="0" y="378487"/>
                  </a:lnTo>
                  <a:lnTo>
                    <a:pt x="154778" y="378487"/>
                  </a:lnTo>
                  <a:cubicBezTo>
                    <a:pt x="162848" y="378487"/>
                    <a:pt x="162848" y="378176"/>
                    <a:pt x="162848" y="369175"/>
                  </a:cubicBezTo>
                  <a:cubicBezTo>
                    <a:pt x="162848" y="308029"/>
                    <a:pt x="162848" y="247193"/>
                    <a:pt x="162848" y="186045"/>
                  </a:cubicBezTo>
                  <a:cubicBezTo>
                    <a:pt x="162848" y="150040"/>
                    <a:pt x="162848" y="114345"/>
                    <a:pt x="162848" y="78340"/>
                  </a:cubicBezTo>
                  <a:cubicBezTo>
                    <a:pt x="162848" y="74615"/>
                    <a:pt x="161606" y="70580"/>
                    <a:pt x="164400" y="67166"/>
                  </a:cubicBezTo>
                  <a:cubicBezTo>
                    <a:pt x="164710" y="71511"/>
                    <a:pt x="164710" y="76167"/>
                    <a:pt x="164710" y="80513"/>
                  </a:cubicBezTo>
                  <a:cubicBezTo>
                    <a:pt x="164710" y="175802"/>
                    <a:pt x="164710" y="271093"/>
                    <a:pt x="164710" y="366382"/>
                  </a:cubicBezTo>
                  <a:cubicBezTo>
                    <a:pt x="164710" y="370727"/>
                    <a:pt x="164400" y="375383"/>
                    <a:pt x="164400" y="379728"/>
                  </a:cubicBezTo>
                  <a:cubicBezTo>
                    <a:pt x="164710" y="379728"/>
                    <a:pt x="165331" y="379728"/>
                    <a:pt x="165641" y="379728"/>
                  </a:cubicBezTo>
                  <a:cubicBezTo>
                    <a:pt x="165641" y="379728"/>
                    <a:pt x="165331" y="379418"/>
                    <a:pt x="165331" y="379418"/>
                  </a:cubicBezTo>
                  <a:cubicBezTo>
                    <a:pt x="165331" y="277300"/>
                    <a:pt x="165331" y="174871"/>
                    <a:pt x="165331" y="72753"/>
                  </a:cubicBezTo>
                  <a:cubicBezTo>
                    <a:pt x="165331" y="70891"/>
                    <a:pt x="165020" y="69028"/>
                    <a:pt x="165952" y="67166"/>
                  </a:cubicBezTo>
                  <a:cubicBezTo>
                    <a:pt x="170918" y="22470"/>
                    <a:pt x="212199" y="-2361"/>
                    <a:pt x="242307" y="743"/>
                  </a:cubicBezTo>
                  <a:cubicBezTo>
                    <a:pt x="281416" y="-1740"/>
                    <a:pt x="317421" y="34886"/>
                    <a:pt x="317110" y="72443"/>
                  </a:cubicBezTo>
                  <a:cubicBezTo>
                    <a:pt x="316800" y="150040"/>
                    <a:pt x="317110" y="227949"/>
                    <a:pt x="317110" y="305856"/>
                  </a:cubicBezTo>
                  <a:cubicBezTo>
                    <a:pt x="317110" y="378176"/>
                    <a:pt x="317110" y="450807"/>
                    <a:pt x="317110" y="523127"/>
                  </a:cubicBezTo>
                  <a:cubicBezTo>
                    <a:pt x="317110" y="526852"/>
                    <a:pt x="314938" y="531508"/>
                    <a:pt x="320214" y="533991"/>
                  </a:cubicBezTo>
                  <a:cubicBezTo>
                    <a:pt x="325180" y="519713"/>
                    <a:pt x="332319" y="506677"/>
                    <a:pt x="340079" y="493951"/>
                  </a:cubicBezTo>
                  <a:cubicBezTo>
                    <a:pt x="343804" y="488053"/>
                    <a:pt x="345045" y="482466"/>
                    <a:pt x="345045" y="475948"/>
                  </a:cubicBezTo>
                  <a:cubicBezTo>
                    <a:pt x="345045" y="368865"/>
                    <a:pt x="345045" y="261781"/>
                    <a:pt x="345045" y="154695"/>
                  </a:cubicBezTo>
                  <a:cubicBezTo>
                    <a:pt x="345045" y="128312"/>
                    <a:pt x="345666" y="101929"/>
                    <a:pt x="345045" y="75547"/>
                  </a:cubicBezTo>
                  <a:cubicBezTo>
                    <a:pt x="344114" y="43266"/>
                    <a:pt x="367393" y="8503"/>
                    <a:pt x="408364" y="743"/>
                  </a:cubicBezTo>
                  <a:cubicBezTo>
                    <a:pt x="412710" y="-188"/>
                    <a:pt x="417366" y="-188"/>
                    <a:pt x="421711" y="433"/>
                  </a:cubicBezTo>
                  <a:close/>
                </a:path>
              </a:pathLst>
            </a:custGeom>
            <a:solidFill>
              <a:schemeClr val="accent2"/>
            </a:solidFill>
            <a:ln w="3651" cap="flat">
              <a:noFill/>
              <a:prstDash val="solid"/>
              <a:miter/>
            </a:ln>
          </p:spPr>
          <p:txBody>
            <a:bodyPr wrap="square" rtlCol="0" anchor="ctr">
              <a:noAutofit/>
            </a:bodyPr>
            <a:lstStyle/>
            <a:p>
              <a:endParaRPr lang="en-US"/>
            </a:p>
          </p:txBody>
        </p:sp>
        <p:sp>
          <p:nvSpPr>
            <p:cNvPr id="7" name="Freeform: Shape 6">
              <a:extLst>
                <a:ext uri="{FF2B5EF4-FFF2-40B4-BE49-F238E27FC236}">
                  <a16:creationId xmlns:a16="http://schemas.microsoft.com/office/drawing/2014/main" xmlns="" id="{3480209A-D825-4309-9B43-0CBEB828984A}"/>
                </a:ext>
              </a:extLst>
            </p:cNvPr>
            <p:cNvSpPr/>
            <p:nvPr/>
          </p:nvSpPr>
          <p:spPr>
            <a:xfrm>
              <a:off x="3983392" y="1627126"/>
              <a:ext cx="2234528" cy="1111017"/>
            </a:xfrm>
            <a:custGeom>
              <a:avLst/>
              <a:gdLst>
                <a:gd name="connsiteX0" fmla="*/ 1359605 w 4190656"/>
                <a:gd name="connsiteY0" fmla="*/ 2009520 h 2083613"/>
                <a:gd name="connsiteX1" fmla="*/ 1359605 w 4190656"/>
                <a:gd name="connsiteY1" fmla="*/ 2049344 h 2083613"/>
                <a:gd name="connsiteX2" fmla="*/ 1942246 w 4190656"/>
                <a:gd name="connsiteY2" fmla="*/ 2049344 h 2083613"/>
                <a:gd name="connsiteX3" fmla="*/ 1942246 w 4190656"/>
                <a:gd name="connsiteY3" fmla="*/ 2009520 h 2083613"/>
                <a:gd name="connsiteX4" fmla="*/ 3736514 w 4190656"/>
                <a:gd name="connsiteY4" fmla="*/ 2004560 h 2083613"/>
                <a:gd name="connsiteX5" fmla="*/ 3736514 w 4190656"/>
                <a:gd name="connsiteY5" fmla="*/ 2044384 h 2083613"/>
                <a:gd name="connsiteX6" fmla="*/ 4087017 w 4190656"/>
                <a:gd name="connsiteY6" fmla="*/ 2044384 h 2083613"/>
                <a:gd name="connsiteX7" fmla="*/ 4087017 w 4190656"/>
                <a:gd name="connsiteY7" fmla="*/ 2004560 h 2083613"/>
                <a:gd name="connsiteX8" fmla="*/ 3320982 w 4190656"/>
                <a:gd name="connsiteY8" fmla="*/ 2004560 h 2083613"/>
                <a:gd name="connsiteX9" fmla="*/ 3320982 w 4190656"/>
                <a:gd name="connsiteY9" fmla="*/ 2044384 h 2083613"/>
                <a:gd name="connsiteX10" fmla="*/ 3671485 w 4190656"/>
                <a:gd name="connsiteY10" fmla="*/ 2044384 h 2083613"/>
                <a:gd name="connsiteX11" fmla="*/ 3671485 w 4190656"/>
                <a:gd name="connsiteY11" fmla="*/ 2004560 h 2083613"/>
                <a:gd name="connsiteX12" fmla="*/ 1359605 w 4190656"/>
                <a:gd name="connsiteY12" fmla="*/ 1948423 h 2083613"/>
                <a:gd name="connsiteX13" fmla="*/ 1359605 w 4190656"/>
                <a:gd name="connsiteY13" fmla="*/ 1988247 h 2083613"/>
                <a:gd name="connsiteX14" fmla="*/ 1942246 w 4190656"/>
                <a:gd name="connsiteY14" fmla="*/ 1988247 h 2083613"/>
                <a:gd name="connsiteX15" fmla="*/ 1942246 w 4190656"/>
                <a:gd name="connsiteY15" fmla="*/ 1948423 h 2083613"/>
                <a:gd name="connsiteX16" fmla="*/ 3736514 w 4190656"/>
                <a:gd name="connsiteY16" fmla="*/ 1943463 h 2083613"/>
                <a:gd name="connsiteX17" fmla="*/ 3736514 w 4190656"/>
                <a:gd name="connsiteY17" fmla="*/ 1983287 h 2083613"/>
                <a:gd name="connsiteX18" fmla="*/ 4087017 w 4190656"/>
                <a:gd name="connsiteY18" fmla="*/ 1983287 h 2083613"/>
                <a:gd name="connsiteX19" fmla="*/ 4087017 w 4190656"/>
                <a:gd name="connsiteY19" fmla="*/ 1943463 h 2083613"/>
                <a:gd name="connsiteX20" fmla="*/ 3320982 w 4190656"/>
                <a:gd name="connsiteY20" fmla="*/ 1943463 h 2083613"/>
                <a:gd name="connsiteX21" fmla="*/ 3320982 w 4190656"/>
                <a:gd name="connsiteY21" fmla="*/ 1983287 h 2083613"/>
                <a:gd name="connsiteX22" fmla="*/ 3671485 w 4190656"/>
                <a:gd name="connsiteY22" fmla="*/ 1983287 h 2083613"/>
                <a:gd name="connsiteX23" fmla="*/ 3671485 w 4190656"/>
                <a:gd name="connsiteY23" fmla="*/ 1943463 h 2083613"/>
                <a:gd name="connsiteX24" fmla="*/ 1359605 w 4190656"/>
                <a:gd name="connsiteY24" fmla="*/ 1887327 h 2083613"/>
                <a:gd name="connsiteX25" fmla="*/ 1359605 w 4190656"/>
                <a:gd name="connsiteY25" fmla="*/ 1927151 h 2083613"/>
                <a:gd name="connsiteX26" fmla="*/ 1942246 w 4190656"/>
                <a:gd name="connsiteY26" fmla="*/ 1927151 h 2083613"/>
                <a:gd name="connsiteX27" fmla="*/ 1942246 w 4190656"/>
                <a:gd name="connsiteY27" fmla="*/ 1887327 h 2083613"/>
                <a:gd name="connsiteX28" fmla="*/ 3736514 w 4190656"/>
                <a:gd name="connsiteY28" fmla="*/ 1882367 h 2083613"/>
                <a:gd name="connsiteX29" fmla="*/ 3736514 w 4190656"/>
                <a:gd name="connsiteY29" fmla="*/ 1922191 h 2083613"/>
                <a:gd name="connsiteX30" fmla="*/ 4087017 w 4190656"/>
                <a:gd name="connsiteY30" fmla="*/ 1922191 h 2083613"/>
                <a:gd name="connsiteX31" fmla="*/ 4087017 w 4190656"/>
                <a:gd name="connsiteY31" fmla="*/ 1882367 h 2083613"/>
                <a:gd name="connsiteX32" fmla="*/ 3320982 w 4190656"/>
                <a:gd name="connsiteY32" fmla="*/ 1882367 h 2083613"/>
                <a:gd name="connsiteX33" fmla="*/ 3320982 w 4190656"/>
                <a:gd name="connsiteY33" fmla="*/ 1922191 h 2083613"/>
                <a:gd name="connsiteX34" fmla="*/ 3671485 w 4190656"/>
                <a:gd name="connsiteY34" fmla="*/ 1922191 h 2083613"/>
                <a:gd name="connsiteX35" fmla="*/ 3671485 w 4190656"/>
                <a:gd name="connsiteY35" fmla="*/ 1882367 h 2083613"/>
                <a:gd name="connsiteX36" fmla="*/ 3051754 w 4190656"/>
                <a:gd name="connsiteY36" fmla="*/ 1873675 h 2083613"/>
                <a:gd name="connsiteX37" fmla="*/ 3051754 w 4190656"/>
                <a:gd name="connsiteY37" fmla="*/ 1939321 h 2083613"/>
                <a:gd name="connsiteX38" fmla="*/ 3149850 w 4190656"/>
                <a:gd name="connsiteY38" fmla="*/ 1939321 h 2083613"/>
                <a:gd name="connsiteX39" fmla="*/ 3149850 w 4190656"/>
                <a:gd name="connsiteY39" fmla="*/ 1873675 h 2083613"/>
                <a:gd name="connsiteX40" fmla="*/ 2868153 w 4190656"/>
                <a:gd name="connsiteY40" fmla="*/ 1873675 h 2083613"/>
                <a:gd name="connsiteX41" fmla="*/ 2868153 w 4190656"/>
                <a:gd name="connsiteY41" fmla="*/ 1939321 h 2083613"/>
                <a:gd name="connsiteX42" fmla="*/ 2966249 w 4190656"/>
                <a:gd name="connsiteY42" fmla="*/ 1939321 h 2083613"/>
                <a:gd name="connsiteX43" fmla="*/ 2966249 w 4190656"/>
                <a:gd name="connsiteY43" fmla="*/ 1873675 h 2083613"/>
                <a:gd name="connsiteX44" fmla="*/ 2684553 w 4190656"/>
                <a:gd name="connsiteY44" fmla="*/ 1873675 h 2083613"/>
                <a:gd name="connsiteX45" fmla="*/ 2684553 w 4190656"/>
                <a:gd name="connsiteY45" fmla="*/ 1939321 h 2083613"/>
                <a:gd name="connsiteX46" fmla="*/ 2782649 w 4190656"/>
                <a:gd name="connsiteY46" fmla="*/ 1939321 h 2083613"/>
                <a:gd name="connsiteX47" fmla="*/ 2782649 w 4190656"/>
                <a:gd name="connsiteY47" fmla="*/ 1873675 h 2083613"/>
                <a:gd name="connsiteX48" fmla="*/ 1359605 w 4190656"/>
                <a:gd name="connsiteY48" fmla="*/ 1826230 h 2083613"/>
                <a:gd name="connsiteX49" fmla="*/ 1359605 w 4190656"/>
                <a:gd name="connsiteY49" fmla="*/ 1866054 h 2083613"/>
                <a:gd name="connsiteX50" fmla="*/ 1942246 w 4190656"/>
                <a:gd name="connsiteY50" fmla="*/ 1866054 h 2083613"/>
                <a:gd name="connsiteX51" fmla="*/ 1942246 w 4190656"/>
                <a:gd name="connsiteY51" fmla="*/ 1826230 h 2083613"/>
                <a:gd name="connsiteX52" fmla="*/ 3736514 w 4190656"/>
                <a:gd name="connsiteY52" fmla="*/ 1821270 h 2083613"/>
                <a:gd name="connsiteX53" fmla="*/ 3736514 w 4190656"/>
                <a:gd name="connsiteY53" fmla="*/ 1861094 h 2083613"/>
                <a:gd name="connsiteX54" fmla="*/ 4087017 w 4190656"/>
                <a:gd name="connsiteY54" fmla="*/ 1861094 h 2083613"/>
                <a:gd name="connsiteX55" fmla="*/ 4087017 w 4190656"/>
                <a:gd name="connsiteY55" fmla="*/ 1821270 h 2083613"/>
                <a:gd name="connsiteX56" fmla="*/ 3320982 w 4190656"/>
                <a:gd name="connsiteY56" fmla="*/ 1821270 h 2083613"/>
                <a:gd name="connsiteX57" fmla="*/ 3320982 w 4190656"/>
                <a:gd name="connsiteY57" fmla="*/ 1861094 h 2083613"/>
                <a:gd name="connsiteX58" fmla="*/ 3671485 w 4190656"/>
                <a:gd name="connsiteY58" fmla="*/ 1861094 h 2083613"/>
                <a:gd name="connsiteX59" fmla="*/ 3671485 w 4190656"/>
                <a:gd name="connsiteY59" fmla="*/ 1821270 h 2083613"/>
                <a:gd name="connsiteX60" fmla="*/ 3051754 w 4190656"/>
                <a:gd name="connsiteY60" fmla="*/ 1737466 h 2083613"/>
                <a:gd name="connsiteX61" fmla="*/ 3051754 w 4190656"/>
                <a:gd name="connsiteY61" fmla="*/ 1803112 h 2083613"/>
                <a:gd name="connsiteX62" fmla="*/ 3149850 w 4190656"/>
                <a:gd name="connsiteY62" fmla="*/ 1803112 h 2083613"/>
                <a:gd name="connsiteX63" fmla="*/ 3149850 w 4190656"/>
                <a:gd name="connsiteY63" fmla="*/ 1737466 h 2083613"/>
                <a:gd name="connsiteX64" fmla="*/ 2868153 w 4190656"/>
                <a:gd name="connsiteY64" fmla="*/ 1737466 h 2083613"/>
                <a:gd name="connsiteX65" fmla="*/ 2868153 w 4190656"/>
                <a:gd name="connsiteY65" fmla="*/ 1803112 h 2083613"/>
                <a:gd name="connsiteX66" fmla="*/ 2966249 w 4190656"/>
                <a:gd name="connsiteY66" fmla="*/ 1803112 h 2083613"/>
                <a:gd name="connsiteX67" fmla="*/ 2966249 w 4190656"/>
                <a:gd name="connsiteY67" fmla="*/ 1737466 h 2083613"/>
                <a:gd name="connsiteX68" fmla="*/ 2684553 w 4190656"/>
                <a:gd name="connsiteY68" fmla="*/ 1737466 h 2083613"/>
                <a:gd name="connsiteX69" fmla="*/ 2684553 w 4190656"/>
                <a:gd name="connsiteY69" fmla="*/ 1803112 h 2083613"/>
                <a:gd name="connsiteX70" fmla="*/ 2782649 w 4190656"/>
                <a:gd name="connsiteY70" fmla="*/ 1803112 h 2083613"/>
                <a:gd name="connsiteX71" fmla="*/ 2782649 w 4190656"/>
                <a:gd name="connsiteY71" fmla="*/ 1737466 h 2083613"/>
                <a:gd name="connsiteX72" fmla="*/ 3051754 w 4190656"/>
                <a:gd name="connsiteY72" fmla="*/ 1601257 h 2083613"/>
                <a:gd name="connsiteX73" fmla="*/ 3051754 w 4190656"/>
                <a:gd name="connsiteY73" fmla="*/ 1666903 h 2083613"/>
                <a:gd name="connsiteX74" fmla="*/ 3149850 w 4190656"/>
                <a:gd name="connsiteY74" fmla="*/ 1666903 h 2083613"/>
                <a:gd name="connsiteX75" fmla="*/ 3149850 w 4190656"/>
                <a:gd name="connsiteY75" fmla="*/ 1601257 h 2083613"/>
                <a:gd name="connsiteX76" fmla="*/ 2868153 w 4190656"/>
                <a:gd name="connsiteY76" fmla="*/ 1601257 h 2083613"/>
                <a:gd name="connsiteX77" fmla="*/ 2868153 w 4190656"/>
                <a:gd name="connsiteY77" fmla="*/ 1666903 h 2083613"/>
                <a:gd name="connsiteX78" fmla="*/ 2966249 w 4190656"/>
                <a:gd name="connsiteY78" fmla="*/ 1666903 h 2083613"/>
                <a:gd name="connsiteX79" fmla="*/ 2966249 w 4190656"/>
                <a:gd name="connsiteY79" fmla="*/ 1601257 h 2083613"/>
                <a:gd name="connsiteX80" fmla="*/ 2684553 w 4190656"/>
                <a:gd name="connsiteY80" fmla="*/ 1601257 h 2083613"/>
                <a:gd name="connsiteX81" fmla="*/ 2684553 w 4190656"/>
                <a:gd name="connsiteY81" fmla="*/ 1666903 h 2083613"/>
                <a:gd name="connsiteX82" fmla="*/ 2782649 w 4190656"/>
                <a:gd name="connsiteY82" fmla="*/ 1666903 h 2083613"/>
                <a:gd name="connsiteX83" fmla="*/ 2782649 w 4190656"/>
                <a:gd name="connsiteY83" fmla="*/ 1601257 h 2083613"/>
                <a:gd name="connsiteX84" fmla="*/ 1003047 w 4190656"/>
                <a:gd name="connsiteY84" fmla="*/ 1464531 h 2083613"/>
                <a:gd name="connsiteX85" fmla="*/ 1003047 w 4190656"/>
                <a:gd name="connsiteY85" fmla="*/ 2082216 h 2083613"/>
                <a:gd name="connsiteX86" fmla="*/ 1259865 w 4190656"/>
                <a:gd name="connsiteY86" fmla="*/ 2082216 h 2083613"/>
                <a:gd name="connsiteX87" fmla="*/ 1259865 w 4190656"/>
                <a:gd name="connsiteY87" fmla="*/ 1464531 h 2083613"/>
                <a:gd name="connsiteX88" fmla="*/ 640721 w 4190656"/>
                <a:gd name="connsiteY88" fmla="*/ 1461809 h 2083613"/>
                <a:gd name="connsiteX89" fmla="*/ 640721 w 4190656"/>
                <a:gd name="connsiteY89" fmla="*/ 2079494 h 2083613"/>
                <a:gd name="connsiteX90" fmla="*/ 860983 w 4190656"/>
                <a:gd name="connsiteY90" fmla="*/ 2079494 h 2083613"/>
                <a:gd name="connsiteX91" fmla="*/ 860983 w 4190656"/>
                <a:gd name="connsiteY91" fmla="*/ 1461809 h 2083613"/>
                <a:gd name="connsiteX92" fmla="*/ 3977387 w 4190656"/>
                <a:gd name="connsiteY92" fmla="*/ 1437108 h 2083613"/>
                <a:gd name="connsiteX93" fmla="*/ 3977387 w 4190656"/>
                <a:gd name="connsiteY93" fmla="*/ 1502754 h 2083613"/>
                <a:gd name="connsiteX94" fmla="*/ 4075483 w 4190656"/>
                <a:gd name="connsiteY94" fmla="*/ 1502754 h 2083613"/>
                <a:gd name="connsiteX95" fmla="*/ 4075483 w 4190656"/>
                <a:gd name="connsiteY95" fmla="*/ 1437108 h 2083613"/>
                <a:gd name="connsiteX96" fmla="*/ 3793786 w 4190656"/>
                <a:gd name="connsiteY96" fmla="*/ 1437108 h 2083613"/>
                <a:gd name="connsiteX97" fmla="*/ 3793786 w 4190656"/>
                <a:gd name="connsiteY97" fmla="*/ 1502754 h 2083613"/>
                <a:gd name="connsiteX98" fmla="*/ 3891882 w 4190656"/>
                <a:gd name="connsiteY98" fmla="*/ 1502754 h 2083613"/>
                <a:gd name="connsiteX99" fmla="*/ 3891882 w 4190656"/>
                <a:gd name="connsiteY99" fmla="*/ 1437108 h 2083613"/>
                <a:gd name="connsiteX100" fmla="*/ 3610186 w 4190656"/>
                <a:gd name="connsiteY100" fmla="*/ 1437108 h 2083613"/>
                <a:gd name="connsiteX101" fmla="*/ 3610186 w 4190656"/>
                <a:gd name="connsiteY101" fmla="*/ 1502754 h 2083613"/>
                <a:gd name="connsiteX102" fmla="*/ 3708282 w 4190656"/>
                <a:gd name="connsiteY102" fmla="*/ 1502754 h 2083613"/>
                <a:gd name="connsiteX103" fmla="*/ 3708282 w 4190656"/>
                <a:gd name="connsiteY103" fmla="*/ 1437108 h 2083613"/>
                <a:gd name="connsiteX104" fmla="*/ 3413613 w 4190656"/>
                <a:gd name="connsiteY104" fmla="*/ 1437108 h 2083613"/>
                <a:gd name="connsiteX105" fmla="*/ 3413613 w 4190656"/>
                <a:gd name="connsiteY105" fmla="*/ 1502754 h 2083613"/>
                <a:gd name="connsiteX106" fmla="*/ 3511709 w 4190656"/>
                <a:gd name="connsiteY106" fmla="*/ 1502754 h 2083613"/>
                <a:gd name="connsiteX107" fmla="*/ 3511709 w 4190656"/>
                <a:gd name="connsiteY107" fmla="*/ 1437108 h 2083613"/>
                <a:gd name="connsiteX108" fmla="*/ 3230013 w 4190656"/>
                <a:gd name="connsiteY108" fmla="*/ 1437108 h 2083613"/>
                <a:gd name="connsiteX109" fmla="*/ 3230013 w 4190656"/>
                <a:gd name="connsiteY109" fmla="*/ 1502754 h 2083613"/>
                <a:gd name="connsiteX110" fmla="*/ 3328109 w 4190656"/>
                <a:gd name="connsiteY110" fmla="*/ 1502754 h 2083613"/>
                <a:gd name="connsiteX111" fmla="*/ 3328109 w 4190656"/>
                <a:gd name="connsiteY111" fmla="*/ 1437108 h 2083613"/>
                <a:gd name="connsiteX112" fmla="*/ 3051754 w 4190656"/>
                <a:gd name="connsiteY112" fmla="*/ 1437108 h 2083613"/>
                <a:gd name="connsiteX113" fmla="*/ 3051754 w 4190656"/>
                <a:gd name="connsiteY113" fmla="*/ 1502754 h 2083613"/>
                <a:gd name="connsiteX114" fmla="*/ 3149850 w 4190656"/>
                <a:gd name="connsiteY114" fmla="*/ 1502754 h 2083613"/>
                <a:gd name="connsiteX115" fmla="*/ 3149850 w 4190656"/>
                <a:gd name="connsiteY115" fmla="*/ 1437108 h 2083613"/>
                <a:gd name="connsiteX116" fmla="*/ 2868153 w 4190656"/>
                <a:gd name="connsiteY116" fmla="*/ 1437108 h 2083613"/>
                <a:gd name="connsiteX117" fmla="*/ 2868153 w 4190656"/>
                <a:gd name="connsiteY117" fmla="*/ 1502754 h 2083613"/>
                <a:gd name="connsiteX118" fmla="*/ 2966249 w 4190656"/>
                <a:gd name="connsiteY118" fmla="*/ 1502754 h 2083613"/>
                <a:gd name="connsiteX119" fmla="*/ 2966249 w 4190656"/>
                <a:gd name="connsiteY119" fmla="*/ 1437108 h 2083613"/>
                <a:gd name="connsiteX120" fmla="*/ 2684553 w 4190656"/>
                <a:gd name="connsiteY120" fmla="*/ 1437108 h 2083613"/>
                <a:gd name="connsiteX121" fmla="*/ 2684553 w 4190656"/>
                <a:gd name="connsiteY121" fmla="*/ 1502754 h 2083613"/>
                <a:gd name="connsiteX122" fmla="*/ 2782649 w 4190656"/>
                <a:gd name="connsiteY122" fmla="*/ 1502754 h 2083613"/>
                <a:gd name="connsiteX123" fmla="*/ 2782649 w 4190656"/>
                <a:gd name="connsiteY123" fmla="*/ 1437108 h 2083613"/>
                <a:gd name="connsiteX124" fmla="*/ 1818380 w 4190656"/>
                <a:gd name="connsiteY124" fmla="*/ 1377680 h 2083613"/>
                <a:gd name="connsiteX125" fmla="*/ 1818380 w 4190656"/>
                <a:gd name="connsiteY125" fmla="*/ 1450750 h 2083613"/>
                <a:gd name="connsiteX126" fmla="*/ 1916476 w 4190656"/>
                <a:gd name="connsiteY126" fmla="*/ 1450750 h 2083613"/>
                <a:gd name="connsiteX127" fmla="*/ 1916476 w 4190656"/>
                <a:gd name="connsiteY127" fmla="*/ 1377680 h 2083613"/>
                <a:gd name="connsiteX128" fmla="*/ 1634779 w 4190656"/>
                <a:gd name="connsiteY128" fmla="*/ 1377680 h 2083613"/>
                <a:gd name="connsiteX129" fmla="*/ 1634779 w 4190656"/>
                <a:gd name="connsiteY129" fmla="*/ 1450750 h 2083613"/>
                <a:gd name="connsiteX130" fmla="*/ 1732875 w 4190656"/>
                <a:gd name="connsiteY130" fmla="*/ 1450750 h 2083613"/>
                <a:gd name="connsiteX131" fmla="*/ 1732875 w 4190656"/>
                <a:gd name="connsiteY131" fmla="*/ 1377680 h 2083613"/>
                <a:gd name="connsiteX132" fmla="*/ 1451179 w 4190656"/>
                <a:gd name="connsiteY132" fmla="*/ 1377680 h 2083613"/>
                <a:gd name="connsiteX133" fmla="*/ 1451179 w 4190656"/>
                <a:gd name="connsiteY133" fmla="*/ 1450750 h 2083613"/>
                <a:gd name="connsiteX134" fmla="*/ 1549275 w 4190656"/>
                <a:gd name="connsiteY134" fmla="*/ 1450750 h 2083613"/>
                <a:gd name="connsiteX135" fmla="*/ 1549275 w 4190656"/>
                <a:gd name="connsiteY135" fmla="*/ 1377680 h 2083613"/>
                <a:gd name="connsiteX136" fmla="*/ 1818380 w 4190656"/>
                <a:gd name="connsiteY136" fmla="*/ 1226067 h 2083613"/>
                <a:gd name="connsiteX137" fmla="*/ 1818380 w 4190656"/>
                <a:gd name="connsiteY137" fmla="*/ 1299137 h 2083613"/>
                <a:gd name="connsiteX138" fmla="*/ 1916476 w 4190656"/>
                <a:gd name="connsiteY138" fmla="*/ 1299137 h 2083613"/>
                <a:gd name="connsiteX139" fmla="*/ 1916476 w 4190656"/>
                <a:gd name="connsiteY139" fmla="*/ 1226067 h 2083613"/>
                <a:gd name="connsiteX140" fmla="*/ 1634779 w 4190656"/>
                <a:gd name="connsiteY140" fmla="*/ 1226067 h 2083613"/>
                <a:gd name="connsiteX141" fmla="*/ 1634779 w 4190656"/>
                <a:gd name="connsiteY141" fmla="*/ 1299137 h 2083613"/>
                <a:gd name="connsiteX142" fmla="*/ 1732875 w 4190656"/>
                <a:gd name="connsiteY142" fmla="*/ 1299137 h 2083613"/>
                <a:gd name="connsiteX143" fmla="*/ 1732875 w 4190656"/>
                <a:gd name="connsiteY143" fmla="*/ 1226067 h 2083613"/>
                <a:gd name="connsiteX144" fmla="*/ 1451179 w 4190656"/>
                <a:gd name="connsiteY144" fmla="*/ 1226067 h 2083613"/>
                <a:gd name="connsiteX145" fmla="*/ 1451179 w 4190656"/>
                <a:gd name="connsiteY145" fmla="*/ 1299137 h 2083613"/>
                <a:gd name="connsiteX146" fmla="*/ 1549275 w 4190656"/>
                <a:gd name="connsiteY146" fmla="*/ 1299137 h 2083613"/>
                <a:gd name="connsiteX147" fmla="*/ 1549275 w 4190656"/>
                <a:gd name="connsiteY147" fmla="*/ 1226067 h 2083613"/>
                <a:gd name="connsiteX148" fmla="*/ 403424 w 4190656"/>
                <a:gd name="connsiteY148" fmla="*/ 1142989 h 2083613"/>
                <a:gd name="connsiteX149" fmla="*/ 348620 w 4190656"/>
                <a:gd name="connsiteY149" fmla="*/ 1197793 h 2083613"/>
                <a:gd name="connsiteX150" fmla="*/ 348620 w 4190656"/>
                <a:gd name="connsiteY150" fmla="*/ 2081959 h 2083613"/>
                <a:gd name="connsiteX151" fmla="*/ 458227 w 4190656"/>
                <a:gd name="connsiteY151" fmla="*/ 2081959 h 2083613"/>
                <a:gd name="connsiteX152" fmla="*/ 458228 w 4190656"/>
                <a:gd name="connsiteY152" fmla="*/ 1197793 h 2083613"/>
                <a:gd name="connsiteX153" fmla="*/ 403424 w 4190656"/>
                <a:gd name="connsiteY153" fmla="*/ 1142989 h 2083613"/>
                <a:gd name="connsiteX154" fmla="*/ 169200 w 4190656"/>
                <a:gd name="connsiteY154" fmla="*/ 1139285 h 2083613"/>
                <a:gd name="connsiteX155" fmla="*/ 114396 w 4190656"/>
                <a:gd name="connsiteY155" fmla="*/ 1194089 h 2083613"/>
                <a:gd name="connsiteX156" fmla="*/ 114396 w 4190656"/>
                <a:gd name="connsiteY156" fmla="*/ 2078255 h 2083613"/>
                <a:gd name="connsiteX157" fmla="*/ 224003 w 4190656"/>
                <a:gd name="connsiteY157" fmla="*/ 2078255 h 2083613"/>
                <a:gd name="connsiteX158" fmla="*/ 224004 w 4190656"/>
                <a:gd name="connsiteY158" fmla="*/ 1194089 h 2083613"/>
                <a:gd name="connsiteX159" fmla="*/ 169200 w 4190656"/>
                <a:gd name="connsiteY159" fmla="*/ 1139285 h 2083613"/>
                <a:gd name="connsiteX160" fmla="*/ 1818380 w 4190656"/>
                <a:gd name="connsiteY160" fmla="*/ 1074453 h 2083613"/>
                <a:gd name="connsiteX161" fmla="*/ 1818380 w 4190656"/>
                <a:gd name="connsiteY161" fmla="*/ 1147523 h 2083613"/>
                <a:gd name="connsiteX162" fmla="*/ 1916476 w 4190656"/>
                <a:gd name="connsiteY162" fmla="*/ 1147523 h 2083613"/>
                <a:gd name="connsiteX163" fmla="*/ 1916476 w 4190656"/>
                <a:gd name="connsiteY163" fmla="*/ 1074453 h 2083613"/>
                <a:gd name="connsiteX164" fmla="*/ 1634779 w 4190656"/>
                <a:gd name="connsiteY164" fmla="*/ 1074453 h 2083613"/>
                <a:gd name="connsiteX165" fmla="*/ 1634779 w 4190656"/>
                <a:gd name="connsiteY165" fmla="*/ 1147523 h 2083613"/>
                <a:gd name="connsiteX166" fmla="*/ 1732875 w 4190656"/>
                <a:gd name="connsiteY166" fmla="*/ 1147523 h 2083613"/>
                <a:gd name="connsiteX167" fmla="*/ 1732875 w 4190656"/>
                <a:gd name="connsiteY167" fmla="*/ 1074453 h 2083613"/>
                <a:gd name="connsiteX168" fmla="*/ 1451179 w 4190656"/>
                <a:gd name="connsiteY168" fmla="*/ 1074453 h 2083613"/>
                <a:gd name="connsiteX169" fmla="*/ 1451179 w 4190656"/>
                <a:gd name="connsiteY169" fmla="*/ 1147523 h 2083613"/>
                <a:gd name="connsiteX170" fmla="*/ 1549275 w 4190656"/>
                <a:gd name="connsiteY170" fmla="*/ 1147523 h 2083613"/>
                <a:gd name="connsiteX171" fmla="*/ 1549275 w 4190656"/>
                <a:gd name="connsiteY171" fmla="*/ 1074453 h 2083613"/>
                <a:gd name="connsiteX172" fmla="*/ 1254606 w 4190656"/>
                <a:gd name="connsiteY172" fmla="*/ 1074453 h 2083613"/>
                <a:gd name="connsiteX173" fmla="*/ 1254606 w 4190656"/>
                <a:gd name="connsiteY173" fmla="*/ 1147523 h 2083613"/>
                <a:gd name="connsiteX174" fmla="*/ 1352702 w 4190656"/>
                <a:gd name="connsiteY174" fmla="*/ 1147523 h 2083613"/>
                <a:gd name="connsiteX175" fmla="*/ 1352702 w 4190656"/>
                <a:gd name="connsiteY175" fmla="*/ 1074453 h 2083613"/>
                <a:gd name="connsiteX176" fmla="*/ 1071005 w 4190656"/>
                <a:gd name="connsiteY176" fmla="*/ 1074453 h 2083613"/>
                <a:gd name="connsiteX177" fmla="*/ 1071005 w 4190656"/>
                <a:gd name="connsiteY177" fmla="*/ 1147523 h 2083613"/>
                <a:gd name="connsiteX178" fmla="*/ 1169101 w 4190656"/>
                <a:gd name="connsiteY178" fmla="*/ 1147523 h 2083613"/>
                <a:gd name="connsiteX179" fmla="*/ 1169101 w 4190656"/>
                <a:gd name="connsiteY179" fmla="*/ 1074453 h 2083613"/>
                <a:gd name="connsiteX180" fmla="*/ 887405 w 4190656"/>
                <a:gd name="connsiteY180" fmla="*/ 1074453 h 2083613"/>
                <a:gd name="connsiteX181" fmla="*/ 887405 w 4190656"/>
                <a:gd name="connsiteY181" fmla="*/ 1147523 h 2083613"/>
                <a:gd name="connsiteX182" fmla="*/ 985501 w 4190656"/>
                <a:gd name="connsiteY182" fmla="*/ 1147523 h 2083613"/>
                <a:gd name="connsiteX183" fmla="*/ 985501 w 4190656"/>
                <a:gd name="connsiteY183" fmla="*/ 1074453 h 2083613"/>
                <a:gd name="connsiteX184" fmla="*/ 726849 w 4190656"/>
                <a:gd name="connsiteY184" fmla="*/ 1074453 h 2083613"/>
                <a:gd name="connsiteX185" fmla="*/ 726849 w 4190656"/>
                <a:gd name="connsiteY185" fmla="*/ 1147523 h 2083613"/>
                <a:gd name="connsiteX186" fmla="*/ 824945 w 4190656"/>
                <a:gd name="connsiteY186" fmla="*/ 1147523 h 2083613"/>
                <a:gd name="connsiteX187" fmla="*/ 824945 w 4190656"/>
                <a:gd name="connsiteY187" fmla="*/ 1074453 h 2083613"/>
                <a:gd name="connsiteX188" fmla="*/ 543248 w 4190656"/>
                <a:gd name="connsiteY188" fmla="*/ 1074453 h 2083613"/>
                <a:gd name="connsiteX189" fmla="*/ 543248 w 4190656"/>
                <a:gd name="connsiteY189" fmla="*/ 1147523 h 2083613"/>
                <a:gd name="connsiteX190" fmla="*/ 641344 w 4190656"/>
                <a:gd name="connsiteY190" fmla="*/ 1147523 h 2083613"/>
                <a:gd name="connsiteX191" fmla="*/ 641344 w 4190656"/>
                <a:gd name="connsiteY191" fmla="*/ 1074453 h 2083613"/>
                <a:gd name="connsiteX192" fmla="*/ 3065554 w 4190656"/>
                <a:gd name="connsiteY192" fmla="*/ 331011 h 2083613"/>
                <a:gd name="connsiteX193" fmla="*/ 3065554 w 4190656"/>
                <a:gd name="connsiteY193" fmla="*/ 465308 h 2083613"/>
                <a:gd name="connsiteX194" fmla="*/ 3086674 w 4190656"/>
                <a:gd name="connsiteY194" fmla="*/ 468502 h 2083613"/>
                <a:gd name="connsiteX195" fmla="*/ 3190451 w 4190656"/>
                <a:gd name="connsiteY195" fmla="*/ 562591 h 2083613"/>
                <a:gd name="connsiteX196" fmla="*/ 3200815 w 4190656"/>
                <a:gd name="connsiteY196" fmla="*/ 613926 h 2083613"/>
                <a:gd name="connsiteX197" fmla="*/ 3203518 w 4190656"/>
                <a:gd name="connsiteY197" fmla="*/ 613926 h 2083613"/>
                <a:gd name="connsiteX198" fmla="*/ 3203518 w 4190656"/>
                <a:gd name="connsiteY198" fmla="*/ 627317 h 2083613"/>
                <a:gd name="connsiteX199" fmla="*/ 3203519 w 4190656"/>
                <a:gd name="connsiteY199" fmla="*/ 627321 h 2083613"/>
                <a:gd name="connsiteX200" fmla="*/ 3203518 w 4190656"/>
                <a:gd name="connsiteY200" fmla="*/ 1063497 h 2083613"/>
                <a:gd name="connsiteX201" fmla="*/ 3310645 w 4190656"/>
                <a:gd name="connsiteY201" fmla="*/ 1063497 h 2083613"/>
                <a:gd name="connsiteX202" fmla="*/ 3310645 w 4190656"/>
                <a:gd name="connsiteY202" fmla="*/ 627216 h 2083613"/>
                <a:gd name="connsiteX203" fmla="*/ 3412211 w 4190656"/>
                <a:gd name="connsiteY203" fmla="*/ 473988 h 2083613"/>
                <a:gd name="connsiteX204" fmla="*/ 3465439 w 4190656"/>
                <a:gd name="connsiteY204" fmla="*/ 463242 h 2083613"/>
                <a:gd name="connsiteX205" fmla="*/ 3465439 w 4190656"/>
                <a:gd name="connsiteY205" fmla="*/ 331011 h 2083613"/>
                <a:gd name="connsiteX206" fmla="*/ 2812855 w 4190656"/>
                <a:gd name="connsiteY206" fmla="*/ 331011 h 2083613"/>
                <a:gd name="connsiteX207" fmla="*/ 2812855 w 4190656"/>
                <a:gd name="connsiteY207" fmla="*/ 1063497 h 2083613"/>
                <a:gd name="connsiteX208" fmla="*/ 2870927 w 4190656"/>
                <a:gd name="connsiteY208" fmla="*/ 1063497 h 2083613"/>
                <a:gd name="connsiteX209" fmla="*/ 2870927 w 4190656"/>
                <a:gd name="connsiteY209" fmla="*/ 627321 h 2083613"/>
                <a:gd name="connsiteX210" fmla="*/ 2972493 w 4190656"/>
                <a:gd name="connsiteY210" fmla="*/ 474094 h 2083613"/>
                <a:gd name="connsiteX211" fmla="*/ 3023955 w 4190656"/>
                <a:gd name="connsiteY211" fmla="*/ 463704 h 2083613"/>
                <a:gd name="connsiteX212" fmla="*/ 3023955 w 4190656"/>
                <a:gd name="connsiteY212" fmla="*/ 331011 h 2083613"/>
                <a:gd name="connsiteX213" fmla="*/ 2711332 w 4190656"/>
                <a:gd name="connsiteY213" fmla="*/ 0 h 2083613"/>
                <a:gd name="connsiteX214" fmla="*/ 2812855 w 4190656"/>
                <a:gd name="connsiteY214" fmla="*/ 0 h 2083613"/>
                <a:gd name="connsiteX215" fmla="*/ 2812855 w 4190656"/>
                <a:gd name="connsiteY215" fmla="*/ 1 h 2083613"/>
                <a:gd name="connsiteX216" fmla="*/ 2812855 w 4190656"/>
                <a:gd name="connsiteY216" fmla="*/ 150699 h 2083613"/>
                <a:gd name="connsiteX217" fmla="*/ 2812855 w 4190656"/>
                <a:gd name="connsiteY217" fmla="*/ 150703 h 2083613"/>
                <a:gd name="connsiteX218" fmla="*/ 2812855 w 4190656"/>
                <a:gd name="connsiteY218" fmla="*/ 185573 h 2083613"/>
                <a:gd name="connsiteX219" fmla="*/ 2812855 w 4190656"/>
                <a:gd name="connsiteY219" fmla="*/ 268612 h 2083613"/>
                <a:gd name="connsiteX220" fmla="*/ 3465439 w 4190656"/>
                <a:gd name="connsiteY220" fmla="*/ 268612 h 2083613"/>
                <a:gd name="connsiteX221" fmla="*/ 3465439 w 4190656"/>
                <a:gd name="connsiteY221" fmla="*/ 268180 h 2083613"/>
                <a:gd name="connsiteX222" fmla="*/ 3507038 w 4190656"/>
                <a:gd name="connsiteY222" fmla="*/ 268180 h 2083613"/>
                <a:gd name="connsiteX223" fmla="*/ 3507038 w 4190656"/>
                <a:gd name="connsiteY223" fmla="*/ 466997 h 2083613"/>
                <a:gd name="connsiteX224" fmla="*/ 3541671 w 4190656"/>
                <a:gd name="connsiteY224" fmla="*/ 473988 h 2083613"/>
                <a:gd name="connsiteX225" fmla="*/ 3635761 w 4190656"/>
                <a:gd name="connsiteY225" fmla="*/ 577765 h 2083613"/>
                <a:gd name="connsiteX226" fmla="*/ 3641212 w 4190656"/>
                <a:gd name="connsiteY226" fmla="*/ 613821 h 2083613"/>
                <a:gd name="connsiteX227" fmla="*/ 3643236 w 4190656"/>
                <a:gd name="connsiteY227" fmla="*/ 613821 h 2083613"/>
                <a:gd name="connsiteX228" fmla="*/ 3643236 w 4190656"/>
                <a:gd name="connsiteY228" fmla="*/ 627210 h 2083613"/>
                <a:gd name="connsiteX229" fmla="*/ 3643237 w 4190656"/>
                <a:gd name="connsiteY229" fmla="*/ 627216 h 2083613"/>
                <a:gd name="connsiteX230" fmla="*/ 3643236 w 4190656"/>
                <a:gd name="connsiteY230" fmla="*/ 1063497 h 2083613"/>
                <a:gd name="connsiteX231" fmla="*/ 4190656 w 4190656"/>
                <a:gd name="connsiteY231" fmla="*/ 1063497 h 2083613"/>
                <a:gd name="connsiteX232" fmla="*/ 4190656 w 4190656"/>
                <a:gd name="connsiteY232" fmla="*/ 1184656 h 2083613"/>
                <a:gd name="connsiteX233" fmla="*/ 4190656 w 4190656"/>
                <a:gd name="connsiteY233" fmla="*/ 1530190 h 2083613"/>
                <a:gd name="connsiteX234" fmla="*/ 4190656 w 4190656"/>
                <a:gd name="connsiteY234" fmla="*/ 2078653 h 2083613"/>
                <a:gd name="connsiteX235" fmla="*/ 4190656 w 4190656"/>
                <a:gd name="connsiteY235" fmla="*/ 2082019 h 2083613"/>
                <a:gd name="connsiteX236" fmla="*/ 2526770 w 4190656"/>
                <a:gd name="connsiteY236" fmla="*/ 2082019 h 2083613"/>
                <a:gd name="connsiteX237" fmla="*/ 2526681 w 4190656"/>
                <a:gd name="connsiteY237" fmla="*/ 2082019 h 2083613"/>
                <a:gd name="connsiteX238" fmla="*/ 2449297 w 4190656"/>
                <a:gd name="connsiteY238" fmla="*/ 2082019 h 2083613"/>
                <a:gd name="connsiteX239" fmla="*/ 2449297 w 4190656"/>
                <a:gd name="connsiteY239" fmla="*/ 1864776 h 2083613"/>
                <a:gd name="connsiteX240" fmla="*/ 2354647 w 4190656"/>
                <a:gd name="connsiteY240" fmla="*/ 1864776 h 2083613"/>
                <a:gd name="connsiteX241" fmla="*/ 2354647 w 4190656"/>
                <a:gd name="connsiteY241" fmla="*/ 2082019 h 2083613"/>
                <a:gd name="connsiteX242" fmla="*/ 2277173 w 4190656"/>
                <a:gd name="connsiteY242" fmla="*/ 2082019 h 2083613"/>
                <a:gd name="connsiteX243" fmla="*/ 2277173 w 4190656"/>
                <a:gd name="connsiteY243" fmla="*/ 2082018 h 2083613"/>
                <a:gd name="connsiteX244" fmla="*/ 2190902 w 4190656"/>
                <a:gd name="connsiteY244" fmla="*/ 2082018 h 2083613"/>
                <a:gd name="connsiteX245" fmla="*/ 2190902 w 4190656"/>
                <a:gd name="connsiteY245" fmla="*/ 1864776 h 2083613"/>
                <a:gd name="connsiteX246" fmla="*/ 2096252 w 4190656"/>
                <a:gd name="connsiteY246" fmla="*/ 1864776 h 2083613"/>
                <a:gd name="connsiteX247" fmla="*/ 2096252 w 4190656"/>
                <a:gd name="connsiteY247" fmla="*/ 2082018 h 2083613"/>
                <a:gd name="connsiteX248" fmla="*/ 2028518 w 4190656"/>
                <a:gd name="connsiteY248" fmla="*/ 2082018 h 2083613"/>
                <a:gd name="connsiteX249" fmla="*/ 2028518 w 4190656"/>
                <a:gd name="connsiteY249" fmla="*/ 2083613 h 2083613"/>
                <a:gd name="connsiteX250" fmla="*/ 0 w 4190656"/>
                <a:gd name="connsiteY250" fmla="*/ 2083613 h 2083613"/>
                <a:gd name="connsiteX251" fmla="*/ 0 w 4190656"/>
                <a:gd name="connsiteY251" fmla="*/ 954650 h 2083613"/>
                <a:gd name="connsiteX252" fmla="*/ 525663 w 4190656"/>
                <a:gd name="connsiteY252" fmla="*/ 643073 h 2083613"/>
                <a:gd name="connsiteX253" fmla="*/ 525663 w 4190656"/>
                <a:gd name="connsiteY253" fmla="*/ 940002 h 2083613"/>
                <a:gd name="connsiteX254" fmla="*/ 1026614 w 4190656"/>
                <a:gd name="connsiteY254" fmla="*/ 643073 h 2083613"/>
                <a:gd name="connsiteX255" fmla="*/ 1026614 w 4190656"/>
                <a:gd name="connsiteY255" fmla="*/ 940003 h 2083613"/>
                <a:gd name="connsiteX256" fmla="*/ 1527566 w 4190656"/>
                <a:gd name="connsiteY256" fmla="*/ 643073 h 2083613"/>
                <a:gd name="connsiteX257" fmla="*/ 1527566 w 4190656"/>
                <a:gd name="connsiteY257" fmla="*/ 940003 h 2083613"/>
                <a:gd name="connsiteX258" fmla="*/ 2028518 w 4190656"/>
                <a:gd name="connsiteY258" fmla="*/ 643073 h 2083613"/>
                <a:gd name="connsiteX259" fmla="*/ 2028518 w 4190656"/>
                <a:gd name="connsiteY259" fmla="*/ 954650 h 2083613"/>
                <a:gd name="connsiteX260" fmla="*/ 2028518 w 4190656"/>
                <a:gd name="connsiteY260" fmla="*/ 957207 h 2083613"/>
                <a:gd name="connsiteX261" fmla="*/ 2119418 w 4190656"/>
                <a:gd name="connsiteY261" fmla="*/ 957207 h 2083613"/>
                <a:gd name="connsiteX262" fmla="*/ 2119418 w 4190656"/>
                <a:gd name="connsiteY262" fmla="*/ 351653 h 2083613"/>
                <a:gd name="connsiteX263" fmla="*/ 2119417 w 4190656"/>
                <a:gd name="connsiteY263" fmla="*/ 351653 h 2083613"/>
                <a:gd name="connsiteX264" fmla="*/ 2119417 w 4190656"/>
                <a:gd name="connsiteY264" fmla="*/ 185571 h 2083613"/>
                <a:gd name="connsiteX265" fmla="*/ 2265014 w 4190656"/>
                <a:gd name="connsiteY265" fmla="*/ 185571 h 2083613"/>
                <a:gd name="connsiteX266" fmla="*/ 2410612 w 4190656"/>
                <a:gd name="connsiteY266" fmla="*/ 185571 h 2083613"/>
                <a:gd name="connsiteX267" fmla="*/ 2410613 w 4190656"/>
                <a:gd name="connsiteY267" fmla="*/ 185571 h 2083613"/>
                <a:gd name="connsiteX268" fmla="*/ 2410613 w 4190656"/>
                <a:gd name="connsiteY268" fmla="*/ 337527 h 2083613"/>
                <a:gd name="connsiteX269" fmla="*/ 2410614 w 4190656"/>
                <a:gd name="connsiteY269" fmla="*/ 337527 h 2083613"/>
                <a:gd name="connsiteX270" fmla="*/ 2410614 w 4190656"/>
                <a:gd name="connsiteY270" fmla="*/ 337530 h 2083613"/>
                <a:gd name="connsiteX271" fmla="*/ 2410614 w 4190656"/>
                <a:gd name="connsiteY271" fmla="*/ 955499 h 2083613"/>
                <a:gd name="connsiteX272" fmla="*/ 2526770 w 4190656"/>
                <a:gd name="connsiteY272" fmla="*/ 955499 h 2083613"/>
                <a:gd name="connsiteX273" fmla="*/ 2526770 w 4190656"/>
                <a:gd name="connsiteY273" fmla="*/ 956944 h 2083613"/>
                <a:gd name="connsiteX274" fmla="*/ 2526770 w 4190656"/>
                <a:gd name="connsiteY274" fmla="*/ 1063497 h 2083613"/>
                <a:gd name="connsiteX275" fmla="*/ 2619542 w 4190656"/>
                <a:gd name="connsiteY275" fmla="*/ 1063497 h 2083613"/>
                <a:gd name="connsiteX276" fmla="*/ 2619542 w 4190656"/>
                <a:gd name="connsiteY276" fmla="*/ 185573 h 2083613"/>
                <a:gd name="connsiteX277" fmla="*/ 2619542 w 4190656"/>
                <a:gd name="connsiteY277" fmla="*/ 150703 h 2083613"/>
                <a:gd name="connsiteX278" fmla="*/ 2619542 w 4190656"/>
                <a:gd name="connsiteY278" fmla="*/ 1 h 2083613"/>
                <a:gd name="connsiteX279" fmla="*/ 2711332 w 4190656"/>
                <a:gd name="connsiteY279" fmla="*/ 1 h 2083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Lst>
              <a:rect l="l" t="t" r="r" b="b"/>
              <a:pathLst>
                <a:path w="4190656" h="2083613">
                  <a:moveTo>
                    <a:pt x="1359605" y="2009520"/>
                  </a:moveTo>
                  <a:lnTo>
                    <a:pt x="1359605" y="2049344"/>
                  </a:lnTo>
                  <a:lnTo>
                    <a:pt x="1942246" y="2049344"/>
                  </a:lnTo>
                  <a:lnTo>
                    <a:pt x="1942246" y="2009520"/>
                  </a:lnTo>
                  <a:close/>
                  <a:moveTo>
                    <a:pt x="3736514" y="2004560"/>
                  </a:moveTo>
                  <a:lnTo>
                    <a:pt x="3736514" y="2044384"/>
                  </a:lnTo>
                  <a:lnTo>
                    <a:pt x="4087017" y="2044384"/>
                  </a:lnTo>
                  <a:lnTo>
                    <a:pt x="4087017" y="2004560"/>
                  </a:lnTo>
                  <a:close/>
                  <a:moveTo>
                    <a:pt x="3320982" y="2004560"/>
                  </a:moveTo>
                  <a:lnTo>
                    <a:pt x="3320982" y="2044384"/>
                  </a:lnTo>
                  <a:lnTo>
                    <a:pt x="3671485" y="2044384"/>
                  </a:lnTo>
                  <a:lnTo>
                    <a:pt x="3671485" y="2004560"/>
                  </a:lnTo>
                  <a:close/>
                  <a:moveTo>
                    <a:pt x="1359605" y="1948423"/>
                  </a:moveTo>
                  <a:lnTo>
                    <a:pt x="1359605" y="1988247"/>
                  </a:lnTo>
                  <a:lnTo>
                    <a:pt x="1942246" y="1988247"/>
                  </a:lnTo>
                  <a:lnTo>
                    <a:pt x="1942246" y="1948423"/>
                  </a:lnTo>
                  <a:close/>
                  <a:moveTo>
                    <a:pt x="3736514" y="1943463"/>
                  </a:moveTo>
                  <a:lnTo>
                    <a:pt x="3736514" y="1983287"/>
                  </a:lnTo>
                  <a:lnTo>
                    <a:pt x="4087017" y="1983287"/>
                  </a:lnTo>
                  <a:lnTo>
                    <a:pt x="4087017" y="1943463"/>
                  </a:lnTo>
                  <a:close/>
                  <a:moveTo>
                    <a:pt x="3320982" y="1943463"/>
                  </a:moveTo>
                  <a:lnTo>
                    <a:pt x="3320982" y="1983287"/>
                  </a:lnTo>
                  <a:lnTo>
                    <a:pt x="3671485" y="1983287"/>
                  </a:lnTo>
                  <a:lnTo>
                    <a:pt x="3671485" y="1943463"/>
                  </a:lnTo>
                  <a:close/>
                  <a:moveTo>
                    <a:pt x="1359605" y="1887327"/>
                  </a:moveTo>
                  <a:lnTo>
                    <a:pt x="1359605" y="1927151"/>
                  </a:lnTo>
                  <a:lnTo>
                    <a:pt x="1942246" y="1927151"/>
                  </a:lnTo>
                  <a:lnTo>
                    <a:pt x="1942246" y="1887327"/>
                  </a:lnTo>
                  <a:close/>
                  <a:moveTo>
                    <a:pt x="3736514" y="1882367"/>
                  </a:moveTo>
                  <a:lnTo>
                    <a:pt x="3736514" y="1922191"/>
                  </a:lnTo>
                  <a:lnTo>
                    <a:pt x="4087017" y="1922191"/>
                  </a:lnTo>
                  <a:lnTo>
                    <a:pt x="4087017" y="1882367"/>
                  </a:lnTo>
                  <a:close/>
                  <a:moveTo>
                    <a:pt x="3320982" y="1882367"/>
                  </a:moveTo>
                  <a:lnTo>
                    <a:pt x="3320982" y="1922191"/>
                  </a:lnTo>
                  <a:lnTo>
                    <a:pt x="3671485" y="1922191"/>
                  </a:lnTo>
                  <a:lnTo>
                    <a:pt x="3671485" y="1882367"/>
                  </a:lnTo>
                  <a:close/>
                  <a:moveTo>
                    <a:pt x="3051754" y="1873675"/>
                  </a:moveTo>
                  <a:lnTo>
                    <a:pt x="3051754" y="1939321"/>
                  </a:lnTo>
                  <a:lnTo>
                    <a:pt x="3149850" y="1939321"/>
                  </a:lnTo>
                  <a:lnTo>
                    <a:pt x="3149850" y="1873675"/>
                  </a:lnTo>
                  <a:close/>
                  <a:moveTo>
                    <a:pt x="2868153" y="1873675"/>
                  </a:moveTo>
                  <a:lnTo>
                    <a:pt x="2868153" y="1939321"/>
                  </a:lnTo>
                  <a:lnTo>
                    <a:pt x="2966249" y="1939321"/>
                  </a:lnTo>
                  <a:lnTo>
                    <a:pt x="2966249" y="1873675"/>
                  </a:lnTo>
                  <a:close/>
                  <a:moveTo>
                    <a:pt x="2684553" y="1873675"/>
                  </a:moveTo>
                  <a:lnTo>
                    <a:pt x="2684553" y="1939321"/>
                  </a:lnTo>
                  <a:lnTo>
                    <a:pt x="2782649" y="1939321"/>
                  </a:lnTo>
                  <a:lnTo>
                    <a:pt x="2782649" y="1873675"/>
                  </a:lnTo>
                  <a:close/>
                  <a:moveTo>
                    <a:pt x="1359605" y="1826230"/>
                  </a:moveTo>
                  <a:lnTo>
                    <a:pt x="1359605" y="1866054"/>
                  </a:lnTo>
                  <a:lnTo>
                    <a:pt x="1942246" y="1866054"/>
                  </a:lnTo>
                  <a:lnTo>
                    <a:pt x="1942246" y="1826230"/>
                  </a:lnTo>
                  <a:close/>
                  <a:moveTo>
                    <a:pt x="3736514" y="1821270"/>
                  </a:moveTo>
                  <a:lnTo>
                    <a:pt x="3736514" y="1861094"/>
                  </a:lnTo>
                  <a:lnTo>
                    <a:pt x="4087017" y="1861094"/>
                  </a:lnTo>
                  <a:lnTo>
                    <a:pt x="4087017" y="1821270"/>
                  </a:lnTo>
                  <a:close/>
                  <a:moveTo>
                    <a:pt x="3320982" y="1821270"/>
                  </a:moveTo>
                  <a:lnTo>
                    <a:pt x="3320982" y="1861094"/>
                  </a:lnTo>
                  <a:lnTo>
                    <a:pt x="3671485" y="1861094"/>
                  </a:lnTo>
                  <a:lnTo>
                    <a:pt x="3671485" y="1821270"/>
                  </a:lnTo>
                  <a:close/>
                  <a:moveTo>
                    <a:pt x="3051754" y="1737466"/>
                  </a:moveTo>
                  <a:lnTo>
                    <a:pt x="3051754" y="1803112"/>
                  </a:lnTo>
                  <a:lnTo>
                    <a:pt x="3149850" y="1803112"/>
                  </a:lnTo>
                  <a:lnTo>
                    <a:pt x="3149850" y="1737466"/>
                  </a:lnTo>
                  <a:close/>
                  <a:moveTo>
                    <a:pt x="2868153" y="1737466"/>
                  </a:moveTo>
                  <a:lnTo>
                    <a:pt x="2868153" y="1803112"/>
                  </a:lnTo>
                  <a:lnTo>
                    <a:pt x="2966249" y="1803112"/>
                  </a:lnTo>
                  <a:lnTo>
                    <a:pt x="2966249" y="1737466"/>
                  </a:lnTo>
                  <a:close/>
                  <a:moveTo>
                    <a:pt x="2684553" y="1737466"/>
                  </a:moveTo>
                  <a:lnTo>
                    <a:pt x="2684553" y="1803112"/>
                  </a:lnTo>
                  <a:lnTo>
                    <a:pt x="2782649" y="1803112"/>
                  </a:lnTo>
                  <a:lnTo>
                    <a:pt x="2782649" y="1737466"/>
                  </a:lnTo>
                  <a:close/>
                  <a:moveTo>
                    <a:pt x="3051754" y="1601257"/>
                  </a:moveTo>
                  <a:lnTo>
                    <a:pt x="3051754" y="1666903"/>
                  </a:lnTo>
                  <a:lnTo>
                    <a:pt x="3149850" y="1666903"/>
                  </a:lnTo>
                  <a:lnTo>
                    <a:pt x="3149850" y="1601257"/>
                  </a:lnTo>
                  <a:close/>
                  <a:moveTo>
                    <a:pt x="2868153" y="1601257"/>
                  </a:moveTo>
                  <a:lnTo>
                    <a:pt x="2868153" y="1666903"/>
                  </a:lnTo>
                  <a:lnTo>
                    <a:pt x="2966249" y="1666903"/>
                  </a:lnTo>
                  <a:lnTo>
                    <a:pt x="2966249" y="1601257"/>
                  </a:lnTo>
                  <a:close/>
                  <a:moveTo>
                    <a:pt x="2684553" y="1601257"/>
                  </a:moveTo>
                  <a:lnTo>
                    <a:pt x="2684553" y="1666903"/>
                  </a:lnTo>
                  <a:lnTo>
                    <a:pt x="2782649" y="1666903"/>
                  </a:lnTo>
                  <a:lnTo>
                    <a:pt x="2782649" y="1601257"/>
                  </a:lnTo>
                  <a:close/>
                  <a:moveTo>
                    <a:pt x="1003047" y="1464531"/>
                  </a:moveTo>
                  <a:lnTo>
                    <a:pt x="1003047" y="2082216"/>
                  </a:lnTo>
                  <a:lnTo>
                    <a:pt x="1259865" y="2082216"/>
                  </a:lnTo>
                  <a:lnTo>
                    <a:pt x="1259865" y="1464531"/>
                  </a:lnTo>
                  <a:close/>
                  <a:moveTo>
                    <a:pt x="640721" y="1461809"/>
                  </a:moveTo>
                  <a:lnTo>
                    <a:pt x="640721" y="2079494"/>
                  </a:lnTo>
                  <a:lnTo>
                    <a:pt x="860983" y="2079494"/>
                  </a:lnTo>
                  <a:lnTo>
                    <a:pt x="860983" y="1461809"/>
                  </a:lnTo>
                  <a:close/>
                  <a:moveTo>
                    <a:pt x="3977387" y="1437108"/>
                  </a:moveTo>
                  <a:lnTo>
                    <a:pt x="3977387" y="1502754"/>
                  </a:lnTo>
                  <a:lnTo>
                    <a:pt x="4075483" y="1502754"/>
                  </a:lnTo>
                  <a:lnTo>
                    <a:pt x="4075483" y="1437108"/>
                  </a:lnTo>
                  <a:close/>
                  <a:moveTo>
                    <a:pt x="3793786" y="1437108"/>
                  </a:moveTo>
                  <a:lnTo>
                    <a:pt x="3793786" y="1502754"/>
                  </a:lnTo>
                  <a:lnTo>
                    <a:pt x="3891882" y="1502754"/>
                  </a:lnTo>
                  <a:lnTo>
                    <a:pt x="3891882" y="1437108"/>
                  </a:lnTo>
                  <a:close/>
                  <a:moveTo>
                    <a:pt x="3610186" y="1437108"/>
                  </a:moveTo>
                  <a:lnTo>
                    <a:pt x="3610186" y="1502754"/>
                  </a:lnTo>
                  <a:lnTo>
                    <a:pt x="3708282" y="1502754"/>
                  </a:lnTo>
                  <a:lnTo>
                    <a:pt x="3708282" y="1437108"/>
                  </a:lnTo>
                  <a:close/>
                  <a:moveTo>
                    <a:pt x="3413613" y="1437108"/>
                  </a:moveTo>
                  <a:lnTo>
                    <a:pt x="3413613" y="1502754"/>
                  </a:lnTo>
                  <a:lnTo>
                    <a:pt x="3511709" y="1502754"/>
                  </a:lnTo>
                  <a:lnTo>
                    <a:pt x="3511709" y="1437108"/>
                  </a:lnTo>
                  <a:close/>
                  <a:moveTo>
                    <a:pt x="3230013" y="1437108"/>
                  </a:moveTo>
                  <a:lnTo>
                    <a:pt x="3230013" y="1502754"/>
                  </a:lnTo>
                  <a:lnTo>
                    <a:pt x="3328109" y="1502754"/>
                  </a:lnTo>
                  <a:lnTo>
                    <a:pt x="3328109" y="1437108"/>
                  </a:lnTo>
                  <a:close/>
                  <a:moveTo>
                    <a:pt x="3051754" y="1437108"/>
                  </a:moveTo>
                  <a:lnTo>
                    <a:pt x="3051754" y="1502754"/>
                  </a:lnTo>
                  <a:lnTo>
                    <a:pt x="3149850" y="1502754"/>
                  </a:lnTo>
                  <a:lnTo>
                    <a:pt x="3149850" y="1437108"/>
                  </a:lnTo>
                  <a:close/>
                  <a:moveTo>
                    <a:pt x="2868153" y="1437108"/>
                  </a:moveTo>
                  <a:lnTo>
                    <a:pt x="2868153" y="1502754"/>
                  </a:lnTo>
                  <a:lnTo>
                    <a:pt x="2966249" y="1502754"/>
                  </a:lnTo>
                  <a:lnTo>
                    <a:pt x="2966249" y="1437108"/>
                  </a:lnTo>
                  <a:close/>
                  <a:moveTo>
                    <a:pt x="2684553" y="1437108"/>
                  </a:moveTo>
                  <a:lnTo>
                    <a:pt x="2684553" y="1502754"/>
                  </a:lnTo>
                  <a:lnTo>
                    <a:pt x="2782649" y="1502754"/>
                  </a:lnTo>
                  <a:lnTo>
                    <a:pt x="2782649" y="1437108"/>
                  </a:lnTo>
                  <a:close/>
                  <a:moveTo>
                    <a:pt x="1818380" y="1377680"/>
                  </a:moveTo>
                  <a:lnTo>
                    <a:pt x="1818380" y="1450750"/>
                  </a:lnTo>
                  <a:lnTo>
                    <a:pt x="1916476" y="1450750"/>
                  </a:lnTo>
                  <a:lnTo>
                    <a:pt x="1916476" y="1377680"/>
                  </a:lnTo>
                  <a:close/>
                  <a:moveTo>
                    <a:pt x="1634779" y="1377680"/>
                  </a:moveTo>
                  <a:lnTo>
                    <a:pt x="1634779" y="1450750"/>
                  </a:lnTo>
                  <a:lnTo>
                    <a:pt x="1732875" y="1450750"/>
                  </a:lnTo>
                  <a:lnTo>
                    <a:pt x="1732875" y="1377680"/>
                  </a:lnTo>
                  <a:close/>
                  <a:moveTo>
                    <a:pt x="1451179" y="1377680"/>
                  </a:moveTo>
                  <a:lnTo>
                    <a:pt x="1451179" y="1450750"/>
                  </a:lnTo>
                  <a:lnTo>
                    <a:pt x="1549275" y="1450750"/>
                  </a:lnTo>
                  <a:lnTo>
                    <a:pt x="1549275" y="1377680"/>
                  </a:lnTo>
                  <a:close/>
                  <a:moveTo>
                    <a:pt x="1818380" y="1226067"/>
                  </a:moveTo>
                  <a:lnTo>
                    <a:pt x="1818380" y="1299137"/>
                  </a:lnTo>
                  <a:lnTo>
                    <a:pt x="1916476" y="1299137"/>
                  </a:lnTo>
                  <a:lnTo>
                    <a:pt x="1916476" y="1226067"/>
                  </a:lnTo>
                  <a:close/>
                  <a:moveTo>
                    <a:pt x="1634779" y="1226067"/>
                  </a:moveTo>
                  <a:lnTo>
                    <a:pt x="1634779" y="1299137"/>
                  </a:lnTo>
                  <a:lnTo>
                    <a:pt x="1732875" y="1299137"/>
                  </a:lnTo>
                  <a:lnTo>
                    <a:pt x="1732875" y="1226067"/>
                  </a:lnTo>
                  <a:close/>
                  <a:moveTo>
                    <a:pt x="1451179" y="1226067"/>
                  </a:moveTo>
                  <a:lnTo>
                    <a:pt x="1451179" y="1299137"/>
                  </a:lnTo>
                  <a:lnTo>
                    <a:pt x="1549275" y="1299137"/>
                  </a:lnTo>
                  <a:lnTo>
                    <a:pt x="1549275" y="1226067"/>
                  </a:lnTo>
                  <a:close/>
                  <a:moveTo>
                    <a:pt x="403424" y="1142989"/>
                  </a:moveTo>
                  <a:cubicBezTo>
                    <a:pt x="373157" y="1142989"/>
                    <a:pt x="348620" y="1167526"/>
                    <a:pt x="348620" y="1197793"/>
                  </a:cubicBezTo>
                  <a:lnTo>
                    <a:pt x="348620" y="2081959"/>
                  </a:lnTo>
                  <a:lnTo>
                    <a:pt x="458227" y="2081959"/>
                  </a:lnTo>
                  <a:cubicBezTo>
                    <a:pt x="458227" y="1787237"/>
                    <a:pt x="458228" y="1492515"/>
                    <a:pt x="458228" y="1197793"/>
                  </a:cubicBezTo>
                  <a:cubicBezTo>
                    <a:pt x="458228" y="1167526"/>
                    <a:pt x="433691" y="1142989"/>
                    <a:pt x="403424" y="1142989"/>
                  </a:cubicBezTo>
                  <a:close/>
                  <a:moveTo>
                    <a:pt x="169200" y="1139285"/>
                  </a:moveTo>
                  <a:cubicBezTo>
                    <a:pt x="138933" y="1139285"/>
                    <a:pt x="114396" y="1163822"/>
                    <a:pt x="114396" y="1194089"/>
                  </a:cubicBezTo>
                  <a:lnTo>
                    <a:pt x="114396" y="2078255"/>
                  </a:lnTo>
                  <a:lnTo>
                    <a:pt x="224003" y="2078255"/>
                  </a:lnTo>
                  <a:cubicBezTo>
                    <a:pt x="224003" y="1783533"/>
                    <a:pt x="224004" y="1488811"/>
                    <a:pt x="224004" y="1194089"/>
                  </a:cubicBezTo>
                  <a:cubicBezTo>
                    <a:pt x="224004" y="1163822"/>
                    <a:pt x="199467" y="1139285"/>
                    <a:pt x="169200" y="1139285"/>
                  </a:cubicBezTo>
                  <a:close/>
                  <a:moveTo>
                    <a:pt x="1818380" y="1074453"/>
                  </a:moveTo>
                  <a:lnTo>
                    <a:pt x="1818380" y="1147523"/>
                  </a:lnTo>
                  <a:lnTo>
                    <a:pt x="1916476" y="1147523"/>
                  </a:lnTo>
                  <a:lnTo>
                    <a:pt x="1916476" y="1074453"/>
                  </a:lnTo>
                  <a:close/>
                  <a:moveTo>
                    <a:pt x="1634779" y="1074453"/>
                  </a:moveTo>
                  <a:lnTo>
                    <a:pt x="1634779" y="1147523"/>
                  </a:lnTo>
                  <a:lnTo>
                    <a:pt x="1732875" y="1147523"/>
                  </a:lnTo>
                  <a:lnTo>
                    <a:pt x="1732875" y="1074453"/>
                  </a:lnTo>
                  <a:close/>
                  <a:moveTo>
                    <a:pt x="1451179" y="1074453"/>
                  </a:moveTo>
                  <a:lnTo>
                    <a:pt x="1451179" y="1147523"/>
                  </a:lnTo>
                  <a:lnTo>
                    <a:pt x="1549275" y="1147523"/>
                  </a:lnTo>
                  <a:lnTo>
                    <a:pt x="1549275" y="1074453"/>
                  </a:lnTo>
                  <a:close/>
                  <a:moveTo>
                    <a:pt x="1254606" y="1074453"/>
                  </a:moveTo>
                  <a:lnTo>
                    <a:pt x="1254606" y="1147523"/>
                  </a:lnTo>
                  <a:lnTo>
                    <a:pt x="1352702" y="1147523"/>
                  </a:lnTo>
                  <a:lnTo>
                    <a:pt x="1352702" y="1074453"/>
                  </a:lnTo>
                  <a:close/>
                  <a:moveTo>
                    <a:pt x="1071005" y="1074453"/>
                  </a:moveTo>
                  <a:lnTo>
                    <a:pt x="1071005" y="1147523"/>
                  </a:lnTo>
                  <a:lnTo>
                    <a:pt x="1169101" y="1147523"/>
                  </a:lnTo>
                  <a:lnTo>
                    <a:pt x="1169101" y="1074453"/>
                  </a:lnTo>
                  <a:close/>
                  <a:moveTo>
                    <a:pt x="887405" y="1074453"/>
                  </a:moveTo>
                  <a:lnTo>
                    <a:pt x="887405" y="1147523"/>
                  </a:lnTo>
                  <a:lnTo>
                    <a:pt x="985501" y="1147523"/>
                  </a:lnTo>
                  <a:lnTo>
                    <a:pt x="985501" y="1074453"/>
                  </a:lnTo>
                  <a:close/>
                  <a:moveTo>
                    <a:pt x="726849" y="1074453"/>
                  </a:moveTo>
                  <a:lnTo>
                    <a:pt x="726849" y="1147523"/>
                  </a:lnTo>
                  <a:lnTo>
                    <a:pt x="824945" y="1147523"/>
                  </a:lnTo>
                  <a:lnTo>
                    <a:pt x="824945" y="1074453"/>
                  </a:lnTo>
                  <a:close/>
                  <a:moveTo>
                    <a:pt x="543248" y="1074453"/>
                  </a:moveTo>
                  <a:lnTo>
                    <a:pt x="543248" y="1147523"/>
                  </a:lnTo>
                  <a:lnTo>
                    <a:pt x="641344" y="1147523"/>
                  </a:lnTo>
                  <a:lnTo>
                    <a:pt x="641344" y="1074453"/>
                  </a:lnTo>
                  <a:close/>
                  <a:moveTo>
                    <a:pt x="3065554" y="331011"/>
                  </a:moveTo>
                  <a:lnTo>
                    <a:pt x="3065554" y="465308"/>
                  </a:lnTo>
                  <a:lnTo>
                    <a:pt x="3086674" y="468502"/>
                  </a:lnTo>
                  <a:cubicBezTo>
                    <a:pt x="3133539" y="483078"/>
                    <a:pt x="3171517" y="517827"/>
                    <a:pt x="3190451" y="562591"/>
                  </a:cubicBezTo>
                  <a:lnTo>
                    <a:pt x="3200815" y="613926"/>
                  </a:lnTo>
                  <a:lnTo>
                    <a:pt x="3203518" y="613926"/>
                  </a:lnTo>
                  <a:lnTo>
                    <a:pt x="3203518" y="627317"/>
                  </a:lnTo>
                  <a:lnTo>
                    <a:pt x="3203519" y="627321"/>
                  </a:lnTo>
                  <a:lnTo>
                    <a:pt x="3203518" y="1063497"/>
                  </a:lnTo>
                  <a:lnTo>
                    <a:pt x="3310645" y="1063497"/>
                  </a:lnTo>
                  <a:lnTo>
                    <a:pt x="3310645" y="627216"/>
                  </a:lnTo>
                  <a:cubicBezTo>
                    <a:pt x="3310645" y="558334"/>
                    <a:pt x="3352525" y="499233"/>
                    <a:pt x="3412211" y="473988"/>
                  </a:cubicBezTo>
                  <a:lnTo>
                    <a:pt x="3465439" y="463242"/>
                  </a:lnTo>
                  <a:lnTo>
                    <a:pt x="3465439" y="331011"/>
                  </a:lnTo>
                  <a:close/>
                  <a:moveTo>
                    <a:pt x="2812855" y="331011"/>
                  </a:moveTo>
                  <a:lnTo>
                    <a:pt x="2812855" y="1063497"/>
                  </a:lnTo>
                  <a:lnTo>
                    <a:pt x="2870927" y="1063497"/>
                  </a:lnTo>
                  <a:lnTo>
                    <a:pt x="2870927" y="627321"/>
                  </a:lnTo>
                  <a:cubicBezTo>
                    <a:pt x="2870927" y="558439"/>
                    <a:pt x="2912807" y="499339"/>
                    <a:pt x="2972493" y="474094"/>
                  </a:cubicBezTo>
                  <a:lnTo>
                    <a:pt x="3023955" y="463704"/>
                  </a:lnTo>
                  <a:lnTo>
                    <a:pt x="3023955" y="331011"/>
                  </a:lnTo>
                  <a:close/>
                  <a:moveTo>
                    <a:pt x="2711332" y="0"/>
                  </a:moveTo>
                  <a:lnTo>
                    <a:pt x="2812855" y="0"/>
                  </a:lnTo>
                  <a:lnTo>
                    <a:pt x="2812855" y="1"/>
                  </a:lnTo>
                  <a:lnTo>
                    <a:pt x="2812855" y="150699"/>
                  </a:lnTo>
                  <a:lnTo>
                    <a:pt x="2812855" y="150703"/>
                  </a:lnTo>
                  <a:lnTo>
                    <a:pt x="2812855" y="185573"/>
                  </a:lnTo>
                  <a:lnTo>
                    <a:pt x="2812855" y="268612"/>
                  </a:lnTo>
                  <a:lnTo>
                    <a:pt x="3465439" y="268612"/>
                  </a:lnTo>
                  <a:lnTo>
                    <a:pt x="3465439" y="268180"/>
                  </a:lnTo>
                  <a:lnTo>
                    <a:pt x="3507038" y="268180"/>
                  </a:lnTo>
                  <a:lnTo>
                    <a:pt x="3507038" y="466997"/>
                  </a:lnTo>
                  <a:lnTo>
                    <a:pt x="3541671" y="473988"/>
                  </a:lnTo>
                  <a:cubicBezTo>
                    <a:pt x="3586436" y="492922"/>
                    <a:pt x="3621184" y="530900"/>
                    <a:pt x="3635761" y="577765"/>
                  </a:cubicBezTo>
                  <a:lnTo>
                    <a:pt x="3641212" y="613821"/>
                  </a:lnTo>
                  <a:lnTo>
                    <a:pt x="3643236" y="613821"/>
                  </a:lnTo>
                  <a:lnTo>
                    <a:pt x="3643236" y="627210"/>
                  </a:lnTo>
                  <a:lnTo>
                    <a:pt x="3643237" y="627216"/>
                  </a:lnTo>
                  <a:lnTo>
                    <a:pt x="3643236" y="1063497"/>
                  </a:lnTo>
                  <a:lnTo>
                    <a:pt x="4190656" y="1063497"/>
                  </a:lnTo>
                  <a:lnTo>
                    <a:pt x="4190656" y="1184656"/>
                  </a:lnTo>
                  <a:lnTo>
                    <a:pt x="4190656" y="1530190"/>
                  </a:lnTo>
                  <a:lnTo>
                    <a:pt x="4190656" y="2078653"/>
                  </a:lnTo>
                  <a:lnTo>
                    <a:pt x="4190656" y="2082019"/>
                  </a:lnTo>
                  <a:lnTo>
                    <a:pt x="2526770" y="2082019"/>
                  </a:lnTo>
                  <a:lnTo>
                    <a:pt x="2526681" y="2082019"/>
                  </a:lnTo>
                  <a:lnTo>
                    <a:pt x="2449297" y="2082019"/>
                  </a:lnTo>
                  <a:lnTo>
                    <a:pt x="2449297" y="1864776"/>
                  </a:lnTo>
                  <a:lnTo>
                    <a:pt x="2354647" y="1864776"/>
                  </a:lnTo>
                  <a:lnTo>
                    <a:pt x="2354647" y="2082019"/>
                  </a:lnTo>
                  <a:lnTo>
                    <a:pt x="2277173" y="2082019"/>
                  </a:lnTo>
                  <a:lnTo>
                    <a:pt x="2277173" y="2082018"/>
                  </a:lnTo>
                  <a:lnTo>
                    <a:pt x="2190902" y="2082018"/>
                  </a:lnTo>
                  <a:lnTo>
                    <a:pt x="2190902" y="1864776"/>
                  </a:lnTo>
                  <a:lnTo>
                    <a:pt x="2096252" y="1864776"/>
                  </a:lnTo>
                  <a:lnTo>
                    <a:pt x="2096252" y="2082018"/>
                  </a:lnTo>
                  <a:lnTo>
                    <a:pt x="2028518" y="2082018"/>
                  </a:lnTo>
                  <a:lnTo>
                    <a:pt x="2028518" y="2083613"/>
                  </a:lnTo>
                  <a:lnTo>
                    <a:pt x="0" y="2083613"/>
                  </a:lnTo>
                  <a:lnTo>
                    <a:pt x="0" y="954650"/>
                  </a:lnTo>
                  <a:lnTo>
                    <a:pt x="525663" y="643073"/>
                  </a:lnTo>
                  <a:lnTo>
                    <a:pt x="525663" y="940002"/>
                  </a:lnTo>
                  <a:lnTo>
                    <a:pt x="1026614" y="643073"/>
                  </a:lnTo>
                  <a:lnTo>
                    <a:pt x="1026614" y="940003"/>
                  </a:lnTo>
                  <a:lnTo>
                    <a:pt x="1527566" y="643073"/>
                  </a:lnTo>
                  <a:lnTo>
                    <a:pt x="1527566" y="940003"/>
                  </a:lnTo>
                  <a:lnTo>
                    <a:pt x="2028518" y="643073"/>
                  </a:lnTo>
                  <a:lnTo>
                    <a:pt x="2028518" y="954650"/>
                  </a:lnTo>
                  <a:lnTo>
                    <a:pt x="2028518" y="957207"/>
                  </a:lnTo>
                  <a:lnTo>
                    <a:pt x="2119418" y="957207"/>
                  </a:lnTo>
                  <a:lnTo>
                    <a:pt x="2119418" y="351653"/>
                  </a:lnTo>
                  <a:lnTo>
                    <a:pt x="2119417" y="351653"/>
                  </a:lnTo>
                  <a:lnTo>
                    <a:pt x="2119417" y="185571"/>
                  </a:lnTo>
                  <a:lnTo>
                    <a:pt x="2265014" y="185571"/>
                  </a:lnTo>
                  <a:lnTo>
                    <a:pt x="2410612" y="185571"/>
                  </a:lnTo>
                  <a:lnTo>
                    <a:pt x="2410613" y="185571"/>
                  </a:lnTo>
                  <a:lnTo>
                    <a:pt x="2410613" y="337527"/>
                  </a:lnTo>
                  <a:lnTo>
                    <a:pt x="2410614" y="337527"/>
                  </a:lnTo>
                  <a:lnTo>
                    <a:pt x="2410614" y="337530"/>
                  </a:lnTo>
                  <a:lnTo>
                    <a:pt x="2410614" y="955499"/>
                  </a:lnTo>
                  <a:lnTo>
                    <a:pt x="2526770" y="955499"/>
                  </a:lnTo>
                  <a:lnTo>
                    <a:pt x="2526770" y="956944"/>
                  </a:lnTo>
                  <a:lnTo>
                    <a:pt x="2526770" y="1063497"/>
                  </a:lnTo>
                  <a:lnTo>
                    <a:pt x="2619542" y="1063497"/>
                  </a:lnTo>
                  <a:lnTo>
                    <a:pt x="2619542" y="185573"/>
                  </a:lnTo>
                  <a:lnTo>
                    <a:pt x="2619542" y="150703"/>
                  </a:lnTo>
                  <a:lnTo>
                    <a:pt x="2619542" y="1"/>
                  </a:lnTo>
                  <a:lnTo>
                    <a:pt x="2711332" y="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Freeform: Shape 7">
              <a:extLst>
                <a:ext uri="{FF2B5EF4-FFF2-40B4-BE49-F238E27FC236}">
                  <a16:creationId xmlns:a16="http://schemas.microsoft.com/office/drawing/2014/main" xmlns="" id="{67508B9D-F0E5-4EB4-B724-0EC8E0BE671A}"/>
                </a:ext>
              </a:extLst>
            </p:cNvPr>
            <p:cNvSpPr/>
            <p:nvPr/>
          </p:nvSpPr>
          <p:spPr>
            <a:xfrm>
              <a:off x="6202506" y="1386078"/>
              <a:ext cx="1303698" cy="1355913"/>
            </a:xfrm>
            <a:custGeom>
              <a:avLst/>
              <a:gdLst>
                <a:gd name="connsiteX0" fmla="*/ 91855 w 1303698"/>
                <a:gd name="connsiteY0" fmla="*/ 1312553 h 1355913"/>
                <a:gd name="connsiteX1" fmla="*/ 91855 w 1303698"/>
                <a:gd name="connsiteY1" fmla="*/ 1330841 h 1355913"/>
                <a:gd name="connsiteX2" fmla="*/ 274735 w 1303698"/>
                <a:gd name="connsiteY2" fmla="*/ 1330841 h 1355913"/>
                <a:gd name="connsiteX3" fmla="*/ 274735 w 1303698"/>
                <a:gd name="connsiteY3" fmla="*/ 1312553 h 1355913"/>
                <a:gd name="connsiteX4" fmla="*/ 91855 w 1303698"/>
                <a:gd name="connsiteY4" fmla="*/ 1284733 h 1355913"/>
                <a:gd name="connsiteX5" fmla="*/ 91855 w 1303698"/>
                <a:gd name="connsiteY5" fmla="*/ 1303021 h 1355913"/>
                <a:gd name="connsiteX6" fmla="*/ 274735 w 1303698"/>
                <a:gd name="connsiteY6" fmla="*/ 1303021 h 1355913"/>
                <a:gd name="connsiteX7" fmla="*/ 274735 w 1303698"/>
                <a:gd name="connsiteY7" fmla="*/ 1284733 h 1355913"/>
                <a:gd name="connsiteX8" fmla="*/ 91855 w 1303698"/>
                <a:gd name="connsiteY8" fmla="*/ 1256914 h 1355913"/>
                <a:gd name="connsiteX9" fmla="*/ 91855 w 1303698"/>
                <a:gd name="connsiteY9" fmla="*/ 1275202 h 1355913"/>
                <a:gd name="connsiteX10" fmla="*/ 274735 w 1303698"/>
                <a:gd name="connsiteY10" fmla="*/ 1275202 h 1355913"/>
                <a:gd name="connsiteX11" fmla="*/ 274735 w 1303698"/>
                <a:gd name="connsiteY11" fmla="*/ 1256914 h 1355913"/>
                <a:gd name="connsiteX12" fmla="*/ 91855 w 1303698"/>
                <a:gd name="connsiteY12" fmla="*/ 1229095 h 1355913"/>
                <a:gd name="connsiteX13" fmla="*/ 91855 w 1303698"/>
                <a:gd name="connsiteY13" fmla="*/ 1247383 h 1355913"/>
                <a:gd name="connsiteX14" fmla="*/ 274735 w 1303698"/>
                <a:gd name="connsiteY14" fmla="*/ 1247383 h 1355913"/>
                <a:gd name="connsiteX15" fmla="*/ 274735 w 1303698"/>
                <a:gd name="connsiteY15" fmla="*/ 1229095 h 1355913"/>
                <a:gd name="connsiteX16" fmla="*/ 550507 w 1303698"/>
                <a:gd name="connsiteY16" fmla="*/ 1139433 h 1355913"/>
                <a:gd name="connsiteX17" fmla="*/ 550507 w 1303698"/>
                <a:gd name="connsiteY17" fmla="*/ 1176009 h 1355913"/>
                <a:gd name="connsiteX18" fmla="*/ 596469 w 1303698"/>
                <a:gd name="connsiteY18" fmla="*/ 1176009 h 1355913"/>
                <a:gd name="connsiteX19" fmla="*/ 596469 w 1303698"/>
                <a:gd name="connsiteY19" fmla="*/ 1139433 h 1355913"/>
                <a:gd name="connsiteX20" fmla="*/ 474065 w 1303698"/>
                <a:gd name="connsiteY20" fmla="*/ 1139433 h 1355913"/>
                <a:gd name="connsiteX21" fmla="*/ 474065 w 1303698"/>
                <a:gd name="connsiteY21" fmla="*/ 1176009 h 1355913"/>
                <a:gd name="connsiteX22" fmla="*/ 520027 w 1303698"/>
                <a:gd name="connsiteY22" fmla="*/ 1176009 h 1355913"/>
                <a:gd name="connsiteX23" fmla="*/ 520027 w 1303698"/>
                <a:gd name="connsiteY23" fmla="*/ 1139433 h 1355913"/>
                <a:gd name="connsiteX24" fmla="*/ 397623 w 1303698"/>
                <a:gd name="connsiteY24" fmla="*/ 1139433 h 1355913"/>
                <a:gd name="connsiteX25" fmla="*/ 397623 w 1303698"/>
                <a:gd name="connsiteY25" fmla="*/ 1176009 h 1355913"/>
                <a:gd name="connsiteX26" fmla="*/ 443585 w 1303698"/>
                <a:gd name="connsiteY26" fmla="*/ 1176009 h 1355913"/>
                <a:gd name="connsiteX27" fmla="*/ 443585 w 1303698"/>
                <a:gd name="connsiteY27" fmla="*/ 1139433 h 1355913"/>
                <a:gd name="connsiteX28" fmla="*/ 321181 w 1303698"/>
                <a:gd name="connsiteY28" fmla="*/ 1139433 h 1355913"/>
                <a:gd name="connsiteX29" fmla="*/ 321181 w 1303698"/>
                <a:gd name="connsiteY29" fmla="*/ 1176009 h 1355913"/>
                <a:gd name="connsiteX30" fmla="*/ 367143 w 1303698"/>
                <a:gd name="connsiteY30" fmla="*/ 1176009 h 1355913"/>
                <a:gd name="connsiteX31" fmla="*/ 367143 w 1303698"/>
                <a:gd name="connsiteY31" fmla="*/ 1139433 h 1355913"/>
                <a:gd name="connsiteX32" fmla="*/ 244739 w 1303698"/>
                <a:gd name="connsiteY32" fmla="*/ 1139433 h 1355913"/>
                <a:gd name="connsiteX33" fmla="*/ 244739 w 1303698"/>
                <a:gd name="connsiteY33" fmla="*/ 1176009 h 1355913"/>
                <a:gd name="connsiteX34" fmla="*/ 290701 w 1303698"/>
                <a:gd name="connsiteY34" fmla="*/ 1176009 h 1355913"/>
                <a:gd name="connsiteX35" fmla="*/ 290701 w 1303698"/>
                <a:gd name="connsiteY35" fmla="*/ 1139433 h 1355913"/>
                <a:gd name="connsiteX36" fmla="*/ 168297 w 1303698"/>
                <a:gd name="connsiteY36" fmla="*/ 1139433 h 1355913"/>
                <a:gd name="connsiteX37" fmla="*/ 168297 w 1303698"/>
                <a:gd name="connsiteY37" fmla="*/ 1176009 h 1355913"/>
                <a:gd name="connsiteX38" fmla="*/ 214259 w 1303698"/>
                <a:gd name="connsiteY38" fmla="*/ 1176009 h 1355913"/>
                <a:gd name="connsiteX39" fmla="*/ 214259 w 1303698"/>
                <a:gd name="connsiteY39" fmla="*/ 1139433 h 1355913"/>
                <a:gd name="connsiteX40" fmla="*/ 91855 w 1303698"/>
                <a:gd name="connsiteY40" fmla="*/ 1139433 h 1355913"/>
                <a:gd name="connsiteX41" fmla="*/ 91855 w 1303698"/>
                <a:gd name="connsiteY41" fmla="*/ 1176009 h 1355913"/>
                <a:gd name="connsiteX42" fmla="*/ 137817 w 1303698"/>
                <a:gd name="connsiteY42" fmla="*/ 1176009 h 1355913"/>
                <a:gd name="connsiteX43" fmla="*/ 137817 w 1303698"/>
                <a:gd name="connsiteY43" fmla="*/ 1139433 h 1355913"/>
                <a:gd name="connsiteX44" fmla="*/ 550507 w 1303698"/>
                <a:gd name="connsiteY44" fmla="*/ 1066462 h 1355913"/>
                <a:gd name="connsiteX45" fmla="*/ 550507 w 1303698"/>
                <a:gd name="connsiteY45" fmla="*/ 1103038 h 1355913"/>
                <a:gd name="connsiteX46" fmla="*/ 596469 w 1303698"/>
                <a:gd name="connsiteY46" fmla="*/ 1103038 h 1355913"/>
                <a:gd name="connsiteX47" fmla="*/ 596469 w 1303698"/>
                <a:gd name="connsiteY47" fmla="*/ 1066462 h 1355913"/>
                <a:gd name="connsiteX48" fmla="*/ 474065 w 1303698"/>
                <a:gd name="connsiteY48" fmla="*/ 1066462 h 1355913"/>
                <a:gd name="connsiteX49" fmla="*/ 474065 w 1303698"/>
                <a:gd name="connsiteY49" fmla="*/ 1103038 h 1355913"/>
                <a:gd name="connsiteX50" fmla="*/ 520027 w 1303698"/>
                <a:gd name="connsiteY50" fmla="*/ 1103038 h 1355913"/>
                <a:gd name="connsiteX51" fmla="*/ 520027 w 1303698"/>
                <a:gd name="connsiteY51" fmla="*/ 1066462 h 1355913"/>
                <a:gd name="connsiteX52" fmla="*/ 397623 w 1303698"/>
                <a:gd name="connsiteY52" fmla="*/ 1066462 h 1355913"/>
                <a:gd name="connsiteX53" fmla="*/ 397623 w 1303698"/>
                <a:gd name="connsiteY53" fmla="*/ 1103038 h 1355913"/>
                <a:gd name="connsiteX54" fmla="*/ 443585 w 1303698"/>
                <a:gd name="connsiteY54" fmla="*/ 1103038 h 1355913"/>
                <a:gd name="connsiteX55" fmla="*/ 443585 w 1303698"/>
                <a:gd name="connsiteY55" fmla="*/ 1066462 h 1355913"/>
                <a:gd name="connsiteX56" fmla="*/ 321181 w 1303698"/>
                <a:gd name="connsiteY56" fmla="*/ 1066462 h 1355913"/>
                <a:gd name="connsiteX57" fmla="*/ 321181 w 1303698"/>
                <a:gd name="connsiteY57" fmla="*/ 1103038 h 1355913"/>
                <a:gd name="connsiteX58" fmla="*/ 367143 w 1303698"/>
                <a:gd name="connsiteY58" fmla="*/ 1103038 h 1355913"/>
                <a:gd name="connsiteX59" fmla="*/ 367143 w 1303698"/>
                <a:gd name="connsiteY59" fmla="*/ 1066462 h 1355913"/>
                <a:gd name="connsiteX60" fmla="*/ 244739 w 1303698"/>
                <a:gd name="connsiteY60" fmla="*/ 1066462 h 1355913"/>
                <a:gd name="connsiteX61" fmla="*/ 244739 w 1303698"/>
                <a:gd name="connsiteY61" fmla="*/ 1103038 h 1355913"/>
                <a:gd name="connsiteX62" fmla="*/ 290701 w 1303698"/>
                <a:gd name="connsiteY62" fmla="*/ 1103038 h 1355913"/>
                <a:gd name="connsiteX63" fmla="*/ 290701 w 1303698"/>
                <a:gd name="connsiteY63" fmla="*/ 1066462 h 1355913"/>
                <a:gd name="connsiteX64" fmla="*/ 168297 w 1303698"/>
                <a:gd name="connsiteY64" fmla="*/ 1066462 h 1355913"/>
                <a:gd name="connsiteX65" fmla="*/ 168297 w 1303698"/>
                <a:gd name="connsiteY65" fmla="*/ 1103038 h 1355913"/>
                <a:gd name="connsiteX66" fmla="*/ 214259 w 1303698"/>
                <a:gd name="connsiteY66" fmla="*/ 1103038 h 1355913"/>
                <a:gd name="connsiteX67" fmla="*/ 214259 w 1303698"/>
                <a:gd name="connsiteY67" fmla="*/ 1066462 h 1355913"/>
                <a:gd name="connsiteX68" fmla="*/ 91855 w 1303698"/>
                <a:gd name="connsiteY68" fmla="*/ 1066462 h 1355913"/>
                <a:gd name="connsiteX69" fmla="*/ 91855 w 1303698"/>
                <a:gd name="connsiteY69" fmla="*/ 1103038 h 1355913"/>
                <a:gd name="connsiteX70" fmla="*/ 137817 w 1303698"/>
                <a:gd name="connsiteY70" fmla="*/ 1103038 h 1355913"/>
                <a:gd name="connsiteX71" fmla="*/ 137817 w 1303698"/>
                <a:gd name="connsiteY71" fmla="*/ 1066462 h 1355913"/>
                <a:gd name="connsiteX72" fmla="*/ 406719 w 1303698"/>
                <a:gd name="connsiteY72" fmla="*/ 768369 h 1355913"/>
                <a:gd name="connsiteX73" fmla="*/ 392429 w 1303698"/>
                <a:gd name="connsiteY73" fmla="*/ 781560 h 1355913"/>
                <a:gd name="connsiteX74" fmla="*/ 391879 w 1303698"/>
                <a:gd name="connsiteY74" fmla="*/ 942049 h 1355913"/>
                <a:gd name="connsiteX75" fmla="*/ 405620 w 1303698"/>
                <a:gd name="connsiteY75" fmla="*/ 956339 h 1355913"/>
                <a:gd name="connsiteX76" fmla="*/ 419360 w 1303698"/>
                <a:gd name="connsiteY76" fmla="*/ 942049 h 1355913"/>
                <a:gd name="connsiteX77" fmla="*/ 419360 w 1303698"/>
                <a:gd name="connsiteY77" fmla="*/ 863453 h 1355913"/>
                <a:gd name="connsiteX78" fmla="*/ 419360 w 1303698"/>
                <a:gd name="connsiteY78" fmla="*/ 782110 h 1355913"/>
                <a:gd name="connsiteX79" fmla="*/ 406719 w 1303698"/>
                <a:gd name="connsiteY79" fmla="*/ 768369 h 1355913"/>
                <a:gd name="connsiteX80" fmla="*/ 555116 w 1303698"/>
                <a:gd name="connsiteY80" fmla="*/ 723300 h 1355913"/>
                <a:gd name="connsiteX81" fmla="*/ 544674 w 1303698"/>
                <a:gd name="connsiteY81" fmla="*/ 734842 h 1355913"/>
                <a:gd name="connsiteX82" fmla="*/ 545223 w 1303698"/>
                <a:gd name="connsiteY82" fmla="*/ 944797 h 1355913"/>
                <a:gd name="connsiteX83" fmla="*/ 556765 w 1303698"/>
                <a:gd name="connsiteY83" fmla="*/ 956339 h 1355913"/>
                <a:gd name="connsiteX84" fmla="*/ 600185 w 1303698"/>
                <a:gd name="connsiteY84" fmla="*/ 956339 h 1355913"/>
                <a:gd name="connsiteX85" fmla="*/ 615025 w 1303698"/>
                <a:gd name="connsiteY85" fmla="*/ 941499 h 1355913"/>
                <a:gd name="connsiteX86" fmla="*/ 615025 w 1303698"/>
                <a:gd name="connsiteY86" fmla="*/ 866751 h 1355913"/>
                <a:gd name="connsiteX87" fmla="*/ 621071 w 1303698"/>
                <a:gd name="connsiteY87" fmla="*/ 853010 h 1355913"/>
                <a:gd name="connsiteX88" fmla="*/ 637559 w 1303698"/>
                <a:gd name="connsiteY88" fmla="*/ 827728 h 1355913"/>
                <a:gd name="connsiteX89" fmla="*/ 625468 w 1303698"/>
                <a:gd name="connsiteY89" fmla="*/ 816735 h 1355913"/>
                <a:gd name="connsiteX90" fmla="*/ 585895 w 1303698"/>
                <a:gd name="connsiteY90" fmla="*/ 816735 h 1355913"/>
                <a:gd name="connsiteX91" fmla="*/ 567208 w 1303698"/>
                <a:gd name="connsiteY91" fmla="*/ 798598 h 1355913"/>
                <a:gd name="connsiteX92" fmla="*/ 567208 w 1303698"/>
                <a:gd name="connsiteY92" fmla="*/ 767819 h 1355913"/>
                <a:gd name="connsiteX93" fmla="*/ 566659 w 1303698"/>
                <a:gd name="connsiteY93" fmla="*/ 767819 h 1355913"/>
                <a:gd name="connsiteX94" fmla="*/ 566659 w 1303698"/>
                <a:gd name="connsiteY94" fmla="*/ 735392 h 1355913"/>
                <a:gd name="connsiteX95" fmla="*/ 555116 w 1303698"/>
                <a:gd name="connsiteY95" fmla="*/ 723300 h 1355913"/>
                <a:gd name="connsiteX96" fmla="*/ 509498 w 1303698"/>
                <a:gd name="connsiteY96" fmla="*/ 565559 h 1355913"/>
                <a:gd name="connsiteX97" fmla="*/ 495208 w 1303698"/>
                <a:gd name="connsiteY97" fmla="*/ 572704 h 1355913"/>
                <a:gd name="connsiteX98" fmla="*/ 502353 w 1303698"/>
                <a:gd name="connsiteY98" fmla="*/ 601284 h 1355913"/>
                <a:gd name="connsiteX99" fmla="*/ 545223 w 1303698"/>
                <a:gd name="connsiteY99" fmla="*/ 674384 h 1355913"/>
                <a:gd name="connsiteX100" fmla="*/ 571605 w 1303698"/>
                <a:gd name="connsiteY100" fmla="*/ 702964 h 1355913"/>
                <a:gd name="connsiteX101" fmla="*/ 578750 w 1303698"/>
                <a:gd name="connsiteY101" fmla="*/ 703514 h 1355913"/>
                <a:gd name="connsiteX102" fmla="*/ 588643 w 1303698"/>
                <a:gd name="connsiteY102" fmla="*/ 715056 h 1355913"/>
                <a:gd name="connsiteX103" fmla="*/ 588093 w 1303698"/>
                <a:gd name="connsiteY103" fmla="*/ 767270 h 1355913"/>
                <a:gd name="connsiteX104" fmla="*/ 613376 w 1303698"/>
                <a:gd name="connsiteY104" fmla="*/ 794751 h 1355913"/>
                <a:gd name="connsiteX105" fmla="*/ 617773 w 1303698"/>
                <a:gd name="connsiteY105" fmla="*/ 795300 h 1355913"/>
                <a:gd name="connsiteX106" fmla="*/ 637559 w 1303698"/>
                <a:gd name="connsiteY106" fmla="*/ 783758 h 1355913"/>
                <a:gd name="connsiteX107" fmla="*/ 620521 w 1303698"/>
                <a:gd name="connsiteY107" fmla="*/ 754629 h 1355913"/>
                <a:gd name="connsiteX108" fmla="*/ 597987 w 1303698"/>
                <a:gd name="connsiteY108" fmla="*/ 731545 h 1355913"/>
                <a:gd name="connsiteX109" fmla="*/ 597987 w 1303698"/>
                <a:gd name="connsiteY109" fmla="*/ 656796 h 1355913"/>
                <a:gd name="connsiteX110" fmla="*/ 597437 w 1303698"/>
                <a:gd name="connsiteY110" fmla="*/ 656796 h 1355913"/>
                <a:gd name="connsiteX111" fmla="*/ 597437 w 1303698"/>
                <a:gd name="connsiteY111" fmla="*/ 580949 h 1355913"/>
                <a:gd name="connsiteX112" fmla="*/ 582597 w 1303698"/>
                <a:gd name="connsiteY112" fmla="*/ 565559 h 1355913"/>
                <a:gd name="connsiteX113" fmla="*/ 509498 w 1303698"/>
                <a:gd name="connsiteY113" fmla="*/ 565559 h 1355913"/>
                <a:gd name="connsiteX114" fmla="*/ 1099240 w 1303698"/>
                <a:gd name="connsiteY114" fmla="*/ 0 h 1355913"/>
                <a:gd name="connsiteX115" fmla="*/ 1179484 w 1303698"/>
                <a:gd name="connsiteY115" fmla="*/ 0 h 1355913"/>
                <a:gd name="connsiteX116" fmla="*/ 1216309 w 1303698"/>
                <a:gd name="connsiteY116" fmla="*/ 756827 h 1355913"/>
                <a:gd name="connsiteX117" fmla="*/ 1303698 w 1303698"/>
                <a:gd name="connsiteY117" fmla="*/ 758476 h 1355913"/>
                <a:gd name="connsiteX118" fmla="*/ 1301500 w 1303698"/>
                <a:gd name="connsiteY118" fmla="*/ 1355913 h 1355913"/>
                <a:gd name="connsiteX119" fmla="*/ 0 w 1303698"/>
                <a:gd name="connsiteY119" fmla="*/ 1355913 h 1355913"/>
                <a:gd name="connsiteX120" fmla="*/ 2199 w 1303698"/>
                <a:gd name="connsiteY120" fmla="*/ 951942 h 1355913"/>
                <a:gd name="connsiteX121" fmla="*/ 149497 w 1303698"/>
                <a:gd name="connsiteY121" fmla="*/ 867850 h 1355913"/>
                <a:gd name="connsiteX122" fmla="*/ 190719 w 1303698"/>
                <a:gd name="connsiteY122" fmla="*/ 943698 h 1355913"/>
                <a:gd name="connsiteX123" fmla="*/ 325925 w 1303698"/>
                <a:gd name="connsiteY123" fmla="*/ 867300 h 1355913"/>
                <a:gd name="connsiteX124" fmla="*/ 364398 w 1303698"/>
                <a:gd name="connsiteY124" fmla="*/ 938751 h 1355913"/>
                <a:gd name="connsiteX125" fmla="*/ 366047 w 1303698"/>
                <a:gd name="connsiteY125" fmla="*/ 767270 h 1355913"/>
                <a:gd name="connsiteX126" fmla="*/ 391879 w 1303698"/>
                <a:gd name="connsiteY126" fmla="*/ 741987 h 1355913"/>
                <a:gd name="connsiteX127" fmla="*/ 419910 w 1303698"/>
                <a:gd name="connsiteY127" fmla="*/ 714506 h 1355913"/>
                <a:gd name="connsiteX128" fmla="*/ 419910 w 1303698"/>
                <a:gd name="connsiteY128" fmla="*/ 661193 h 1355913"/>
                <a:gd name="connsiteX129" fmla="*/ 454536 w 1303698"/>
                <a:gd name="connsiteY129" fmla="*/ 606231 h 1355913"/>
                <a:gd name="connsiteX130" fmla="*/ 467727 w 1303698"/>
                <a:gd name="connsiteY130" fmla="*/ 584796 h 1355913"/>
                <a:gd name="connsiteX131" fmla="*/ 467177 w 1303698"/>
                <a:gd name="connsiteY131" fmla="*/ 555116 h 1355913"/>
                <a:gd name="connsiteX132" fmla="*/ 482017 w 1303698"/>
                <a:gd name="connsiteY132" fmla="*/ 539178 h 1355913"/>
                <a:gd name="connsiteX133" fmla="*/ 607330 w 1303698"/>
                <a:gd name="connsiteY133" fmla="*/ 539178 h 1355913"/>
                <a:gd name="connsiteX134" fmla="*/ 624368 w 1303698"/>
                <a:gd name="connsiteY134" fmla="*/ 558414 h 1355913"/>
                <a:gd name="connsiteX135" fmla="*/ 624368 w 1303698"/>
                <a:gd name="connsiteY135" fmla="*/ 673834 h 1355913"/>
                <a:gd name="connsiteX136" fmla="*/ 626017 w 1303698"/>
                <a:gd name="connsiteY136" fmla="*/ 717254 h 1355913"/>
                <a:gd name="connsiteX137" fmla="*/ 632063 w 1303698"/>
                <a:gd name="connsiteY137" fmla="*/ 726598 h 1355913"/>
                <a:gd name="connsiteX138" fmla="*/ 637010 w 1303698"/>
                <a:gd name="connsiteY138" fmla="*/ 717804 h 1355913"/>
                <a:gd name="connsiteX139" fmla="*/ 637010 w 1303698"/>
                <a:gd name="connsiteY139" fmla="*/ 690873 h 1355913"/>
                <a:gd name="connsiteX140" fmla="*/ 653498 w 1303698"/>
                <a:gd name="connsiteY140" fmla="*/ 674384 h 1355913"/>
                <a:gd name="connsiteX141" fmla="*/ 671086 w 1303698"/>
                <a:gd name="connsiteY141" fmla="*/ 658445 h 1355913"/>
                <a:gd name="connsiteX142" fmla="*/ 695819 w 1303698"/>
                <a:gd name="connsiteY142" fmla="*/ 611727 h 1355913"/>
                <a:gd name="connsiteX143" fmla="*/ 715056 w 1303698"/>
                <a:gd name="connsiteY143" fmla="*/ 594140 h 1355913"/>
                <a:gd name="connsiteX144" fmla="*/ 753529 w 1303698"/>
                <a:gd name="connsiteY144" fmla="*/ 597987 h 1355913"/>
                <a:gd name="connsiteX145" fmla="*/ 762323 w 1303698"/>
                <a:gd name="connsiteY145" fmla="*/ 606231 h 1355913"/>
                <a:gd name="connsiteX146" fmla="*/ 795850 w 1303698"/>
                <a:gd name="connsiteY146" fmla="*/ 665590 h 1355913"/>
                <a:gd name="connsiteX147" fmla="*/ 795850 w 1303698"/>
                <a:gd name="connsiteY147" fmla="*/ 765071 h 1355913"/>
                <a:gd name="connsiteX148" fmla="*/ 862903 w 1303698"/>
                <a:gd name="connsiteY148" fmla="*/ 761773 h 1355913"/>
                <a:gd name="connsiteX149" fmla="*/ 898079 w 1303698"/>
                <a:gd name="connsiteY149" fmla="*/ 155543 h 1355913"/>
                <a:gd name="connsiteX150" fmla="*/ 979973 w 1303698"/>
                <a:gd name="connsiteY150" fmla="*/ 155543 h 1355913"/>
                <a:gd name="connsiteX151" fmla="*/ 1016797 w 1303698"/>
                <a:gd name="connsiteY151" fmla="*/ 759026 h 1355913"/>
                <a:gd name="connsiteX152" fmla="*/ 1063515 w 1303698"/>
                <a:gd name="connsiteY152" fmla="*/ 757376 h 135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303698" h="1355913">
                  <a:moveTo>
                    <a:pt x="91855" y="1312553"/>
                  </a:moveTo>
                  <a:lnTo>
                    <a:pt x="91855" y="1330841"/>
                  </a:lnTo>
                  <a:lnTo>
                    <a:pt x="274735" y="1330841"/>
                  </a:lnTo>
                  <a:lnTo>
                    <a:pt x="274735" y="1312553"/>
                  </a:lnTo>
                  <a:close/>
                  <a:moveTo>
                    <a:pt x="91855" y="1284733"/>
                  </a:moveTo>
                  <a:lnTo>
                    <a:pt x="91855" y="1303021"/>
                  </a:lnTo>
                  <a:lnTo>
                    <a:pt x="274735" y="1303021"/>
                  </a:lnTo>
                  <a:lnTo>
                    <a:pt x="274735" y="1284733"/>
                  </a:lnTo>
                  <a:close/>
                  <a:moveTo>
                    <a:pt x="91855" y="1256914"/>
                  </a:moveTo>
                  <a:lnTo>
                    <a:pt x="91855" y="1275202"/>
                  </a:lnTo>
                  <a:lnTo>
                    <a:pt x="274735" y="1275202"/>
                  </a:lnTo>
                  <a:lnTo>
                    <a:pt x="274735" y="1256914"/>
                  </a:lnTo>
                  <a:close/>
                  <a:moveTo>
                    <a:pt x="91855" y="1229095"/>
                  </a:moveTo>
                  <a:lnTo>
                    <a:pt x="91855" y="1247383"/>
                  </a:lnTo>
                  <a:lnTo>
                    <a:pt x="274735" y="1247383"/>
                  </a:lnTo>
                  <a:lnTo>
                    <a:pt x="274735" y="1229095"/>
                  </a:lnTo>
                  <a:close/>
                  <a:moveTo>
                    <a:pt x="550507" y="1139433"/>
                  </a:moveTo>
                  <a:lnTo>
                    <a:pt x="550507" y="1176009"/>
                  </a:lnTo>
                  <a:lnTo>
                    <a:pt x="596469" y="1176009"/>
                  </a:lnTo>
                  <a:lnTo>
                    <a:pt x="596469" y="1139433"/>
                  </a:lnTo>
                  <a:close/>
                  <a:moveTo>
                    <a:pt x="474065" y="1139433"/>
                  </a:moveTo>
                  <a:lnTo>
                    <a:pt x="474065" y="1176009"/>
                  </a:lnTo>
                  <a:lnTo>
                    <a:pt x="520027" y="1176009"/>
                  </a:lnTo>
                  <a:lnTo>
                    <a:pt x="520027" y="1139433"/>
                  </a:lnTo>
                  <a:close/>
                  <a:moveTo>
                    <a:pt x="397623" y="1139433"/>
                  </a:moveTo>
                  <a:lnTo>
                    <a:pt x="397623" y="1176009"/>
                  </a:lnTo>
                  <a:lnTo>
                    <a:pt x="443585" y="1176009"/>
                  </a:lnTo>
                  <a:lnTo>
                    <a:pt x="443585" y="1139433"/>
                  </a:lnTo>
                  <a:close/>
                  <a:moveTo>
                    <a:pt x="321181" y="1139433"/>
                  </a:moveTo>
                  <a:lnTo>
                    <a:pt x="321181" y="1176009"/>
                  </a:lnTo>
                  <a:lnTo>
                    <a:pt x="367143" y="1176009"/>
                  </a:lnTo>
                  <a:lnTo>
                    <a:pt x="367143" y="1139433"/>
                  </a:lnTo>
                  <a:close/>
                  <a:moveTo>
                    <a:pt x="244739" y="1139433"/>
                  </a:moveTo>
                  <a:lnTo>
                    <a:pt x="244739" y="1176009"/>
                  </a:lnTo>
                  <a:lnTo>
                    <a:pt x="290701" y="1176009"/>
                  </a:lnTo>
                  <a:lnTo>
                    <a:pt x="290701" y="1139433"/>
                  </a:lnTo>
                  <a:close/>
                  <a:moveTo>
                    <a:pt x="168297" y="1139433"/>
                  </a:moveTo>
                  <a:lnTo>
                    <a:pt x="168297" y="1176009"/>
                  </a:lnTo>
                  <a:lnTo>
                    <a:pt x="214259" y="1176009"/>
                  </a:lnTo>
                  <a:lnTo>
                    <a:pt x="214259" y="1139433"/>
                  </a:lnTo>
                  <a:close/>
                  <a:moveTo>
                    <a:pt x="91855" y="1139433"/>
                  </a:moveTo>
                  <a:lnTo>
                    <a:pt x="91855" y="1176009"/>
                  </a:lnTo>
                  <a:lnTo>
                    <a:pt x="137817" y="1176009"/>
                  </a:lnTo>
                  <a:lnTo>
                    <a:pt x="137817" y="1139433"/>
                  </a:lnTo>
                  <a:close/>
                  <a:moveTo>
                    <a:pt x="550507" y="1066462"/>
                  </a:moveTo>
                  <a:lnTo>
                    <a:pt x="550507" y="1103038"/>
                  </a:lnTo>
                  <a:lnTo>
                    <a:pt x="596469" y="1103038"/>
                  </a:lnTo>
                  <a:lnTo>
                    <a:pt x="596469" y="1066462"/>
                  </a:lnTo>
                  <a:close/>
                  <a:moveTo>
                    <a:pt x="474065" y="1066462"/>
                  </a:moveTo>
                  <a:lnTo>
                    <a:pt x="474065" y="1103038"/>
                  </a:lnTo>
                  <a:lnTo>
                    <a:pt x="520027" y="1103038"/>
                  </a:lnTo>
                  <a:lnTo>
                    <a:pt x="520027" y="1066462"/>
                  </a:lnTo>
                  <a:close/>
                  <a:moveTo>
                    <a:pt x="397623" y="1066462"/>
                  </a:moveTo>
                  <a:lnTo>
                    <a:pt x="397623" y="1103038"/>
                  </a:lnTo>
                  <a:lnTo>
                    <a:pt x="443585" y="1103038"/>
                  </a:lnTo>
                  <a:lnTo>
                    <a:pt x="443585" y="1066462"/>
                  </a:lnTo>
                  <a:close/>
                  <a:moveTo>
                    <a:pt x="321181" y="1066462"/>
                  </a:moveTo>
                  <a:lnTo>
                    <a:pt x="321181" y="1103038"/>
                  </a:lnTo>
                  <a:lnTo>
                    <a:pt x="367143" y="1103038"/>
                  </a:lnTo>
                  <a:lnTo>
                    <a:pt x="367143" y="1066462"/>
                  </a:lnTo>
                  <a:close/>
                  <a:moveTo>
                    <a:pt x="244739" y="1066462"/>
                  </a:moveTo>
                  <a:lnTo>
                    <a:pt x="244739" y="1103038"/>
                  </a:lnTo>
                  <a:lnTo>
                    <a:pt x="290701" y="1103038"/>
                  </a:lnTo>
                  <a:lnTo>
                    <a:pt x="290701" y="1066462"/>
                  </a:lnTo>
                  <a:close/>
                  <a:moveTo>
                    <a:pt x="168297" y="1066462"/>
                  </a:moveTo>
                  <a:lnTo>
                    <a:pt x="168297" y="1103038"/>
                  </a:lnTo>
                  <a:lnTo>
                    <a:pt x="214259" y="1103038"/>
                  </a:lnTo>
                  <a:lnTo>
                    <a:pt x="214259" y="1066462"/>
                  </a:lnTo>
                  <a:close/>
                  <a:moveTo>
                    <a:pt x="91855" y="1066462"/>
                  </a:moveTo>
                  <a:lnTo>
                    <a:pt x="91855" y="1103038"/>
                  </a:lnTo>
                  <a:lnTo>
                    <a:pt x="137817" y="1103038"/>
                  </a:lnTo>
                  <a:lnTo>
                    <a:pt x="137817" y="1066462"/>
                  </a:lnTo>
                  <a:close/>
                  <a:moveTo>
                    <a:pt x="406719" y="768369"/>
                  </a:moveTo>
                  <a:cubicBezTo>
                    <a:pt x="397376" y="768369"/>
                    <a:pt x="392429" y="770567"/>
                    <a:pt x="392429" y="781560"/>
                  </a:cubicBezTo>
                  <a:cubicBezTo>
                    <a:pt x="392979" y="834873"/>
                    <a:pt x="392979" y="888736"/>
                    <a:pt x="391879" y="942049"/>
                  </a:cubicBezTo>
                  <a:cubicBezTo>
                    <a:pt x="391879" y="951942"/>
                    <a:pt x="395177" y="956339"/>
                    <a:pt x="405620" y="956339"/>
                  </a:cubicBezTo>
                  <a:cubicBezTo>
                    <a:pt x="416063" y="956339"/>
                    <a:pt x="419360" y="952492"/>
                    <a:pt x="419360" y="942049"/>
                  </a:cubicBezTo>
                  <a:cubicBezTo>
                    <a:pt x="418811" y="915667"/>
                    <a:pt x="419360" y="889835"/>
                    <a:pt x="419360" y="863453"/>
                  </a:cubicBezTo>
                  <a:cubicBezTo>
                    <a:pt x="419360" y="836522"/>
                    <a:pt x="418811" y="809041"/>
                    <a:pt x="419360" y="782110"/>
                  </a:cubicBezTo>
                  <a:cubicBezTo>
                    <a:pt x="419360" y="772766"/>
                    <a:pt x="417162" y="768369"/>
                    <a:pt x="406719" y="768369"/>
                  </a:cubicBezTo>
                  <a:close/>
                  <a:moveTo>
                    <a:pt x="555116" y="723300"/>
                  </a:moveTo>
                  <a:cubicBezTo>
                    <a:pt x="546872" y="723300"/>
                    <a:pt x="544674" y="727697"/>
                    <a:pt x="544674" y="734842"/>
                  </a:cubicBezTo>
                  <a:cubicBezTo>
                    <a:pt x="544674" y="804644"/>
                    <a:pt x="544674" y="874446"/>
                    <a:pt x="545223" y="944797"/>
                  </a:cubicBezTo>
                  <a:cubicBezTo>
                    <a:pt x="544674" y="953041"/>
                    <a:pt x="548521" y="956339"/>
                    <a:pt x="556765" y="956339"/>
                  </a:cubicBezTo>
                  <a:cubicBezTo>
                    <a:pt x="571056" y="955789"/>
                    <a:pt x="585895" y="955789"/>
                    <a:pt x="600185" y="956339"/>
                  </a:cubicBezTo>
                  <a:cubicBezTo>
                    <a:pt x="611177" y="956889"/>
                    <a:pt x="615025" y="952492"/>
                    <a:pt x="615025" y="941499"/>
                  </a:cubicBezTo>
                  <a:cubicBezTo>
                    <a:pt x="614475" y="916217"/>
                    <a:pt x="615025" y="891484"/>
                    <a:pt x="615025" y="866751"/>
                  </a:cubicBezTo>
                  <a:cubicBezTo>
                    <a:pt x="615025" y="861255"/>
                    <a:pt x="613926" y="853010"/>
                    <a:pt x="621071" y="853010"/>
                  </a:cubicBezTo>
                  <a:cubicBezTo>
                    <a:pt x="640857" y="853010"/>
                    <a:pt x="637010" y="839270"/>
                    <a:pt x="637559" y="827728"/>
                  </a:cubicBezTo>
                  <a:cubicBezTo>
                    <a:pt x="637559" y="818934"/>
                    <a:pt x="633712" y="816735"/>
                    <a:pt x="625468" y="816735"/>
                  </a:cubicBezTo>
                  <a:cubicBezTo>
                    <a:pt x="612277" y="816735"/>
                    <a:pt x="599086" y="816186"/>
                    <a:pt x="585895" y="816735"/>
                  </a:cubicBezTo>
                  <a:cubicBezTo>
                    <a:pt x="572704" y="817285"/>
                    <a:pt x="567208" y="811239"/>
                    <a:pt x="567208" y="798598"/>
                  </a:cubicBezTo>
                  <a:cubicBezTo>
                    <a:pt x="567208" y="788705"/>
                    <a:pt x="567208" y="778262"/>
                    <a:pt x="567208" y="767819"/>
                  </a:cubicBezTo>
                  <a:cubicBezTo>
                    <a:pt x="566659" y="767819"/>
                    <a:pt x="566659" y="767819"/>
                    <a:pt x="566659" y="767819"/>
                  </a:cubicBezTo>
                  <a:cubicBezTo>
                    <a:pt x="566659" y="756827"/>
                    <a:pt x="566659" y="746384"/>
                    <a:pt x="566659" y="735392"/>
                  </a:cubicBezTo>
                  <a:cubicBezTo>
                    <a:pt x="566659" y="727148"/>
                    <a:pt x="563910" y="723300"/>
                    <a:pt x="555116" y="723300"/>
                  </a:cubicBezTo>
                  <a:close/>
                  <a:moveTo>
                    <a:pt x="509498" y="565559"/>
                  </a:moveTo>
                  <a:cubicBezTo>
                    <a:pt x="503452" y="565559"/>
                    <a:pt x="495208" y="563910"/>
                    <a:pt x="495208" y="572704"/>
                  </a:cubicBezTo>
                  <a:cubicBezTo>
                    <a:pt x="495208" y="582597"/>
                    <a:pt x="488063" y="595239"/>
                    <a:pt x="502353" y="601284"/>
                  </a:cubicBezTo>
                  <a:cubicBezTo>
                    <a:pt x="534781" y="615025"/>
                    <a:pt x="546322" y="640857"/>
                    <a:pt x="545223" y="674384"/>
                  </a:cubicBezTo>
                  <a:cubicBezTo>
                    <a:pt x="544674" y="705712"/>
                    <a:pt x="543025" y="702964"/>
                    <a:pt x="571605" y="702964"/>
                  </a:cubicBezTo>
                  <a:cubicBezTo>
                    <a:pt x="574353" y="702964"/>
                    <a:pt x="576552" y="702964"/>
                    <a:pt x="578750" y="703514"/>
                  </a:cubicBezTo>
                  <a:cubicBezTo>
                    <a:pt x="584796" y="704613"/>
                    <a:pt x="589193" y="706262"/>
                    <a:pt x="588643" y="715056"/>
                  </a:cubicBezTo>
                  <a:cubicBezTo>
                    <a:pt x="586994" y="732644"/>
                    <a:pt x="588093" y="749682"/>
                    <a:pt x="588093" y="767270"/>
                  </a:cubicBezTo>
                  <a:cubicBezTo>
                    <a:pt x="588093" y="793651"/>
                    <a:pt x="588093" y="793651"/>
                    <a:pt x="613376" y="794751"/>
                  </a:cubicBezTo>
                  <a:cubicBezTo>
                    <a:pt x="615025" y="794751"/>
                    <a:pt x="616124" y="795300"/>
                    <a:pt x="617773" y="795300"/>
                  </a:cubicBezTo>
                  <a:cubicBezTo>
                    <a:pt x="627117" y="795850"/>
                    <a:pt x="637010" y="799148"/>
                    <a:pt x="637559" y="783758"/>
                  </a:cubicBezTo>
                  <a:cubicBezTo>
                    <a:pt x="638658" y="756827"/>
                    <a:pt x="638658" y="755178"/>
                    <a:pt x="620521" y="754629"/>
                  </a:cubicBezTo>
                  <a:cubicBezTo>
                    <a:pt x="602384" y="753529"/>
                    <a:pt x="597987" y="749682"/>
                    <a:pt x="597987" y="731545"/>
                  </a:cubicBezTo>
                  <a:cubicBezTo>
                    <a:pt x="597987" y="706262"/>
                    <a:pt x="597987" y="681529"/>
                    <a:pt x="597987" y="656796"/>
                  </a:cubicBezTo>
                  <a:cubicBezTo>
                    <a:pt x="597437" y="656796"/>
                    <a:pt x="597437" y="656796"/>
                    <a:pt x="597437" y="656796"/>
                  </a:cubicBezTo>
                  <a:cubicBezTo>
                    <a:pt x="597437" y="631514"/>
                    <a:pt x="596887" y="606231"/>
                    <a:pt x="597437" y="580949"/>
                  </a:cubicBezTo>
                  <a:cubicBezTo>
                    <a:pt x="597987" y="569956"/>
                    <a:pt x="594689" y="565009"/>
                    <a:pt x="582597" y="565559"/>
                  </a:cubicBezTo>
                  <a:cubicBezTo>
                    <a:pt x="558414" y="566109"/>
                    <a:pt x="533681" y="565559"/>
                    <a:pt x="509498" y="565559"/>
                  </a:cubicBezTo>
                  <a:close/>
                  <a:moveTo>
                    <a:pt x="1099240" y="0"/>
                  </a:moveTo>
                  <a:lnTo>
                    <a:pt x="1179484" y="0"/>
                  </a:lnTo>
                  <a:lnTo>
                    <a:pt x="1216309" y="756827"/>
                  </a:lnTo>
                  <a:lnTo>
                    <a:pt x="1303698" y="758476"/>
                  </a:lnTo>
                  <a:lnTo>
                    <a:pt x="1301500" y="1355913"/>
                  </a:lnTo>
                  <a:lnTo>
                    <a:pt x="0" y="1355913"/>
                  </a:lnTo>
                  <a:lnTo>
                    <a:pt x="2199" y="951942"/>
                  </a:lnTo>
                  <a:lnTo>
                    <a:pt x="149497" y="867850"/>
                  </a:lnTo>
                  <a:lnTo>
                    <a:pt x="190719" y="943698"/>
                  </a:lnTo>
                  <a:lnTo>
                    <a:pt x="325925" y="867300"/>
                  </a:lnTo>
                  <a:lnTo>
                    <a:pt x="364398" y="938751"/>
                  </a:lnTo>
                  <a:cubicBezTo>
                    <a:pt x="364398" y="881591"/>
                    <a:pt x="365498" y="824430"/>
                    <a:pt x="366047" y="767270"/>
                  </a:cubicBezTo>
                  <a:cubicBezTo>
                    <a:pt x="366047" y="743636"/>
                    <a:pt x="367696" y="741987"/>
                    <a:pt x="391879" y="741987"/>
                  </a:cubicBezTo>
                  <a:cubicBezTo>
                    <a:pt x="423208" y="741987"/>
                    <a:pt x="419910" y="745835"/>
                    <a:pt x="419910" y="714506"/>
                  </a:cubicBezTo>
                  <a:cubicBezTo>
                    <a:pt x="419910" y="696918"/>
                    <a:pt x="419910" y="678781"/>
                    <a:pt x="419910" y="661193"/>
                  </a:cubicBezTo>
                  <a:cubicBezTo>
                    <a:pt x="420460" y="635911"/>
                    <a:pt x="431452" y="616674"/>
                    <a:pt x="454536" y="606231"/>
                  </a:cubicBezTo>
                  <a:cubicBezTo>
                    <a:pt x="464979" y="601834"/>
                    <a:pt x="468826" y="595788"/>
                    <a:pt x="467727" y="584796"/>
                  </a:cubicBezTo>
                  <a:cubicBezTo>
                    <a:pt x="466628" y="574903"/>
                    <a:pt x="467177" y="565009"/>
                    <a:pt x="467177" y="555116"/>
                  </a:cubicBezTo>
                  <a:cubicBezTo>
                    <a:pt x="466628" y="544674"/>
                    <a:pt x="471574" y="539178"/>
                    <a:pt x="482017" y="539178"/>
                  </a:cubicBezTo>
                  <a:cubicBezTo>
                    <a:pt x="523788" y="539178"/>
                    <a:pt x="565559" y="539178"/>
                    <a:pt x="607330" y="539178"/>
                  </a:cubicBezTo>
                  <a:cubicBezTo>
                    <a:pt x="620521" y="539178"/>
                    <a:pt x="624368" y="546872"/>
                    <a:pt x="624368" y="558414"/>
                  </a:cubicBezTo>
                  <a:cubicBezTo>
                    <a:pt x="623819" y="596887"/>
                    <a:pt x="623819" y="635361"/>
                    <a:pt x="624368" y="673834"/>
                  </a:cubicBezTo>
                  <a:cubicBezTo>
                    <a:pt x="624368" y="688124"/>
                    <a:pt x="625468" y="702964"/>
                    <a:pt x="626017" y="717254"/>
                  </a:cubicBezTo>
                  <a:cubicBezTo>
                    <a:pt x="626017" y="721651"/>
                    <a:pt x="626017" y="727148"/>
                    <a:pt x="632063" y="726598"/>
                  </a:cubicBezTo>
                  <a:cubicBezTo>
                    <a:pt x="637559" y="726048"/>
                    <a:pt x="637010" y="721651"/>
                    <a:pt x="637010" y="717804"/>
                  </a:cubicBezTo>
                  <a:cubicBezTo>
                    <a:pt x="637010" y="708461"/>
                    <a:pt x="637559" y="699667"/>
                    <a:pt x="637010" y="690873"/>
                  </a:cubicBezTo>
                  <a:cubicBezTo>
                    <a:pt x="636460" y="679330"/>
                    <a:pt x="641407" y="672735"/>
                    <a:pt x="653498" y="674384"/>
                  </a:cubicBezTo>
                  <a:cubicBezTo>
                    <a:pt x="665590" y="676033"/>
                    <a:pt x="671086" y="672186"/>
                    <a:pt x="671086" y="658445"/>
                  </a:cubicBezTo>
                  <a:cubicBezTo>
                    <a:pt x="671086" y="639208"/>
                    <a:pt x="680430" y="623819"/>
                    <a:pt x="695819" y="611727"/>
                  </a:cubicBezTo>
                  <a:cubicBezTo>
                    <a:pt x="702414" y="606231"/>
                    <a:pt x="710109" y="602933"/>
                    <a:pt x="715056" y="594140"/>
                  </a:cubicBezTo>
                  <a:cubicBezTo>
                    <a:pt x="720002" y="585346"/>
                    <a:pt x="748582" y="588643"/>
                    <a:pt x="753529" y="597987"/>
                  </a:cubicBezTo>
                  <a:cubicBezTo>
                    <a:pt x="755728" y="601834"/>
                    <a:pt x="758476" y="604033"/>
                    <a:pt x="762323" y="606231"/>
                  </a:cubicBezTo>
                  <a:cubicBezTo>
                    <a:pt x="785407" y="619422"/>
                    <a:pt x="795850" y="639758"/>
                    <a:pt x="795850" y="665590"/>
                  </a:cubicBezTo>
                  <a:cubicBezTo>
                    <a:pt x="795850" y="698567"/>
                    <a:pt x="795850" y="732094"/>
                    <a:pt x="795850" y="765071"/>
                  </a:cubicBezTo>
                  <a:lnTo>
                    <a:pt x="862903" y="761773"/>
                  </a:lnTo>
                  <a:lnTo>
                    <a:pt x="898079" y="155543"/>
                  </a:lnTo>
                  <a:lnTo>
                    <a:pt x="979973" y="155543"/>
                  </a:lnTo>
                  <a:lnTo>
                    <a:pt x="1016797" y="759026"/>
                  </a:lnTo>
                  <a:lnTo>
                    <a:pt x="1063515" y="757376"/>
                  </a:lnTo>
                  <a:close/>
                </a:path>
              </a:pathLst>
            </a:custGeom>
            <a:solidFill>
              <a:schemeClr val="accent2"/>
            </a:solidFill>
            <a:ln w="9525" cap="flat">
              <a:noFill/>
              <a:prstDash val="solid"/>
              <a:miter/>
            </a:ln>
          </p:spPr>
          <p:txBody>
            <a:bodyPr wrap="square" rtlCol="0" anchor="ctr">
              <a:noAutofit/>
            </a:bodyPr>
            <a:lstStyle/>
            <a:p>
              <a:endParaRPr lang="en-US"/>
            </a:p>
          </p:txBody>
        </p:sp>
      </p:grpSp>
      <p:sp>
        <p:nvSpPr>
          <p:cNvPr id="9" name="TextBox 8">
            <a:extLst>
              <a:ext uri="{FF2B5EF4-FFF2-40B4-BE49-F238E27FC236}">
                <a16:creationId xmlns:a16="http://schemas.microsoft.com/office/drawing/2014/main" xmlns="" id="{C32397BB-0566-4855-B214-A90EDA930881}"/>
              </a:ext>
            </a:extLst>
          </p:cNvPr>
          <p:cNvSpPr txBox="1"/>
          <p:nvPr/>
        </p:nvSpPr>
        <p:spPr>
          <a:xfrm>
            <a:off x="7087209" y="2098350"/>
            <a:ext cx="653823" cy="555410"/>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solidFill>
            <a:schemeClr val="accent6"/>
          </a:solid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grpSp>
        <p:nvGrpSpPr>
          <p:cNvPr id="10" name="Group 9">
            <a:extLst>
              <a:ext uri="{FF2B5EF4-FFF2-40B4-BE49-F238E27FC236}">
                <a16:creationId xmlns:a16="http://schemas.microsoft.com/office/drawing/2014/main" xmlns="" id="{16E19D0E-9B4A-4456-A49F-EF8E2ACEAD93}"/>
              </a:ext>
            </a:extLst>
          </p:cNvPr>
          <p:cNvGrpSpPr/>
          <p:nvPr/>
        </p:nvGrpSpPr>
        <p:grpSpPr>
          <a:xfrm>
            <a:off x="7805082" y="2098350"/>
            <a:ext cx="556482" cy="555410"/>
            <a:chOff x="7167947" y="1624190"/>
            <a:chExt cx="2677920" cy="2672764"/>
          </a:xfrm>
          <a:solidFill>
            <a:schemeClr val="accent6"/>
          </a:solidFill>
        </p:grpSpPr>
        <p:sp>
          <p:nvSpPr>
            <p:cNvPr id="11" name="Freeform: Shape 10">
              <a:extLst>
                <a:ext uri="{FF2B5EF4-FFF2-40B4-BE49-F238E27FC236}">
                  <a16:creationId xmlns:a16="http://schemas.microsoft.com/office/drawing/2014/main" xmlns="" id="{D964DF17-7F86-4938-94AE-186FD60E7104}"/>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xmlns="" id="{6DBA38F7-B2A4-43C1-9197-40C391E9BBF2}"/>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endParaRPr lang="en-US" dirty="0"/>
            </a:p>
          </p:txBody>
        </p:sp>
      </p:grpSp>
      <p:sp>
        <p:nvSpPr>
          <p:cNvPr id="13" name="TextBox 12">
            <a:extLst>
              <a:ext uri="{FF2B5EF4-FFF2-40B4-BE49-F238E27FC236}">
                <a16:creationId xmlns:a16="http://schemas.microsoft.com/office/drawing/2014/main" xmlns="" id="{47E9F9A3-41FF-4E8D-BC50-55362F20C346}"/>
              </a:ext>
            </a:extLst>
          </p:cNvPr>
          <p:cNvSpPr txBox="1"/>
          <p:nvPr/>
        </p:nvSpPr>
        <p:spPr>
          <a:xfrm>
            <a:off x="3934530" y="3377289"/>
            <a:ext cx="4331369" cy="995209"/>
          </a:xfrm>
          <a:prstGeom prst="rect">
            <a:avLst/>
          </a:prstGeom>
          <a:noFill/>
        </p:spPr>
        <p:txBody>
          <a:bodyPr wrap="square" rtlCol="0" anchor="ctr">
            <a:spAutoFit/>
          </a:bodyPr>
          <a:lstStyle/>
          <a:p>
            <a:pPr algn="ctr"/>
            <a:r>
              <a:rPr lang="en-US" altLang="ko-KR" sz="5867" dirty="0">
                <a:solidFill>
                  <a:schemeClr val="bg1"/>
                </a:solidFill>
                <a:cs typeface="Arial" pitchFamily="34" charset="0"/>
              </a:rPr>
              <a:t>Thank You</a:t>
            </a:r>
            <a:endParaRPr lang="ko-KR" altLang="en-US" sz="5867" dirty="0">
              <a:solidFill>
                <a:schemeClr val="bg1"/>
              </a:solidFill>
              <a:cs typeface="Arial" pitchFamily="34" charset="0"/>
            </a:endParaRPr>
          </a:p>
        </p:txBody>
      </p:sp>
    </p:spTree>
    <p:extLst>
      <p:ext uri="{BB962C8B-B14F-4D97-AF65-F5344CB8AC3E}">
        <p14:creationId xmlns:p14="http://schemas.microsoft.com/office/powerpoint/2010/main" val="5599949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a:extLst>
              <a:ext uri="{FF2B5EF4-FFF2-40B4-BE49-F238E27FC236}">
                <a16:creationId xmlns:a16="http://schemas.microsoft.com/office/drawing/2014/main" xmlns="" id="{FF1FDA4E-DF01-4D02-BE4F-950B8F39C2BD}"/>
              </a:ext>
            </a:extLst>
          </p:cNvPr>
          <p:cNvGrpSpPr/>
          <p:nvPr/>
        </p:nvGrpSpPr>
        <p:grpSpPr>
          <a:xfrm rot="16200000">
            <a:off x="5579846" y="-5078175"/>
            <a:ext cx="1029909" cy="12191852"/>
            <a:chOff x="7863840" y="1228255"/>
            <a:chExt cx="909828" cy="228600"/>
          </a:xfrm>
        </p:grpSpPr>
        <p:sp>
          <p:nvSpPr>
            <p:cNvPr id="58" name="Rectangle 57">
              <a:extLst>
                <a:ext uri="{FF2B5EF4-FFF2-40B4-BE49-F238E27FC236}">
                  <a16:creationId xmlns:a16="http://schemas.microsoft.com/office/drawing/2014/main" xmlns="" id="{775BF98B-6CE0-479F-B192-D0B65405D91E}"/>
                </a:ext>
              </a:extLst>
            </p:cNvPr>
            <p:cNvSpPr/>
            <p:nvPr/>
          </p:nvSpPr>
          <p:spPr>
            <a:xfrm>
              <a:off x="7863840" y="1228255"/>
              <a:ext cx="2286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xmlns="" id="{5E689373-AF9D-48E9-912C-597D7E266311}"/>
                </a:ext>
              </a:extLst>
            </p:cNvPr>
            <p:cNvSpPr/>
            <p:nvPr/>
          </p:nvSpPr>
          <p:spPr>
            <a:xfrm>
              <a:off x="8090916" y="1228255"/>
              <a:ext cx="228600" cy="22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xmlns="" id="{39A34452-B0CF-452A-A38C-0E75F4630101}"/>
                </a:ext>
              </a:extLst>
            </p:cNvPr>
            <p:cNvSpPr/>
            <p:nvPr/>
          </p:nvSpPr>
          <p:spPr>
            <a:xfrm>
              <a:off x="8317992" y="1228255"/>
              <a:ext cx="22860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xmlns="" id="{D810C2BA-7B37-4863-B1DB-843D5DBB60E2}"/>
                </a:ext>
              </a:extLst>
            </p:cNvPr>
            <p:cNvSpPr/>
            <p:nvPr/>
          </p:nvSpPr>
          <p:spPr>
            <a:xfrm>
              <a:off x="8545068" y="1228255"/>
              <a:ext cx="228600" cy="228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3">
            <a:extLst>
              <a:ext uri="{FF2B5EF4-FFF2-40B4-BE49-F238E27FC236}">
                <a16:creationId xmlns:a16="http://schemas.microsoft.com/office/drawing/2014/main" xmlns="" id="{F4CB848E-1D16-4F7F-919F-6A9FB17B8BC0}"/>
              </a:ext>
            </a:extLst>
          </p:cNvPr>
          <p:cNvSpPr/>
          <p:nvPr/>
        </p:nvSpPr>
        <p:spPr>
          <a:xfrm>
            <a:off x="0" y="502798"/>
            <a:ext cx="12192000" cy="9648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xmlns="" id="{63CBFF0E-5897-4AF6-9083-120D02669595}"/>
              </a:ext>
            </a:extLst>
          </p:cNvPr>
          <p:cNvSpPr/>
          <p:nvPr/>
        </p:nvSpPr>
        <p:spPr>
          <a:xfrm>
            <a:off x="-1" y="369113"/>
            <a:ext cx="12191853" cy="707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xmlns="" id="{D1A64975-1C0D-43DB-B28F-106A015F4420}"/>
              </a:ext>
            </a:extLst>
          </p:cNvPr>
          <p:cNvSpPr/>
          <p:nvPr/>
        </p:nvSpPr>
        <p:spPr>
          <a:xfrm>
            <a:off x="147" y="1586401"/>
            <a:ext cx="12191853" cy="707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139">
            <a:extLst>
              <a:ext uri="{FF2B5EF4-FFF2-40B4-BE49-F238E27FC236}">
                <a16:creationId xmlns:a16="http://schemas.microsoft.com/office/drawing/2014/main" xmlns="" id="{C4B90524-A721-4943-9275-F60496FAB966}"/>
              </a:ext>
            </a:extLst>
          </p:cNvPr>
          <p:cNvSpPr txBox="1"/>
          <p:nvPr/>
        </p:nvSpPr>
        <p:spPr>
          <a:xfrm>
            <a:off x="405874" y="487683"/>
            <a:ext cx="6603439" cy="923330"/>
          </a:xfrm>
          <a:prstGeom prst="rect">
            <a:avLst/>
          </a:prstGeom>
          <a:noFill/>
        </p:spPr>
        <p:txBody>
          <a:bodyPr wrap="square" rtlCol="0" anchor="ctr">
            <a:spAutoFit/>
          </a:bodyPr>
          <a:lstStyle/>
          <a:p>
            <a:r>
              <a:rPr lang="en-US" altLang="ko-KR" sz="5400" dirty="0">
                <a:solidFill>
                  <a:schemeClr val="bg1">
                    <a:lumMod val="95000"/>
                  </a:schemeClr>
                </a:solidFill>
                <a:cs typeface="Arial" pitchFamily="34" charset="0"/>
              </a:rPr>
              <a:t>Agenda</a:t>
            </a:r>
            <a:endParaRPr lang="ko-KR" altLang="en-US" sz="5400" dirty="0">
              <a:solidFill>
                <a:schemeClr val="bg1">
                  <a:lumMod val="95000"/>
                </a:schemeClr>
              </a:solidFill>
              <a:cs typeface="Arial" pitchFamily="34" charset="0"/>
            </a:endParaRPr>
          </a:p>
        </p:txBody>
      </p:sp>
      <p:sp>
        <p:nvSpPr>
          <p:cNvPr id="3" name="矩形 2">
            <a:extLst>
              <a:ext uri="{FF2B5EF4-FFF2-40B4-BE49-F238E27FC236}">
                <a16:creationId xmlns:a16="http://schemas.microsoft.com/office/drawing/2014/main" xmlns="" id="{7A69FD5F-3680-4743-8BD8-C613CEAB9AFF}"/>
              </a:ext>
            </a:extLst>
          </p:cNvPr>
          <p:cNvSpPr/>
          <p:nvPr/>
        </p:nvSpPr>
        <p:spPr>
          <a:xfrm>
            <a:off x="513806" y="1679990"/>
            <a:ext cx="6096000" cy="4524315"/>
          </a:xfrm>
          <a:prstGeom prst="rect">
            <a:avLst/>
          </a:prstGeom>
        </p:spPr>
        <p:txBody>
          <a:bodyPr>
            <a:spAutoFit/>
          </a:bodyPr>
          <a:lstStyle/>
          <a:p>
            <a:pPr>
              <a:lnSpc>
                <a:spcPct val="150000"/>
              </a:lnSpc>
            </a:pPr>
            <a:r>
              <a:rPr lang="en-US" altLang="zh-TW" sz="2400" dirty="0">
                <a:solidFill>
                  <a:schemeClr val="bg1">
                    <a:lumMod val="95000"/>
                  </a:schemeClr>
                </a:solidFill>
                <a:latin typeface="微軟正黑體" panose="020B0604030504040204" pitchFamily="34" charset="-120"/>
                <a:ea typeface="微軟正黑體" panose="020B0604030504040204" pitchFamily="34" charset="-120"/>
              </a:rPr>
              <a:t>1.</a:t>
            </a:r>
            <a:r>
              <a:rPr lang="zh-TW" altLang="en-US" sz="2400" dirty="0">
                <a:solidFill>
                  <a:schemeClr val="bg1">
                    <a:lumMod val="95000"/>
                  </a:schemeClr>
                </a:solidFill>
                <a:latin typeface="微軟正黑體" panose="020B0604030504040204" pitchFamily="34" charset="-120"/>
                <a:ea typeface="微軟正黑體" panose="020B0604030504040204" pitchFamily="34" charset="-120"/>
              </a:rPr>
              <a:t> 個人背景介紹</a:t>
            </a:r>
          </a:p>
          <a:p>
            <a:pPr>
              <a:lnSpc>
                <a:spcPct val="150000"/>
              </a:lnSpc>
            </a:pPr>
            <a:r>
              <a:rPr lang="en-US" altLang="zh-TW" sz="2400" dirty="0">
                <a:solidFill>
                  <a:schemeClr val="bg1">
                    <a:lumMod val="95000"/>
                  </a:schemeClr>
                </a:solidFill>
                <a:latin typeface="微軟正黑體" panose="020B0604030504040204" pitchFamily="34" charset="-120"/>
                <a:ea typeface="微軟正黑體" panose="020B0604030504040204" pitchFamily="34" charset="-120"/>
              </a:rPr>
              <a:t>2.</a:t>
            </a:r>
            <a:r>
              <a:rPr lang="zh-TW" altLang="en-US" sz="2400" dirty="0">
                <a:solidFill>
                  <a:schemeClr val="bg1">
                    <a:lumMod val="95000"/>
                  </a:schemeClr>
                </a:solidFill>
                <a:latin typeface="微軟正黑體" panose="020B0604030504040204" pitchFamily="34" charset="-120"/>
                <a:ea typeface="微軟正黑體" panose="020B0604030504040204" pitchFamily="34" charset="-120"/>
              </a:rPr>
              <a:t> </a:t>
            </a:r>
            <a:r>
              <a:rPr lang="zh-TW" altLang="en-US" sz="2400" dirty="0" smtClean="0">
                <a:solidFill>
                  <a:schemeClr val="bg1">
                    <a:lumMod val="95000"/>
                  </a:schemeClr>
                </a:solidFill>
                <a:latin typeface="微軟正黑體" panose="020B0604030504040204" pitchFamily="34" charset="-120"/>
                <a:ea typeface="微軟正黑體" panose="020B0604030504040204" pitchFamily="34" charset="-120"/>
              </a:rPr>
              <a:t>現場</a:t>
            </a:r>
            <a:r>
              <a:rPr lang="zh-TW" altLang="en-US" sz="2400" dirty="0">
                <a:solidFill>
                  <a:schemeClr val="bg1">
                    <a:lumMod val="95000"/>
                  </a:schemeClr>
                </a:solidFill>
                <a:latin typeface="微軟正黑體" panose="020B0604030504040204" pitchFamily="34" charset="-120"/>
                <a:ea typeface="微軟正黑體" panose="020B0604030504040204" pitchFamily="34" charset="-120"/>
              </a:rPr>
              <a:t>痛點與排班挑戰</a:t>
            </a:r>
          </a:p>
          <a:p>
            <a:pPr>
              <a:lnSpc>
                <a:spcPct val="150000"/>
              </a:lnSpc>
            </a:pPr>
            <a:r>
              <a:rPr lang="en-US" altLang="zh-TW" sz="2400" dirty="0">
                <a:solidFill>
                  <a:schemeClr val="bg1">
                    <a:lumMod val="95000"/>
                  </a:schemeClr>
                </a:solidFill>
                <a:latin typeface="微軟正黑體" panose="020B0604030504040204" pitchFamily="34" charset="-120"/>
                <a:ea typeface="微軟正黑體" panose="020B0604030504040204" pitchFamily="34" charset="-120"/>
              </a:rPr>
              <a:t>3.</a:t>
            </a:r>
            <a:r>
              <a:rPr lang="zh-TW" altLang="en-US" sz="2400" dirty="0">
                <a:solidFill>
                  <a:schemeClr val="bg1">
                    <a:lumMod val="95000"/>
                  </a:schemeClr>
                </a:solidFill>
                <a:latin typeface="微軟正黑體" panose="020B0604030504040204" pitchFamily="34" charset="-120"/>
                <a:ea typeface="微軟正黑體" panose="020B0604030504040204" pitchFamily="34" charset="-120"/>
              </a:rPr>
              <a:t> </a:t>
            </a:r>
            <a:r>
              <a:rPr lang="en-US" altLang="zh-TW" sz="2400" dirty="0">
                <a:solidFill>
                  <a:schemeClr val="bg1">
                    <a:lumMod val="95000"/>
                  </a:schemeClr>
                </a:solidFill>
                <a:latin typeface="微軟正黑體" panose="020B0604030504040204" pitchFamily="34" charset="-120"/>
                <a:ea typeface="微軟正黑體" panose="020B0604030504040204" pitchFamily="34" charset="-120"/>
              </a:rPr>
              <a:t>AI</a:t>
            </a:r>
            <a:r>
              <a:rPr lang="zh-TW" altLang="en-US" sz="2400" dirty="0">
                <a:solidFill>
                  <a:schemeClr val="bg1">
                    <a:lumMod val="95000"/>
                  </a:schemeClr>
                </a:solidFill>
                <a:latin typeface="微軟正黑體" panose="020B0604030504040204" pitchFamily="34" charset="-120"/>
                <a:ea typeface="微軟正黑體" panose="020B0604030504040204" pitchFamily="34" charset="-120"/>
              </a:rPr>
              <a:t>排班模型簡介與</a:t>
            </a:r>
            <a:r>
              <a:rPr lang="zh-TW" altLang="en-US" sz="2400" dirty="0" smtClean="0">
                <a:solidFill>
                  <a:schemeClr val="bg1">
                    <a:lumMod val="95000"/>
                  </a:schemeClr>
                </a:solidFill>
                <a:latin typeface="微軟正黑體" panose="020B0604030504040204" pitchFamily="34" charset="-120"/>
                <a:ea typeface="微軟正黑體" panose="020B0604030504040204" pitchFamily="34" charset="-120"/>
              </a:rPr>
              <a:t>應用</a:t>
            </a:r>
            <a:endParaRPr lang="zh-TW" altLang="en-US" sz="2400" dirty="0">
              <a:solidFill>
                <a:schemeClr val="bg1">
                  <a:lumMod val="95000"/>
                </a:schemeClr>
              </a:solidFill>
              <a:latin typeface="微軟正黑體" panose="020B0604030504040204" pitchFamily="34" charset="-120"/>
              <a:ea typeface="微軟正黑體" panose="020B0604030504040204" pitchFamily="34" charset="-120"/>
            </a:endParaRPr>
          </a:p>
          <a:p>
            <a:pPr>
              <a:lnSpc>
                <a:spcPct val="150000"/>
              </a:lnSpc>
            </a:pPr>
            <a:r>
              <a:rPr lang="en-US" altLang="zh-TW" sz="2400" dirty="0">
                <a:solidFill>
                  <a:schemeClr val="bg1">
                    <a:lumMod val="95000"/>
                  </a:schemeClr>
                </a:solidFill>
                <a:latin typeface="微軟正黑體" panose="020B0604030504040204" pitchFamily="34" charset="-120"/>
                <a:ea typeface="微軟正黑體" panose="020B0604030504040204" pitchFamily="34" charset="-120"/>
              </a:rPr>
              <a:t>4.</a:t>
            </a:r>
            <a:r>
              <a:rPr lang="zh-TW" altLang="en-US" sz="2400" dirty="0">
                <a:solidFill>
                  <a:schemeClr val="bg1">
                    <a:lumMod val="95000"/>
                  </a:schemeClr>
                </a:solidFill>
                <a:latin typeface="微軟正黑體" panose="020B0604030504040204" pitchFamily="34" charset="-120"/>
                <a:ea typeface="微軟正黑體" panose="020B0604030504040204" pitchFamily="34" charset="-120"/>
              </a:rPr>
              <a:t> </a:t>
            </a:r>
            <a:r>
              <a:rPr lang="en-US" altLang="zh-TW" sz="2400" dirty="0">
                <a:solidFill>
                  <a:schemeClr val="bg1">
                    <a:lumMod val="95000"/>
                  </a:schemeClr>
                </a:solidFill>
                <a:latin typeface="微軟正黑體" panose="020B0604030504040204" pitchFamily="34" charset="-120"/>
                <a:ea typeface="微軟正黑體" panose="020B0604030504040204" pitchFamily="34" charset="-120"/>
              </a:rPr>
              <a:t>AI</a:t>
            </a:r>
            <a:r>
              <a:rPr lang="zh-TW" altLang="en-US" sz="2400" dirty="0">
                <a:solidFill>
                  <a:schemeClr val="bg1">
                    <a:lumMod val="95000"/>
                  </a:schemeClr>
                </a:solidFill>
                <a:latin typeface="微軟正黑體" panose="020B0604030504040204" pitchFamily="34" charset="-120"/>
                <a:ea typeface="微軟正黑體" panose="020B0604030504040204" pitchFamily="34" charset="-120"/>
              </a:rPr>
              <a:t>排班 </a:t>
            </a:r>
            <a:r>
              <a:rPr lang="en-US" altLang="zh-TW" sz="2400" dirty="0" err="1">
                <a:solidFill>
                  <a:schemeClr val="bg1">
                    <a:lumMod val="95000"/>
                  </a:schemeClr>
                </a:solidFill>
                <a:latin typeface="微軟正黑體" panose="020B0604030504040204" pitchFamily="34" charset="-120"/>
                <a:ea typeface="微軟正黑體" panose="020B0604030504040204" pitchFamily="34" charset="-120"/>
              </a:rPr>
              <a:t>vs</a:t>
            </a:r>
            <a:r>
              <a:rPr lang="en-US" altLang="zh-TW" sz="2400" dirty="0">
                <a:solidFill>
                  <a:schemeClr val="bg1">
                    <a:lumMod val="95000"/>
                  </a:schemeClr>
                </a:solidFill>
                <a:latin typeface="微軟正黑體" panose="020B0604030504040204" pitchFamily="34" charset="-120"/>
                <a:ea typeface="微軟正黑體" panose="020B0604030504040204" pitchFamily="34" charset="-120"/>
              </a:rPr>
              <a:t> </a:t>
            </a:r>
            <a:r>
              <a:rPr lang="zh-TW" altLang="en-US" sz="2400" dirty="0">
                <a:solidFill>
                  <a:schemeClr val="bg1">
                    <a:lumMod val="95000"/>
                  </a:schemeClr>
                </a:solidFill>
                <a:latin typeface="微軟正黑體" panose="020B0604030504040204" pitchFamily="34" charset="-120"/>
                <a:ea typeface="微軟正黑體" panose="020B0604030504040204" pitchFamily="34" charset="-120"/>
              </a:rPr>
              <a:t>人工</a:t>
            </a:r>
            <a:r>
              <a:rPr lang="zh-TW" altLang="en-US" sz="2400" dirty="0" smtClean="0">
                <a:solidFill>
                  <a:schemeClr val="bg1">
                    <a:lumMod val="95000"/>
                  </a:schemeClr>
                </a:solidFill>
                <a:latin typeface="微軟正黑體" panose="020B0604030504040204" pitchFamily="34" charset="-120"/>
                <a:ea typeface="微軟正黑體" panose="020B0604030504040204" pitchFamily="34" charset="-120"/>
              </a:rPr>
              <a:t>排班</a:t>
            </a:r>
            <a:endParaRPr lang="en-US" altLang="zh-TW" sz="2400" dirty="0" smtClean="0">
              <a:solidFill>
                <a:schemeClr val="bg1">
                  <a:lumMod val="95000"/>
                </a:schemeClr>
              </a:solidFill>
              <a:latin typeface="微軟正黑體" panose="020B0604030504040204" pitchFamily="34" charset="-120"/>
              <a:ea typeface="微軟正黑體" panose="020B0604030504040204" pitchFamily="34" charset="-120"/>
            </a:endParaRPr>
          </a:p>
          <a:p>
            <a:pPr>
              <a:lnSpc>
                <a:spcPct val="150000"/>
              </a:lnSpc>
            </a:pPr>
            <a:r>
              <a:rPr lang="en-US" altLang="zh-TW" sz="2400" dirty="0" smtClean="0">
                <a:solidFill>
                  <a:schemeClr val="bg1">
                    <a:lumMod val="95000"/>
                  </a:schemeClr>
                </a:solidFill>
                <a:latin typeface="微軟正黑體" panose="020B0604030504040204" pitchFamily="34" charset="-120"/>
                <a:ea typeface="微軟正黑體" panose="020B0604030504040204" pitchFamily="34" charset="-120"/>
              </a:rPr>
              <a:t>5.</a:t>
            </a:r>
            <a:r>
              <a:rPr lang="zh-TW" altLang="en-US" sz="2400" dirty="0">
                <a:solidFill>
                  <a:schemeClr val="bg1">
                    <a:lumMod val="95000"/>
                  </a:schemeClr>
                </a:solidFill>
                <a:latin typeface="微軟正黑體" panose="020B0604030504040204" pitchFamily="34" charset="-120"/>
                <a:ea typeface="微軟正黑體" panose="020B0604030504040204" pitchFamily="34" charset="-120"/>
              </a:rPr>
              <a:t>排班考量因素</a:t>
            </a:r>
          </a:p>
          <a:p>
            <a:pPr>
              <a:lnSpc>
                <a:spcPct val="150000"/>
              </a:lnSpc>
            </a:pPr>
            <a:r>
              <a:rPr lang="en-US" altLang="zh-TW" sz="2400" dirty="0">
                <a:solidFill>
                  <a:schemeClr val="bg1">
                    <a:lumMod val="95000"/>
                  </a:schemeClr>
                </a:solidFill>
                <a:latin typeface="微軟正黑體" panose="020B0604030504040204" pitchFamily="34" charset="-120"/>
                <a:ea typeface="微軟正黑體" panose="020B0604030504040204" pitchFamily="34" charset="-120"/>
              </a:rPr>
              <a:t>6.</a:t>
            </a:r>
            <a:r>
              <a:rPr lang="zh-TW" altLang="en-US" sz="2400" dirty="0">
                <a:solidFill>
                  <a:schemeClr val="bg1">
                    <a:lumMod val="95000"/>
                  </a:schemeClr>
                </a:solidFill>
                <a:latin typeface="微軟正黑體" panose="020B0604030504040204" pitchFamily="34" charset="-120"/>
                <a:ea typeface="微軟正黑體" panose="020B0604030504040204" pitchFamily="34" charset="-120"/>
              </a:rPr>
              <a:t> 模型可擴充性與未來</a:t>
            </a:r>
            <a:r>
              <a:rPr lang="zh-TW" altLang="en-US" sz="2400" dirty="0" smtClean="0">
                <a:solidFill>
                  <a:schemeClr val="bg1">
                    <a:lumMod val="95000"/>
                  </a:schemeClr>
                </a:solidFill>
                <a:latin typeface="微軟正黑體" panose="020B0604030504040204" pitchFamily="34" charset="-120"/>
                <a:ea typeface="微軟正黑體" panose="020B0604030504040204" pitchFamily="34" charset="-120"/>
              </a:rPr>
              <a:t>發展</a:t>
            </a:r>
            <a:endParaRPr lang="en-US" altLang="zh-TW" sz="2400" dirty="0" smtClean="0">
              <a:solidFill>
                <a:schemeClr val="bg1">
                  <a:lumMod val="95000"/>
                </a:schemeClr>
              </a:solidFill>
              <a:latin typeface="微軟正黑體" panose="020B0604030504040204" pitchFamily="34" charset="-120"/>
              <a:ea typeface="微軟正黑體" panose="020B0604030504040204" pitchFamily="34" charset="-120"/>
            </a:endParaRPr>
          </a:p>
          <a:p>
            <a:pPr>
              <a:lnSpc>
                <a:spcPct val="150000"/>
              </a:lnSpc>
            </a:pPr>
            <a:r>
              <a:rPr lang="en-US" altLang="zh-TW" sz="2400" dirty="0" smtClean="0">
                <a:solidFill>
                  <a:schemeClr val="bg1">
                    <a:lumMod val="95000"/>
                  </a:schemeClr>
                </a:solidFill>
                <a:latin typeface="微軟正黑體" panose="020B0604030504040204" pitchFamily="34" charset="-120"/>
                <a:ea typeface="微軟正黑體" panose="020B0604030504040204" pitchFamily="34" charset="-120"/>
              </a:rPr>
              <a:t>7.</a:t>
            </a:r>
            <a:r>
              <a:rPr lang="zh-TW" altLang="en-US" sz="2400" dirty="0">
                <a:solidFill>
                  <a:schemeClr val="bg1">
                    <a:lumMod val="95000"/>
                  </a:schemeClr>
                </a:solidFill>
                <a:latin typeface="微軟正黑體" panose="020B0604030504040204" pitchFamily="34" charset="-120"/>
                <a:ea typeface="微軟正黑體" panose="020B0604030504040204" pitchFamily="34" charset="-120"/>
              </a:rPr>
              <a:t>工廠內能導入 </a:t>
            </a:r>
            <a:r>
              <a:rPr lang="en-US" altLang="zh-TW" sz="2400" dirty="0">
                <a:solidFill>
                  <a:schemeClr val="bg1">
                    <a:lumMod val="95000"/>
                  </a:schemeClr>
                </a:solidFill>
                <a:latin typeface="微軟正黑體" panose="020B0604030504040204" pitchFamily="34" charset="-120"/>
                <a:ea typeface="微軟正黑體" panose="020B0604030504040204" pitchFamily="34" charset="-120"/>
              </a:rPr>
              <a:t>AI </a:t>
            </a:r>
            <a:r>
              <a:rPr lang="zh-TW" altLang="en-US" sz="2400" dirty="0">
                <a:solidFill>
                  <a:schemeClr val="bg1">
                    <a:lumMod val="95000"/>
                  </a:schemeClr>
                </a:solidFill>
                <a:latin typeface="微軟正黑體" panose="020B0604030504040204" pitchFamily="34" charset="-120"/>
                <a:ea typeface="微軟正黑體" panose="020B0604030504040204" pitchFamily="34" charset="-120"/>
              </a:rPr>
              <a:t>的系統與</a:t>
            </a:r>
            <a:r>
              <a:rPr lang="zh-TW" altLang="en-US" sz="2400" dirty="0" smtClean="0">
                <a:solidFill>
                  <a:schemeClr val="bg1">
                    <a:lumMod val="95000"/>
                  </a:schemeClr>
                </a:solidFill>
                <a:latin typeface="微軟正黑體" panose="020B0604030504040204" pitchFamily="34" charset="-120"/>
                <a:ea typeface="微軟正黑體" panose="020B0604030504040204" pitchFamily="34" charset="-120"/>
              </a:rPr>
              <a:t>應用</a:t>
            </a:r>
            <a:endParaRPr lang="zh-TW" altLang="en-US" sz="2400" dirty="0">
              <a:solidFill>
                <a:schemeClr val="bg1">
                  <a:lumMod val="95000"/>
                </a:schemeClr>
              </a:solidFill>
              <a:latin typeface="微軟正黑體" panose="020B0604030504040204" pitchFamily="34" charset="-120"/>
              <a:ea typeface="微軟正黑體" panose="020B0604030504040204" pitchFamily="34" charset="-120"/>
            </a:endParaRPr>
          </a:p>
          <a:p>
            <a:pPr>
              <a:lnSpc>
                <a:spcPct val="150000"/>
              </a:lnSpc>
            </a:pPr>
            <a:endParaRPr lang="zh-TW" altLang="en-US" sz="2400" dirty="0">
              <a:solidFill>
                <a:schemeClr val="bg1">
                  <a:lumMod val="95000"/>
                </a:schemeClr>
              </a:solidFill>
              <a:latin typeface="微軟正黑體" panose="020B0604030504040204" pitchFamily="34" charset="-120"/>
              <a:ea typeface="微軟正黑體" panose="020B0604030504040204" pitchFamily="34" charset="-120"/>
            </a:endParaRPr>
          </a:p>
        </p:txBody>
      </p:sp>
      <p:pic>
        <p:nvPicPr>
          <p:cNvPr id="12" name="Picture 2" descr="生產線圖片PNG去背圖| 矢量圖案素材| 免费下载| Pngtree">
            <a:extLst>
              <a:ext uri="{FF2B5EF4-FFF2-40B4-BE49-F238E27FC236}">
                <a16:creationId xmlns:a16="http://schemas.microsoft.com/office/drawing/2014/main" xmlns="" id="{15A241D5-9F02-4B0B-BB83-4B27D6A47B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8155" y="4540365"/>
            <a:ext cx="7086797" cy="1975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60716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標題 1">
            <a:extLst>
              <a:ext uri="{FF2B5EF4-FFF2-40B4-BE49-F238E27FC236}">
                <a16:creationId xmlns:a16="http://schemas.microsoft.com/office/drawing/2014/main" xmlns="" id="{8D1385DF-2185-4D81-B19B-DFE993F02D9D}"/>
              </a:ext>
            </a:extLst>
          </p:cNvPr>
          <p:cNvSpPr txBox="1">
            <a:spLocks/>
          </p:cNvSpPr>
          <p:nvPr/>
        </p:nvSpPr>
        <p:spPr>
          <a:xfrm>
            <a:off x="1028700" y="685800"/>
            <a:ext cx="7200900" cy="14859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TW" altLang="en-US" dirty="0">
                <a:solidFill>
                  <a:schemeClr val="bg1">
                    <a:lumMod val="95000"/>
                  </a:schemeClr>
                </a:solidFill>
              </a:rPr>
              <a:t>個人背景介紹</a:t>
            </a:r>
          </a:p>
        </p:txBody>
      </p:sp>
      <p:graphicFrame>
        <p:nvGraphicFramePr>
          <p:cNvPr id="25" name="內容版面配置區 3">
            <a:extLst>
              <a:ext uri="{FF2B5EF4-FFF2-40B4-BE49-F238E27FC236}">
                <a16:creationId xmlns:a16="http://schemas.microsoft.com/office/drawing/2014/main" xmlns="" id="{609E093F-BE6A-4C6F-AF9B-B17F2BC07CC6}"/>
              </a:ext>
            </a:extLst>
          </p:cNvPr>
          <p:cNvGraphicFramePr>
            <a:graphicFrameLocks/>
          </p:cNvGraphicFramePr>
          <p:nvPr>
            <p:extLst>
              <p:ext uri="{D42A27DB-BD31-4B8C-83A1-F6EECF244321}">
                <p14:modId xmlns:p14="http://schemas.microsoft.com/office/powerpoint/2010/main" val="3865142763"/>
              </p:ext>
            </p:extLst>
          </p:nvPr>
        </p:nvGraphicFramePr>
        <p:xfrm>
          <a:off x="4904685" y="2701316"/>
          <a:ext cx="6229300" cy="30235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Freeform: Shape 104">
            <a:extLst>
              <a:ext uri="{FF2B5EF4-FFF2-40B4-BE49-F238E27FC236}">
                <a16:creationId xmlns:a16="http://schemas.microsoft.com/office/drawing/2014/main" xmlns="" id="{EDCB416D-E9FE-4D82-8477-57C240F51DDD}"/>
              </a:ext>
            </a:extLst>
          </p:cNvPr>
          <p:cNvSpPr/>
          <p:nvPr/>
        </p:nvSpPr>
        <p:spPr>
          <a:xfrm>
            <a:off x="816567" y="2130291"/>
            <a:ext cx="1085077" cy="3603718"/>
          </a:xfrm>
          <a:custGeom>
            <a:avLst/>
            <a:gdLst>
              <a:gd name="connsiteX0" fmla="*/ 1763037 w 3195530"/>
              <a:gd name="connsiteY0" fmla="*/ 2903008 h 10612860"/>
              <a:gd name="connsiteX1" fmla="*/ 1850995 w 3195530"/>
              <a:gd name="connsiteY1" fmla="*/ 3156579 h 10612860"/>
              <a:gd name="connsiteX2" fmla="*/ 1868097 w 3195530"/>
              <a:gd name="connsiteY2" fmla="*/ 2960638 h 10612860"/>
              <a:gd name="connsiteX3" fmla="*/ 1290800 w 3195530"/>
              <a:gd name="connsiteY3" fmla="*/ 0 h 10612860"/>
              <a:gd name="connsiteX4" fmla="*/ 1852755 w 3195530"/>
              <a:gd name="connsiteY4" fmla="*/ 556368 h 10612860"/>
              <a:gd name="connsiteX5" fmla="*/ 1880139 w 3195530"/>
              <a:gd name="connsiteY5" fmla="*/ 826219 h 10612860"/>
              <a:gd name="connsiteX6" fmla="*/ 1800885 w 3195530"/>
              <a:gd name="connsiteY6" fmla="*/ 889179 h 10612860"/>
              <a:gd name="connsiteX7" fmla="*/ 1665029 w 3195530"/>
              <a:gd name="connsiteY7" fmla="*/ 1234718 h 10612860"/>
              <a:gd name="connsiteX8" fmla="*/ 1649096 w 3195530"/>
              <a:gd name="connsiteY8" fmla="*/ 1339123 h 10612860"/>
              <a:gd name="connsiteX9" fmla="*/ 1534696 w 3195530"/>
              <a:gd name="connsiteY9" fmla="*/ 1530388 h 10612860"/>
              <a:gd name="connsiteX10" fmla="*/ 1721540 w 3195530"/>
              <a:gd name="connsiteY10" fmla="*/ 1740863 h 10612860"/>
              <a:gd name="connsiteX11" fmla="*/ 1724957 w 3195530"/>
              <a:gd name="connsiteY11" fmla="*/ 1755132 h 10612860"/>
              <a:gd name="connsiteX12" fmla="*/ 1652304 w 3195530"/>
              <a:gd name="connsiteY12" fmla="*/ 1750313 h 10612860"/>
              <a:gd name="connsiteX13" fmla="*/ 1751358 w 3195530"/>
              <a:gd name="connsiteY13" fmla="*/ 1930550 h 10612860"/>
              <a:gd name="connsiteX14" fmla="*/ 1724957 w 3195530"/>
              <a:gd name="connsiteY14" fmla="*/ 1755132 h 10612860"/>
              <a:gd name="connsiteX15" fmla="*/ 1736291 w 3195530"/>
              <a:gd name="connsiteY15" fmla="*/ 1755884 h 10612860"/>
              <a:gd name="connsiteX16" fmla="*/ 1721540 w 3195530"/>
              <a:gd name="connsiteY16" fmla="*/ 1740863 h 10612860"/>
              <a:gd name="connsiteX17" fmla="*/ 1667880 w 3195530"/>
              <a:gd name="connsiteY17" fmla="*/ 1609649 h 10612860"/>
              <a:gd name="connsiteX18" fmla="*/ 1658106 w 3195530"/>
              <a:gd name="connsiteY18" fmla="*/ 1372022 h 10612860"/>
              <a:gd name="connsiteX19" fmla="*/ 1734509 w 3195530"/>
              <a:gd name="connsiteY19" fmla="*/ 1541309 h 10612860"/>
              <a:gd name="connsiteX20" fmla="*/ 2326647 w 3195530"/>
              <a:gd name="connsiteY20" fmla="*/ 1715111 h 10612860"/>
              <a:gd name="connsiteX21" fmla="*/ 2509435 w 3195530"/>
              <a:gd name="connsiteY21" fmla="*/ 1794736 h 10612860"/>
              <a:gd name="connsiteX22" fmla="*/ 2606453 w 3195530"/>
              <a:gd name="connsiteY22" fmla="*/ 2095611 h 10612860"/>
              <a:gd name="connsiteX23" fmla="*/ 2672829 w 3195530"/>
              <a:gd name="connsiteY23" fmla="*/ 2178119 h 10612860"/>
              <a:gd name="connsiteX24" fmla="*/ 2670233 w 3195530"/>
              <a:gd name="connsiteY24" fmla="*/ 2302646 h 10612860"/>
              <a:gd name="connsiteX25" fmla="*/ 2712685 w 3195530"/>
              <a:gd name="connsiteY25" fmla="*/ 2352064 h 10612860"/>
              <a:gd name="connsiteX26" fmla="*/ 2702149 w 3195530"/>
              <a:gd name="connsiteY26" fmla="*/ 2404747 h 10612860"/>
              <a:gd name="connsiteX27" fmla="*/ 2763128 w 3195530"/>
              <a:gd name="connsiteY27" fmla="*/ 2436539 h 10612860"/>
              <a:gd name="connsiteX28" fmla="*/ 2757987 w 3195530"/>
              <a:gd name="connsiteY28" fmla="*/ 2539216 h 10612860"/>
              <a:gd name="connsiteX29" fmla="*/ 3024915 w 3195530"/>
              <a:gd name="connsiteY29" fmla="*/ 2938542 h 10612860"/>
              <a:gd name="connsiteX30" fmla="*/ 3138120 w 3195530"/>
              <a:gd name="connsiteY30" fmla="*/ 3005297 h 10612860"/>
              <a:gd name="connsiteX31" fmla="*/ 3194723 w 3195530"/>
              <a:gd name="connsiteY31" fmla="*/ 3333739 h 10612860"/>
              <a:gd name="connsiteX32" fmla="*/ 2857806 w 3195530"/>
              <a:gd name="connsiteY32" fmla="*/ 3656225 h 10612860"/>
              <a:gd name="connsiteX33" fmla="*/ 2542420 w 3195530"/>
              <a:gd name="connsiteY33" fmla="*/ 3660305 h 10612860"/>
              <a:gd name="connsiteX34" fmla="*/ 2461079 w 3195530"/>
              <a:gd name="connsiteY34" fmla="*/ 3610217 h 10612860"/>
              <a:gd name="connsiteX35" fmla="*/ 2503020 w 3195530"/>
              <a:gd name="connsiteY35" fmla="*/ 3730889 h 10612860"/>
              <a:gd name="connsiteX36" fmla="*/ 2445357 w 3195530"/>
              <a:gd name="connsiteY36" fmla="*/ 3730903 h 10612860"/>
              <a:gd name="connsiteX37" fmla="*/ 2445357 w 3195530"/>
              <a:gd name="connsiteY37" fmla="*/ 3964866 h 10612860"/>
              <a:gd name="connsiteX38" fmla="*/ 2459686 w 3195530"/>
              <a:gd name="connsiteY38" fmla="*/ 3964866 h 10612860"/>
              <a:gd name="connsiteX39" fmla="*/ 2469021 w 3195530"/>
              <a:gd name="connsiteY39" fmla="*/ 4013875 h 10612860"/>
              <a:gd name="connsiteX40" fmla="*/ 2974950 w 3195530"/>
              <a:gd name="connsiteY40" fmla="*/ 5593332 h 10612860"/>
              <a:gd name="connsiteX41" fmla="*/ 2708419 w 3195530"/>
              <a:gd name="connsiteY41" fmla="*/ 5730659 h 10612860"/>
              <a:gd name="connsiteX42" fmla="*/ 2736752 w 3195530"/>
              <a:gd name="connsiteY42" fmla="*/ 6385004 h 10612860"/>
              <a:gd name="connsiteX43" fmla="*/ 2718427 w 3195530"/>
              <a:gd name="connsiteY43" fmla="*/ 7009774 h 10612860"/>
              <a:gd name="connsiteX44" fmla="*/ 2690545 w 3195530"/>
              <a:gd name="connsiteY44" fmla="*/ 7429203 h 10612860"/>
              <a:gd name="connsiteX45" fmla="*/ 2595054 w 3195530"/>
              <a:gd name="connsiteY45" fmla="*/ 7760350 h 10612860"/>
              <a:gd name="connsiteX46" fmla="*/ 2500175 w 3195530"/>
              <a:gd name="connsiteY46" fmla="*/ 7873515 h 10612860"/>
              <a:gd name="connsiteX47" fmla="*/ 2483431 w 3195530"/>
              <a:gd name="connsiteY47" fmla="*/ 8113645 h 10612860"/>
              <a:gd name="connsiteX48" fmla="*/ 2412136 w 3195530"/>
              <a:gd name="connsiteY48" fmla="*/ 8776730 h 10612860"/>
              <a:gd name="connsiteX49" fmla="*/ 2380366 w 3195530"/>
              <a:gd name="connsiteY49" fmla="*/ 9173347 h 10612860"/>
              <a:gd name="connsiteX50" fmla="*/ 2396889 w 3195530"/>
              <a:gd name="connsiteY50" fmla="*/ 9467957 h 10612860"/>
              <a:gd name="connsiteX51" fmla="*/ 2454833 w 3195530"/>
              <a:gd name="connsiteY51" fmla="*/ 9613145 h 10612860"/>
              <a:gd name="connsiteX52" fmla="*/ 2424209 w 3195530"/>
              <a:gd name="connsiteY52" fmla="*/ 9804339 h 10612860"/>
              <a:gd name="connsiteX53" fmla="*/ 3134866 w 3195530"/>
              <a:gd name="connsiteY53" fmla="*/ 10341562 h 10612860"/>
              <a:gd name="connsiteX54" fmla="*/ 3160024 w 3195530"/>
              <a:gd name="connsiteY54" fmla="*/ 10564964 h 10612860"/>
              <a:gd name="connsiteX55" fmla="*/ 2531417 w 3195530"/>
              <a:gd name="connsiteY55" fmla="*/ 10550290 h 10612860"/>
              <a:gd name="connsiteX56" fmla="*/ 1876236 w 3195530"/>
              <a:gd name="connsiteY56" fmla="*/ 10303490 h 10612860"/>
              <a:gd name="connsiteX57" fmla="*/ 1861870 w 3195530"/>
              <a:gd name="connsiteY57" fmla="*/ 10020777 h 10612860"/>
              <a:gd name="connsiteX58" fmla="*/ 1835213 w 3195530"/>
              <a:gd name="connsiteY58" fmla="*/ 9894183 h 10612860"/>
              <a:gd name="connsiteX59" fmla="*/ 1882681 w 3195530"/>
              <a:gd name="connsiteY59" fmla="*/ 9589781 h 10612860"/>
              <a:gd name="connsiteX60" fmla="*/ 1802386 w 3195530"/>
              <a:gd name="connsiteY60" fmla="*/ 9334796 h 10612860"/>
              <a:gd name="connsiteX61" fmla="*/ 1800887 w 3195530"/>
              <a:gd name="connsiteY61" fmla="*/ 8152789 h 10612860"/>
              <a:gd name="connsiteX62" fmla="*/ 1935942 w 3195530"/>
              <a:gd name="connsiteY62" fmla="*/ 7506024 h 10612860"/>
              <a:gd name="connsiteX63" fmla="*/ 1876110 w 3195530"/>
              <a:gd name="connsiteY63" fmla="*/ 7319701 h 10612860"/>
              <a:gd name="connsiteX64" fmla="*/ 1916465 w 3195530"/>
              <a:gd name="connsiteY64" fmla="*/ 7164091 h 10612860"/>
              <a:gd name="connsiteX65" fmla="*/ 1910193 w 3195530"/>
              <a:gd name="connsiteY65" fmla="*/ 6839348 h 10612860"/>
              <a:gd name="connsiteX66" fmla="*/ 1707813 w 3195530"/>
              <a:gd name="connsiteY66" fmla="*/ 6238651 h 10612860"/>
              <a:gd name="connsiteX67" fmla="*/ 1377613 w 3195530"/>
              <a:gd name="connsiteY67" fmla="*/ 7441295 h 10612860"/>
              <a:gd name="connsiteX68" fmla="*/ 1374660 w 3195530"/>
              <a:gd name="connsiteY68" fmla="*/ 7650818 h 10612860"/>
              <a:gd name="connsiteX69" fmla="*/ 1267540 w 3195530"/>
              <a:gd name="connsiteY69" fmla="*/ 7793055 h 10612860"/>
              <a:gd name="connsiteX70" fmla="*/ 1278558 w 3195530"/>
              <a:gd name="connsiteY70" fmla="*/ 7897618 h 10612860"/>
              <a:gd name="connsiteX71" fmla="*/ 1205942 w 3195530"/>
              <a:gd name="connsiteY71" fmla="*/ 8057305 h 10612860"/>
              <a:gd name="connsiteX72" fmla="*/ 1033520 w 3195530"/>
              <a:gd name="connsiteY72" fmla="*/ 9173347 h 10612860"/>
              <a:gd name="connsiteX73" fmla="*/ 1054274 w 3195530"/>
              <a:gd name="connsiteY73" fmla="*/ 9656724 h 10612860"/>
              <a:gd name="connsiteX74" fmla="*/ 990267 w 3195530"/>
              <a:gd name="connsiteY74" fmla="*/ 10063276 h 10612860"/>
              <a:gd name="connsiteX75" fmla="*/ 1368683 w 3195530"/>
              <a:gd name="connsiteY75" fmla="*/ 10442252 h 10612860"/>
              <a:gd name="connsiteX76" fmla="*/ 918876 w 3195530"/>
              <a:gd name="connsiteY76" fmla="*/ 10600044 h 10612860"/>
              <a:gd name="connsiteX77" fmla="*/ 474779 w 3195530"/>
              <a:gd name="connsiteY77" fmla="*/ 10287718 h 10612860"/>
              <a:gd name="connsiteX78" fmla="*/ 566182 w 3195530"/>
              <a:gd name="connsiteY78" fmla="*/ 10019896 h 10612860"/>
              <a:gd name="connsiteX79" fmla="*/ 460825 w 3195530"/>
              <a:gd name="connsiteY79" fmla="*/ 9692724 h 10612860"/>
              <a:gd name="connsiteX80" fmla="*/ 511587 w 3195530"/>
              <a:gd name="connsiteY80" fmla="*/ 9032388 h 10612860"/>
              <a:gd name="connsiteX81" fmla="*/ 622935 w 3195530"/>
              <a:gd name="connsiteY81" fmla="*/ 7525502 h 10612860"/>
              <a:gd name="connsiteX82" fmla="*/ 669466 w 3195530"/>
              <a:gd name="connsiteY82" fmla="*/ 7311969 h 10612860"/>
              <a:gd name="connsiteX83" fmla="*/ 689870 w 3195530"/>
              <a:gd name="connsiteY83" fmla="*/ 7037851 h 10612860"/>
              <a:gd name="connsiteX84" fmla="*/ 677180 w 3195530"/>
              <a:gd name="connsiteY84" fmla="*/ 6796735 h 10612860"/>
              <a:gd name="connsiteX85" fmla="*/ 587421 w 3195530"/>
              <a:gd name="connsiteY85" fmla="*/ 6210025 h 10612860"/>
              <a:gd name="connsiteX86" fmla="*/ 503127 w 3195530"/>
              <a:gd name="connsiteY86" fmla="*/ 5850688 h 10612860"/>
              <a:gd name="connsiteX87" fmla="*/ 304621 w 3195530"/>
              <a:gd name="connsiteY87" fmla="*/ 5601332 h 10612860"/>
              <a:gd name="connsiteX88" fmla="*/ 461987 w 3195530"/>
              <a:gd name="connsiteY88" fmla="*/ 4201579 h 10612860"/>
              <a:gd name="connsiteX89" fmla="*/ 480370 w 3195530"/>
              <a:gd name="connsiteY89" fmla="*/ 4073429 h 10612860"/>
              <a:gd name="connsiteX90" fmla="*/ 480370 w 3195530"/>
              <a:gd name="connsiteY90" fmla="*/ 4037882 h 10612860"/>
              <a:gd name="connsiteX91" fmla="*/ 372115 w 3195530"/>
              <a:gd name="connsiteY91" fmla="*/ 3976393 h 10612860"/>
              <a:gd name="connsiteX92" fmla="*/ 348560 w 3195530"/>
              <a:gd name="connsiteY92" fmla="*/ 3964866 h 10612860"/>
              <a:gd name="connsiteX93" fmla="*/ 480370 w 3195530"/>
              <a:gd name="connsiteY93" fmla="*/ 3964866 h 10612860"/>
              <a:gd name="connsiteX94" fmla="*/ 480370 w 3195530"/>
              <a:gd name="connsiteY94" fmla="*/ 3731366 h 10612860"/>
              <a:gd name="connsiteX95" fmla="*/ 325501 w 3195530"/>
              <a:gd name="connsiteY95" fmla="*/ 3731402 h 10612860"/>
              <a:gd name="connsiteX96" fmla="*/ 357520 w 3195530"/>
              <a:gd name="connsiteY96" fmla="*/ 3489579 h 10612860"/>
              <a:gd name="connsiteX97" fmla="*/ 296032 w 3195530"/>
              <a:gd name="connsiteY97" fmla="*/ 3332537 h 10612860"/>
              <a:gd name="connsiteX98" fmla="*/ 312879 w 3195530"/>
              <a:gd name="connsiteY98" fmla="*/ 3170839 h 10612860"/>
              <a:gd name="connsiteX99" fmla="*/ 258721 w 3195530"/>
              <a:gd name="connsiteY99" fmla="*/ 3134915 h 10612860"/>
              <a:gd name="connsiteX100" fmla="*/ 207412 w 3195530"/>
              <a:gd name="connsiteY100" fmla="*/ 2897913 h 10612860"/>
              <a:gd name="connsiteX101" fmla="*/ 54452 w 3195530"/>
              <a:gd name="connsiteY101" fmla="*/ 2538400 h 10612860"/>
              <a:gd name="connsiteX102" fmla="*/ 9303 w 3195530"/>
              <a:gd name="connsiteY102" fmla="*/ 2186090 h 10612860"/>
              <a:gd name="connsiteX103" fmla="*/ 81583 w 3195530"/>
              <a:gd name="connsiteY103" fmla="*/ 1743638 h 10612860"/>
              <a:gd name="connsiteX104" fmla="*/ 649543 w 3195530"/>
              <a:gd name="connsiteY104" fmla="*/ 1494582 h 10612860"/>
              <a:gd name="connsiteX105" fmla="*/ 945925 w 3195530"/>
              <a:gd name="connsiteY105" fmla="*/ 1232699 h 10612860"/>
              <a:gd name="connsiteX106" fmla="*/ 952102 w 3195530"/>
              <a:gd name="connsiteY106" fmla="*/ 1238129 h 10612860"/>
              <a:gd name="connsiteX107" fmla="*/ 1453685 w 3195530"/>
              <a:gd name="connsiteY107" fmla="*/ 1885887 h 10612860"/>
              <a:gd name="connsiteX108" fmla="*/ 1302916 w 3195530"/>
              <a:gd name="connsiteY108" fmla="*/ 1712325 h 10612860"/>
              <a:gd name="connsiteX109" fmla="*/ 1505401 w 3195530"/>
              <a:gd name="connsiteY109" fmla="*/ 1530023 h 10612860"/>
              <a:gd name="connsiteX110" fmla="*/ 1518343 w 3195530"/>
              <a:gd name="connsiteY110" fmla="*/ 1530185 h 10612860"/>
              <a:gd name="connsiteX111" fmla="*/ 1411743 w 3195530"/>
              <a:gd name="connsiteY111" fmla="*/ 1476618 h 10612860"/>
              <a:gd name="connsiteX112" fmla="*/ 1132853 w 3195530"/>
              <a:gd name="connsiteY112" fmla="*/ 1356460 h 10612860"/>
              <a:gd name="connsiteX113" fmla="*/ 987224 w 3195530"/>
              <a:gd name="connsiteY113" fmla="*/ 1196250 h 10612860"/>
              <a:gd name="connsiteX114" fmla="*/ 888169 w 3195530"/>
              <a:gd name="connsiteY114" fmla="*/ 929232 h 10612860"/>
              <a:gd name="connsiteX115" fmla="*/ 827953 w 3195530"/>
              <a:gd name="connsiteY115" fmla="*/ 971350 h 10612860"/>
              <a:gd name="connsiteX116" fmla="*/ 713322 w 3195530"/>
              <a:gd name="connsiteY116" fmla="*/ 695928 h 10612860"/>
              <a:gd name="connsiteX117" fmla="*/ 783974 w 3195530"/>
              <a:gd name="connsiteY117" fmla="*/ 630038 h 10612860"/>
              <a:gd name="connsiteX118" fmla="*/ 1290800 w 3195530"/>
              <a:gd name="connsiteY118" fmla="*/ 0 h 10612860"/>
              <a:gd name="connsiteX0" fmla="*/ 1763037 w 3195530"/>
              <a:gd name="connsiteY0" fmla="*/ 2903008 h 10612860"/>
              <a:gd name="connsiteX1" fmla="*/ 1850995 w 3195530"/>
              <a:gd name="connsiteY1" fmla="*/ 3156579 h 10612860"/>
              <a:gd name="connsiteX2" fmla="*/ 1868097 w 3195530"/>
              <a:gd name="connsiteY2" fmla="*/ 2960638 h 10612860"/>
              <a:gd name="connsiteX3" fmla="*/ 1763037 w 3195530"/>
              <a:gd name="connsiteY3" fmla="*/ 2903008 h 10612860"/>
              <a:gd name="connsiteX4" fmla="*/ 1290800 w 3195530"/>
              <a:gd name="connsiteY4" fmla="*/ 0 h 10612860"/>
              <a:gd name="connsiteX5" fmla="*/ 1852755 w 3195530"/>
              <a:gd name="connsiteY5" fmla="*/ 556368 h 10612860"/>
              <a:gd name="connsiteX6" fmla="*/ 1880139 w 3195530"/>
              <a:gd name="connsiteY6" fmla="*/ 826219 h 10612860"/>
              <a:gd name="connsiteX7" fmla="*/ 1800885 w 3195530"/>
              <a:gd name="connsiteY7" fmla="*/ 889179 h 10612860"/>
              <a:gd name="connsiteX8" fmla="*/ 1665029 w 3195530"/>
              <a:gd name="connsiteY8" fmla="*/ 1234718 h 10612860"/>
              <a:gd name="connsiteX9" fmla="*/ 1649096 w 3195530"/>
              <a:gd name="connsiteY9" fmla="*/ 1339123 h 10612860"/>
              <a:gd name="connsiteX10" fmla="*/ 1534696 w 3195530"/>
              <a:gd name="connsiteY10" fmla="*/ 1530388 h 10612860"/>
              <a:gd name="connsiteX11" fmla="*/ 1721540 w 3195530"/>
              <a:gd name="connsiteY11" fmla="*/ 1740863 h 10612860"/>
              <a:gd name="connsiteX12" fmla="*/ 1724957 w 3195530"/>
              <a:gd name="connsiteY12" fmla="*/ 1755132 h 10612860"/>
              <a:gd name="connsiteX13" fmla="*/ 1652304 w 3195530"/>
              <a:gd name="connsiteY13" fmla="*/ 1750313 h 10612860"/>
              <a:gd name="connsiteX14" fmla="*/ 1751358 w 3195530"/>
              <a:gd name="connsiteY14" fmla="*/ 1930550 h 10612860"/>
              <a:gd name="connsiteX15" fmla="*/ 1724957 w 3195530"/>
              <a:gd name="connsiteY15" fmla="*/ 1755132 h 10612860"/>
              <a:gd name="connsiteX16" fmla="*/ 1736291 w 3195530"/>
              <a:gd name="connsiteY16" fmla="*/ 1755884 h 10612860"/>
              <a:gd name="connsiteX17" fmla="*/ 1721540 w 3195530"/>
              <a:gd name="connsiteY17" fmla="*/ 1740863 h 10612860"/>
              <a:gd name="connsiteX18" fmla="*/ 1667880 w 3195530"/>
              <a:gd name="connsiteY18" fmla="*/ 1609649 h 10612860"/>
              <a:gd name="connsiteX19" fmla="*/ 1658106 w 3195530"/>
              <a:gd name="connsiteY19" fmla="*/ 1372022 h 10612860"/>
              <a:gd name="connsiteX20" fmla="*/ 1734509 w 3195530"/>
              <a:gd name="connsiteY20" fmla="*/ 1541309 h 10612860"/>
              <a:gd name="connsiteX21" fmla="*/ 2326647 w 3195530"/>
              <a:gd name="connsiteY21" fmla="*/ 1715111 h 10612860"/>
              <a:gd name="connsiteX22" fmla="*/ 2509435 w 3195530"/>
              <a:gd name="connsiteY22" fmla="*/ 1794736 h 10612860"/>
              <a:gd name="connsiteX23" fmla="*/ 2606453 w 3195530"/>
              <a:gd name="connsiteY23" fmla="*/ 2095611 h 10612860"/>
              <a:gd name="connsiteX24" fmla="*/ 2672829 w 3195530"/>
              <a:gd name="connsiteY24" fmla="*/ 2178119 h 10612860"/>
              <a:gd name="connsiteX25" fmla="*/ 2670233 w 3195530"/>
              <a:gd name="connsiteY25" fmla="*/ 2302646 h 10612860"/>
              <a:gd name="connsiteX26" fmla="*/ 2712685 w 3195530"/>
              <a:gd name="connsiteY26" fmla="*/ 2352064 h 10612860"/>
              <a:gd name="connsiteX27" fmla="*/ 2702149 w 3195530"/>
              <a:gd name="connsiteY27" fmla="*/ 2404747 h 10612860"/>
              <a:gd name="connsiteX28" fmla="*/ 2763128 w 3195530"/>
              <a:gd name="connsiteY28" fmla="*/ 2436539 h 10612860"/>
              <a:gd name="connsiteX29" fmla="*/ 2757987 w 3195530"/>
              <a:gd name="connsiteY29" fmla="*/ 2539216 h 10612860"/>
              <a:gd name="connsiteX30" fmla="*/ 3024915 w 3195530"/>
              <a:gd name="connsiteY30" fmla="*/ 2938542 h 10612860"/>
              <a:gd name="connsiteX31" fmla="*/ 3138120 w 3195530"/>
              <a:gd name="connsiteY31" fmla="*/ 3005297 h 10612860"/>
              <a:gd name="connsiteX32" fmla="*/ 3194723 w 3195530"/>
              <a:gd name="connsiteY32" fmla="*/ 3333739 h 10612860"/>
              <a:gd name="connsiteX33" fmla="*/ 2857806 w 3195530"/>
              <a:gd name="connsiteY33" fmla="*/ 3656225 h 10612860"/>
              <a:gd name="connsiteX34" fmla="*/ 2542420 w 3195530"/>
              <a:gd name="connsiteY34" fmla="*/ 3660305 h 10612860"/>
              <a:gd name="connsiteX35" fmla="*/ 2461079 w 3195530"/>
              <a:gd name="connsiteY35" fmla="*/ 3610217 h 10612860"/>
              <a:gd name="connsiteX36" fmla="*/ 2503020 w 3195530"/>
              <a:gd name="connsiteY36" fmla="*/ 3730889 h 10612860"/>
              <a:gd name="connsiteX37" fmla="*/ 2445357 w 3195530"/>
              <a:gd name="connsiteY37" fmla="*/ 3730903 h 10612860"/>
              <a:gd name="connsiteX38" fmla="*/ 2445357 w 3195530"/>
              <a:gd name="connsiteY38" fmla="*/ 3964866 h 10612860"/>
              <a:gd name="connsiteX39" fmla="*/ 2459686 w 3195530"/>
              <a:gd name="connsiteY39" fmla="*/ 3964866 h 10612860"/>
              <a:gd name="connsiteX40" fmla="*/ 2469021 w 3195530"/>
              <a:gd name="connsiteY40" fmla="*/ 4013875 h 10612860"/>
              <a:gd name="connsiteX41" fmla="*/ 2974950 w 3195530"/>
              <a:gd name="connsiteY41" fmla="*/ 5593332 h 10612860"/>
              <a:gd name="connsiteX42" fmla="*/ 2708419 w 3195530"/>
              <a:gd name="connsiteY42" fmla="*/ 5730659 h 10612860"/>
              <a:gd name="connsiteX43" fmla="*/ 2736752 w 3195530"/>
              <a:gd name="connsiteY43" fmla="*/ 6385004 h 10612860"/>
              <a:gd name="connsiteX44" fmla="*/ 2718427 w 3195530"/>
              <a:gd name="connsiteY44" fmla="*/ 7009774 h 10612860"/>
              <a:gd name="connsiteX45" fmla="*/ 2690545 w 3195530"/>
              <a:gd name="connsiteY45" fmla="*/ 7429203 h 10612860"/>
              <a:gd name="connsiteX46" fmla="*/ 2595054 w 3195530"/>
              <a:gd name="connsiteY46" fmla="*/ 7760350 h 10612860"/>
              <a:gd name="connsiteX47" fmla="*/ 2500175 w 3195530"/>
              <a:gd name="connsiteY47" fmla="*/ 7873515 h 10612860"/>
              <a:gd name="connsiteX48" fmla="*/ 2483431 w 3195530"/>
              <a:gd name="connsiteY48" fmla="*/ 8113645 h 10612860"/>
              <a:gd name="connsiteX49" fmla="*/ 2412136 w 3195530"/>
              <a:gd name="connsiteY49" fmla="*/ 8776730 h 10612860"/>
              <a:gd name="connsiteX50" fmla="*/ 2380366 w 3195530"/>
              <a:gd name="connsiteY50" fmla="*/ 9173347 h 10612860"/>
              <a:gd name="connsiteX51" fmla="*/ 2396889 w 3195530"/>
              <a:gd name="connsiteY51" fmla="*/ 9467957 h 10612860"/>
              <a:gd name="connsiteX52" fmla="*/ 2454833 w 3195530"/>
              <a:gd name="connsiteY52" fmla="*/ 9613145 h 10612860"/>
              <a:gd name="connsiteX53" fmla="*/ 2424209 w 3195530"/>
              <a:gd name="connsiteY53" fmla="*/ 9804339 h 10612860"/>
              <a:gd name="connsiteX54" fmla="*/ 3134866 w 3195530"/>
              <a:gd name="connsiteY54" fmla="*/ 10341562 h 10612860"/>
              <a:gd name="connsiteX55" fmla="*/ 3160024 w 3195530"/>
              <a:gd name="connsiteY55" fmla="*/ 10564964 h 10612860"/>
              <a:gd name="connsiteX56" fmla="*/ 2531417 w 3195530"/>
              <a:gd name="connsiteY56" fmla="*/ 10550290 h 10612860"/>
              <a:gd name="connsiteX57" fmla="*/ 1876236 w 3195530"/>
              <a:gd name="connsiteY57" fmla="*/ 10303490 h 10612860"/>
              <a:gd name="connsiteX58" fmla="*/ 1861870 w 3195530"/>
              <a:gd name="connsiteY58" fmla="*/ 10020777 h 10612860"/>
              <a:gd name="connsiteX59" fmla="*/ 1835213 w 3195530"/>
              <a:gd name="connsiteY59" fmla="*/ 9894183 h 10612860"/>
              <a:gd name="connsiteX60" fmla="*/ 1882681 w 3195530"/>
              <a:gd name="connsiteY60" fmla="*/ 9589781 h 10612860"/>
              <a:gd name="connsiteX61" fmla="*/ 1802386 w 3195530"/>
              <a:gd name="connsiteY61" fmla="*/ 9334796 h 10612860"/>
              <a:gd name="connsiteX62" fmla="*/ 1800887 w 3195530"/>
              <a:gd name="connsiteY62" fmla="*/ 8152789 h 10612860"/>
              <a:gd name="connsiteX63" fmla="*/ 1935942 w 3195530"/>
              <a:gd name="connsiteY63" fmla="*/ 7506024 h 10612860"/>
              <a:gd name="connsiteX64" fmla="*/ 1876110 w 3195530"/>
              <a:gd name="connsiteY64" fmla="*/ 7319701 h 10612860"/>
              <a:gd name="connsiteX65" fmla="*/ 1916465 w 3195530"/>
              <a:gd name="connsiteY65" fmla="*/ 7164091 h 10612860"/>
              <a:gd name="connsiteX66" fmla="*/ 1910193 w 3195530"/>
              <a:gd name="connsiteY66" fmla="*/ 6839348 h 10612860"/>
              <a:gd name="connsiteX67" fmla="*/ 1707813 w 3195530"/>
              <a:gd name="connsiteY67" fmla="*/ 6238651 h 10612860"/>
              <a:gd name="connsiteX68" fmla="*/ 1377613 w 3195530"/>
              <a:gd name="connsiteY68" fmla="*/ 7441295 h 10612860"/>
              <a:gd name="connsiteX69" fmla="*/ 1374660 w 3195530"/>
              <a:gd name="connsiteY69" fmla="*/ 7650818 h 10612860"/>
              <a:gd name="connsiteX70" fmla="*/ 1267540 w 3195530"/>
              <a:gd name="connsiteY70" fmla="*/ 7793055 h 10612860"/>
              <a:gd name="connsiteX71" fmla="*/ 1278558 w 3195530"/>
              <a:gd name="connsiteY71" fmla="*/ 7897618 h 10612860"/>
              <a:gd name="connsiteX72" fmla="*/ 1205942 w 3195530"/>
              <a:gd name="connsiteY72" fmla="*/ 8057305 h 10612860"/>
              <a:gd name="connsiteX73" fmla="*/ 1033520 w 3195530"/>
              <a:gd name="connsiteY73" fmla="*/ 9173347 h 10612860"/>
              <a:gd name="connsiteX74" fmla="*/ 1054274 w 3195530"/>
              <a:gd name="connsiteY74" fmla="*/ 9656724 h 10612860"/>
              <a:gd name="connsiteX75" fmla="*/ 990267 w 3195530"/>
              <a:gd name="connsiteY75" fmla="*/ 10063276 h 10612860"/>
              <a:gd name="connsiteX76" fmla="*/ 1368683 w 3195530"/>
              <a:gd name="connsiteY76" fmla="*/ 10442252 h 10612860"/>
              <a:gd name="connsiteX77" fmla="*/ 918876 w 3195530"/>
              <a:gd name="connsiteY77" fmla="*/ 10600044 h 10612860"/>
              <a:gd name="connsiteX78" fmla="*/ 474779 w 3195530"/>
              <a:gd name="connsiteY78" fmla="*/ 10287718 h 10612860"/>
              <a:gd name="connsiteX79" fmla="*/ 566182 w 3195530"/>
              <a:gd name="connsiteY79" fmla="*/ 10019896 h 10612860"/>
              <a:gd name="connsiteX80" fmla="*/ 460825 w 3195530"/>
              <a:gd name="connsiteY80" fmla="*/ 9692724 h 10612860"/>
              <a:gd name="connsiteX81" fmla="*/ 511587 w 3195530"/>
              <a:gd name="connsiteY81" fmla="*/ 9032388 h 10612860"/>
              <a:gd name="connsiteX82" fmla="*/ 622935 w 3195530"/>
              <a:gd name="connsiteY82" fmla="*/ 7525502 h 10612860"/>
              <a:gd name="connsiteX83" fmla="*/ 669466 w 3195530"/>
              <a:gd name="connsiteY83" fmla="*/ 7311969 h 10612860"/>
              <a:gd name="connsiteX84" fmla="*/ 689870 w 3195530"/>
              <a:gd name="connsiteY84" fmla="*/ 7037851 h 10612860"/>
              <a:gd name="connsiteX85" fmla="*/ 677180 w 3195530"/>
              <a:gd name="connsiteY85" fmla="*/ 6796735 h 10612860"/>
              <a:gd name="connsiteX86" fmla="*/ 587421 w 3195530"/>
              <a:gd name="connsiteY86" fmla="*/ 6210025 h 10612860"/>
              <a:gd name="connsiteX87" fmla="*/ 503127 w 3195530"/>
              <a:gd name="connsiteY87" fmla="*/ 5850688 h 10612860"/>
              <a:gd name="connsiteX88" fmla="*/ 304621 w 3195530"/>
              <a:gd name="connsiteY88" fmla="*/ 5601332 h 10612860"/>
              <a:gd name="connsiteX89" fmla="*/ 461987 w 3195530"/>
              <a:gd name="connsiteY89" fmla="*/ 4201579 h 10612860"/>
              <a:gd name="connsiteX90" fmla="*/ 480370 w 3195530"/>
              <a:gd name="connsiteY90" fmla="*/ 4073429 h 10612860"/>
              <a:gd name="connsiteX91" fmla="*/ 480370 w 3195530"/>
              <a:gd name="connsiteY91" fmla="*/ 4037882 h 10612860"/>
              <a:gd name="connsiteX92" fmla="*/ 372115 w 3195530"/>
              <a:gd name="connsiteY92" fmla="*/ 3976393 h 10612860"/>
              <a:gd name="connsiteX93" fmla="*/ 348560 w 3195530"/>
              <a:gd name="connsiteY93" fmla="*/ 3964866 h 10612860"/>
              <a:gd name="connsiteX94" fmla="*/ 480370 w 3195530"/>
              <a:gd name="connsiteY94" fmla="*/ 3964866 h 10612860"/>
              <a:gd name="connsiteX95" fmla="*/ 480370 w 3195530"/>
              <a:gd name="connsiteY95" fmla="*/ 3731366 h 10612860"/>
              <a:gd name="connsiteX96" fmla="*/ 357520 w 3195530"/>
              <a:gd name="connsiteY96" fmla="*/ 3489579 h 10612860"/>
              <a:gd name="connsiteX97" fmla="*/ 296032 w 3195530"/>
              <a:gd name="connsiteY97" fmla="*/ 3332537 h 10612860"/>
              <a:gd name="connsiteX98" fmla="*/ 312879 w 3195530"/>
              <a:gd name="connsiteY98" fmla="*/ 3170839 h 10612860"/>
              <a:gd name="connsiteX99" fmla="*/ 258721 w 3195530"/>
              <a:gd name="connsiteY99" fmla="*/ 3134915 h 10612860"/>
              <a:gd name="connsiteX100" fmla="*/ 207412 w 3195530"/>
              <a:gd name="connsiteY100" fmla="*/ 2897913 h 10612860"/>
              <a:gd name="connsiteX101" fmla="*/ 54452 w 3195530"/>
              <a:gd name="connsiteY101" fmla="*/ 2538400 h 10612860"/>
              <a:gd name="connsiteX102" fmla="*/ 9303 w 3195530"/>
              <a:gd name="connsiteY102" fmla="*/ 2186090 h 10612860"/>
              <a:gd name="connsiteX103" fmla="*/ 81583 w 3195530"/>
              <a:gd name="connsiteY103" fmla="*/ 1743638 h 10612860"/>
              <a:gd name="connsiteX104" fmla="*/ 649543 w 3195530"/>
              <a:gd name="connsiteY104" fmla="*/ 1494582 h 10612860"/>
              <a:gd name="connsiteX105" fmla="*/ 945925 w 3195530"/>
              <a:gd name="connsiteY105" fmla="*/ 1232699 h 10612860"/>
              <a:gd name="connsiteX106" fmla="*/ 952102 w 3195530"/>
              <a:gd name="connsiteY106" fmla="*/ 1238129 h 10612860"/>
              <a:gd name="connsiteX107" fmla="*/ 1453685 w 3195530"/>
              <a:gd name="connsiteY107" fmla="*/ 1885887 h 10612860"/>
              <a:gd name="connsiteX108" fmla="*/ 1302916 w 3195530"/>
              <a:gd name="connsiteY108" fmla="*/ 1712325 h 10612860"/>
              <a:gd name="connsiteX109" fmla="*/ 1505401 w 3195530"/>
              <a:gd name="connsiteY109" fmla="*/ 1530023 h 10612860"/>
              <a:gd name="connsiteX110" fmla="*/ 1518343 w 3195530"/>
              <a:gd name="connsiteY110" fmla="*/ 1530185 h 10612860"/>
              <a:gd name="connsiteX111" fmla="*/ 1411743 w 3195530"/>
              <a:gd name="connsiteY111" fmla="*/ 1476618 h 10612860"/>
              <a:gd name="connsiteX112" fmla="*/ 1132853 w 3195530"/>
              <a:gd name="connsiteY112" fmla="*/ 1356460 h 10612860"/>
              <a:gd name="connsiteX113" fmla="*/ 987224 w 3195530"/>
              <a:gd name="connsiteY113" fmla="*/ 1196250 h 10612860"/>
              <a:gd name="connsiteX114" fmla="*/ 888169 w 3195530"/>
              <a:gd name="connsiteY114" fmla="*/ 929232 h 10612860"/>
              <a:gd name="connsiteX115" fmla="*/ 827953 w 3195530"/>
              <a:gd name="connsiteY115" fmla="*/ 971350 h 10612860"/>
              <a:gd name="connsiteX116" fmla="*/ 713322 w 3195530"/>
              <a:gd name="connsiteY116" fmla="*/ 695928 h 10612860"/>
              <a:gd name="connsiteX117" fmla="*/ 783974 w 3195530"/>
              <a:gd name="connsiteY117" fmla="*/ 630038 h 10612860"/>
              <a:gd name="connsiteX118" fmla="*/ 1290800 w 3195530"/>
              <a:gd name="connsiteY118" fmla="*/ 0 h 10612860"/>
              <a:gd name="connsiteX0" fmla="*/ 1763037 w 3195530"/>
              <a:gd name="connsiteY0" fmla="*/ 2903008 h 10612860"/>
              <a:gd name="connsiteX1" fmla="*/ 1850995 w 3195530"/>
              <a:gd name="connsiteY1" fmla="*/ 3156579 h 10612860"/>
              <a:gd name="connsiteX2" fmla="*/ 1868097 w 3195530"/>
              <a:gd name="connsiteY2" fmla="*/ 2960638 h 10612860"/>
              <a:gd name="connsiteX3" fmla="*/ 1763037 w 3195530"/>
              <a:gd name="connsiteY3" fmla="*/ 2903008 h 10612860"/>
              <a:gd name="connsiteX4" fmla="*/ 1290800 w 3195530"/>
              <a:gd name="connsiteY4" fmla="*/ 0 h 10612860"/>
              <a:gd name="connsiteX5" fmla="*/ 1852755 w 3195530"/>
              <a:gd name="connsiteY5" fmla="*/ 556368 h 10612860"/>
              <a:gd name="connsiteX6" fmla="*/ 1880139 w 3195530"/>
              <a:gd name="connsiteY6" fmla="*/ 826219 h 10612860"/>
              <a:gd name="connsiteX7" fmla="*/ 1800885 w 3195530"/>
              <a:gd name="connsiteY7" fmla="*/ 889179 h 10612860"/>
              <a:gd name="connsiteX8" fmla="*/ 1665029 w 3195530"/>
              <a:gd name="connsiteY8" fmla="*/ 1234718 h 10612860"/>
              <a:gd name="connsiteX9" fmla="*/ 1649096 w 3195530"/>
              <a:gd name="connsiteY9" fmla="*/ 1339123 h 10612860"/>
              <a:gd name="connsiteX10" fmla="*/ 1534696 w 3195530"/>
              <a:gd name="connsiteY10" fmla="*/ 1530388 h 10612860"/>
              <a:gd name="connsiteX11" fmla="*/ 1721540 w 3195530"/>
              <a:gd name="connsiteY11" fmla="*/ 1740863 h 10612860"/>
              <a:gd name="connsiteX12" fmla="*/ 1724957 w 3195530"/>
              <a:gd name="connsiteY12" fmla="*/ 1755132 h 10612860"/>
              <a:gd name="connsiteX13" fmla="*/ 1652304 w 3195530"/>
              <a:gd name="connsiteY13" fmla="*/ 1750313 h 10612860"/>
              <a:gd name="connsiteX14" fmla="*/ 1751358 w 3195530"/>
              <a:gd name="connsiteY14" fmla="*/ 1930550 h 10612860"/>
              <a:gd name="connsiteX15" fmla="*/ 1724957 w 3195530"/>
              <a:gd name="connsiteY15" fmla="*/ 1755132 h 10612860"/>
              <a:gd name="connsiteX16" fmla="*/ 1736291 w 3195530"/>
              <a:gd name="connsiteY16" fmla="*/ 1755884 h 10612860"/>
              <a:gd name="connsiteX17" fmla="*/ 1721540 w 3195530"/>
              <a:gd name="connsiteY17" fmla="*/ 1740863 h 10612860"/>
              <a:gd name="connsiteX18" fmla="*/ 1667880 w 3195530"/>
              <a:gd name="connsiteY18" fmla="*/ 1609649 h 10612860"/>
              <a:gd name="connsiteX19" fmla="*/ 1658106 w 3195530"/>
              <a:gd name="connsiteY19" fmla="*/ 1372022 h 10612860"/>
              <a:gd name="connsiteX20" fmla="*/ 1734509 w 3195530"/>
              <a:gd name="connsiteY20" fmla="*/ 1541309 h 10612860"/>
              <a:gd name="connsiteX21" fmla="*/ 2326647 w 3195530"/>
              <a:gd name="connsiteY21" fmla="*/ 1715111 h 10612860"/>
              <a:gd name="connsiteX22" fmla="*/ 2509435 w 3195530"/>
              <a:gd name="connsiteY22" fmla="*/ 1794736 h 10612860"/>
              <a:gd name="connsiteX23" fmla="*/ 2606453 w 3195530"/>
              <a:gd name="connsiteY23" fmla="*/ 2095611 h 10612860"/>
              <a:gd name="connsiteX24" fmla="*/ 2672829 w 3195530"/>
              <a:gd name="connsiteY24" fmla="*/ 2178119 h 10612860"/>
              <a:gd name="connsiteX25" fmla="*/ 2670233 w 3195530"/>
              <a:gd name="connsiteY25" fmla="*/ 2302646 h 10612860"/>
              <a:gd name="connsiteX26" fmla="*/ 2712685 w 3195530"/>
              <a:gd name="connsiteY26" fmla="*/ 2352064 h 10612860"/>
              <a:gd name="connsiteX27" fmla="*/ 2702149 w 3195530"/>
              <a:gd name="connsiteY27" fmla="*/ 2404747 h 10612860"/>
              <a:gd name="connsiteX28" fmla="*/ 2763128 w 3195530"/>
              <a:gd name="connsiteY28" fmla="*/ 2436539 h 10612860"/>
              <a:gd name="connsiteX29" fmla="*/ 2757987 w 3195530"/>
              <a:gd name="connsiteY29" fmla="*/ 2539216 h 10612860"/>
              <a:gd name="connsiteX30" fmla="*/ 3024915 w 3195530"/>
              <a:gd name="connsiteY30" fmla="*/ 2938542 h 10612860"/>
              <a:gd name="connsiteX31" fmla="*/ 3138120 w 3195530"/>
              <a:gd name="connsiteY31" fmla="*/ 3005297 h 10612860"/>
              <a:gd name="connsiteX32" fmla="*/ 3194723 w 3195530"/>
              <a:gd name="connsiteY32" fmla="*/ 3333739 h 10612860"/>
              <a:gd name="connsiteX33" fmla="*/ 2857806 w 3195530"/>
              <a:gd name="connsiteY33" fmla="*/ 3656225 h 10612860"/>
              <a:gd name="connsiteX34" fmla="*/ 2542420 w 3195530"/>
              <a:gd name="connsiteY34" fmla="*/ 3660305 h 10612860"/>
              <a:gd name="connsiteX35" fmla="*/ 2461079 w 3195530"/>
              <a:gd name="connsiteY35" fmla="*/ 3610217 h 10612860"/>
              <a:gd name="connsiteX36" fmla="*/ 2503020 w 3195530"/>
              <a:gd name="connsiteY36" fmla="*/ 3730889 h 10612860"/>
              <a:gd name="connsiteX37" fmla="*/ 2445357 w 3195530"/>
              <a:gd name="connsiteY37" fmla="*/ 3730903 h 10612860"/>
              <a:gd name="connsiteX38" fmla="*/ 2445357 w 3195530"/>
              <a:gd name="connsiteY38" fmla="*/ 3964866 h 10612860"/>
              <a:gd name="connsiteX39" fmla="*/ 2459686 w 3195530"/>
              <a:gd name="connsiteY39" fmla="*/ 3964866 h 10612860"/>
              <a:gd name="connsiteX40" fmla="*/ 2469021 w 3195530"/>
              <a:gd name="connsiteY40" fmla="*/ 4013875 h 10612860"/>
              <a:gd name="connsiteX41" fmla="*/ 2974950 w 3195530"/>
              <a:gd name="connsiteY41" fmla="*/ 5593332 h 10612860"/>
              <a:gd name="connsiteX42" fmla="*/ 2708419 w 3195530"/>
              <a:gd name="connsiteY42" fmla="*/ 5730659 h 10612860"/>
              <a:gd name="connsiteX43" fmla="*/ 2736752 w 3195530"/>
              <a:gd name="connsiteY43" fmla="*/ 6385004 h 10612860"/>
              <a:gd name="connsiteX44" fmla="*/ 2718427 w 3195530"/>
              <a:gd name="connsiteY44" fmla="*/ 7009774 h 10612860"/>
              <a:gd name="connsiteX45" fmla="*/ 2690545 w 3195530"/>
              <a:gd name="connsiteY45" fmla="*/ 7429203 h 10612860"/>
              <a:gd name="connsiteX46" fmla="*/ 2595054 w 3195530"/>
              <a:gd name="connsiteY46" fmla="*/ 7760350 h 10612860"/>
              <a:gd name="connsiteX47" fmla="*/ 2500175 w 3195530"/>
              <a:gd name="connsiteY47" fmla="*/ 7873515 h 10612860"/>
              <a:gd name="connsiteX48" fmla="*/ 2483431 w 3195530"/>
              <a:gd name="connsiteY48" fmla="*/ 8113645 h 10612860"/>
              <a:gd name="connsiteX49" fmla="*/ 2412136 w 3195530"/>
              <a:gd name="connsiteY49" fmla="*/ 8776730 h 10612860"/>
              <a:gd name="connsiteX50" fmla="*/ 2380366 w 3195530"/>
              <a:gd name="connsiteY50" fmla="*/ 9173347 h 10612860"/>
              <a:gd name="connsiteX51" fmla="*/ 2396889 w 3195530"/>
              <a:gd name="connsiteY51" fmla="*/ 9467957 h 10612860"/>
              <a:gd name="connsiteX52" fmla="*/ 2454833 w 3195530"/>
              <a:gd name="connsiteY52" fmla="*/ 9613145 h 10612860"/>
              <a:gd name="connsiteX53" fmla="*/ 2424209 w 3195530"/>
              <a:gd name="connsiteY53" fmla="*/ 9804339 h 10612860"/>
              <a:gd name="connsiteX54" fmla="*/ 3134866 w 3195530"/>
              <a:gd name="connsiteY54" fmla="*/ 10341562 h 10612860"/>
              <a:gd name="connsiteX55" fmla="*/ 3160024 w 3195530"/>
              <a:gd name="connsiteY55" fmla="*/ 10564964 h 10612860"/>
              <a:gd name="connsiteX56" fmla="*/ 2531417 w 3195530"/>
              <a:gd name="connsiteY56" fmla="*/ 10550290 h 10612860"/>
              <a:gd name="connsiteX57" fmla="*/ 1876236 w 3195530"/>
              <a:gd name="connsiteY57" fmla="*/ 10303490 h 10612860"/>
              <a:gd name="connsiteX58" fmla="*/ 1861870 w 3195530"/>
              <a:gd name="connsiteY58" fmla="*/ 10020777 h 10612860"/>
              <a:gd name="connsiteX59" fmla="*/ 1835213 w 3195530"/>
              <a:gd name="connsiteY59" fmla="*/ 9894183 h 10612860"/>
              <a:gd name="connsiteX60" fmla="*/ 1882681 w 3195530"/>
              <a:gd name="connsiteY60" fmla="*/ 9589781 h 10612860"/>
              <a:gd name="connsiteX61" fmla="*/ 1802386 w 3195530"/>
              <a:gd name="connsiteY61" fmla="*/ 9334796 h 10612860"/>
              <a:gd name="connsiteX62" fmla="*/ 1800887 w 3195530"/>
              <a:gd name="connsiteY62" fmla="*/ 8152789 h 10612860"/>
              <a:gd name="connsiteX63" fmla="*/ 1935942 w 3195530"/>
              <a:gd name="connsiteY63" fmla="*/ 7506024 h 10612860"/>
              <a:gd name="connsiteX64" fmla="*/ 1876110 w 3195530"/>
              <a:gd name="connsiteY64" fmla="*/ 7319701 h 10612860"/>
              <a:gd name="connsiteX65" fmla="*/ 1916465 w 3195530"/>
              <a:gd name="connsiteY65" fmla="*/ 7164091 h 10612860"/>
              <a:gd name="connsiteX66" fmla="*/ 1910193 w 3195530"/>
              <a:gd name="connsiteY66" fmla="*/ 6839348 h 10612860"/>
              <a:gd name="connsiteX67" fmla="*/ 1707813 w 3195530"/>
              <a:gd name="connsiteY67" fmla="*/ 6238651 h 10612860"/>
              <a:gd name="connsiteX68" fmla="*/ 1377613 w 3195530"/>
              <a:gd name="connsiteY68" fmla="*/ 7441295 h 10612860"/>
              <a:gd name="connsiteX69" fmla="*/ 1374660 w 3195530"/>
              <a:gd name="connsiteY69" fmla="*/ 7650818 h 10612860"/>
              <a:gd name="connsiteX70" fmla="*/ 1267540 w 3195530"/>
              <a:gd name="connsiteY70" fmla="*/ 7793055 h 10612860"/>
              <a:gd name="connsiteX71" fmla="*/ 1278558 w 3195530"/>
              <a:gd name="connsiteY71" fmla="*/ 7897618 h 10612860"/>
              <a:gd name="connsiteX72" fmla="*/ 1205942 w 3195530"/>
              <a:gd name="connsiteY72" fmla="*/ 8057305 h 10612860"/>
              <a:gd name="connsiteX73" fmla="*/ 1033520 w 3195530"/>
              <a:gd name="connsiteY73" fmla="*/ 9173347 h 10612860"/>
              <a:gd name="connsiteX74" fmla="*/ 1054274 w 3195530"/>
              <a:gd name="connsiteY74" fmla="*/ 9656724 h 10612860"/>
              <a:gd name="connsiteX75" fmla="*/ 990267 w 3195530"/>
              <a:gd name="connsiteY75" fmla="*/ 10063276 h 10612860"/>
              <a:gd name="connsiteX76" fmla="*/ 1368683 w 3195530"/>
              <a:gd name="connsiteY76" fmla="*/ 10442252 h 10612860"/>
              <a:gd name="connsiteX77" fmla="*/ 918876 w 3195530"/>
              <a:gd name="connsiteY77" fmla="*/ 10600044 h 10612860"/>
              <a:gd name="connsiteX78" fmla="*/ 474779 w 3195530"/>
              <a:gd name="connsiteY78" fmla="*/ 10287718 h 10612860"/>
              <a:gd name="connsiteX79" fmla="*/ 566182 w 3195530"/>
              <a:gd name="connsiteY79" fmla="*/ 10019896 h 10612860"/>
              <a:gd name="connsiteX80" fmla="*/ 460825 w 3195530"/>
              <a:gd name="connsiteY80" fmla="*/ 9692724 h 10612860"/>
              <a:gd name="connsiteX81" fmla="*/ 511587 w 3195530"/>
              <a:gd name="connsiteY81" fmla="*/ 9032388 h 10612860"/>
              <a:gd name="connsiteX82" fmla="*/ 622935 w 3195530"/>
              <a:gd name="connsiteY82" fmla="*/ 7525502 h 10612860"/>
              <a:gd name="connsiteX83" fmla="*/ 669466 w 3195530"/>
              <a:gd name="connsiteY83" fmla="*/ 7311969 h 10612860"/>
              <a:gd name="connsiteX84" fmla="*/ 689870 w 3195530"/>
              <a:gd name="connsiteY84" fmla="*/ 7037851 h 10612860"/>
              <a:gd name="connsiteX85" fmla="*/ 677180 w 3195530"/>
              <a:gd name="connsiteY85" fmla="*/ 6796735 h 10612860"/>
              <a:gd name="connsiteX86" fmla="*/ 587421 w 3195530"/>
              <a:gd name="connsiteY86" fmla="*/ 6210025 h 10612860"/>
              <a:gd name="connsiteX87" fmla="*/ 503127 w 3195530"/>
              <a:gd name="connsiteY87" fmla="*/ 5850688 h 10612860"/>
              <a:gd name="connsiteX88" fmla="*/ 304621 w 3195530"/>
              <a:gd name="connsiteY88" fmla="*/ 5601332 h 10612860"/>
              <a:gd name="connsiteX89" fmla="*/ 461987 w 3195530"/>
              <a:gd name="connsiteY89" fmla="*/ 4201579 h 10612860"/>
              <a:gd name="connsiteX90" fmla="*/ 480370 w 3195530"/>
              <a:gd name="connsiteY90" fmla="*/ 4073429 h 10612860"/>
              <a:gd name="connsiteX91" fmla="*/ 480370 w 3195530"/>
              <a:gd name="connsiteY91" fmla="*/ 4037882 h 10612860"/>
              <a:gd name="connsiteX92" fmla="*/ 372115 w 3195530"/>
              <a:gd name="connsiteY92" fmla="*/ 3976393 h 10612860"/>
              <a:gd name="connsiteX93" fmla="*/ 480370 w 3195530"/>
              <a:gd name="connsiteY93" fmla="*/ 3964866 h 10612860"/>
              <a:gd name="connsiteX94" fmla="*/ 480370 w 3195530"/>
              <a:gd name="connsiteY94" fmla="*/ 3731366 h 10612860"/>
              <a:gd name="connsiteX95" fmla="*/ 357520 w 3195530"/>
              <a:gd name="connsiteY95" fmla="*/ 3489579 h 10612860"/>
              <a:gd name="connsiteX96" fmla="*/ 296032 w 3195530"/>
              <a:gd name="connsiteY96" fmla="*/ 3332537 h 10612860"/>
              <a:gd name="connsiteX97" fmla="*/ 312879 w 3195530"/>
              <a:gd name="connsiteY97" fmla="*/ 3170839 h 10612860"/>
              <a:gd name="connsiteX98" fmla="*/ 258721 w 3195530"/>
              <a:gd name="connsiteY98" fmla="*/ 3134915 h 10612860"/>
              <a:gd name="connsiteX99" fmla="*/ 207412 w 3195530"/>
              <a:gd name="connsiteY99" fmla="*/ 2897913 h 10612860"/>
              <a:gd name="connsiteX100" fmla="*/ 54452 w 3195530"/>
              <a:gd name="connsiteY100" fmla="*/ 2538400 h 10612860"/>
              <a:gd name="connsiteX101" fmla="*/ 9303 w 3195530"/>
              <a:gd name="connsiteY101" fmla="*/ 2186090 h 10612860"/>
              <a:gd name="connsiteX102" fmla="*/ 81583 w 3195530"/>
              <a:gd name="connsiteY102" fmla="*/ 1743638 h 10612860"/>
              <a:gd name="connsiteX103" fmla="*/ 649543 w 3195530"/>
              <a:gd name="connsiteY103" fmla="*/ 1494582 h 10612860"/>
              <a:gd name="connsiteX104" fmla="*/ 945925 w 3195530"/>
              <a:gd name="connsiteY104" fmla="*/ 1232699 h 10612860"/>
              <a:gd name="connsiteX105" fmla="*/ 952102 w 3195530"/>
              <a:gd name="connsiteY105" fmla="*/ 1238129 h 10612860"/>
              <a:gd name="connsiteX106" fmla="*/ 1453685 w 3195530"/>
              <a:gd name="connsiteY106" fmla="*/ 1885887 h 10612860"/>
              <a:gd name="connsiteX107" fmla="*/ 1302916 w 3195530"/>
              <a:gd name="connsiteY107" fmla="*/ 1712325 h 10612860"/>
              <a:gd name="connsiteX108" fmla="*/ 1505401 w 3195530"/>
              <a:gd name="connsiteY108" fmla="*/ 1530023 h 10612860"/>
              <a:gd name="connsiteX109" fmla="*/ 1518343 w 3195530"/>
              <a:gd name="connsiteY109" fmla="*/ 1530185 h 10612860"/>
              <a:gd name="connsiteX110" fmla="*/ 1411743 w 3195530"/>
              <a:gd name="connsiteY110" fmla="*/ 1476618 h 10612860"/>
              <a:gd name="connsiteX111" fmla="*/ 1132853 w 3195530"/>
              <a:gd name="connsiteY111" fmla="*/ 1356460 h 10612860"/>
              <a:gd name="connsiteX112" fmla="*/ 987224 w 3195530"/>
              <a:gd name="connsiteY112" fmla="*/ 1196250 h 10612860"/>
              <a:gd name="connsiteX113" fmla="*/ 888169 w 3195530"/>
              <a:gd name="connsiteY113" fmla="*/ 929232 h 10612860"/>
              <a:gd name="connsiteX114" fmla="*/ 827953 w 3195530"/>
              <a:gd name="connsiteY114" fmla="*/ 971350 h 10612860"/>
              <a:gd name="connsiteX115" fmla="*/ 713322 w 3195530"/>
              <a:gd name="connsiteY115" fmla="*/ 695928 h 10612860"/>
              <a:gd name="connsiteX116" fmla="*/ 783974 w 3195530"/>
              <a:gd name="connsiteY116" fmla="*/ 630038 h 10612860"/>
              <a:gd name="connsiteX117" fmla="*/ 1290800 w 3195530"/>
              <a:gd name="connsiteY117" fmla="*/ 0 h 10612860"/>
              <a:gd name="connsiteX0" fmla="*/ 1763037 w 3195530"/>
              <a:gd name="connsiteY0" fmla="*/ 2903008 h 10612860"/>
              <a:gd name="connsiteX1" fmla="*/ 1850995 w 3195530"/>
              <a:gd name="connsiteY1" fmla="*/ 3156579 h 10612860"/>
              <a:gd name="connsiteX2" fmla="*/ 1868097 w 3195530"/>
              <a:gd name="connsiteY2" fmla="*/ 2960638 h 10612860"/>
              <a:gd name="connsiteX3" fmla="*/ 1763037 w 3195530"/>
              <a:gd name="connsiteY3" fmla="*/ 2903008 h 10612860"/>
              <a:gd name="connsiteX4" fmla="*/ 1290800 w 3195530"/>
              <a:gd name="connsiteY4" fmla="*/ 0 h 10612860"/>
              <a:gd name="connsiteX5" fmla="*/ 1852755 w 3195530"/>
              <a:gd name="connsiteY5" fmla="*/ 556368 h 10612860"/>
              <a:gd name="connsiteX6" fmla="*/ 1880139 w 3195530"/>
              <a:gd name="connsiteY6" fmla="*/ 826219 h 10612860"/>
              <a:gd name="connsiteX7" fmla="*/ 1800885 w 3195530"/>
              <a:gd name="connsiteY7" fmla="*/ 889179 h 10612860"/>
              <a:gd name="connsiteX8" fmla="*/ 1665029 w 3195530"/>
              <a:gd name="connsiteY8" fmla="*/ 1234718 h 10612860"/>
              <a:gd name="connsiteX9" fmla="*/ 1649096 w 3195530"/>
              <a:gd name="connsiteY9" fmla="*/ 1339123 h 10612860"/>
              <a:gd name="connsiteX10" fmla="*/ 1534696 w 3195530"/>
              <a:gd name="connsiteY10" fmla="*/ 1530388 h 10612860"/>
              <a:gd name="connsiteX11" fmla="*/ 1721540 w 3195530"/>
              <a:gd name="connsiteY11" fmla="*/ 1740863 h 10612860"/>
              <a:gd name="connsiteX12" fmla="*/ 1724957 w 3195530"/>
              <a:gd name="connsiteY12" fmla="*/ 1755132 h 10612860"/>
              <a:gd name="connsiteX13" fmla="*/ 1652304 w 3195530"/>
              <a:gd name="connsiteY13" fmla="*/ 1750313 h 10612860"/>
              <a:gd name="connsiteX14" fmla="*/ 1751358 w 3195530"/>
              <a:gd name="connsiteY14" fmla="*/ 1930550 h 10612860"/>
              <a:gd name="connsiteX15" fmla="*/ 1724957 w 3195530"/>
              <a:gd name="connsiteY15" fmla="*/ 1755132 h 10612860"/>
              <a:gd name="connsiteX16" fmla="*/ 1736291 w 3195530"/>
              <a:gd name="connsiteY16" fmla="*/ 1755884 h 10612860"/>
              <a:gd name="connsiteX17" fmla="*/ 1721540 w 3195530"/>
              <a:gd name="connsiteY17" fmla="*/ 1740863 h 10612860"/>
              <a:gd name="connsiteX18" fmla="*/ 1667880 w 3195530"/>
              <a:gd name="connsiteY18" fmla="*/ 1609649 h 10612860"/>
              <a:gd name="connsiteX19" fmla="*/ 1658106 w 3195530"/>
              <a:gd name="connsiteY19" fmla="*/ 1372022 h 10612860"/>
              <a:gd name="connsiteX20" fmla="*/ 1734509 w 3195530"/>
              <a:gd name="connsiteY20" fmla="*/ 1541309 h 10612860"/>
              <a:gd name="connsiteX21" fmla="*/ 2326647 w 3195530"/>
              <a:gd name="connsiteY21" fmla="*/ 1715111 h 10612860"/>
              <a:gd name="connsiteX22" fmla="*/ 2509435 w 3195530"/>
              <a:gd name="connsiteY22" fmla="*/ 1794736 h 10612860"/>
              <a:gd name="connsiteX23" fmla="*/ 2606453 w 3195530"/>
              <a:gd name="connsiteY23" fmla="*/ 2095611 h 10612860"/>
              <a:gd name="connsiteX24" fmla="*/ 2672829 w 3195530"/>
              <a:gd name="connsiteY24" fmla="*/ 2178119 h 10612860"/>
              <a:gd name="connsiteX25" fmla="*/ 2670233 w 3195530"/>
              <a:gd name="connsiteY25" fmla="*/ 2302646 h 10612860"/>
              <a:gd name="connsiteX26" fmla="*/ 2712685 w 3195530"/>
              <a:gd name="connsiteY26" fmla="*/ 2352064 h 10612860"/>
              <a:gd name="connsiteX27" fmla="*/ 2702149 w 3195530"/>
              <a:gd name="connsiteY27" fmla="*/ 2404747 h 10612860"/>
              <a:gd name="connsiteX28" fmla="*/ 2763128 w 3195530"/>
              <a:gd name="connsiteY28" fmla="*/ 2436539 h 10612860"/>
              <a:gd name="connsiteX29" fmla="*/ 2757987 w 3195530"/>
              <a:gd name="connsiteY29" fmla="*/ 2539216 h 10612860"/>
              <a:gd name="connsiteX30" fmla="*/ 3024915 w 3195530"/>
              <a:gd name="connsiteY30" fmla="*/ 2938542 h 10612860"/>
              <a:gd name="connsiteX31" fmla="*/ 3138120 w 3195530"/>
              <a:gd name="connsiteY31" fmla="*/ 3005297 h 10612860"/>
              <a:gd name="connsiteX32" fmla="*/ 3194723 w 3195530"/>
              <a:gd name="connsiteY32" fmla="*/ 3333739 h 10612860"/>
              <a:gd name="connsiteX33" fmla="*/ 2857806 w 3195530"/>
              <a:gd name="connsiteY33" fmla="*/ 3656225 h 10612860"/>
              <a:gd name="connsiteX34" fmla="*/ 2542420 w 3195530"/>
              <a:gd name="connsiteY34" fmla="*/ 3660305 h 10612860"/>
              <a:gd name="connsiteX35" fmla="*/ 2461079 w 3195530"/>
              <a:gd name="connsiteY35" fmla="*/ 3610217 h 10612860"/>
              <a:gd name="connsiteX36" fmla="*/ 2503020 w 3195530"/>
              <a:gd name="connsiteY36" fmla="*/ 3730889 h 10612860"/>
              <a:gd name="connsiteX37" fmla="*/ 2445357 w 3195530"/>
              <a:gd name="connsiteY37" fmla="*/ 3730903 h 10612860"/>
              <a:gd name="connsiteX38" fmla="*/ 2445357 w 3195530"/>
              <a:gd name="connsiteY38" fmla="*/ 3964866 h 10612860"/>
              <a:gd name="connsiteX39" fmla="*/ 2459686 w 3195530"/>
              <a:gd name="connsiteY39" fmla="*/ 3964866 h 10612860"/>
              <a:gd name="connsiteX40" fmla="*/ 2469021 w 3195530"/>
              <a:gd name="connsiteY40" fmla="*/ 4013875 h 10612860"/>
              <a:gd name="connsiteX41" fmla="*/ 2974950 w 3195530"/>
              <a:gd name="connsiteY41" fmla="*/ 5593332 h 10612860"/>
              <a:gd name="connsiteX42" fmla="*/ 2708419 w 3195530"/>
              <a:gd name="connsiteY42" fmla="*/ 5730659 h 10612860"/>
              <a:gd name="connsiteX43" fmla="*/ 2736752 w 3195530"/>
              <a:gd name="connsiteY43" fmla="*/ 6385004 h 10612860"/>
              <a:gd name="connsiteX44" fmla="*/ 2718427 w 3195530"/>
              <a:gd name="connsiteY44" fmla="*/ 7009774 h 10612860"/>
              <a:gd name="connsiteX45" fmla="*/ 2690545 w 3195530"/>
              <a:gd name="connsiteY45" fmla="*/ 7429203 h 10612860"/>
              <a:gd name="connsiteX46" fmla="*/ 2595054 w 3195530"/>
              <a:gd name="connsiteY46" fmla="*/ 7760350 h 10612860"/>
              <a:gd name="connsiteX47" fmla="*/ 2500175 w 3195530"/>
              <a:gd name="connsiteY47" fmla="*/ 7873515 h 10612860"/>
              <a:gd name="connsiteX48" fmla="*/ 2483431 w 3195530"/>
              <a:gd name="connsiteY48" fmla="*/ 8113645 h 10612860"/>
              <a:gd name="connsiteX49" fmla="*/ 2412136 w 3195530"/>
              <a:gd name="connsiteY49" fmla="*/ 8776730 h 10612860"/>
              <a:gd name="connsiteX50" fmla="*/ 2380366 w 3195530"/>
              <a:gd name="connsiteY50" fmla="*/ 9173347 h 10612860"/>
              <a:gd name="connsiteX51" fmla="*/ 2396889 w 3195530"/>
              <a:gd name="connsiteY51" fmla="*/ 9467957 h 10612860"/>
              <a:gd name="connsiteX52" fmla="*/ 2454833 w 3195530"/>
              <a:gd name="connsiteY52" fmla="*/ 9613145 h 10612860"/>
              <a:gd name="connsiteX53" fmla="*/ 2424209 w 3195530"/>
              <a:gd name="connsiteY53" fmla="*/ 9804339 h 10612860"/>
              <a:gd name="connsiteX54" fmla="*/ 3134866 w 3195530"/>
              <a:gd name="connsiteY54" fmla="*/ 10341562 h 10612860"/>
              <a:gd name="connsiteX55" fmla="*/ 3160024 w 3195530"/>
              <a:gd name="connsiteY55" fmla="*/ 10564964 h 10612860"/>
              <a:gd name="connsiteX56" fmla="*/ 2531417 w 3195530"/>
              <a:gd name="connsiteY56" fmla="*/ 10550290 h 10612860"/>
              <a:gd name="connsiteX57" fmla="*/ 1876236 w 3195530"/>
              <a:gd name="connsiteY57" fmla="*/ 10303490 h 10612860"/>
              <a:gd name="connsiteX58" fmla="*/ 1861870 w 3195530"/>
              <a:gd name="connsiteY58" fmla="*/ 10020777 h 10612860"/>
              <a:gd name="connsiteX59" fmla="*/ 1835213 w 3195530"/>
              <a:gd name="connsiteY59" fmla="*/ 9894183 h 10612860"/>
              <a:gd name="connsiteX60" fmla="*/ 1882681 w 3195530"/>
              <a:gd name="connsiteY60" fmla="*/ 9589781 h 10612860"/>
              <a:gd name="connsiteX61" fmla="*/ 1802386 w 3195530"/>
              <a:gd name="connsiteY61" fmla="*/ 9334796 h 10612860"/>
              <a:gd name="connsiteX62" fmla="*/ 1800887 w 3195530"/>
              <a:gd name="connsiteY62" fmla="*/ 8152789 h 10612860"/>
              <a:gd name="connsiteX63" fmla="*/ 1935942 w 3195530"/>
              <a:gd name="connsiteY63" fmla="*/ 7506024 h 10612860"/>
              <a:gd name="connsiteX64" fmla="*/ 1876110 w 3195530"/>
              <a:gd name="connsiteY64" fmla="*/ 7319701 h 10612860"/>
              <a:gd name="connsiteX65" fmla="*/ 1916465 w 3195530"/>
              <a:gd name="connsiteY65" fmla="*/ 7164091 h 10612860"/>
              <a:gd name="connsiteX66" fmla="*/ 1910193 w 3195530"/>
              <a:gd name="connsiteY66" fmla="*/ 6839348 h 10612860"/>
              <a:gd name="connsiteX67" fmla="*/ 1707813 w 3195530"/>
              <a:gd name="connsiteY67" fmla="*/ 6238651 h 10612860"/>
              <a:gd name="connsiteX68" fmla="*/ 1377613 w 3195530"/>
              <a:gd name="connsiteY68" fmla="*/ 7441295 h 10612860"/>
              <a:gd name="connsiteX69" fmla="*/ 1374660 w 3195530"/>
              <a:gd name="connsiteY69" fmla="*/ 7650818 h 10612860"/>
              <a:gd name="connsiteX70" fmla="*/ 1267540 w 3195530"/>
              <a:gd name="connsiteY70" fmla="*/ 7793055 h 10612860"/>
              <a:gd name="connsiteX71" fmla="*/ 1278558 w 3195530"/>
              <a:gd name="connsiteY71" fmla="*/ 7897618 h 10612860"/>
              <a:gd name="connsiteX72" fmla="*/ 1205942 w 3195530"/>
              <a:gd name="connsiteY72" fmla="*/ 8057305 h 10612860"/>
              <a:gd name="connsiteX73" fmla="*/ 1033520 w 3195530"/>
              <a:gd name="connsiteY73" fmla="*/ 9173347 h 10612860"/>
              <a:gd name="connsiteX74" fmla="*/ 1054274 w 3195530"/>
              <a:gd name="connsiteY74" fmla="*/ 9656724 h 10612860"/>
              <a:gd name="connsiteX75" fmla="*/ 990267 w 3195530"/>
              <a:gd name="connsiteY75" fmla="*/ 10063276 h 10612860"/>
              <a:gd name="connsiteX76" fmla="*/ 1368683 w 3195530"/>
              <a:gd name="connsiteY76" fmla="*/ 10442252 h 10612860"/>
              <a:gd name="connsiteX77" fmla="*/ 918876 w 3195530"/>
              <a:gd name="connsiteY77" fmla="*/ 10600044 h 10612860"/>
              <a:gd name="connsiteX78" fmla="*/ 474779 w 3195530"/>
              <a:gd name="connsiteY78" fmla="*/ 10287718 h 10612860"/>
              <a:gd name="connsiteX79" fmla="*/ 566182 w 3195530"/>
              <a:gd name="connsiteY79" fmla="*/ 10019896 h 10612860"/>
              <a:gd name="connsiteX80" fmla="*/ 460825 w 3195530"/>
              <a:gd name="connsiteY80" fmla="*/ 9692724 h 10612860"/>
              <a:gd name="connsiteX81" fmla="*/ 511587 w 3195530"/>
              <a:gd name="connsiteY81" fmla="*/ 9032388 h 10612860"/>
              <a:gd name="connsiteX82" fmla="*/ 622935 w 3195530"/>
              <a:gd name="connsiteY82" fmla="*/ 7525502 h 10612860"/>
              <a:gd name="connsiteX83" fmla="*/ 669466 w 3195530"/>
              <a:gd name="connsiteY83" fmla="*/ 7311969 h 10612860"/>
              <a:gd name="connsiteX84" fmla="*/ 689870 w 3195530"/>
              <a:gd name="connsiteY84" fmla="*/ 7037851 h 10612860"/>
              <a:gd name="connsiteX85" fmla="*/ 677180 w 3195530"/>
              <a:gd name="connsiteY85" fmla="*/ 6796735 h 10612860"/>
              <a:gd name="connsiteX86" fmla="*/ 587421 w 3195530"/>
              <a:gd name="connsiteY86" fmla="*/ 6210025 h 10612860"/>
              <a:gd name="connsiteX87" fmla="*/ 503127 w 3195530"/>
              <a:gd name="connsiteY87" fmla="*/ 5850688 h 10612860"/>
              <a:gd name="connsiteX88" fmla="*/ 304621 w 3195530"/>
              <a:gd name="connsiteY88" fmla="*/ 5601332 h 10612860"/>
              <a:gd name="connsiteX89" fmla="*/ 461987 w 3195530"/>
              <a:gd name="connsiteY89" fmla="*/ 4201579 h 10612860"/>
              <a:gd name="connsiteX90" fmla="*/ 480370 w 3195530"/>
              <a:gd name="connsiteY90" fmla="*/ 4073429 h 10612860"/>
              <a:gd name="connsiteX91" fmla="*/ 480370 w 3195530"/>
              <a:gd name="connsiteY91" fmla="*/ 4037882 h 10612860"/>
              <a:gd name="connsiteX92" fmla="*/ 372115 w 3195530"/>
              <a:gd name="connsiteY92" fmla="*/ 3976393 h 10612860"/>
              <a:gd name="connsiteX93" fmla="*/ 480370 w 3195530"/>
              <a:gd name="connsiteY93" fmla="*/ 3731366 h 10612860"/>
              <a:gd name="connsiteX94" fmla="*/ 357520 w 3195530"/>
              <a:gd name="connsiteY94" fmla="*/ 3489579 h 10612860"/>
              <a:gd name="connsiteX95" fmla="*/ 296032 w 3195530"/>
              <a:gd name="connsiteY95" fmla="*/ 3332537 h 10612860"/>
              <a:gd name="connsiteX96" fmla="*/ 312879 w 3195530"/>
              <a:gd name="connsiteY96" fmla="*/ 3170839 h 10612860"/>
              <a:gd name="connsiteX97" fmla="*/ 258721 w 3195530"/>
              <a:gd name="connsiteY97" fmla="*/ 3134915 h 10612860"/>
              <a:gd name="connsiteX98" fmla="*/ 207412 w 3195530"/>
              <a:gd name="connsiteY98" fmla="*/ 2897913 h 10612860"/>
              <a:gd name="connsiteX99" fmla="*/ 54452 w 3195530"/>
              <a:gd name="connsiteY99" fmla="*/ 2538400 h 10612860"/>
              <a:gd name="connsiteX100" fmla="*/ 9303 w 3195530"/>
              <a:gd name="connsiteY100" fmla="*/ 2186090 h 10612860"/>
              <a:gd name="connsiteX101" fmla="*/ 81583 w 3195530"/>
              <a:gd name="connsiteY101" fmla="*/ 1743638 h 10612860"/>
              <a:gd name="connsiteX102" fmla="*/ 649543 w 3195530"/>
              <a:gd name="connsiteY102" fmla="*/ 1494582 h 10612860"/>
              <a:gd name="connsiteX103" fmla="*/ 945925 w 3195530"/>
              <a:gd name="connsiteY103" fmla="*/ 1232699 h 10612860"/>
              <a:gd name="connsiteX104" fmla="*/ 952102 w 3195530"/>
              <a:gd name="connsiteY104" fmla="*/ 1238129 h 10612860"/>
              <a:gd name="connsiteX105" fmla="*/ 1453685 w 3195530"/>
              <a:gd name="connsiteY105" fmla="*/ 1885887 h 10612860"/>
              <a:gd name="connsiteX106" fmla="*/ 1302916 w 3195530"/>
              <a:gd name="connsiteY106" fmla="*/ 1712325 h 10612860"/>
              <a:gd name="connsiteX107" fmla="*/ 1505401 w 3195530"/>
              <a:gd name="connsiteY107" fmla="*/ 1530023 h 10612860"/>
              <a:gd name="connsiteX108" fmla="*/ 1518343 w 3195530"/>
              <a:gd name="connsiteY108" fmla="*/ 1530185 h 10612860"/>
              <a:gd name="connsiteX109" fmla="*/ 1411743 w 3195530"/>
              <a:gd name="connsiteY109" fmla="*/ 1476618 h 10612860"/>
              <a:gd name="connsiteX110" fmla="*/ 1132853 w 3195530"/>
              <a:gd name="connsiteY110" fmla="*/ 1356460 h 10612860"/>
              <a:gd name="connsiteX111" fmla="*/ 987224 w 3195530"/>
              <a:gd name="connsiteY111" fmla="*/ 1196250 h 10612860"/>
              <a:gd name="connsiteX112" fmla="*/ 888169 w 3195530"/>
              <a:gd name="connsiteY112" fmla="*/ 929232 h 10612860"/>
              <a:gd name="connsiteX113" fmla="*/ 827953 w 3195530"/>
              <a:gd name="connsiteY113" fmla="*/ 971350 h 10612860"/>
              <a:gd name="connsiteX114" fmla="*/ 713322 w 3195530"/>
              <a:gd name="connsiteY114" fmla="*/ 695928 h 10612860"/>
              <a:gd name="connsiteX115" fmla="*/ 783974 w 3195530"/>
              <a:gd name="connsiteY115" fmla="*/ 630038 h 10612860"/>
              <a:gd name="connsiteX116" fmla="*/ 1290800 w 3195530"/>
              <a:gd name="connsiteY116" fmla="*/ 0 h 10612860"/>
              <a:gd name="connsiteX0" fmla="*/ 1763037 w 3195530"/>
              <a:gd name="connsiteY0" fmla="*/ 2903008 h 10612860"/>
              <a:gd name="connsiteX1" fmla="*/ 1850995 w 3195530"/>
              <a:gd name="connsiteY1" fmla="*/ 3156579 h 10612860"/>
              <a:gd name="connsiteX2" fmla="*/ 1868097 w 3195530"/>
              <a:gd name="connsiteY2" fmla="*/ 2960638 h 10612860"/>
              <a:gd name="connsiteX3" fmla="*/ 1763037 w 3195530"/>
              <a:gd name="connsiteY3" fmla="*/ 2903008 h 10612860"/>
              <a:gd name="connsiteX4" fmla="*/ 1290800 w 3195530"/>
              <a:gd name="connsiteY4" fmla="*/ 0 h 10612860"/>
              <a:gd name="connsiteX5" fmla="*/ 1852755 w 3195530"/>
              <a:gd name="connsiteY5" fmla="*/ 556368 h 10612860"/>
              <a:gd name="connsiteX6" fmla="*/ 1880139 w 3195530"/>
              <a:gd name="connsiteY6" fmla="*/ 826219 h 10612860"/>
              <a:gd name="connsiteX7" fmla="*/ 1800885 w 3195530"/>
              <a:gd name="connsiteY7" fmla="*/ 889179 h 10612860"/>
              <a:gd name="connsiteX8" fmla="*/ 1665029 w 3195530"/>
              <a:gd name="connsiteY8" fmla="*/ 1234718 h 10612860"/>
              <a:gd name="connsiteX9" fmla="*/ 1649096 w 3195530"/>
              <a:gd name="connsiteY9" fmla="*/ 1339123 h 10612860"/>
              <a:gd name="connsiteX10" fmla="*/ 1534696 w 3195530"/>
              <a:gd name="connsiteY10" fmla="*/ 1530388 h 10612860"/>
              <a:gd name="connsiteX11" fmla="*/ 1721540 w 3195530"/>
              <a:gd name="connsiteY11" fmla="*/ 1740863 h 10612860"/>
              <a:gd name="connsiteX12" fmla="*/ 1724957 w 3195530"/>
              <a:gd name="connsiteY12" fmla="*/ 1755132 h 10612860"/>
              <a:gd name="connsiteX13" fmla="*/ 1652304 w 3195530"/>
              <a:gd name="connsiteY13" fmla="*/ 1750313 h 10612860"/>
              <a:gd name="connsiteX14" fmla="*/ 1751358 w 3195530"/>
              <a:gd name="connsiteY14" fmla="*/ 1930550 h 10612860"/>
              <a:gd name="connsiteX15" fmla="*/ 1724957 w 3195530"/>
              <a:gd name="connsiteY15" fmla="*/ 1755132 h 10612860"/>
              <a:gd name="connsiteX16" fmla="*/ 1736291 w 3195530"/>
              <a:gd name="connsiteY16" fmla="*/ 1755884 h 10612860"/>
              <a:gd name="connsiteX17" fmla="*/ 1721540 w 3195530"/>
              <a:gd name="connsiteY17" fmla="*/ 1740863 h 10612860"/>
              <a:gd name="connsiteX18" fmla="*/ 1667880 w 3195530"/>
              <a:gd name="connsiteY18" fmla="*/ 1609649 h 10612860"/>
              <a:gd name="connsiteX19" fmla="*/ 1658106 w 3195530"/>
              <a:gd name="connsiteY19" fmla="*/ 1372022 h 10612860"/>
              <a:gd name="connsiteX20" fmla="*/ 1734509 w 3195530"/>
              <a:gd name="connsiteY20" fmla="*/ 1541309 h 10612860"/>
              <a:gd name="connsiteX21" fmla="*/ 2326647 w 3195530"/>
              <a:gd name="connsiteY21" fmla="*/ 1715111 h 10612860"/>
              <a:gd name="connsiteX22" fmla="*/ 2509435 w 3195530"/>
              <a:gd name="connsiteY22" fmla="*/ 1794736 h 10612860"/>
              <a:gd name="connsiteX23" fmla="*/ 2606453 w 3195530"/>
              <a:gd name="connsiteY23" fmla="*/ 2095611 h 10612860"/>
              <a:gd name="connsiteX24" fmla="*/ 2672829 w 3195530"/>
              <a:gd name="connsiteY24" fmla="*/ 2178119 h 10612860"/>
              <a:gd name="connsiteX25" fmla="*/ 2670233 w 3195530"/>
              <a:gd name="connsiteY25" fmla="*/ 2302646 h 10612860"/>
              <a:gd name="connsiteX26" fmla="*/ 2712685 w 3195530"/>
              <a:gd name="connsiteY26" fmla="*/ 2352064 h 10612860"/>
              <a:gd name="connsiteX27" fmla="*/ 2702149 w 3195530"/>
              <a:gd name="connsiteY27" fmla="*/ 2404747 h 10612860"/>
              <a:gd name="connsiteX28" fmla="*/ 2763128 w 3195530"/>
              <a:gd name="connsiteY28" fmla="*/ 2436539 h 10612860"/>
              <a:gd name="connsiteX29" fmla="*/ 2757987 w 3195530"/>
              <a:gd name="connsiteY29" fmla="*/ 2539216 h 10612860"/>
              <a:gd name="connsiteX30" fmla="*/ 3024915 w 3195530"/>
              <a:gd name="connsiteY30" fmla="*/ 2938542 h 10612860"/>
              <a:gd name="connsiteX31" fmla="*/ 3138120 w 3195530"/>
              <a:gd name="connsiteY31" fmla="*/ 3005297 h 10612860"/>
              <a:gd name="connsiteX32" fmla="*/ 3194723 w 3195530"/>
              <a:gd name="connsiteY32" fmla="*/ 3333739 h 10612860"/>
              <a:gd name="connsiteX33" fmla="*/ 2857806 w 3195530"/>
              <a:gd name="connsiteY33" fmla="*/ 3656225 h 10612860"/>
              <a:gd name="connsiteX34" fmla="*/ 2542420 w 3195530"/>
              <a:gd name="connsiteY34" fmla="*/ 3660305 h 10612860"/>
              <a:gd name="connsiteX35" fmla="*/ 2461079 w 3195530"/>
              <a:gd name="connsiteY35" fmla="*/ 3610217 h 10612860"/>
              <a:gd name="connsiteX36" fmla="*/ 2503020 w 3195530"/>
              <a:gd name="connsiteY36" fmla="*/ 3730889 h 10612860"/>
              <a:gd name="connsiteX37" fmla="*/ 2445357 w 3195530"/>
              <a:gd name="connsiteY37" fmla="*/ 3730903 h 10612860"/>
              <a:gd name="connsiteX38" fmla="*/ 2445357 w 3195530"/>
              <a:gd name="connsiteY38" fmla="*/ 3964866 h 10612860"/>
              <a:gd name="connsiteX39" fmla="*/ 2459686 w 3195530"/>
              <a:gd name="connsiteY39" fmla="*/ 3964866 h 10612860"/>
              <a:gd name="connsiteX40" fmla="*/ 2469021 w 3195530"/>
              <a:gd name="connsiteY40" fmla="*/ 4013875 h 10612860"/>
              <a:gd name="connsiteX41" fmla="*/ 2974950 w 3195530"/>
              <a:gd name="connsiteY41" fmla="*/ 5593332 h 10612860"/>
              <a:gd name="connsiteX42" fmla="*/ 2708419 w 3195530"/>
              <a:gd name="connsiteY42" fmla="*/ 5730659 h 10612860"/>
              <a:gd name="connsiteX43" fmla="*/ 2736752 w 3195530"/>
              <a:gd name="connsiteY43" fmla="*/ 6385004 h 10612860"/>
              <a:gd name="connsiteX44" fmla="*/ 2718427 w 3195530"/>
              <a:gd name="connsiteY44" fmla="*/ 7009774 h 10612860"/>
              <a:gd name="connsiteX45" fmla="*/ 2690545 w 3195530"/>
              <a:gd name="connsiteY45" fmla="*/ 7429203 h 10612860"/>
              <a:gd name="connsiteX46" fmla="*/ 2595054 w 3195530"/>
              <a:gd name="connsiteY46" fmla="*/ 7760350 h 10612860"/>
              <a:gd name="connsiteX47" fmla="*/ 2500175 w 3195530"/>
              <a:gd name="connsiteY47" fmla="*/ 7873515 h 10612860"/>
              <a:gd name="connsiteX48" fmla="*/ 2483431 w 3195530"/>
              <a:gd name="connsiteY48" fmla="*/ 8113645 h 10612860"/>
              <a:gd name="connsiteX49" fmla="*/ 2412136 w 3195530"/>
              <a:gd name="connsiteY49" fmla="*/ 8776730 h 10612860"/>
              <a:gd name="connsiteX50" fmla="*/ 2380366 w 3195530"/>
              <a:gd name="connsiteY50" fmla="*/ 9173347 h 10612860"/>
              <a:gd name="connsiteX51" fmla="*/ 2396889 w 3195530"/>
              <a:gd name="connsiteY51" fmla="*/ 9467957 h 10612860"/>
              <a:gd name="connsiteX52" fmla="*/ 2454833 w 3195530"/>
              <a:gd name="connsiteY52" fmla="*/ 9613145 h 10612860"/>
              <a:gd name="connsiteX53" fmla="*/ 2424209 w 3195530"/>
              <a:gd name="connsiteY53" fmla="*/ 9804339 h 10612860"/>
              <a:gd name="connsiteX54" fmla="*/ 3134866 w 3195530"/>
              <a:gd name="connsiteY54" fmla="*/ 10341562 h 10612860"/>
              <a:gd name="connsiteX55" fmla="*/ 3160024 w 3195530"/>
              <a:gd name="connsiteY55" fmla="*/ 10564964 h 10612860"/>
              <a:gd name="connsiteX56" fmla="*/ 2531417 w 3195530"/>
              <a:gd name="connsiteY56" fmla="*/ 10550290 h 10612860"/>
              <a:gd name="connsiteX57" fmla="*/ 1876236 w 3195530"/>
              <a:gd name="connsiteY57" fmla="*/ 10303490 h 10612860"/>
              <a:gd name="connsiteX58" fmla="*/ 1861870 w 3195530"/>
              <a:gd name="connsiteY58" fmla="*/ 10020777 h 10612860"/>
              <a:gd name="connsiteX59" fmla="*/ 1835213 w 3195530"/>
              <a:gd name="connsiteY59" fmla="*/ 9894183 h 10612860"/>
              <a:gd name="connsiteX60" fmla="*/ 1882681 w 3195530"/>
              <a:gd name="connsiteY60" fmla="*/ 9589781 h 10612860"/>
              <a:gd name="connsiteX61" fmla="*/ 1802386 w 3195530"/>
              <a:gd name="connsiteY61" fmla="*/ 9334796 h 10612860"/>
              <a:gd name="connsiteX62" fmla="*/ 1800887 w 3195530"/>
              <a:gd name="connsiteY62" fmla="*/ 8152789 h 10612860"/>
              <a:gd name="connsiteX63" fmla="*/ 1935942 w 3195530"/>
              <a:gd name="connsiteY63" fmla="*/ 7506024 h 10612860"/>
              <a:gd name="connsiteX64" fmla="*/ 1876110 w 3195530"/>
              <a:gd name="connsiteY64" fmla="*/ 7319701 h 10612860"/>
              <a:gd name="connsiteX65" fmla="*/ 1916465 w 3195530"/>
              <a:gd name="connsiteY65" fmla="*/ 7164091 h 10612860"/>
              <a:gd name="connsiteX66" fmla="*/ 1910193 w 3195530"/>
              <a:gd name="connsiteY66" fmla="*/ 6839348 h 10612860"/>
              <a:gd name="connsiteX67" fmla="*/ 1707813 w 3195530"/>
              <a:gd name="connsiteY67" fmla="*/ 6238651 h 10612860"/>
              <a:gd name="connsiteX68" fmla="*/ 1377613 w 3195530"/>
              <a:gd name="connsiteY68" fmla="*/ 7441295 h 10612860"/>
              <a:gd name="connsiteX69" fmla="*/ 1374660 w 3195530"/>
              <a:gd name="connsiteY69" fmla="*/ 7650818 h 10612860"/>
              <a:gd name="connsiteX70" fmla="*/ 1267540 w 3195530"/>
              <a:gd name="connsiteY70" fmla="*/ 7793055 h 10612860"/>
              <a:gd name="connsiteX71" fmla="*/ 1278558 w 3195530"/>
              <a:gd name="connsiteY71" fmla="*/ 7897618 h 10612860"/>
              <a:gd name="connsiteX72" fmla="*/ 1205942 w 3195530"/>
              <a:gd name="connsiteY72" fmla="*/ 8057305 h 10612860"/>
              <a:gd name="connsiteX73" fmla="*/ 1033520 w 3195530"/>
              <a:gd name="connsiteY73" fmla="*/ 9173347 h 10612860"/>
              <a:gd name="connsiteX74" fmla="*/ 1054274 w 3195530"/>
              <a:gd name="connsiteY74" fmla="*/ 9656724 h 10612860"/>
              <a:gd name="connsiteX75" fmla="*/ 990267 w 3195530"/>
              <a:gd name="connsiteY75" fmla="*/ 10063276 h 10612860"/>
              <a:gd name="connsiteX76" fmla="*/ 1368683 w 3195530"/>
              <a:gd name="connsiteY76" fmla="*/ 10442252 h 10612860"/>
              <a:gd name="connsiteX77" fmla="*/ 918876 w 3195530"/>
              <a:gd name="connsiteY77" fmla="*/ 10600044 h 10612860"/>
              <a:gd name="connsiteX78" fmla="*/ 474779 w 3195530"/>
              <a:gd name="connsiteY78" fmla="*/ 10287718 h 10612860"/>
              <a:gd name="connsiteX79" fmla="*/ 566182 w 3195530"/>
              <a:gd name="connsiteY79" fmla="*/ 10019896 h 10612860"/>
              <a:gd name="connsiteX80" fmla="*/ 460825 w 3195530"/>
              <a:gd name="connsiteY80" fmla="*/ 9692724 h 10612860"/>
              <a:gd name="connsiteX81" fmla="*/ 511587 w 3195530"/>
              <a:gd name="connsiteY81" fmla="*/ 9032388 h 10612860"/>
              <a:gd name="connsiteX82" fmla="*/ 622935 w 3195530"/>
              <a:gd name="connsiteY82" fmla="*/ 7525502 h 10612860"/>
              <a:gd name="connsiteX83" fmla="*/ 669466 w 3195530"/>
              <a:gd name="connsiteY83" fmla="*/ 7311969 h 10612860"/>
              <a:gd name="connsiteX84" fmla="*/ 689870 w 3195530"/>
              <a:gd name="connsiteY84" fmla="*/ 7037851 h 10612860"/>
              <a:gd name="connsiteX85" fmla="*/ 677180 w 3195530"/>
              <a:gd name="connsiteY85" fmla="*/ 6796735 h 10612860"/>
              <a:gd name="connsiteX86" fmla="*/ 587421 w 3195530"/>
              <a:gd name="connsiteY86" fmla="*/ 6210025 h 10612860"/>
              <a:gd name="connsiteX87" fmla="*/ 503127 w 3195530"/>
              <a:gd name="connsiteY87" fmla="*/ 5850688 h 10612860"/>
              <a:gd name="connsiteX88" fmla="*/ 304621 w 3195530"/>
              <a:gd name="connsiteY88" fmla="*/ 5601332 h 10612860"/>
              <a:gd name="connsiteX89" fmla="*/ 461987 w 3195530"/>
              <a:gd name="connsiteY89" fmla="*/ 4201579 h 10612860"/>
              <a:gd name="connsiteX90" fmla="*/ 480370 w 3195530"/>
              <a:gd name="connsiteY90" fmla="*/ 4073429 h 10612860"/>
              <a:gd name="connsiteX91" fmla="*/ 480370 w 3195530"/>
              <a:gd name="connsiteY91" fmla="*/ 4037882 h 10612860"/>
              <a:gd name="connsiteX92" fmla="*/ 430481 w 3195530"/>
              <a:gd name="connsiteY92" fmla="*/ 3966665 h 10612860"/>
              <a:gd name="connsiteX93" fmla="*/ 480370 w 3195530"/>
              <a:gd name="connsiteY93" fmla="*/ 3731366 h 10612860"/>
              <a:gd name="connsiteX94" fmla="*/ 357520 w 3195530"/>
              <a:gd name="connsiteY94" fmla="*/ 3489579 h 10612860"/>
              <a:gd name="connsiteX95" fmla="*/ 296032 w 3195530"/>
              <a:gd name="connsiteY95" fmla="*/ 3332537 h 10612860"/>
              <a:gd name="connsiteX96" fmla="*/ 312879 w 3195530"/>
              <a:gd name="connsiteY96" fmla="*/ 3170839 h 10612860"/>
              <a:gd name="connsiteX97" fmla="*/ 258721 w 3195530"/>
              <a:gd name="connsiteY97" fmla="*/ 3134915 h 10612860"/>
              <a:gd name="connsiteX98" fmla="*/ 207412 w 3195530"/>
              <a:gd name="connsiteY98" fmla="*/ 2897913 h 10612860"/>
              <a:gd name="connsiteX99" fmla="*/ 54452 w 3195530"/>
              <a:gd name="connsiteY99" fmla="*/ 2538400 h 10612860"/>
              <a:gd name="connsiteX100" fmla="*/ 9303 w 3195530"/>
              <a:gd name="connsiteY100" fmla="*/ 2186090 h 10612860"/>
              <a:gd name="connsiteX101" fmla="*/ 81583 w 3195530"/>
              <a:gd name="connsiteY101" fmla="*/ 1743638 h 10612860"/>
              <a:gd name="connsiteX102" fmla="*/ 649543 w 3195530"/>
              <a:gd name="connsiteY102" fmla="*/ 1494582 h 10612860"/>
              <a:gd name="connsiteX103" fmla="*/ 945925 w 3195530"/>
              <a:gd name="connsiteY103" fmla="*/ 1232699 h 10612860"/>
              <a:gd name="connsiteX104" fmla="*/ 952102 w 3195530"/>
              <a:gd name="connsiteY104" fmla="*/ 1238129 h 10612860"/>
              <a:gd name="connsiteX105" fmla="*/ 1453685 w 3195530"/>
              <a:gd name="connsiteY105" fmla="*/ 1885887 h 10612860"/>
              <a:gd name="connsiteX106" fmla="*/ 1302916 w 3195530"/>
              <a:gd name="connsiteY106" fmla="*/ 1712325 h 10612860"/>
              <a:gd name="connsiteX107" fmla="*/ 1505401 w 3195530"/>
              <a:gd name="connsiteY107" fmla="*/ 1530023 h 10612860"/>
              <a:gd name="connsiteX108" fmla="*/ 1518343 w 3195530"/>
              <a:gd name="connsiteY108" fmla="*/ 1530185 h 10612860"/>
              <a:gd name="connsiteX109" fmla="*/ 1411743 w 3195530"/>
              <a:gd name="connsiteY109" fmla="*/ 1476618 h 10612860"/>
              <a:gd name="connsiteX110" fmla="*/ 1132853 w 3195530"/>
              <a:gd name="connsiteY110" fmla="*/ 1356460 h 10612860"/>
              <a:gd name="connsiteX111" fmla="*/ 987224 w 3195530"/>
              <a:gd name="connsiteY111" fmla="*/ 1196250 h 10612860"/>
              <a:gd name="connsiteX112" fmla="*/ 888169 w 3195530"/>
              <a:gd name="connsiteY112" fmla="*/ 929232 h 10612860"/>
              <a:gd name="connsiteX113" fmla="*/ 827953 w 3195530"/>
              <a:gd name="connsiteY113" fmla="*/ 971350 h 10612860"/>
              <a:gd name="connsiteX114" fmla="*/ 713322 w 3195530"/>
              <a:gd name="connsiteY114" fmla="*/ 695928 h 10612860"/>
              <a:gd name="connsiteX115" fmla="*/ 783974 w 3195530"/>
              <a:gd name="connsiteY115" fmla="*/ 630038 h 10612860"/>
              <a:gd name="connsiteX116" fmla="*/ 1290800 w 3195530"/>
              <a:gd name="connsiteY116" fmla="*/ 0 h 10612860"/>
              <a:gd name="connsiteX0" fmla="*/ 1763037 w 3195530"/>
              <a:gd name="connsiteY0" fmla="*/ 2903008 h 10612860"/>
              <a:gd name="connsiteX1" fmla="*/ 1850995 w 3195530"/>
              <a:gd name="connsiteY1" fmla="*/ 3156579 h 10612860"/>
              <a:gd name="connsiteX2" fmla="*/ 1868097 w 3195530"/>
              <a:gd name="connsiteY2" fmla="*/ 2960638 h 10612860"/>
              <a:gd name="connsiteX3" fmla="*/ 1763037 w 3195530"/>
              <a:gd name="connsiteY3" fmla="*/ 2903008 h 10612860"/>
              <a:gd name="connsiteX4" fmla="*/ 1290800 w 3195530"/>
              <a:gd name="connsiteY4" fmla="*/ 0 h 10612860"/>
              <a:gd name="connsiteX5" fmla="*/ 1852755 w 3195530"/>
              <a:gd name="connsiteY5" fmla="*/ 556368 h 10612860"/>
              <a:gd name="connsiteX6" fmla="*/ 1880139 w 3195530"/>
              <a:gd name="connsiteY6" fmla="*/ 826219 h 10612860"/>
              <a:gd name="connsiteX7" fmla="*/ 1800885 w 3195530"/>
              <a:gd name="connsiteY7" fmla="*/ 889179 h 10612860"/>
              <a:gd name="connsiteX8" fmla="*/ 1665029 w 3195530"/>
              <a:gd name="connsiteY8" fmla="*/ 1234718 h 10612860"/>
              <a:gd name="connsiteX9" fmla="*/ 1649096 w 3195530"/>
              <a:gd name="connsiteY9" fmla="*/ 1339123 h 10612860"/>
              <a:gd name="connsiteX10" fmla="*/ 1534696 w 3195530"/>
              <a:gd name="connsiteY10" fmla="*/ 1530388 h 10612860"/>
              <a:gd name="connsiteX11" fmla="*/ 1721540 w 3195530"/>
              <a:gd name="connsiteY11" fmla="*/ 1740863 h 10612860"/>
              <a:gd name="connsiteX12" fmla="*/ 1724957 w 3195530"/>
              <a:gd name="connsiteY12" fmla="*/ 1755132 h 10612860"/>
              <a:gd name="connsiteX13" fmla="*/ 1652304 w 3195530"/>
              <a:gd name="connsiteY13" fmla="*/ 1750313 h 10612860"/>
              <a:gd name="connsiteX14" fmla="*/ 1751358 w 3195530"/>
              <a:gd name="connsiteY14" fmla="*/ 1930550 h 10612860"/>
              <a:gd name="connsiteX15" fmla="*/ 1724957 w 3195530"/>
              <a:gd name="connsiteY15" fmla="*/ 1755132 h 10612860"/>
              <a:gd name="connsiteX16" fmla="*/ 1736291 w 3195530"/>
              <a:gd name="connsiteY16" fmla="*/ 1755884 h 10612860"/>
              <a:gd name="connsiteX17" fmla="*/ 1721540 w 3195530"/>
              <a:gd name="connsiteY17" fmla="*/ 1740863 h 10612860"/>
              <a:gd name="connsiteX18" fmla="*/ 1667880 w 3195530"/>
              <a:gd name="connsiteY18" fmla="*/ 1609649 h 10612860"/>
              <a:gd name="connsiteX19" fmla="*/ 1658106 w 3195530"/>
              <a:gd name="connsiteY19" fmla="*/ 1372022 h 10612860"/>
              <a:gd name="connsiteX20" fmla="*/ 1734509 w 3195530"/>
              <a:gd name="connsiteY20" fmla="*/ 1541309 h 10612860"/>
              <a:gd name="connsiteX21" fmla="*/ 2326647 w 3195530"/>
              <a:gd name="connsiteY21" fmla="*/ 1715111 h 10612860"/>
              <a:gd name="connsiteX22" fmla="*/ 2509435 w 3195530"/>
              <a:gd name="connsiteY22" fmla="*/ 1794736 h 10612860"/>
              <a:gd name="connsiteX23" fmla="*/ 2606453 w 3195530"/>
              <a:gd name="connsiteY23" fmla="*/ 2095611 h 10612860"/>
              <a:gd name="connsiteX24" fmla="*/ 2672829 w 3195530"/>
              <a:gd name="connsiteY24" fmla="*/ 2178119 h 10612860"/>
              <a:gd name="connsiteX25" fmla="*/ 2670233 w 3195530"/>
              <a:gd name="connsiteY25" fmla="*/ 2302646 h 10612860"/>
              <a:gd name="connsiteX26" fmla="*/ 2712685 w 3195530"/>
              <a:gd name="connsiteY26" fmla="*/ 2352064 h 10612860"/>
              <a:gd name="connsiteX27" fmla="*/ 2702149 w 3195530"/>
              <a:gd name="connsiteY27" fmla="*/ 2404747 h 10612860"/>
              <a:gd name="connsiteX28" fmla="*/ 2763128 w 3195530"/>
              <a:gd name="connsiteY28" fmla="*/ 2436539 h 10612860"/>
              <a:gd name="connsiteX29" fmla="*/ 2757987 w 3195530"/>
              <a:gd name="connsiteY29" fmla="*/ 2539216 h 10612860"/>
              <a:gd name="connsiteX30" fmla="*/ 3024915 w 3195530"/>
              <a:gd name="connsiteY30" fmla="*/ 2938542 h 10612860"/>
              <a:gd name="connsiteX31" fmla="*/ 3138120 w 3195530"/>
              <a:gd name="connsiteY31" fmla="*/ 3005297 h 10612860"/>
              <a:gd name="connsiteX32" fmla="*/ 3194723 w 3195530"/>
              <a:gd name="connsiteY32" fmla="*/ 3333739 h 10612860"/>
              <a:gd name="connsiteX33" fmla="*/ 2857806 w 3195530"/>
              <a:gd name="connsiteY33" fmla="*/ 3656225 h 10612860"/>
              <a:gd name="connsiteX34" fmla="*/ 2542420 w 3195530"/>
              <a:gd name="connsiteY34" fmla="*/ 3660305 h 10612860"/>
              <a:gd name="connsiteX35" fmla="*/ 2461079 w 3195530"/>
              <a:gd name="connsiteY35" fmla="*/ 3610217 h 10612860"/>
              <a:gd name="connsiteX36" fmla="*/ 2503020 w 3195530"/>
              <a:gd name="connsiteY36" fmla="*/ 3730889 h 10612860"/>
              <a:gd name="connsiteX37" fmla="*/ 2445357 w 3195530"/>
              <a:gd name="connsiteY37" fmla="*/ 3730903 h 10612860"/>
              <a:gd name="connsiteX38" fmla="*/ 2445357 w 3195530"/>
              <a:gd name="connsiteY38" fmla="*/ 3964866 h 10612860"/>
              <a:gd name="connsiteX39" fmla="*/ 2459686 w 3195530"/>
              <a:gd name="connsiteY39" fmla="*/ 3964866 h 10612860"/>
              <a:gd name="connsiteX40" fmla="*/ 2445358 w 3195530"/>
              <a:gd name="connsiteY40" fmla="*/ 3916228 h 10612860"/>
              <a:gd name="connsiteX41" fmla="*/ 2469021 w 3195530"/>
              <a:gd name="connsiteY41" fmla="*/ 4013875 h 10612860"/>
              <a:gd name="connsiteX42" fmla="*/ 2974950 w 3195530"/>
              <a:gd name="connsiteY42" fmla="*/ 5593332 h 10612860"/>
              <a:gd name="connsiteX43" fmla="*/ 2708419 w 3195530"/>
              <a:gd name="connsiteY43" fmla="*/ 5730659 h 10612860"/>
              <a:gd name="connsiteX44" fmla="*/ 2736752 w 3195530"/>
              <a:gd name="connsiteY44" fmla="*/ 6385004 h 10612860"/>
              <a:gd name="connsiteX45" fmla="*/ 2718427 w 3195530"/>
              <a:gd name="connsiteY45" fmla="*/ 7009774 h 10612860"/>
              <a:gd name="connsiteX46" fmla="*/ 2690545 w 3195530"/>
              <a:gd name="connsiteY46" fmla="*/ 7429203 h 10612860"/>
              <a:gd name="connsiteX47" fmla="*/ 2595054 w 3195530"/>
              <a:gd name="connsiteY47" fmla="*/ 7760350 h 10612860"/>
              <a:gd name="connsiteX48" fmla="*/ 2500175 w 3195530"/>
              <a:gd name="connsiteY48" fmla="*/ 7873515 h 10612860"/>
              <a:gd name="connsiteX49" fmla="*/ 2483431 w 3195530"/>
              <a:gd name="connsiteY49" fmla="*/ 8113645 h 10612860"/>
              <a:gd name="connsiteX50" fmla="*/ 2412136 w 3195530"/>
              <a:gd name="connsiteY50" fmla="*/ 8776730 h 10612860"/>
              <a:gd name="connsiteX51" fmla="*/ 2380366 w 3195530"/>
              <a:gd name="connsiteY51" fmla="*/ 9173347 h 10612860"/>
              <a:gd name="connsiteX52" fmla="*/ 2396889 w 3195530"/>
              <a:gd name="connsiteY52" fmla="*/ 9467957 h 10612860"/>
              <a:gd name="connsiteX53" fmla="*/ 2454833 w 3195530"/>
              <a:gd name="connsiteY53" fmla="*/ 9613145 h 10612860"/>
              <a:gd name="connsiteX54" fmla="*/ 2424209 w 3195530"/>
              <a:gd name="connsiteY54" fmla="*/ 9804339 h 10612860"/>
              <a:gd name="connsiteX55" fmla="*/ 3134866 w 3195530"/>
              <a:gd name="connsiteY55" fmla="*/ 10341562 h 10612860"/>
              <a:gd name="connsiteX56" fmla="*/ 3160024 w 3195530"/>
              <a:gd name="connsiteY56" fmla="*/ 10564964 h 10612860"/>
              <a:gd name="connsiteX57" fmla="*/ 2531417 w 3195530"/>
              <a:gd name="connsiteY57" fmla="*/ 10550290 h 10612860"/>
              <a:gd name="connsiteX58" fmla="*/ 1876236 w 3195530"/>
              <a:gd name="connsiteY58" fmla="*/ 10303490 h 10612860"/>
              <a:gd name="connsiteX59" fmla="*/ 1861870 w 3195530"/>
              <a:gd name="connsiteY59" fmla="*/ 10020777 h 10612860"/>
              <a:gd name="connsiteX60" fmla="*/ 1835213 w 3195530"/>
              <a:gd name="connsiteY60" fmla="*/ 9894183 h 10612860"/>
              <a:gd name="connsiteX61" fmla="*/ 1882681 w 3195530"/>
              <a:gd name="connsiteY61" fmla="*/ 9589781 h 10612860"/>
              <a:gd name="connsiteX62" fmla="*/ 1802386 w 3195530"/>
              <a:gd name="connsiteY62" fmla="*/ 9334796 h 10612860"/>
              <a:gd name="connsiteX63" fmla="*/ 1800887 w 3195530"/>
              <a:gd name="connsiteY63" fmla="*/ 8152789 h 10612860"/>
              <a:gd name="connsiteX64" fmla="*/ 1935942 w 3195530"/>
              <a:gd name="connsiteY64" fmla="*/ 7506024 h 10612860"/>
              <a:gd name="connsiteX65" fmla="*/ 1876110 w 3195530"/>
              <a:gd name="connsiteY65" fmla="*/ 7319701 h 10612860"/>
              <a:gd name="connsiteX66" fmla="*/ 1916465 w 3195530"/>
              <a:gd name="connsiteY66" fmla="*/ 7164091 h 10612860"/>
              <a:gd name="connsiteX67" fmla="*/ 1910193 w 3195530"/>
              <a:gd name="connsiteY67" fmla="*/ 6839348 h 10612860"/>
              <a:gd name="connsiteX68" fmla="*/ 1707813 w 3195530"/>
              <a:gd name="connsiteY68" fmla="*/ 6238651 h 10612860"/>
              <a:gd name="connsiteX69" fmla="*/ 1377613 w 3195530"/>
              <a:gd name="connsiteY69" fmla="*/ 7441295 h 10612860"/>
              <a:gd name="connsiteX70" fmla="*/ 1374660 w 3195530"/>
              <a:gd name="connsiteY70" fmla="*/ 7650818 h 10612860"/>
              <a:gd name="connsiteX71" fmla="*/ 1267540 w 3195530"/>
              <a:gd name="connsiteY71" fmla="*/ 7793055 h 10612860"/>
              <a:gd name="connsiteX72" fmla="*/ 1278558 w 3195530"/>
              <a:gd name="connsiteY72" fmla="*/ 7897618 h 10612860"/>
              <a:gd name="connsiteX73" fmla="*/ 1205942 w 3195530"/>
              <a:gd name="connsiteY73" fmla="*/ 8057305 h 10612860"/>
              <a:gd name="connsiteX74" fmla="*/ 1033520 w 3195530"/>
              <a:gd name="connsiteY74" fmla="*/ 9173347 h 10612860"/>
              <a:gd name="connsiteX75" fmla="*/ 1054274 w 3195530"/>
              <a:gd name="connsiteY75" fmla="*/ 9656724 h 10612860"/>
              <a:gd name="connsiteX76" fmla="*/ 990267 w 3195530"/>
              <a:gd name="connsiteY76" fmla="*/ 10063276 h 10612860"/>
              <a:gd name="connsiteX77" fmla="*/ 1368683 w 3195530"/>
              <a:gd name="connsiteY77" fmla="*/ 10442252 h 10612860"/>
              <a:gd name="connsiteX78" fmla="*/ 918876 w 3195530"/>
              <a:gd name="connsiteY78" fmla="*/ 10600044 h 10612860"/>
              <a:gd name="connsiteX79" fmla="*/ 474779 w 3195530"/>
              <a:gd name="connsiteY79" fmla="*/ 10287718 h 10612860"/>
              <a:gd name="connsiteX80" fmla="*/ 566182 w 3195530"/>
              <a:gd name="connsiteY80" fmla="*/ 10019896 h 10612860"/>
              <a:gd name="connsiteX81" fmla="*/ 460825 w 3195530"/>
              <a:gd name="connsiteY81" fmla="*/ 9692724 h 10612860"/>
              <a:gd name="connsiteX82" fmla="*/ 511587 w 3195530"/>
              <a:gd name="connsiteY82" fmla="*/ 9032388 h 10612860"/>
              <a:gd name="connsiteX83" fmla="*/ 622935 w 3195530"/>
              <a:gd name="connsiteY83" fmla="*/ 7525502 h 10612860"/>
              <a:gd name="connsiteX84" fmla="*/ 669466 w 3195530"/>
              <a:gd name="connsiteY84" fmla="*/ 7311969 h 10612860"/>
              <a:gd name="connsiteX85" fmla="*/ 689870 w 3195530"/>
              <a:gd name="connsiteY85" fmla="*/ 7037851 h 10612860"/>
              <a:gd name="connsiteX86" fmla="*/ 677180 w 3195530"/>
              <a:gd name="connsiteY86" fmla="*/ 6796735 h 10612860"/>
              <a:gd name="connsiteX87" fmla="*/ 587421 w 3195530"/>
              <a:gd name="connsiteY87" fmla="*/ 6210025 h 10612860"/>
              <a:gd name="connsiteX88" fmla="*/ 503127 w 3195530"/>
              <a:gd name="connsiteY88" fmla="*/ 5850688 h 10612860"/>
              <a:gd name="connsiteX89" fmla="*/ 304621 w 3195530"/>
              <a:gd name="connsiteY89" fmla="*/ 5601332 h 10612860"/>
              <a:gd name="connsiteX90" fmla="*/ 461987 w 3195530"/>
              <a:gd name="connsiteY90" fmla="*/ 4201579 h 10612860"/>
              <a:gd name="connsiteX91" fmla="*/ 480370 w 3195530"/>
              <a:gd name="connsiteY91" fmla="*/ 4073429 h 10612860"/>
              <a:gd name="connsiteX92" fmla="*/ 480370 w 3195530"/>
              <a:gd name="connsiteY92" fmla="*/ 4037882 h 10612860"/>
              <a:gd name="connsiteX93" fmla="*/ 430481 w 3195530"/>
              <a:gd name="connsiteY93" fmla="*/ 3966665 h 10612860"/>
              <a:gd name="connsiteX94" fmla="*/ 480370 w 3195530"/>
              <a:gd name="connsiteY94" fmla="*/ 3731366 h 10612860"/>
              <a:gd name="connsiteX95" fmla="*/ 357520 w 3195530"/>
              <a:gd name="connsiteY95" fmla="*/ 3489579 h 10612860"/>
              <a:gd name="connsiteX96" fmla="*/ 296032 w 3195530"/>
              <a:gd name="connsiteY96" fmla="*/ 3332537 h 10612860"/>
              <a:gd name="connsiteX97" fmla="*/ 312879 w 3195530"/>
              <a:gd name="connsiteY97" fmla="*/ 3170839 h 10612860"/>
              <a:gd name="connsiteX98" fmla="*/ 258721 w 3195530"/>
              <a:gd name="connsiteY98" fmla="*/ 3134915 h 10612860"/>
              <a:gd name="connsiteX99" fmla="*/ 207412 w 3195530"/>
              <a:gd name="connsiteY99" fmla="*/ 2897913 h 10612860"/>
              <a:gd name="connsiteX100" fmla="*/ 54452 w 3195530"/>
              <a:gd name="connsiteY100" fmla="*/ 2538400 h 10612860"/>
              <a:gd name="connsiteX101" fmla="*/ 9303 w 3195530"/>
              <a:gd name="connsiteY101" fmla="*/ 2186090 h 10612860"/>
              <a:gd name="connsiteX102" fmla="*/ 81583 w 3195530"/>
              <a:gd name="connsiteY102" fmla="*/ 1743638 h 10612860"/>
              <a:gd name="connsiteX103" fmla="*/ 649543 w 3195530"/>
              <a:gd name="connsiteY103" fmla="*/ 1494582 h 10612860"/>
              <a:gd name="connsiteX104" fmla="*/ 945925 w 3195530"/>
              <a:gd name="connsiteY104" fmla="*/ 1232699 h 10612860"/>
              <a:gd name="connsiteX105" fmla="*/ 952102 w 3195530"/>
              <a:gd name="connsiteY105" fmla="*/ 1238129 h 10612860"/>
              <a:gd name="connsiteX106" fmla="*/ 1453685 w 3195530"/>
              <a:gd name="connsiteY106" fmla="*/ 1885887 h 10612860"/>
              <a:gd name="connsiteX107" fmla="*/ 1302916 w 3195530"/>
              <a:gd name="connsiteY107" fmla="*/ 1712325 h 10612860"/>
              <a:gd name="connsiteX108" fmla="*/ 1505401 w 3195530"/>
              <a:gd name="connsiteY108" fmla="*/ 1530023 h 10612860"/>
              <a:gd name="connsiteX109" fmla="*/ 1518343 w 3195530"/>
              <a:gd name="connsiteY109" fmla="*/ 1530185 h 10612860"/>
              <a:gd name="connsiteX110" fmla="*/ 1411743 w 3195530"/>
              <a:gd name="connsiteY110" fmla="*/ 1476618 h 10612860"/>
              <a:gd name="connsiteX111" fmla="*/ 1132853 w 3195530"/>
              <a:gd name="connsiteY111" fmla="*/ 1356460 h 10612860"/>
              <a:gd name="connsiteX112" fmla="*/ 987224 w 3195530"/>
              <a:gd name="connsiteY112" fmla="*/ 1196250 h 10612860"/>
              <a:gd name="connsiteX113" fmla="*/ 888169 w 3195530"/>
              <a:gd name="connsiteY113" fmla="*/ 929232 h 10612860"/>
              <a:gd name="connsiteX114" fmla="*/ 827953 w 3195530"/>
              <a:gd name="connsiteY114" fmla="*/ 971350 h 10612860"/>
              <a:gd name="connsiteX115" fmla="*/ 713322 w 3195530"/>
              <a:gd name="connsiteY115" fmla="*/ 695928 h 10612860"/>
              <a:gd name="connsiteX116" fmla="*/ 783974 w 3195530"/>
              <a:gd name="connsiteY116" fmla="*/ 630038 h 10612860"/>
              <a:gd name="connsiteX117" fmla="*/ 1290800 w 3195530"/>
              <a:gd name="connsiteY117" fmla="*/ 0 h 10612860"/>
              <a:gd name="connsiteX0" fmla="*/ 1763037 w 3195530"/>
              <a:gd name="connsiteY0" fmla="*/ 2903008 h 10612860"/>
              <a:gd name="connsiteX1" fmla="*/ 1850995 w 3195530"/>
              <a:gd name="connsiteY1" fmla="*/ 3156579 h 10612860"/>
              <a:gd name="connsiteX2" fmla="*/ 1868097 w 3195530"/>
              <a:gd name="connsiteY2" fmla="*/ 2960638 h 10612860"/>
              <a:gd name="connsiteX3" fmla="*/ 1763037 w 3195530"/>
              <a:gd name="connsiteY3" fmla="*/ 2903008 h 10612860"/>
              <a:gd name="connsiteX4" fmla="*/ 1290800 w 3195530"/>
              <a:gd name="connsiteY4" fmla="*/ 0 h 10612860"/>
              <a:gd name="connsiteX5" fmla="*/ 1852755 w 3195530"/>
              <a:gd name="connsiteY5" fmla="*/ 556368 h 10612860"/>
              <a:gd name="connsiteX6" fmla="*/ 1880139 w 3195530"/>
              <a:gd name="connsiteY6" fmla="*/ 826219 h 10612860"/>
              <a:gd name="connsiteX7" fmla="*/ 1800885 w 3195530"/>
              <a:gd name="connsiteY7" fmla="*/ 889179 h 10612860"/>
              <a:gd name="connsiteX8" fmla="*/ 1665029 w 3195530"/>
              <a:gd name="connsiteY8" fmla="*/ 1234718 h 10612860"/>
              <a:gd name="connsiteX9" fmla="*/ 1649096 w 3195530"/>
              <a:gd name="connsiteY9" fmla="*/ 1339123 h 10612860"/>
              <a:gd name="connsiteX10" fmla="*/ 1534696 w 3195530"/>
              <a:gd name="connsiteY10" fmla="*/ 1530388 h 10612860"/>
              <a:gd name="connsiteX11" fmla="*/ 1721540 w 3195530"/>
              <a:gd name="connsiteY11" fmla="*/ 1740863 h 10612860"/>
              <a:gd name="connsiteX12" fmla="*/ 1724957 w 3195530"/>
              <a:gd name="connsiteY12" fmla="*/ 1755132 h 10612860"/>
              <a:gd name="connsiteX13" fmla="*/ 1652304 w 3195530"/>
              <a:gd name="connsiteY13" fmla="*/ 1750313 h 10612860"/>
              <a:gd name="connsiteX14" fmla="*/ 1751358 w 3195530"/>
              <a:gd name="connsiteY14" fmla="*/ 1930550 h 10612860"/>
              <a:gd name="connsiteX15" fmla="*/ 1724957 w 3195530"/>
              <a:gd name="connsiteY15" fmla="*/ 1755132 h 10612860"/>
              <a:gd name="connsiteX16" fmla="*/ 1736291 w 3195530"/>
              <a:gd name="connsiteY16" fmla="*/ 1755884 h 10612860"/>
              <a:gd name="connsiteX17" fmla="*/ 1721540 w 3195530"/>
              <a:gd name="connsiteY17" fmla="*/ 1740863 h 10612860"/>
              <a:gd name="connsiteX18" fmla="*/ 1667880 w 3195530"/>
              <a:gd name="connsiteY18" fmla="*/ 1609649 h 10612860"/>
              <a:gd name="connsiteX19" fmla="*/ 1658106 w 3195530"/>
              <a:gd name="connsiteY19" fmla="*/ 1372022 h 10612860"/>
              <a:gd name="connsiteX20" fmla="*/ 1734509 w 3195530"/>
              <a:gd name="connsiteY20" fmla="*/ 1541309 h 10612860"/>
              <a:gd name="connsiteX21" fmla="*/ 2326647 w 3195530"/>
              <a:gd name="connsiteY21" fmla="*/ 1715111 h 10612860"/>
              <a:gd name="connsiteX22" fmla="*/ 2509435 w 3195530"/>
              <a:gd name="connsiteY22" fmla="*/ 1794736 h 10612860"/>
              <a:gd name="connsiteX23" fmla="*/ 2606453 w 3195530"/>
              <a:gd name="connsiteY23" fmla="*/ 2095611 h 10612860"/>
              <a:gd name="connsiteX24" fmla="*/ 2672829 w 3195530"/>
              <a:gd name="connsiteY24" fmla="*/ 2178119 h 10612860"/>
              <a:gd name="connsiteX25" fmla="*/ 2670233 w 3195530"/>
              <a:gd name="connsiteY25" fmla="*/ 2302646 h 10612860"/>
              <a:gd name="connsiteX26" fmla="*/ 2712685 w 3195530"/>
              <a:gd name="connsiteY26" fmla="*/ 2352064 h 10612860"/>
              <a:gd name="connsiteX27" fmla="*/ 2702149 w 3195530"/>
              <a:gd name="connsiteY27" fmla="*/ 2404747 h 10612860"/>
              <a:gd name="connsiteX28" fmla="*/ 2763128 w 3195530"/>
              <a:gd name="connsiteY28" fmla="*/ 2436539 h 10612860"/>
              <a:gd name="connsiteX29" fmla="*/ 2757987 w 3195530"/>
              <a:gd name="connsiteY29" fmla="*/ 2539216 h 10612860"/>
              <a:gd name="connsiteX30" fmla="*/ 3024915 w 3195530"/>
              <a:gd name="connsiteY30" fmla="*/ 2938542 h 10612860"/>
              <a:gd name="connsiteX31" fmla="*/ 3138120 w 3195530"/>
              <a:gd name="connsiteY31" fmla="*/ 3005297 h 10612860"/>
              <a:gd name="connsiteX32" fmla="*/ 3194723 w 3195530"/>
              <a:gd name="connsiteY32" fmla="*/ 3333739 h 10612860"/>
              <a:gd name="connsiteX33" fmla="*/ 2857806 w 3195530"/>
              <a:gd name="connsiteY33" fmla="*/ 3656225 h 10612860"/>
              <a:gd name="connsiteX34" fmla="*/ 2542420 w 3195530"/>
              <a:gd name="connsiteY34" fmla="*/ 3660305 h 10612860"/>
              <a:gd name="connsiteX35" fmla="*/ 2461079 w 3195530"/>
              <a:gd name="connsiteY35" fmla="*/ 3610217 h 10612860"/>
              <a:gd name="connsiteX36" fmla="*/ 2503020 w 3195530"/>
              <a:gd name="connsiteY36" fmla="*/ 3730889 h 10612860"/>
              <a:gd name="connsiteX37" fmla="*/ 2445357 w 3195530"/>
              <a:gd name="connsiteY37" fmla="*/ 3730903 h 10612860"/>
              <a:gd name="connsiteX38" fmla="*/ 2445357 w 3195530"/>
              <a:gd name="connsiteY38" fmla="*/ 3964866 h 10612860"/>
              <a:gd name="connsiteX39" fmla="*/ 2459686 w 3195530"/>
              <a:gd name="connsiteY39" fmla="*/ 3964866 h 10612860"/>
              <a:gd name="connsiteX40" fmla="*/ 2469021 w 3195530"/>
              <a:gd name="connsiteY40" fmla="*/ 4013875 h 10612860"/>
              <a:gd name="connsiteX41" fmla="*/ 2974950 w 3195530"/>
              <a:gd name="connsiteY41" fmla="*/ 5593332 h 10612860"/>
              <a:gd name="connsiteX42" fmla="*/ 2708419 w 3195530"/>
              <a:gd name="connsiteY42" fmla="*/ 5730659 h 10612860"/>
              <a:gd name="connsiteX43" fmla="*/ 2736752 w 3195530"/>
              <a:gd name="connsiteY43" fmla="*/ 6385004 h 10612860"/>
              <a:gd name="connsiteX44" fmla="*/ 2718427 w 3195530"/>
              <a:gd name="connsiteY44" fmla="*/ 7009774 h 10612860"/>
              <a:gd name="connsiteX45" fmla="*/ 2690545 w 3195530"/>
              <a:gd name="connsiteY45" fmla="*/ 7429203 h 10612860"/>
              <a:gd name="connsiteX46" fmla="*/ 2595054 w 3195530"/>
              <a:gd name="connsiteY46" fmla="*/ 7760350 h 10612860"/>
              <a:gd name="connsiteX47" fmla="*/ 2500175 w 3195530"/>
              <a:gd name="connsiteY47" fmla="*/ 7873515 h 10612860"/>
              <a:gd name="connsiteX48" fmla="*/ 2483431 w 3195530"/>
              <a:gd name="connsiteY48" fmla="*/ 8113645 h 10612860"/>
              <a:gd name="connsiteX49" fmla="*/ 2412136 w 3195530"/>
              <a:gd name="connsiteY49" fmla="*/ 8776730 h 10612860"/>
              <a:gd name="connsiteX50" fmla="*/ 2380366 w 3195530"/>
              <a:gd name="connsiteY50" fmla="*/ 9173347 h 10612860"/>
              <a:gd name="connsiteX51" fmla="*/ 2396889 w 3195530"/>
              <a:gd name="connsiteY51" fmla="*/ 9467957 h 10612860"/>
              <a:gd name="connsiteX52" fmla="*/ 2454833 w 3195530"/>
              <a:gd name="connsiteY52" fmla="*/ 9613145 h 10612860"/>
              <a:gd name="connsiteX53" fmla="*/ 2424209 w 3195530"/>
              <a:gd name="connsiteY53" fmla="*/ 9804339 h 10612860"/>
              <a:gd name="connsiteX54" fmla="*/ 3134866 w 3195530"/>
              <a:gd name="connsiteY54" fmla="*/ 10341562 h 10612860"/>
              <a:gd name="connsiteX55" fmla="*/ 3160024 w 3195530"/>
              <a:gd name="connsiteY55" fmla="*/ 10564964 h 10612860"/>
              <a:gd name="connsiteX56" fmla="*/ 2531417 w 3195530"/>
              <a:gd name="connsiteY56" fmla="*/ 10550290 h 10612860"/>
              <a:gd name="connsiteX57" fmla="*/ 1876236 w 3195530"/>
              <a:gd name="connsiteY57" fmla="*/ 10303490 h 10612860"/>
              <a:gd name="connsiteX58" fmla="*/ 1861870 w 3195530"/>
              <a:gd name="connsiteY58" fmla="*/ 10020777 h 10612860"/>
              <a:gd name="connsiteX59" fmla="*/ 1835213 w 3195530"/>
              <a:gd name="connsiteY59" fmla="*/ 9894183 h 10612860"/>
              <a:gd name="connsiteX60" fmla="*/ 1882681 w 3195530"/>
              <a:gd name="connsiteY60" fmla="*/ 9589781 h 10612860"/>
              <a:gd name="connsiteX61" fmla="*/ 1802386 w 3195530"/>
              <a:gd name="connsiteY61" fmla="*/ 9334796 h 10612860"/>
              <a:gd name="connsiteX62" fmla="*/ 1800887 w 3195530"/>
              <a:gd name="connsiteY62" fmla="*/ 8152789 h 10612860"/>
              <a:gd name="connsiteX63" fmla="*/ 1935942 w 3195530"/>
              <a:gd name="connsiteY63" fmla="*/ 7506024 h 10612860"/>
              <a:gd name="connsiteX64" fmla="*/ 1876110 w 3195530"/>
              <a:gd name="connsiteY64" fmla="*/ 7319701 h 10612860"/>
              <a:gd name="connsiteX65" fmla="*/ 1916465 w 3195530"/>
              <a:gd name="connsiteY65" fmla="*/ 7164091 h 10612860"/>
              <a:gd name="connsiteX66" fmla="*/ 1910193 w 3195530"/>
              <a:gd name="connsiteY66" fmla="*/ 6839348 h 10612860"/>
              <a:gd name="connsiteX67" fmla="*/ 1707813 w 3195530"/>
              <a:gd name="connsiteY67" fmla="*/ 6238651 h 10612860"/>
              <a:gd name="connsiteX68" fmla="*/ 1377613 w 3195530"/>
              <a:gd name="connsiteY68" fmla="*/ 7441295 h 10612860"/>
              <a:gd name="connsiteX69" fmla="*/ 1374660 w 3195530"/>
              <a:gd name="connsiteY69" fmla="*/ 7650818 h 10612860"/>
              <a:gd name="connsiteX70" fmla="*/ 1267540 w 3195530"/>
              <a:gd name="connsiteY70" fmla="*/ 7793055 h 10612860"/>
              <a:gd name="connsiteX71" fmla="*/ 1278558 w 3195530"/>
              <a:gd name="connsiteY71" fmla="*/ 7897618 h 10612860"/>
              <a:gd name="connsiteX72" fmla="*/ 1205942 w 3195530"/>
              <a:gd name="connsiteY72" fmla="*/ 8057305 h 10612860"/>
              <a:gd name="connsiteX73" fmla="*/ 1033520 w 3195530"/>
              <a:gd name="connsiteY73" fmla="*/ 9173347 h 10612860"/>
              <a:gd name="connsiteX74" fmla="*/ 1054274 w 3195530"/>
              <a:gd name="connsiteY74" fmla="*/ 9656724 h 10612860"/>
              <a:gd name="connsiteX75" fmla="*/ 990267 w 3195530"/>
              <a:gd name="connsiteY75" fmla="*/ 10063276 h 10612860"/>
              <a:gd name="connsiteX76" fmla="*/ 1368683 w 3195530"/>
              <a:gd name="connsiteY76" fmla="*/ 10442252 h 10612860"/>
              <a:gd name="connsiteX77" fmla="*/ 918876 w 3195530"/>
              <a:gd name="connsiteY77" fmla="*/ 10600044 h 10612860"/>
              <a:gd name="connsiteX78" fmla="*/ 474779 w 3195530"/>
              <a:gd name="connsiteY78" fmla="*/ 10287718 h 10612860"/>
              <a:gd name="connsiteX79" fmla="*/ 566182 w 3195530"/>
              <a:gd name="connsiteY79" fmla="*/ 10019896 h 10612860"/>
              <a:gd name="connsiteX80" fmla="*/ 460825 w 3195530"/>
              <a:gd name="connsiteY80" fmla="*/ 9692724 h 10612860"/>
              <a:gd name="connsiteX81" fmla="*/ 511587 w 3195530"/>
              <a:gd name="connsiteY81" fmla="*/ 9032388 h 10612860"/>
              <a:gd name="connsiteX82" fmla="*/ 622935 w 3195530"/>
              <a:gd name="connsiteY82" fmla="*/ 7525502 h 10612860"/>
              <a:gd name="connsiteX83" fmla="*/ 669466 w 3195530"/>
              <a:gd name="connsiteY83" fmla="*/ 7311969 h 10612860"/>
              <a:gd name="connsiteX84" fmla="*/ 689870 w 3195530"/>
              <a:gd name="connsiteY84" fmla="*/ 7037851 h 10612860"/>
              <a:gd name="connsiteX85" fmla="*/ 677180 w 3195530"/>
              <a:gd name="connsiteY85" fmla="*/ 6796735 h 10612860"/>
              <a:gd name="connsiteX86" fmla="*/ 587421 w 3195530"/>
              <a:gd name="connsiteY86" fmla="*/ 6210025 h 10612860"/>
              <a:gd name="connsiteX87" fmla="*/ 503127 w 3195530"/>
              <a:gd name="connsiteY87" fmla="*/ 5850688 h 10612860"/>
              <a:gd name="connsiteX88" fmla="*/ 304621 w 3195530"/>
              <a:gd name="connsiteY88" fmla="*/ 5601332 h 10612860"/>
              <a:gd name="connsiteX89" fmla="*/ 461987 w 3195530"/>
              <a:gd name="connsiteY89" fmla="*/ 4201579 h 10612860"/>
              <a:gd name="connsiteX90" fmla="*/ 480370 w 3195530"/>
              <a:gd name="connsiteY90" fmla="*/ 4073429 h 10612860"/>
              <a:gd name="connsiteX91" fmla="*/ 480370 w 3195530"/>
              <a:gd name="connsiteY91" fmla="*/ 4037882 h 10612860"/>
              <a:gd name="connsiteX92" fmla="*/ 430481 w 3195530"/>
              <a:gd name="connsiteY92" fmla="*/ 3966665 h 10612860"/>
              <a:gd name="connsiteX93" fmla="*/ 480370 w 3195530"/>
              <a:gd name="connsiteY93" fmla="*/ 3731366 h 10612860"/>
              <a:gd name="connsiteX94" fmla="*/ 357520 w 3195530"/>
              <a:gd name="connsiteY94" fmla="*/ 3489579 h 10612860"/>
              <a:gd name="connsiteX95" fmla="*/ 296032 w 3195530"/>
              <a:gd name="connsiteY95" fmla="*/ 3332537 h 10612860"/>
              <a:gd name="connsiteX96" fmla="*/ 312879 w 3195530"/>
              <a:gd name="connsiteY96" fmla="*/ 3170839 h 10612860"/>
              <a:gd name="connsiteX97" fmla="*/ 258721 w 3195530"/>
              <a:gd name="connsiteY97" fmla="*/ 3134915 h 10612860"/>
              <a:gd name="connsiteX98" fmla="*/ 207412 w 3195530"/>
              <a:gd name="connsiteY98" fmla="*/ 2897913 h 10612860"/>
              <a:gd name="connsiteX99" fmla="*/ 54452 w 3195530"/>
              <a:gd name="connsiteY99" fmla="*/ 2538400 h 10612860"/>
              <a:gd name="connsiteX100" fmla="*/ 9303 w 3195530"/>
              <a:gd name="connsiteY100" fmla="*/ 2186090 h 10612860"/>
              <a:gd name="connsiteX101" fmla="*/ 81583 w 3195530"/>
              <a:gd name="connsiteY101" fmla="*/ 1743638 h 10612860"/>
              <a:gd name="connsiteX102" fmla="*/ 649543 w 3195530"/>
              <a:gd name="connsiteY102" fmla="*/ 1494582 h 10612860"/>
              <a:gd name="connsiteX103" fmla="*/ 945925 w 3195530"/>
              <a:gd name="connsiteY103" fmla="*/ 1232699 h 10612860"/>
              <a:gd name="connsiteX104" fmla="*/ 952102 w 3195530"/>
              <a:gd name="connsiteY104" fmla="*/ 1238129 h 10612860"/>
              <a:gd name="connsiteX105" fmla="*/ 1453685 w 3195530"/>
              <a:gd name="connsiteY105" fmla="*/ 1885887 h 10612860"/>
              <a:gd name="connsiteX106" fmla="*/ 1302916 w 3195530"/>
              <a:gd name="connsiteY106" fmla="*/ 1712325 h 10612860"/>
              <a:gd name="connsiteX107" fmla="*/ 1505401 w 3195530"/>
              <a:gd name="connsiteY107" fmla="*/ 1530023 h 10612860"/>
              <a:gd name="connsiteX108" fmla="*/ 1518343 w 3195530"/>
              <a:gd name="connsiteY108" fmla="*/ 1530185 h 10612860"/>
              <a:gd name="connsiteX109" fmla="*/ 1411743 w 3195530"/>
              <a:gd name="connsiteY109" fmla="*/ 1476618 h 10612860"/>
              <a:gd name="connsiteX110" fmla="*/ 1132853 w 3195530"/>
              <a:gd name="connsiteY110" fmla="*/ 1356460 h 10612860"/>
              <a:gd name="connsiteX111" fmla="*/ 987224 w 3195530"/>
              <a:gd name="connsiteY111" fmla="*/ 1196250 h 10612860"/>
              <a:gd name="connsiteX112" fmla="*/ 888169 w 3195530"/>
              <a:gd name="connsiteY112" fmla="*/ 929232 h 10612860"/>
              <a:gd name="connsiteX113" fmla="*/ 827953 w 3195530"/>
              <a:gd name="connsiteY113" fmla="*/ 971350 h 10612860"/>
              <a:gd name="connsiteX114" fmla="*/ 713322 w 3195530"/>
              <a:gd name="connsiteY114" fmla="*/ 695928 h 10612860"/>
              <a:gd name="connsiteX115" fmla="*/ 783974 w 3195530"/>
              <a:gd name="connsiteY115" fmla="*/ 630038 h 10612860"/>
              <a:gd name="connsiteX116" fmla="*/ 1290800 w 3195530"/>
              <a:gd name="connsiteY116" fmla="*/ 0 h 10612860"/>
              <a:gd name="connsiteX0" fmla="*/ 1763037 w 3195530"/>
              <a:gd name="connsiteY0" fmla="*/ 2903008 h 10612860"/>
              <a:gd name="connsiteX1" fmla="*/ 1850995 w 3195530"/>
              <a:gd name="connsiteY1" fmla="*/ 3156579 h 10612860"/>
              <a:gd name="connsiteX2" fmla="*/ 1868097 w 3195530"/>
              <a:gd name="connsiteY2" fmla="*/ 2960638 h 10612860"/>
              <a:gd name="connsiteX3" fmla="*/ 1763037 w 3195530"/>
              <a:gd name="connsiteY3" fmla="*/ 2903008 h 10612860"/>
              <a:gd name="connsiteX4" fmla="*/ 1290800 w 3195530"/>
              <a:gd name="connsiteY4" fmla="*/ 0 h 10612860"/>
              <a:gd name="connsiteX5" fmla="*/ 1852755 w 3195530"/>
              <a:gd name="connsiteY5" fmla="*/ 556368 h 10612860"/>
              <a:gd name="connsiteX6" fmla="*/ 1880139 w 3195530"/>
              <a:gd name="connsiteY6" fmla="*/ 826219 h 10612860"/>
              <a:gd name="connsiteX7" fmla="*/ 1800885 w 3195530"/>
              <a:gd name="connsiteY7" fmla="*/ 889179 h 10612860"/>
              <a:gd name="connsiteX8" fmla="*/ 1665029 w 3195530"/>
              <a:gd name="connsiteY8" fmla="*/ 1234718 h 10612860"/>
              <a:gd name="connsiteX9" fmla="*/ 1649096 w 3195530"/>
              <a:gd name="connsiteY9" fmla="*/ 1339123 h 10612860"/>
              <a:gd name="connsiteX10" fmla="*/ 1534696 w 3195530"/>
              <a:gd name="connsiteY10" fmla="*/ 1530388 h 10612860"/>
              <a:gd name="connsiteX11" fmla="*/ 1721540 w 3195530"/>
              <a:gd name="connsiteY11" fmla="*/ 1740863 h 10612860"/>
              <a:gd name="connsiteX12" fmla="*/ 1724957 w 3195530"/>
              <a:gd name="connsiteY12" fmla="*/ 1755132 h 10612860"/>
              <a:gd name="connsiteX13" fmla="*/ 1652304 w 3195530"/>
              <a:gd name="connsiteY13" fmla="*/ 1750313 h 10612860"/>
              <a:gd name="connsiteX14" fmla="*/ 1751358 w 3195530"/>
              <a:gd name="connsiteY14" fmla="*/ 1930550 h 10612860"/>
              <a:gd name="connsiteX15" fmla="*/ 1724957 w 3195530"/>
              <a:gd name="connsiteY15" fmla="*/ 1755132 h 10612860"/>
              <a:gd name="connsiteX16" fmla="*/ 1736291 w 3195530"/>
              <a:gd name="connsiteY16" fmla="*/ 1755884 h 10612860"/>
              <a:gd name="connsiteX17" fmla="*/ 1721540 w 3195530"/>
              <a:gd name="connsiteY17" fmla="*/ 1740863 h 10612860"/>
              <a:gd name="connsiteX18" fmla="*/ 1667880 w 3195530"/>
              <a:gd name="connsiteY18" fmla="*/ 1609649 h 10612860"/>
              <a:gd name="connsiteX19" fmla="*/ 1658106 w 3195530"/>
              <a:gd name="connsiteY19" fmla="*/ 1372022 h 10612860"/>
              <a:gd name="connsiteX20" fmla="*/ 1734509 w 3195530"/>
              <a:gd name="connsiteY20" fmla="*/ 1541309 h 10612860"/>
              <a:gd name="connsiteX21" fmla="*/ 2326647 w 3195530"/>
              <a:gd name="connsiteY21" fmla="*/ 1715111 h 10612860"/>
              <a:gd name="connsiteX22" fmla="*/ 2509435 w 3195530"/>
              <a:gd name="connsiteY22" fmla="*/ 1794736 h 10612860"/>
              <a:gd name="connsiteX23" fmla="*/ 2606453 w 3195530"/>
              <a:gd name="connsiteY23" fmla="*/ 2095611 h 10612860"/>
              <a:gd name="connsiteX24" fmla="*/ 2672829 w 3195530"/>
              <a:gd name="connsiteY24" fmla="*/ 2178119 h 10612860"/>
              <a:gd name="connsiteX25" fmla="*/ 2670233 w 3195530"/>
              <a:gd name="connsiteY25" fmla="*/ 2302646 h 10612860"/>
              <a:gd name="connsiteX26" fmla="*/ 2712685 w 3195530"/>
              <a:gd name="connsiteY26" fmla="*/ 2352064 h 10612860"/>
              <a:gd name="connsiteX27" fmla="*/ 2702149 w 3195530"/>
              <a:gd name="connsiteY27" fmla="*/ 2404747 h 10612860"/>
              <a:gd name="connsiteX28" fmla="*/ 2763128 w 3195530"/>
              <a:gd name="connsiteY28" fmla="*/ 2436539 h 10612860"/>
              <a:gd name="connsiteX29" fmla="*/ 2757987 w 3195530"/>
              <a:gd name="connsiteY29" fmla="*/ 2539216 h 10612860"/>
              <a:gd name="connsiteX30" fmla="*/ 3024915 w 3195530"/>
              <a:gd name="connsiteY30" fmla="*/ 2938542 h 10612860"/>
              <a:gd name="connsiteX31" fmla="*/ 3138120 w 3195530"/>
              <a:gd name="connsiteY31" fmla="*/ 3005297 h 10612860"/>
              <a:gd name="connsiteX32" fmla="*/ 3194723 w 3195530"/>
              <a:gd name="connsiteY32" fmla="*/ 3333739 h 10612860"/>
              <a:gd name="connsiteX33" fmla="*/ 2857806 w 3195530"/>
              <a:gd name="connsiteY33" fmla="*/ 3656225 h 10612860"/>
              <a:gd name="connsiteX34" fmla="*/ 2542420 w 3195530"/>
              <a:gd name="connsiteY34" fmla="*/ 3660305 h 10612860"/>
              <a:gd name="connsiteX35" fmla="*/ 2461079 w 3195530"/>
              <a:gd name="connsiteY35" fmla="*/ 3610217 h 10612860"/>
              <a:gd name="connsiteX36" fmla="*/ 2503020 w 3195530"/>
              <a:gd name="connsiteY36" fmla="*/ 3730889 h 10612860"/>
              <a:gd name="connsiteX37" fmla="*/ 2445357 w 3195530"/>
              <a:gd name="connsiteY37" fmla="*/ 3730903 h 10612860"/>
              <a:gd name="connsiteX38" fmla="*/ 2445357 w 3195530"/>
              <a:gd name="connsiteY38" fmla="*/ 3964866 h 10612860"/>
              <a:gd name="connsiteX39" fmla="*/ 2469021 w 3195530"/>
              <a:gd name="connsiteY39" fmla="*/ 4013875 h 10612860"/>
              <a:gd name="connsiteX40" fmla="*/ 2974950 w 3195530"/>
              <a:gd name="connsiteY40" fmla="*/ 5593332 h 10612860"/>
              <a:gd name="connsiteX41" fmla="*/ 2708419 w 3195530"/>
              <a:gd name="connsiteY41" fmla="*/ 5730659 h 10612860"/>
              <a:gd name="connsiteX42" fmla="*/ 2736752 w 3195530"/>
              <a:gd name="connsiteY42" fmla="*/ 6385004 h 10612860"/>
              <a:gd name="connsiteX43" fmla="*/ 2718427 w 3195530"/>
              <a:gd name="connsiteY43" fmla="*/ 7009774 h 10612860"/>
              <a:gd name="connsiteX44" fmla="*/ 2690545 w 3195530"/>
              <a:gd name="connsiteY44" fmla="*/ 7429203 h 10612860"/>
              <a:gd name="connsiteX45" fmla="*/ 2595054 w 3195530"/>
              <a:gd name="connsiteY45" fmla="*/ 7760350 h 10612860"/>
              <a:gd name="connsiteX46" fmla="*/ 2500175 w 3195530"/>
              <a:gd name="connsiteY46" fmla="*/ 7873515 h 10612860"/>
              <a:gd name="connsiteX47" fmla="*/ 2483431 w 3195530"/>
              <a:gd name="connsiteY47" fmla="*/ 8113645 h 10612860"/>
              <a:gd name="connsiteX48" fmla="*/ 2412136 w 3195530"/>
              <a:gd name="connsiteY48" fmla="*/ 8776730 h 10612860"/>
              <a:gd name="connsiteX49" fmla="*/ 2380366 w 3195530"/>
              <a:gd name="connsiteY49" fmla="*/ 9173347 h 10612860"/>
              <a:gd name="connsiteX50" fmla="*/ 2396889 w 3195530"/>
              <a:gd name="connsiteY50" fmla="*/ 9467957 h 10612860"/>
              <a:gd name="connsiteX51" fmla="*/ 2454833 w 3195530"/>
              <a:gd name="connsiteY51" fmla="*/ 9613145 h 10612860"/>
              <a:gd name="connsiteX52" fmla="*/ 2424209 w 3195530"/>
              <a:gd name="connsiteY52" fmla="*/ 9804339 h 10612860"/>
              <a:gd name="connsiteX53" fmla="*/ 3134866 w 3195530"/>
              <a:gd name="connsiteY53" fmla="*/ 10341562 h 10612860"/>
              <a:gd name="connsiteX54" fmla="*/ 3160024 w 3195530"/>
              <a:gd name="connsiteY54" fmla="*/ 10564964 h 10612860"/>
              <a:gd name="connsiteX55" fmla="*/ 2531417 w 3195530"/>
              <a:gd name="connsiteY55" fmla="*/ 10550290 h 10612860"/>
              <a:gd name="connsiteX56" fmla="*/ 1876236 w 3195530"/>
              <a:gd name="connsiteY56" fmla="*/ 10303490 h 10612860"/>
              <a:gd name="connsiteX57" fmla="*/ 1861870 w 3195530"/>
              <a:gd name="connsiteY57" fmla="*/ 10020777 h 10612860"/>
              <a:gd name="connsiteX58" fmla="*/ 1835213 w 3195530"/>
              <a:gd name="connsiteY58" fmla="*/ 9894183 h 10612860"/>
              <a:gd name="connsiteX59" fmla="*/ 1882681 w 3195530"/>
              <a:gd name="connsiteY59" fmla="*/ 9589781 h 10612860"/>
              <a:gd name="connsiteX60" fmla="*/ 1802386 w 3195530"/>
              <a:gd name="connsiteY60" fmla="*/ 9334796 h 10612860"/>
              <a:gd name="connsiteX61" fmla="*/ 1800887 w 3195530"/>
              <a:gd name="connsiteY61" fmla="*/ 8152789 h 10612860"/>
              <a:gd name="connsiteX62" fmla="*/ 1935942 w 3195530"/>
              <a:gd name="connsiteY62" fmla="*/ 7506024 h 10612860"/>
              <a:gd name="connsiteX63" fmla="*/ 1876110 w 3195530"/>
              <a:gd name="connsiteY63" fmla="*/ 7319701 h 10612860"/>
              <a:gd name="connsiteX64" fmla="*/ 1916465 w 3195530"/>
              <a:gd name="connsiteY64" fmla="*/ 7164091 h 10612860"/>
              <a:gd name="connsiteX65" fmla="*/ 1910193 w 3195530"/>
              <a:gd name="connsiteY65" fmla="*/ 6839348 h 10612860"/>
              <a:gd name="connsiteX66" fmla="*/ 1707813 w 3195530"/>
              <a:gd name="connsiteY66" fmla="*/ 6238651 h 10612860"/>
              <a:gd name="connsiteX67" fmla="*/ 1377613 w 3195530"/>
              <a:gd name="connsiteY67" fmla="*/ 7441295 h 10612860"/>
              <a:gd name="connsiteX68" fmla="*/ 1374660 w 3195530"/>
              <a:gd name="connsiteY68" fmla="*/ 7650818 h 10612860"/>
              <a:gd name="connsiteX69" fmla="*/ 1267540 w 3195530"/>
              <a:gd name="connsiteY69" fmla="*/ 7793055 h 10612860"/>
              <a:gd name="connsiteX70" fmla="*/ 1278558 w 3195530"/>
              <a:gd name="connsiteY70" fmla="*/ 7897618 h 10612860"/>
              <a:gd name="connsiteX71" fmla="*/ 1205942 w 3195530"/>
              <a:gd name="connsiteY71" fmla="*/ 8057305 h 10612860"/>
              <a:gd name="connsiteX72" fmla="*/ 1033520 w 3195530"/>
              <a:gd name="connsiteY72" fmla="*/ 9173347 h 10612860"/>
              <a:gd name="connsiteX73" fmla="*/ 1054274 w 3195530"/>
              <a:gd name="connsiteY73" fmla="*/ 9656724 h 10612860"/>
              <a:gd name="connsiteX74" fmla="*/ 990267 w 3195530"/>
              <a:gd name="connsiteY74" fmla="*/ 10063276 h 10612860"/>
              <a:gd name="connsiteX75" fmla="*/ 1368683 w 3195530"/>
              <a:gd name="connsiteY75" fmla="*/ 10442252 h 10612860"/>
              <a:gd name="connsiteX76" fmla="*/ 918876 w 3195530"/>
              <a:gd name="connsiteY76" fmla="*/ 10600044 h 10612860"/>
              <a:gd name="connsiteX77" fmla="*/ 474779 w 3195530"/>
              <a:gd name="connsiteY77" fmla="*/ 10287718 h 10612860"/>
              <a:gd name="connsiteX78" fmla="*/ 566182 w 3195530"/>
              <a:gd name="connsiteY78" fmla="*/ 10019896 h 10612860"/>
              <a:gd name="connsiteX79" fmla="*/ 460825 w 3195530"/>
              <a:gd name="connsiteY79" fmla="*/ 9692724 h 10612860"/>
              <a:gd name="connsiteX80" fmla="*/ 511587 w 3195530"/>
              <a:gd name="connsiteY80" fmla="*/ 9032388 h 10612860"/>
              <a:gd name="connsiteX81" fmla="*/ 622935 w 3195530"/>
              <a:gd name="connsiteY81" fmla="*/ 7525502 h 10612860"/>
              <a:gd name="connsiteX82" fmla="*/ 669466 w 3195530"/>
              <a:gd name="connsiteY82" fmla="*/ 7311969 h 10612860"/>
              <a:gd name="connsiteX83" fmla="*/ 689870 w 3195530"/>
              <a:gd name="connsiteY83" fmla="*/ 7037851 h 10612860"/>
              <a:gd name="connsiteX84" fmla="*/ 677180 w 3195530"/>
              <a:gd name="connsiteY84" fmla="*/ 6796735 h 10612860"/>
              <a:gd name="connsiteX85" fmla="*/ 587421 w 3195530"/>
              <a:gd name="connsiteY85" fmla="*/ 6210025 h 10612860"/>
              <a:gd name="connsiteX86" fmla="*/ 503127 w 3195530"/>
              <a:gd name="connsiteY86" fmla="*/ 5850688 h 10612860"/>
              <a:gd name="connsiteX87" fmla="*/ 304621 w 3195530"/>
              <a:gd name="connsiteY87" fmla="*/ 5601332 h 10612860"/>
              <a:gd name="connsiteX88" fmla="*/ 461987 w 3195530"/>
              <a:gd name="connsiteY88" fmla="*/ 4201579 h 10612860"/>
              <a:gd name="connsiteX89" fmla="*/ 480370 w 3195530"/>
              <a:gd name="connsiteY89" fmla="*/ 4073429 h 10612860"/>
              <a:gd name="connsiteX90" fmla="*/ 480370 w 3195530"/>
              <a:gd name="connsiteY90" fmla="*/ 4037882 h 10612860"/>
              <a:gd name="connsiteX91" fmla="*/ 430481 w 3195530"/>
              <a:gd name="connsiteY91" fmla="*/ 3966665 h 10612860"/>
              <a:gd name="connsiteX92" fmla="*/ 480370 w 3195530"/>
              <a:gd name="connsiteY92" fmla="*/ 3731366 h 10612860"/>
              <a:gd name="connsiteX93" fmla="*/ 357520 w 3195530"/>
              <a:gd name="connsiteY93" fmla="*/ 3489579 h 10612860"/>
              <a:gd name="connsiteX94" fmla="*/ 296032 w 3195530"/>
              <a:gd name="connsiteY94" fmla="*/ 3332537 h 10612860"/>
              <a:gd name="connsiteX95" fmla="*/ 312879 w 3195530"/>
              <a:gd name="connsiteY95" fmla="*/ 3170839 h 10612860"/>
              <a:gd name="connsiteX96" fmla="*/ 258721 w 3195530"/>
              <a:gd name="connsiteY96" fmla="*/ 3134915 h 10612860"/>
              <a:gd name="connsiteX97" fmla="*/ 207412 w 3195530"/>
              <a:gd name="connsiteY97" fmla="*/ 2897913 h 10612860"/>
              <a:gd name="connsiteX98" fmla="*/ 54452 w 3195530"/>
              <a:gd name="connsiteY98" fmla="*/ 2538400 h 10612860"/>
              <a:gd name="connsiteX99" fmla="*/ 9303 w 3195530"/>
              <a:gd name="connsiteY99" fmla="*/ 2186090 h 10612860"/>
              <a:gd name="connsiteX100" fmla="*/ 81583 w 3195530"/>
              <a:gd name="connsiteY100" fmla="*/ 1743638 h 10612860"/>
              <a:gd name="connsiteX101" fmla="*/ 649543 w 3195530"/>
              <a:gd name="connsiteY101" fmla="*/ 1494582 h 10612860"/>
              <a:gd name="connsiteX102" fmla="*/ 945925 w 3195530"/>
              <a:gd name="connsiteY102" fmla="*/ 1232699 h 10612860"/>
              <a:gd name="connsiteX103" fmla="*/ 952102 w 3195530"/>
              <a:gd name="connsiteY103" fmla="*/ 1238129 h 10612860"/>
              <a:gd name="connsiteX104" fmla="*/ 1453685 w 3195530"/>
              <a:gd name="connsiteY104" fmla="*/ 1885887 h 10612860"/>
              <a:gd name="connsiteX105" fmla="*/ 1302916 w 3195530"/>
              <a:gd name="connsiteY105" fmla="*/ 1712325 h 10612860"/>
              <a:gd name="connsiteX106" fmla="*/ 1505401 w 3195530"/>
              <a:gd name="connsiteY106" fmla="*/ 1530023 h 10612860"/>
              <a:gd name="connsiteX107" fmla="*/ 1518343 w 3195530"/>
              <a:gd name="connsiteY107" fmla="*/ 1530185 h 10612860"/>
              <a:gd name="connsiteX108" fmla="*/ 1411743 w 3195530"/>
              <a:gd name="connsiteY108" fmla="*/ 1476618 h 10612860"/>
              <a:gd name="connsiteX109" fmla="*/ 1132853 w 3195530"/>
              <a:gd name="connsiteY109" fmla="*/ 1356460 h 10612860"/>
              <a:gd name="connsiteX110" fmla="*/ 987224 w 3195530"/>
              <a:gd name="connsiteY110" fmla="*/ 1196250 h 10612860"/>
              <a:gd name="connsiteX111" fmla="*/ 888169 w 3195530"/>
              <a:gd name="connsiteY111" fmla="*/ 929232 h 10612860"/>
              <a:gd name="connsiteX112" fmla="*/ 827953 w 3195530"/>
              <a:gd name="connsiteY112" fmla="*/ 971350 h 10612860"/>
              <a:gd name="connsiteX113" fmla="*/ 713322 w 3195530"/>
              <a:gd name="connsiteY113" fmla="*/ 695928 h 10612860"/>
              <a:gd name="connsiteX114" fmla="*/ 783974 w 3195530"/>
              <a:gd name="connsiteY114" fmla="*/ 630038 h 10612860"/>
              <a:gd name="connsiteX115" fmla="*/ 1290800 w 3195530"/>
              <a:gd name="connsiteY115" fmla="*/ 0 h 10612860"/>
              <a:gd name="connsiteX0" fmla="*/ 1763037 w 3195530"/>
              <a:gd name="connsiteY0" fmla="*/ 2903008 h 10612860"/>
              <a:gd name="connsiteX1" fmla="*/ 1850995 w 3195530"/>
              <a:gd name="connsiteY1" fmla="*/ 3156579 h 10612860"/>
              <a:gd name="connsiteX2" fmla="*/ 1868097 w 3195530"/>
              <a:gd name="connsiteY2" fmla="*/ 2960638 h 10612860"/>
              <a:gd name="connsiteX3" fmla="*/ 1763037 w 3195530"/>
              <a:gd name="connsiteY3" fmla="*/ 2903008 h 10612860"/>
              <a:gd name="connsiteX4" fmla="*/ 1290800 w 3195530"/>
              <a:gd name="connsiteY4" fmla="*/ 0 h 10612860"/>
              <a:gd name="connsiteX5" fmla="*/ 1852755 w 3195530"/>
              <a:gd name="connsiteY5" fmla="*/ 556368 h 10612860"/>
              <a:gd name="connsiteX6" fmla="*/ 1880139 w 3195530"/>
              <a:gd name="connsiteY6" fmla="*/ 826219 h 10612860"/>
              <a:gd name="connsiteX7" fmla="*/ 1800885 w 3195530"/>
              <a:gd name="connsiteY7" fmla="*/ 889179 h 10612860"/>
              <a:gd name="connsiteX8" fmla="*/ 1665029 w 3195530"/>
              <a:gd name="connsiteY8" fmla="*/ 1234718 h 10612860"/>
              <a:gd name="connsiteX9" fmla="*/ 1649096 w 3195530"/>
              <a:gd name="connsiteY9" fmla="*/ 1339123 h 10612860"/>
              <a:gd name="connsiteX10" fmla="*/ 1534696 w 3195530"/>
              <a:gd name="connsiteY10" fmla="*/ 1530388 h 10612860"/>
              <a:gd name="connsiteX11" fmla="*/ 1721540 w 3195530"/>
              <a:gd name="connsiteY11" fmla="*/ 1740863 h 10612860"/>
              <a:gd name="connsiteX12" fmla="*/ 1724957 w 3195530"/>
              <a:gd name="connsiteY12" fmla="*/ 1755132 h 10612860"/>
              <a:gd name="connsiteX13" fmla="*/ 1652304 w 3195530"/>
              <a:gd name="connsiteY13" fmla="*/ 1750313 h 10612860"/>
              <a:gd name="connsiteX14" fmla="*/ 1751358 w 3195530"/>
              <a:gd name="connsiteY14" fmla="*/ 1930550 h 10612860"/>
              <a:gd name="connsiteX15" fmla="*/ 1724957 w 3195530"/>
              <a:gd name="connsiteY15" fmla="*/ 1755132 h 10612860"/>
              <a:gd name="connsiteX16" fmla="*/ 1736291 w 3195530"/>
              <a:gd name="connsiteY16" fmla="*/ 1755884 h 10612860"/>
              <a:gd name="connsiteX17" fmla="*/ 1721540 w 3195530"/>
              <a:gd name="connsiteY17" fmla="*/ 1740863 h 10612860"/>
              <a:gd name="connsiteX18" fmla="*/ 1667880 w 3195530"/>
              <a:gd name="connsiteY18" fmla="*/ 1609649 h 10612860"/>
              <a:gd name="connsiteX19" fmla="*/ 1658106 w 3195530"/>
              <a:gd name="connsiteY19" fmla="*/ 1372022 h 10612860"/>
              <a:gd name="connsiteX20" fmla="*/ 1734509 w 3195530"/>
              <a:gd name="connsiteY20" fmla="*/ 1541309 h 10612860"/>
              <a:gd name="connsiteX21" fmla="*/ 2326647 w 3195530"/>
              <a:gd name="connsiteY21" fmla="*/ 1715111 h 10612860"/>
              <a:gd name="connsiteX22" fmla="*/ 2509435 w 3195530"/>
              <a:gd name="connsiteY22" fmla="*/ 1794736 h 10612860"/>
              <a:gd name="connsiteX23" fmla="*/ 2606453 w 3195530"/>
              <a:gd name="connsiteY23" fmla="*/ 2095611 h 10612860"/>
              <a:gd name="connsiteX24" fmla="*/ 2672829 w 3195530"/>
              <a:gd name="connsiteY24" fmla="*/ 2178119 h 10612860"/>
              <a:gd name="connsiteX25" fmla="*/ 2670233 w 3195530"/>
              <a:gd name="connsiteY25" fmla="*/ 2302646 h 10612860"/>
              <a:gd name="connsiteX26" fmla="*/ 2712685 w 3195530"/>
              <a:gd name="connsiteY26" fmla="*/ 2352064 h 10612860"/>
              <a:gd name="connsiteX27" fmla="*/ 2702149 w 3195530"/>
              <a:gd name="connsiteY27" fmla="*/ 2404747 h 10612860"/>
              <a:gd name="connsiteX28" fmla="*/ 2763128 w 3195530"/>
              <a:gd name="connsiteY28" fmla="*/ 2436539 h 10612860"/>
              <a:gd name="connsiteX29" fmla="*/ 2757987 w 3195530"/>
              <a:gd name="connsiteY29" fmla="*/ 2539216 h 10612860"/>
              <a:gd name="connsiteX30" fmla="*/ 3024915 w 3195530"/>
              <a:gd name="connsiteY30" fmla="*/ 2938542 h 10612860"/>
              <a:gd name="connsiteX31" fmla="*/ 3138120 w 3195530"/>
              <a:gd name="connsiteY31" fmla="*/ 3005297 h 10612860"/>
              <a:gd name="connsiteX32" fmla="*/ 3194723 w 3195530"/>
              <a:gd name="connsiteY32" fmla="*/ 3333739 h 10612860"/>
              <a:gd name="connsiteX33" fmla="*/ 2857806 w 3195530"/>
              <a:gd name="connsiteY33" fmla="*/ 3656225 h 10612860"/>
              <a:gd name="connsiteX34" fmla="*/ 2542420 w 3195530"/>
              <a:gd name="connsiteY34" fmla="*/ 3660305 h 10612860"/>
              <a:gd name="connsiteX35" fmla="*/ 2461079 w 3195530"/>
              <a:gd name="connsiteY35" fmla="*/ 3610217 h 10612860"/>
              <a:gd name="connsiteX36" fmla="*/ 2503020 w 3195530"/>
              <a:gd name="connsiteY36" fmla="*/ 3730889 h 10612860"/>
              <a:gd name="connsiteX37" fmla="*/ 2445357 w 3195530"/>
              <a:gd name="connsiteY37" fmla="*/ 3730903 h 10612860"/>
              <a:gd name="connsiteX38" fmla="*/ 2469021 w 3195530"/>
              <a:gd name="connsiteY38" fmla="*/ 4013875 h 10612860"/>
              <a:gd name="connsiteX39" fmla="*/ 2974950 w 3195530"/>
              <a:gd name="connsiteY39" fmla="*/ 5593332 h 10612860"/>
              <a:gd name="connsiteX40" fmla="*/ 2708419 w 3195530"/>
              <a:gd name="connsiteY40" fmla="*/ 5730659 h 10612860"/>
              <a:gd name="connsiteX41" fmla="*/ 2736752 w 3195530"/>
              <a:gd name="connsiteY41" fmla="*/ 6385004 h 10612860"/>
              <a:gd name="connsiteX42" fmla="*/ 2718427 w 3195530"/>
              <a:gd name="connsiteY42" fmla="*/ 7009774 h 10612860"/>
              <a:gd name="connsiteX43" fmla="*/ 2690545 w 3195530"/>
              <a:gd name="connsiteY43" fmla="*/ 7429203 h 10612860"/>
              <a:gd name="connsiteX44" fmla="*/ 2595054 w 3195530"/>
              <a:gd name="connsiteY44" fmla="*/ 7760350 h 10612860"/>
              <a:gd name="connsiteX45" fmla="*/ 2500175 w 3195530"/>
              <a:gd name="connsiteY45" fmla="*/ 7873515 h 10612860"/>
              <a:gd name="connsiteX46" fmla="*/ 2483431 w 3195530"/>
              <a:gd name="connsiteY46" fmla="*/ 8113645 h 10612860"/>
              <a:gd name="connsiteX47" fmla="*/ 2412136 w 3195530"/>
              <a:gd name="connsiteY47" fmla="*/ 8776730 h 10612860"/>
              <a:gd name="connsiteX48" fmla="*/ 2380366 w 3195530"/>
              <a:gd name="connsiteY48" fmla="*/ 9173347 h 10612860"/>
              <a:gd name="connsiteX49" fmla="*/ 2396889 w 3195530"/>
              <a:gd name="connsiteY49" fmla="*/ 9467957 h 10612860"/>
              <a:gd name="connsiteX50" fmla="*/ 2454833 w 3195530"/>
              <a:gd name="connsiteY50" fmla="*/ 9613145 h 10612860"/>
              <a:gd name="connsiteX51" fmla="*/ 2424209 w 3195530"/>
              <a:gd name="connsiteY51" fmla="*/ 9804339 h 10612860"/>
              <a:gd name="connsiteX52" fmla="*/ 3134866 w 3195530"/>
              <a:gd name="connsiteY52" fmla="*/ 10341562 h 10612860"/>
              <a:gd name="connsiteX53" fmla="*/ 3160024 w 3195530"/>
              <a:gd name="connsiteY53" fmla="*/ 10564964 h 10612860"/>
              <a:gd name="connsiteX54" fmla="*/ 2531417 w 3195530"/>
              <a:gd name="connsiteY54" fmla="*/ 10550290 h 10612860"/>
              <a:gd name="connsiteX55" fmla="*/ 1876236 w 3195530"/>
              <a:gd name="connsiteY55" fmla="*/ 10303490 h 10612860"/>
              <a:gd name="connsiteX56" fmla="*/ 1861870 w 3195530"/>
              <a:gd name="connsiteY56" fmla="*/ 10020777 h 10612860"/>
              <a:gd name="connsiteX57" fmla="*/ 1835213 w 3195530"/>
              <a:gd name="connsiteY57" fmla="*/ 9894183 h 10612860"/>
              <a:gd name="connsiteX58" fmla="*/ 1882681 w 3195530"/>
              <a:gd name="connsiteY58" fmla="*/ 9589781 h 10612860"/>
              <a:gd name="connsiteX59" fmla="*/ 1802386 w 3195530"/>
              <a:gd name="connsiteY59" fmla="*/ 9334796 h 10612860"/>
              <a:gd name="connsiteX60" fmla="*/ 1800887 w 3195530"/>
              <a:gd name="connsiteY60" fmla="*/ 8152789 h 10612860"/>
              <a:gd name="connsiteX61" fmla="*/ 1935942 w 3195530"/>
              <a:gd name="connsiteY61" fmla="*/ 7506024 h 10612860"/>
              <a:gd name="connsiteX62" fmla="*/ 1876110 w 3195530"/>
              <a:gd name="connsiteY62" fmla="*/ 7319701 h 10612860"/>
              <a:gd name="connsiteX63" fmla="*/ 1916465 w 3195530"/>
              <a:gd name="connsiteY63" fmla="*/ 7164091 h 10612860"/>
              <a:gd name="connsiteX64" fmla="*/ 1910193 w 3195530"/>
              <a:gd name="connsiteY64" fmla="*/ 6839348 h 10612860"/>
              <a:gd name="connsiteX65" fmla="*/ 1707813 w 3195530"/>
              <a:gd name="connsiteY65" fmla="*/ 6238651 h 10612860"/>
              <a:gd name="connsiteX66" fmla="*/ 1377613 w 3195530"/>
              <a:gd name="connsiteY66" fmla="*/ 7441295 h 10612860"/>
              <a:gd name="connsiteX67" fmla="*/ 1374660 w 3195530"/>
              <a:gd name="connsiteY67" fmla="*/ 7650818 h 10612860"/>
              <a:gd name="connsiteX68" fmla="*/ 1267540 w 3195530"/>
              <a:gd name="connsiteY68" fmla="*/ 7793055 h 10612860"/>
              <a:gd name="connsiteX69" fmla="*/ 1278558 w 3195530"/>
              <a:gd name="connsiteY69" fmla="*/ 7897618 h 10612860"/>
              <a:gd name="connsiteX70" fmla="*/ 1205942 w 3195530"/>
              <a:gd name="connsiteY70" fmla="*/ 8057305 h 10612860"/>
              <a:gd name="connsiteX71" fmla="*/ 1033520 w 3195530"/>
              <a:gd name="connsiteY71" fmla="*/ 9173347 h 10612860"/>
              <a:gd name="connsiteX72" fmla="*/ 1054274 w 3195530"/>
              <a:gd name="connsiteY72" fmla="*/ 9656724 h 10612860"/>
              <a:gd name="connsiteX73" fmla="*/ 990267 w 3195530"/>
              <a:gd name="connsiteY73" fmla="*/ 10063276 h 10612860"/>
              <a:gd name="connsiteX74" fmla="*/ 1368683 w 3195530"/>
              <a:gd name="connsiteY74" fmla="*/ 10442252 h 10612860"/>
              <a:gd name="connsiteX75" fmla="*/ 918876 w 3195530"/>
              <a:gd name="connsiteY75" fmla="*/ 10600044 h 10612860"/>
              <a:gd name="connsiteX76" fmla="*/ 474779 w 3195530"/>
              <a:gd name="connsiteY76" fmla="*/ 10287718 h 10612860"/>
              <a:gd name="connsiteX77" fmla="*/ 566182 w 3195530"/>
              <a:gd name="connsiteY77" fmla="*/ 10019896 h 10612860"/>
              <a:gd name="connsiteX78" fmla="*/ 460825 w 3195530"/>
              <a:gd name="connsiteY78" fmla="*/ 9692724 h 10612860"/>
              <a:gd name="connsiteX79" fmla="*/ 511587 w 3195530"/>
              <a:gd name="connsiteY79" fmla="*/ 9032388 h 10612860"/>
              <a:gd name="connsiteX80" fmla="*/ 622935 w 3195530"/>
              <a:gd name="connsiteY80" fmla="*/ 7525502 h 10612860"/>
              <a:gd name="connsiteX81" fmla="*/ 669466 w 3195530"/>
              <a:gd name="connsiteY81" fmla="*/ 7311969 h 10612860"/>
              <a:gd name="connsiteX82" fmla="*/ 689870 w 3195530"/>
              <a:gd name="connsiteY82" fmla="*/ 7037851 h 10612860"/>
              <a:gd name="connsiteX83" fmla="*/ 677180 w 3195530"/>
              <a:gd name="connsiteY83" fmla="*/ 6796735 h 10612860"/>
              <a:gd name="connsiteX84" fmla="*/ 587421 w 3195530"/>
              <a:gd name="connsiteY84" fmla="*/ 6210025 h 10612860"/>
              <a:gd name="connsiteX85" fmla="*/ 503127 w 3195530"/>
              <a:gd name="connsiteY85" fmla="*/ 5850688 h 10612860"/>
              <a:gd name="connsiteX86" fmla="*/ 304621 w 3195530"/>
              <a:gd name="connsiteY86" fmla="*/ 5601332 h 10612860"/>
              <a:gd name="connsiteX87" fmla="*/ 461987 w 3195530"/>
              <a:gd name="connsiteY87" fmla="*/ 4201579 h 10612860"/>
              <a:gd name="connsiteX88" fmla="*/ 480370 w 3195530"/>
              <a:gd name="connsiteY88" fmla="*/ 4073429 h 10612860"/>
              <a:gd name="connsiteX89" fmla="*/ 480370 w 3195530"/>
              <a:gd name="connsiteY89" fmla="*/ 4037882 h 10612860"/>
              <a:gd name="connsiteX90" fmla="*/ 430481 w 3195530"/>
              <a:gd name="connsiteY90" fmla="*/ 3966665 h 10612860"/>
              <a:gd name="connsiteX91" fmla="*/ 480370 w 3195530"/>
              <a:gd name="connsiteY91" fmla="*/ 3731366 h 10612860"/>
              <a:gd name="connsiteX92" fmla="*/ 357520 w 3195530"/>
              <a:gd name="connsiteY92" fmla="*/ 3489579 h 10612860"/>
              <a:gd name="connsiteX93" fmla="*/ 296032 w 3195530"/>
              <a:gd name="connsiteY93" fmla="*/ 3332537 h 10612860"/>
              <a:gd name="connsiteX94" fmla="*/ 312879 w 3195530"/>
              <a:gd name="connsiteY94" fmla="*/ 3170839 h 10612860"/>
              <a:gd name="connsiteX95" fmla="*/ 258721 w 3195530"/>
              <a:gd name="connsiteY95" fmla="*/ 3134915 h 10612860"/>
              <a:gd name="connsiteX96" fmla="*/ 207412 w 3195530"/>
              <a:gd name="connsiteY96" fmla="*/ 2897913 h 10612860"/>
              <a:gd name="connsiteX97" fmla="*/ 54452 w 3195530"/>
              <a:gd name="connsiteY97" fmla="*/ 2538400 h 10612860"/>
              <a:gd name="connsiteX98" fmla="*/ 9303 w 3195530"/>
              <a:gd name="connsiteY98" fmla="*/ 2186090 h 10612860"/>
              <a:gd name="connsiteX99" fmla="*/ 81583 w 3195530"/>
              <a:gd name="connsiteY99" fmla="*/ 1743638 h 10612860"/>
              <a:gd name="connsiteX100" fmla="*/ 649543 w 3195530"/>
              <a:gd name="connsiteY100" fmla="*/ 1494582 h 10612860"/>
              <a:gd name="connsiteX101" fmla="*/ 945925 w 3195530"/>
              <a:gd name="connsiteY101" fmla="*/ 1232699 h 10612860"/>
              <a:gd name="connsiteX102" fmla="*/ 952102 w 3195530"/>
              <a:gd name="connsiteY102" fmla="*/ 1238129 h 10612860"/>
              <a:gd name="connsiteX103" fmla="*/ 1453685 w 3195530"/>
              <a:gd name="connsiteY103" fmla="*/ 1885887 h 10612860"/>
              <a:gd name="connsiteX104" fmla="*/ 1302916 w 3195530"/>
              <a:gd name="connsiteY104" fmla="*/ 1712325 h 10612860"/>
              <a:gd name="connsiteX105" fmla="*/ 1505401 w 3195530"/>
              <a:gd name="connsiteY105" fmla="*/ 1530023 h 10612860"/>
              <a:gd name="connsiteX106" fmla="*/ 1518343 w 3195530"/>
              <a:gd name="connsiteY106" fmla="*/ 1530185 h 10612860"/>
              <a:gd name="connsiteX107" fmla="*/ 1411743 w 3195530"/>
              <a:gd name="connsiteY107" fmla="*/ 1476618 h 10612860"/>
              <a:gd name="connsiteX108" fmla="*/ 1132853 w 3195530"/>
              <a:gd name="connsiteY108" fmla="*/ 1356460 h 10612860"/>
              <a:gd name="connsiteX109" fmla="*/ 987224 w 3195530"/>
              <a:gd name="connsiteY109" fmla="*/ 1196250 h 10612860"/>
              <a:gd name="connsiteX110" fmla="*/ 888169 w 3195530"/>
              <a:gd name="connsiteY110" fmla="*/ 929232 h 10612860"/>
              <a:gd name="connsiteX111" fmla="*/ 827953 w 3195530"/>
              <a:gd name="connsiteY111" fmla="*/ 971350 h 10612860"/>
              <a:gd name="connsiteX112" fmla="*/ 713322 w 3195530"/>
              <a:gd name="connsiteY112" fmla="*/ 695928 h 10612860"/>
              <a:gd name="connsiteX113" fmla="*/ 783974 w 3195530"/>
              <a:gd name="connsiteY113" fmla="*/ 630038 h 10612860"/>
              <a:gd name="connsiteX114" fmla="*/ 1290800 w 3195530"/>
              <a:gd name="connsiteY114" fmla="*/ 0 h 10612860"/>
              <a:gd name="connsiteX0" fmla="*/ 1763037 w 3195530"/>
              <a:gd name="connsiteY0" fmla="*/ 2903008 h 10612860"/>
              <a:gd name="connsiteX1" fmla="*/ 1850995 w 3195530"/>
              <a:gd name="connsiteY1" fmla="*/ 3156579 h 10612860"/>
              <a:gd name="connsiteX2" fmla="*/ 1868097 w 3195530"/>
              <a:gd name="connsiteY2" fmla="*/ 2960638 h 10612860"/>
              <a:gd name="connsiteX3" fmla="*/ 1763037 w 3195530"/>
              <a:gd name="connsiteY3" fmla="*/ 2903008 h 10612860"/>
              <a:gd name="connsiteX4" fmla="*/ 1290800 w 3195530"/>
              <a:gd name="connsiteY4" fmla="*/ 0 h 10612860"/>
              <a:gd name="connsiteX5" fmla="*/ 1852755 w 3195530"/>
              <a:gd name="connsiteY5" fmla="*/ 556368 h 10612860"/>
              <a:gd name="connsiteX6" fmla="*/ 1880139 w 3195530"/>
              <a:gd name="connsiteY6" fmla="*/ 826219 h 10612860"/>
              <a:gd name="connsiteX7" fmla="*/ 1800885 w 3195530"/>
              <a:gd name="connsiteY7" fmla="*/ 889179 h 10612860"/>
              <a:gd name="connsiteX8" fmla="*/ 1665029 w 3195530"/>
              <a:gd name="connsiteY8" fmla="*/ 1234718 h 10612860"/>
              <a:gd name="connsiteX9" fmla="*/ 1649096 w 3195530"/>
              <a:gd name="connsiteY9" fmla="*/ 1339123 h 10612860"/>
              <a:gd name="connsiteX10" fmla="*/ 1534696 w 3195530"/>
              <a:gd name="connsiteY10" fmla="*/ 1530388 h 10612860"/>
              <a:gd name="connsiteX11" fmla="*/ 1721540 w 3195530"/>
              <a:gd name="connsiteY11" fmla="*/ 1740863 h 10612860"/>
              <a:gd name="connsiteX12" fmla="*/ 1724957 w 3195530"/>
              <a:gd name="connsiteY12" fmla="*/ 1755132 h 10612860"/>
              <a:gd name="connsiteX13" fmla="*/ 1652304 w 3195530"/>
              <a:gd name="connsiteY13" fmla="*/ 1750313 h 10612860"/>
              <a:gd name="connsiteX14" fmla="*/ 1751358 w 3195530"/>
              <a:gd name="connsiteY14" fmla="*/ 1930550 h 10612860"/>
              <a:gd name="connsiteX15" fmla="*/ 1724957 w 3195530"/>
              <a:gd name="connsiteY15" fmla="*/ 1755132 h 10612860"/>
              <a:gd name="connsiteX16" fmla="*/ 1736291 w 3195530"/>
              <a:gd name="connsiteY16" fmla="*/ 1755884 h 10612860"/>
              <a:gd name="connsiteX17" fmla="*/ 1721540 w 3195530"/>
              <a:gd name="connsiteY17" fmla="*/ 1740863 h 10612860"/>
              <a:gd name="connsiteX18" fmla="*/ 1667880 w 3195530"/>
              <a:gd name="connsiteY18" fmla="*/ 1609649 h 10612860"/>
              <a:gd name="connsiteX19" fmla="*/ 1658106 w 3195530"/>
              <a:gd name="connsiteY19" fmla="*/ 1372022 h 10612860"/>
              <a:gd name="connsiteX20" fmla="*/ 1734509 w 3195530"/>
              <a:gd name="connsiteY20" fmla="*/ 1541309 h 10612860"/>
              <a:gd name="connsiteX21" fmla="*/ 2326647 w 3195530"/>
              <a:gd name="connsiteY21" fmla="*/ 1715111 h 10612860"/>
              <a:gd name="connsiteX22" fmla="*/ 2509435 w 3195530"/>
              <a:gd name="connsiteY22" fmla="*/ 1794736 h 10612860"/>
              <a:gd name="connsiteX23" fmla="*/ 2606453 w 3195530"/>
              <a:gd name="connsiteY23" fmla="*/ 2095611 h 10612860"/>
              <a:gd name="connsiteX24" fmla="*/ 2672829 w 3195530"/>
              <a:gd name="connsiteY24" fmla="*/ 2178119 h 10612860"/>
              <a:gd name="connsiteX25" fmla="*/ 2670233 w 3195530"/>
              <a:gd name="connsiteY25" fmla="*/ 2302646 h 10612860"/>
              <a:gd name="connsiteX26" fmla="*/ 2712685 w 3195530"/>
              <a:gd name="connsiteY26" fmla="*/ 2352064 h 10612860"/>
              <a:gd name="connsiteX27" fmla="*/ 2702149 w 3195530"/>
              <a:gd name="connsiteY27" fmla="*/ 2404747 h 10612860"/>
              <a:gd name="connsiteX28" fmla="*/ 2763128 w 3195530"/>
              <a:gd name="connsiteY28" fmla="*/ 2436539 h 10612860"/>
              <a:gd name="connsiteX29" fmla="*/ 2757987 w 3195530"/>
              <a:gd name="connsiteY29" fmla="*/ 2539216 h 10612860"/>
              <a:gd name="connsiteX30" fmla="*/ 3024915 w 3195530"/>
              <a:gd name="connsiteY30" fmla="*/ 2938542 h 10612860"/>
              <a:gd name="connsiteX31" fmla="*/ 3138120 w 3195530"/>
              <a:gd name="connsiteY31" fmla="*/ 3005297 h 10612860"/>
              <a:gd name="connsiteX32" fmla="*/ 3194723 w 3195530"/>
              <a:gd name="connsiteY32" fmla="*/ 3333739 h 10612860"/>
              <a:gd name="connsiteX33" fmla="*/ 2857806 w 3195530"/>
              <a:gd name="connsiteY33" fmla="*/ 3656225 h 10612860"/>
              <a:gd name="connsiteX34" fmla="*/ 2542420 w 3195530"/>
              <a:gd name="connsiteY34" fmla="*/ 3660305 h 10612860"/>
              <a:gd name="connsiteX35" fmla="*/ 2461079 w 3195530"/>
              <a:gd name="connsiteY35" fmla="*/ 3610217 h 10612860"/>
              <a:gd name="connsiteX36" fmla="*/ 2445357 w 3195530"/>
              <a:gd name="connsiteY36" fmla="*/ 3730903 h 10612860"/>
              <a:gd name="connsiteX37" fmla="*/ 2469021 w 3195530"/>
              <a:gd name="connsiteY37" fmla="*/ 4013875 h 10612860"/>
              <a:gd name="connsiteX38" fmla="*/ 2974950 w 3195530"/>
              <a:gd name="connsiteY38" fmla="*/ 5593332 h 10612860"/>
              <a:gd name="connsiteX39" fmla="*/ 2708419 w 3195530"/>
              <a:gd name="connsiteY39" fmla="*/ 5730659 h 10612860"/>
              <a:gd name="connsiteX40" fmla="*/ 2736752 w 3195530"/>
              <a:gd name="connsiteY40" fmla="*/ 6385004 h 10612860"/>
              <a:gd name="connsiteX41" fmla="*/ 2718427 w 3195530"/>
              <a:gd name="connsiteY41" fmla="*/ 7009774 h 10612860"/>
              <a:gd name="connsiteX42" fmla="*/ 2690545 w 3195530"/>
              <a:gd name="connsiteY42" fmla="*/ 7429203 h 10612860"/>
              <a:gd name="connsiteX43" fmla="*/ 2595054 w 3195530"/>
              <a:gd name="connsiteY43" fmla="*/ 7760350 h 10612860"/>
              <a:gd name="connsiteX44" fmla="*/ 2500175 w 3195530"/>
              <a:gd name="connsiteY44" fmla="*/ 7873515 h 10612860"/>
              <a:gd name="connsiteX45" fmla="*/ 2483431 w 3195530"/>
              <a:gd name="connsiteY45" fmla="*/ 8113645 h 10612860"/>
              <a:gd name="connsiteX46" fmla="*/ 2412136 w 3195530"/>
              <a:gd name="connsiteY46" fmla="*/ 8776730 h 10612860"/>
              <a:gd name="connsiteX47" fmla="*/ 2380366 w 3195530"/>
              <a:gd name="connsiteY47" fmla="*/ 9173347 h 10612860"/>
              <a:gd name="connsiteX48" fmla="*/ 2396889 w 3195530"/>
              <a:gd name="connsiteY48" fmla="*/ 9467957 h 10612860"/>
              <a:gd name="connsiteX49" fmla="*/ 2454833 w 3195530"/>
              <a:gd name="connsiteY49" fmla="*/ 9613145 h 10612860"/>
              <a:gd name="connsiteX50" fmla="*/ 2424209 w 3195530"/>
              <a:gd name="connsiteY50" fmla="*/ 9804339 h 10612860"/>
              <a:gd name="connsiteX51" fmla="*/ 3134866 w 3195530"/>
              <a:gd name="connsiteY51" fmla="*/ 10341562 h 10612860"/>
              <a:gd name="connsiteX52" fmla="*/ 3160024 w 3195530"/>
              <a:gd name="connsiteY52" fmla="*/ 10564964 h 10612860"/>
              <a:gd name="connsiteX53" fmla="*/ 2531417 w 3195530"/>
              <a:gd name="connsiteY53" fmla="*/ 10550290 h 10612860"/>
              <a:gd name="connsiteX54" fmla="*/ 1876236 w 3195530"/>
              <a:gd name="connsiteY54" fmla="*/ 10303490 h 10612860"/>
              <a:gd name="connsiteX55" fmla="*/ 1861870 w 3195530"/>
              <a:gd name="connsiteY55" fmla="*/ 10020777 h 10612860"/>
              <a:gd name="connsiteX56" fmla="*/ 1835213 w 3195530"/>
              <a:gd name="connsiteY56" fmla="*/ 9894183 h 10612860"/>
              <a:gd name="connsiteX57" fmla="*/ 1882681 w 3195530"/>
              <a:gd name="connsiteY57" fmla="*/ 9589781 h 10612860"/>
              <a:gd name="connsiteX58" fmla="*/ 1802386 w 3195530"/>
              <a:gd name="connsiteY58" fmla="*/ 9334796 h 10612860"/>
              <a:gd name="connsiteX59" fmla="*/ 1800887 w 3195530"/>
              <a:gd name="connsiteY59" fmla="*/ 8152789 h 10612860"/>
              <a:gd name="connsiteX60" fmla="*/ 1935942 w 3195530"/>
              <a:gd name="connsiteY60" fmla="*/ 7506024 h 10612860"/>
              <a:gd name="connsiteX61" fmla="*/ 1876110 w 3195530"/>
              <a:gd name="connsiteY61" fmla="*/ 7319701 h 10612860"/>
              <a:gd name="connsiteX62" fmla="*/ 1916465 w 3195530"/>
              <a:gd name="connsiteY62" fmla="*/ 7164091 h 10612860"/>
              <a:gd name="connsiteX63" fmla="*/ 1910193 w 3195530"/>
              <a:gd name="connsiteY63" fmla="*/ 6839348 h 10612860"/>
              <a:gd name="connsiteX64" fmla="*/ 1707813 w 3195530"/>
              <a:gd name="connsiteY64" fmla="*/ 6238651 h 10612860"/>
              <a:gd name="connsiteX65" fmla="*/ 1377613 w 3195530"/>
              <a:gd name="connsiteY65" fmla="*/ 7441295 h 10612860"/>
              <a:gd name="connsiteX66" fmla="*/ 1374660 w 3195530"/>
              <a:gd name="connsiteY66" fmla="*/ 7650818 h 10612860"/>
              <a:gd name="connsiteX67" fmla="*/ 1267540 w 3195530"/>
              <a:gd name="connsiteY67" fmla="*/ 7793055 h 10612860"/>
              <a:gd name="connsiteX68" fmla="*/ 1278558 w 3195530"/>
              <a:gd name="connsiteY68" fmla="*/ 7897618 h 10612860"/>
              <a:gd name="connsiteX69" fmla="*/ 1205942 w 3195530"/>
              <a:gd name="connsiteY69" fmla="*/ 8057305 h 10612860"/>
              <a:gd name="connsiteX70" fmla="*/ 1033520 w 3195530"/>
              <a:gd name="connsiteY70" fmla="*/ 9173347 h 10612860"/>
              <a:gd name="connsiteX71" fmla="*/ 1054274 w 3195530"/>
              <a:gd name="connsiteY71" fmla="*/ 9656724 h 10612860"/>
              <a:gd name="connsiteX72" fmla="*/ 990267 w 3195530"/>
              <a:gd name="connsiteY72" fmla="*/ 10063276 h 10612860"/>
              <a:gd name="connsiteX73" fmla="*/ 1368683 w 3195530"/>
              <a:gd name="connsiteY73" fmla="*/ 10442252 h 10612860"/>
              <a:gd name="connsiteX74" fmla="*/ 918876 w 3195530"/>
              <a:gd name="connsiteY74" fmla="*/ 10600044 h 10612860"/>
              <a:gd name="connsiteX75" fmla="*/ 474779 w 3195530"/>
              <a:gd name="connsiteY75" fmla="*/ 10287718 h 10612860"/>
              <a:gd name="connsiteX76" fmla="*/ 566182 w 3195530"/>
              <a:gd name="connsiteY76" fmla="*/ 10019896 h 10612860"/>
              <a:gd name="connsiteX77" fmla="*/ 460825 w 3195530"/>
              <a:gd name="connsiteY77" fmla="*/ 9692724 h 10612860"/>
              <a:gd name="connsiteX78" fmla="*/ 511587 w 3195530"/>
              <a:gd name="connsiteY78" fmla="*/ 9032388 h 10612860"/>
              <a:gd name="connsiteX79" fmla="*/ 622935 w 3195530"/>
              <a:gd name="connsiteY79" fmla="*/ 7525502 h 10612860"/>
              <a:gd name="connsiteX80" fmla="*/ 669466 w 3195530"/>
              <a:gd name="connsiteY80" fmla="*/ 7311969 h 10612860"/>
              <a:gd name="connsiteX81" fmla="*/ 689870 w 3195530"/>
              <a:gd name="connsiteY81" fmla="*/ 7037851 h 10612860"/>
              <a:gd name="connsiteX82" fmla="*/ 677180 w 3195530"/>
              <a:gd name="connsiteY82" fmla="*/ 6796735 h 10612860"/>
              <a:gd name="connsiteX83" fmla="*/ 587421 w 3195530"/>
              <a:gd name="connsiteY83" fmla="*/ 6210025 h 10612860"/>
              <a:gd name="connsiteX84" fmla="*/ 503127 w 3195530"/>
              <a:gd name="connsiteY84" fmla="*/ 5850688 h 10612860"/>
              <a:gd name="connsiteX85" fmla="*/ 304621 w 3195530"/>
              <a:gd name="connsiteY85" fmla="*/ 5601332 h 10612860"/>
              <a:gd name="connsiteX86" fmla="*/ 461987 w 3195530"/>
              <a:gd name="connsiteY86" fmla="*/ 4201579 h 10612860"/>
              <a:gd name="connsiteX87" fmla="*/ 480370 w 3195530"/>
              <a:gd name="connsiteY87" fmla="*/ 4073429 h 10612860"/>
              <a:gd name="connsiteX88" fmla="*/ 480370 w 3195530"/>
              <a:gd name="connsiteY88" fmla="*/ 4037882 h 10612860"/>
              <a:gd name="connsiteX89" fmla="*/ 430481 w 3195530"/>
              <a:gd name="connsiteY89" fmla="*/ 3966665 h 10612860"/>
              <a:gd name="connsiteX90" fmla="*/ 480370 w 3195530"/>
              <a:gd name="connsiteY90" fmla="*/ 3731366 h 10612860"/>
              <a:gd name="connsiteX91" fmla="*/ 357520 w 3195530"/>
              <a:gd name="connsiteY91" fmla="*/ 3489579 h 10612860"/>
              <a:gd name="connsiteX92" fmla="*/ 296032 w 3195530"/>
              <a:gd name="connsiteY92" fmla="*/ 3332537 h 10612860"/>
              <a:gd name="connsiteX93" fmla="*/ 312879 w 3195530"/>
              <a:gd name="connsiteY93" fmla="*/ 3170839 h 10612860"/>
              <a:gd name="connsiteX94" fmla="*/ 258721 w 3195530"/>
              <a:gd name="connsiteY94" fmla="*/ 3134915 h 10612860"/>
              <a:gd name="connsiteX95" fmla="*/ 207412 w 3195530"/>
              <a:gd name="connsiteY95" fmla="*/ 2897913 h 10612860"/>
              <a:gd name="connsiteX96" fmla="*/ 54452 w 3195530"/>
              <a:gd name="connsiteY96" fmla="*/ 2538400 h 10612860"/>
              <a:gd name="connsiteX97" fmla="*/ 9303 w 3195530"/>
              <a:gd name="connsiteY97" fmla="*/ 2186090 h 10612860"/>
              <a:gd name="connsiteX98" fmla="*/ 81583 w 3195530"/>
              <a:gd name="connsiteY98" fmla="*/ 1743638 h 10612860"/>
              <a:gd name="connsiteX99" fmla="*/ 649543 w 3195530"/>
              <a:gd name="connsiteY99" fmla="*/ 1494582 h 10612860"/>
              <a:gd name="connsiteX100" fmla="*/ 945925 w 3195530"/>
              <a:gd name="connsiteY100" fmla="*/ 1232699 h 10612860"/>
              <a:gd name="connsiteX101" fmla="*/ 952102 w 3195530"/>
              <a:gd name="connsiteY101" fmla="*/ 1238129 h 10612860"/>
              <a:gd name="connsiteX102" fmla="*/ 1453685 w 3195530"/>
              <a:gd name="connsiteY102" fmla="*/ 1885887 h 10612860"/>
              <a:gd name="connsiteX103" fmla="*/ 1302916 w 3195530"/>
              <a:gd name="connsiteY103" fmla="*/ 1712325 h 10612860"/>
              <a:gd name="connsiteX104" fmla="*/ 1505401 w 3195530"/>
              <a:gd name="connsiteY104" fmla="*/ 1530023 h 10612860"/>
              <a:gd name="connsiteX105" fmla="*/ 1518343 w 3195530"/>
              <a:gd name="connsiteY105" fmla="*/ 1530185 h 10612860"/>
              <a:gd name="connsiteX106" fmla="*/ 1411743 w 3195530"/>
              <a:gd name="connsiteY106" fmla="*/ 1476618 h 10612860"/>
              <a:gd name="connsiteX107" fmla="*/ 1132853 w 3195530"/>
              <a:gd name="connsiteY107" fmla="*/ 1356460 h 10612860"/>
              <a:gd name="connsiteX108" fmla="*/ 987224 w 3195530"/>
              <a:gd name="connsiteY108" fmla="*/ 1196250 h 10612860"/>
              <a:gd name="connsiteX109" fmla="*/ 888169 w 3195530"/>
              <a:gd name="connsiteY109" fmla="*/ 929232 h 10612860"/>
              <a:gd name="connsiteX110" fmla="*/ 827953 w 3195530"/>
              <a:gd name="connsiteY110" fmla="*/ 971350 h 10612860"/>
              <a:gd name="connsiteX111" fmla="*/ 713322 w 3195530"/>
              <a:gd name="connsiteY111" fmla="*/ 695928 h 10612860"/>
              <a:gd name="connsiteX112" fmla="*/ 783974 w 3195530"/>
              <a:gd name="connsiteY112" fmla="*/ 630038 h 10612860"/>
              <a:gd name="connsiteX113" fmla="*/ 1290800 w 3195530"/>
              <a:gd name="connsiteY113" fmla="*/ 0 h 10612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3195530" h="10612860">
                <a:moveTo>
                  <a:pt x="1763037" y="2903008"/>
                </a:moveTo>
                <a:cubicBezTo>
                  <a:pt x="1885202" y="3033635"/>
                  <a:pt x="1872984" y="3065139"/>
                  <a:pt x="1850995" y="3156579"/>
                </a:cubicBezTo>
                <a:cubicBezTo>
                  <a:pt x="1916962" y="3145053"/>
                  <a:pt x="1941396" y="3013657"/>
                  <a:pt x="1868097" y="2960638"/>
                </a:cubicBezTo>
                <a:lnTo>
                  <a:pt x="1763037" y="2903008"/>
                </a:lnTo>
                <a:close/>
                <a:moveTo>
                  <a:pt x="1290800" y="0"/>
                </a:moveTo>
                <a:cubicBezTo>
                  <a:pt x="1801445" y="7956"/>
                  <a:pt x="1808775" y="336334"/>
                  <a:pt x="1852755" y="556368"/>
                </a:cubicBezTo>
                <a:cubicBezTo>
                  <a:pt x="1963687" y="508007"/>
                  <a:pt x="1888928" y="775456"/>
                  <a:pt x="1880139" y="826219"/>
                </a:cubicBezTo>
                <a:cubicBezTo>
                  <a:pt x="1853721" y="920973"/>
                  <a:pt x="1832190" y="902771"/>
                  <a:pt x="1800885" y="889179"/>
                </a:cubicBezTo>
                <a:cubicBezTo>
                  <a:pt x="1794692" y="1052768"/>
                  <a:pt x="1749407" y="1133370"/>
                  <a:pt x="1665029" y="1234718"/>
                </a:cubicBezTo>
                <a:cubicBezTo>
                  <a:pt x="1652388" y="1274130"/>
                  <a:pt x="1654407" y="1304321"/>
                  <a:pt x="1649096" y="1339123"/>
                </a:cubicBezTo>
                <a:cubicBezTo>
                  <a:pt x="1649324" y="1430088"/>
                  <a:pt x="1591182" y="1487163"/>
                  <a:pt x="1534696" y="1530388"/>
                </a:cubicBezTo>
                <a:cubicBezTo>
                  <a:pt x="1631138" y="1537326"/>
                  <a:pt x="1656218" y="1674523"/>
                  <a:pt x="1721540" y="1740863"/>
                </a:cubicBezTo>
                <a:cubicBezTo>
                  <a:pt x="1723080" y="1745641"/>
                  <a:pt x="1724169" y="1750405"/>
                  <a:pt x="1724957" y="1755132"/>
                </a:cubicBezTo>
                <a:lnTo>
                  <a:pt x="1652304" y="1750313"/>
                </a:lnTo>
                <a:lnTo>
                  <a:pt x="1751358" y="1930550"/>
                </a:lnTo>
                <a:cubicBezTo>
                  <a:pt x="1734495" y="1865727"/>
                  <a:pt x="1738270" y="1816989"/>
                  <a:pt x="1724957" y="1755132"/>
                </a:cubicBezTo>
                <a:lnTo>
                  <a:pt x="1736291" y="1755884"/>
                </a:lnTo>
                <a:lnTo>
                  <a:pt x="1721540" y="1740863"/>
                </a:lnTo>
                <a:cubicBezTo>
                  <a:pt x="1712755" y="1703995"/>
                  <a:pt x="1697127" y="1662129"/>
                  <a:pt x="1667880" y="1609649"/>
                </a:cubicBezTo>
                <a:lnTo>
                  <a:pt x="1658106" y="1372022"/>
                </a:lnTo>
                <a:cubicBezTo>
                  <a:pt x="1691718" y="1475323"/>
                  <a:pt x="1705784" y="1525605"/>
                  <a:pt x="1734509" y="1541309"/>
                </a:cubicBezTo>
                <a:cubicBezTo>
                  <a:pt x="1938405" y="1625368"/>
                  <a:pt x="2120309" y="1644883"/>
                  <a:pt x="2326647" y="1715111"/>
                </a:cubicBezTo>
                <a:cubicBezTo>
                  <a:pt x="2387577" y="1741653"/>
                  <a:pt x="2468052" y="1735922"/>
                  <a:pt x="2509435" y="1794736"/>
                </a:cubicBezTo>
                <a:cubicBezTo>
                  <a:pt x="2578423" y="1861987"/>
                  <a:pt x="2583886" y="2028360"/>
                  <a:pt x="2606453" y="2095611"/>
                </a:cubicBezTo>
                <a:cubicBezTo>
                  <a:pt x="2645682" y="2153081"/>
                  <a:pt x="2650703" y="2150616"/>
                  <a:pt x="2672829" y="2178119"/>
                </a:cubicBezTo>
                <a:cubicBezTo>
                  <a:pt x="2671964" y="2219628"/>
                  <a:pt x="2671098" y="2261137"/>
                  <a:pt x="2670233" y="2302646"/>
                </a:cubicBezTo>
                <a:cubicBezTo>
                  <a:pt x="2698229" y="2345244"/>
                  <a:pt x="2677359" y="2320992"/>
                  <a:pt x="2712685" y="2352064"/>
                </a:cubicBezTo>
                <a:lnTo>
                  <a:pt x="2702149" y="2404747"/>
                </a:lnTo>
                <a:cubicBezTo>
                  <a:pt x="2725733" y="2417650"/>
                  <a:pt x="2734657" y="2405196"/>
                  <a:pt x="2763128" y="2436539"/>
                </a:cubicBezTo>
                <a:cubicBezTo>
                  <a:pt x="2783404" y="2468460"/>
                  <a:pt x="2759701" y="2504990"/>
                  <a:pt x="2757987" y="2539216"/>
                </a:cubicBezTo>
                <a:cubicBezTo>
                  <a:pt x="2830675" y="2570897"/>
                  <a:pt x="2952228" y="2786992"/>
                  <a:pt x="3024915" y="2938542"/>
                </a:cubicBezTo>
                <a:lnTo>
                  <a:pt x="3138120" y="3005297"/>
                </a:lnTo>
                <a:cubicBezTo>
                  <a:pt x="3176534" y="3119388"/>
                  <a:pt x="3200288" y="3168933"/>
                  <a:pt x="3194723" y="3333739"/>
                </a:cubicBezTo>
                <a:cubicBezTo>
                  <a:pt x="3121510" y="3499632"/>
                  <a:pt x="3109378" y="3603286"/>
                  <a:pt x="2857806" y="3656225"/>
                </a:cubicBezTo>
                <a:lnTo>
                  <a:pt x="2542420" y="3660305"/>
                </a:lnTo>
                <a:cubicBezTo>
                  <a:pt x="2487616" y="3649756"/>
                  <a:pt x="2506110" y="3650733"/>
                  <a:pt x="2461079" y="3610217"/>
                </a:cubicBezTo>
                <a:lnTo>
                  <a:pt x="2445357" y="3730903"/>
                </a:lnTo>
                <a:lnTo>
                  <a:pt x="2469021" y="4013875"/>
                </a:lnTo>
                <a:cubicBezTo>
                  <a:pt x="2533134" y="4303569"/>
                  <a:pt x="2824378" y="5106399"/>
                  <a:pt x="2974950" y="5593332"/>
                </a:cubicBezTo>
                <a:cubicBezTo>
                  <a:pt x="3011367" y="5707926"/>
                  <a:pt x="2843607" y="5642497"/>
                  <a:pt x="2708419" y="5730659"/>
                </a:cubicBezTo>
                <a:cubicBezTo>
                  <a:pt x="2757344" y="5999535"/>
                  <a:pt x="2737509" y="6102898"/>
                  <a:pt x="2736752" y="6385004"/>
                </a:cubicBezTo>
                <a:cubicBezTo>
                  <a:pt x="2736620" y="6633185"/>
                  <a:pt x="2747845" y="6839701"/>
                  <a:pt x="2718427" y="7009774"/>
                </a:cubicBezTo>
                <a:cubicBezTo>
                  <a:pt x="2666595" y="7086786"/>
                  <a:pt x="2735962" y="7280136"/>
                  <a:pt x="2690545" y="7429203"/>
                </a:cubicBezTo>
                <a:cubicBezTo>
                  <a:pt x="2634529" y="7582454"/>
                  <a:pt x="2615963" y="7594947"/>
                  <a:pt x="2595054" y="7760350"/>
                </a:cubicBezTo>
                <a:cubicBezTo>
                  <a:pt x="2588928" y="7805572"/>
                  <a:pt x="2483805" y="7828293"/>
                  <a:pt x="2500175" y="7873515"/>
                </a:cubicBezTo>
                <a:cubicBezTo>
                  <a:pt x="2579762" y="8026219"/>
                  <a:pt x="2466379" y="8049122"/>
                  <a:pt x="2483431" y="8113645"/>
                </a:cubicBezTo>
                <a:cubicBezTo>
                  <a:pt x="2517403" y="8288153"/>
                  <a:pt x="2436363" y="8606939"/>
                  <a:pt x="2412136" y="8776730"/>
                </a:cubicBezTo>
                <a:cubicBezTo>
                  <a:pt x="2369240" y="8959967"/>
                  <a:pt x="2353609" y="9066251"/>
                  <a:pt x="2380366" y="9173347"/>
                </a:cubicBezTo>
                <a:cubicBezTo>
                  <a:pt x="2432405" y="9284240"/>
                  <a:pt x="2442141" y="9369753"/>
                  <a:pt x="2396889" y="9467957"/>
                </a:cubicBezTo>
                <a:cubicBezTo>
                  <a:pt x="2363285" y="9537774"/>
                  <a:pt x="2376298" y="9577438"/>
                  <a:pt x="2454833" y="9613145"/>
                </a:cubicBezTo>
                <a:cubicBezTo>
                  <a:pt x="2491303" y="9642018"/>
                  <a:pt x="2530300" y="9658824"/>
                  <a:pt x="2424209" y="9804339"/>
                </a:cubicBezTo>
                <a:cubicBezTo>
                  <a:pt x="2356358" y="9899657"/>
                  <a:pt x="2771113" y="10115384"/>
                  <a:pt x="3134866" y="10341562"/>
                </a:cubicBezTo>
                <a:cubicBezTo>
                  <a:pt x="3198279" y="10390076"/>
                  <a:pt x="3220414" y="10515372"/>
                  <a:pt x="3160024" y="10564964"/>
                </a:cubicBezTo>
                <a:cubicBezTo>
                  <a:pt x="3063292" y="10600964"/>
                  <a:pt x="2776202" y="10577739"/>
                  <a:pt x="2531417" y="10550290"/>
                </a:cubicBezTo>
                <a:cubicBezTo>
                  <a:pt x="2270722" y="10510324"/>
                  <a:pt x="2132699" y="10411138"/>
                  <a:pt x="1876236" y="10303490"/>
                </a:cubicBezTo>
                <a:cubicBezTo>
                  <a:pt x="1796716" y="10260760"/>
                  <a:pt x="1856789" y="10099505"/>
                  <a:pt x="1861870" y="10020777"/>
                </a:cubicBezTo>
                <a:cubicBezTo>
                  <a:pt x="1875485" y="9978580"/>
                  <a:pt x="1808100" y="9931880"/>
                  <a:pt x="1835213" y="9894183"/>
                </a:cubicBezTo>
                <a:cubicBezTo>
                  <a:pt x="1921808" y="9780870"/>
                  <a:pt x="1753517" y="9679787"/>
                  <a:pt x="1882681" y="9589781"/>
                </a:cubicBezTo>
                <a:cubicBezTo>
                  <a:pt x="1923556" y="9549469"/>
                  <a:pt x="1807828" y="9495425"/>
                  <a:pt x="1802386" y="9334796"/>
                </a:cubicBezTo>
                <a:cubicBezTo>
                  <a:pt x="1822325" y="9064188"/>
                  <a:pt x="1759591" y="8373565"/>
                  <a:pt x="1800887" y="8152789"/>
                </a:cubicBezTo>
                <a:cubicBezTo>
                  <a:pt x="1845905" y="7937201"/>
                  <a:pt x="1869773" y="7666622"/>
                  <a:pt x="1935942" y="7506024"/>
                </a:cubicBezTo>
                <a:cubicBezTo>
                  <a:pt x="1956496" y="7425915"/>
                  <a:pt x="1882555" y="7399809"/>
                  <a:pt x="1876110" y="7319701"/>
                </a:cubicBezTo>
                <a:cubicBezTo>
                  <a:pt x="1873064" y="7251333"/>
                  <a:pt x="1978010" y="7223460"/>
                  <a:pt x="1916465" y="7164091"/>
                </a:cubicBezTo>
                <a:cubicBezTo>
                  <a:pt x="1851017" y="7064316"/>
                  <a:pt x="1962768" y="6911047"/>
                  <a:pt x="1910193" y="6839348"/>
                </a:cubicBezTo>
                <a:cubicBezTo>
                  <a:pt x="1788088" y="6651715"/>
                  <a:pt x="1879283" y="6224771"/>
                  <a:pt x="1707813" y="6238651"/>
                </a:cubicBezTo>
                <a:cubicBezTo>
                  <a:pt x="1596229" y="6246332"/>
                  <a:pt x="1573799" y="6862550"/>
                  <a:pt x="1377613" y="7441295"/>
                </a:cubicBezTo>
                <a:cubicBezTo>
                  <a:pt x="1339968" y="7523826"/>
                  <a:pt x="1391155" y="7574319"/>
                  <a:pt x="1374660" y="7650818"/>
                </a:cubicBezTo>
                <a:cubicBezTo>
                  <a:pt x="1338208" y="7728919"/>
                  <a:pt x="1281496" y="7732414"/>
                  <a:pt x="1267540" y="7793055"/>
                </a:cubicBezTo>
                <a:cubicBezTo>
                  <a:pt x="1244423" y="7826500"/>
                  <a:pt x="1255144" y="7847253"/>
                  <a:pt x="1278558" y="7897618"/>
                </a:cubicBezTo>
                <a:cubicBezTo>
                  <a:pt x="1292967" y="7951528"/>
                  <a:pt x="1192496" y="7984277"/>
                  <a:pt x="1205942" y="8057305"/>
                </a:cubicBezTo>
                <a:cubicBezTo>
                  <a:pt x="1236310" y="8316457"/>
                  <a:pt x="1126150" y="8888629"/>
                  <a:pt x="1033520" y="9173347"/>
                </a:cubicBezTo>
                <a:cubicBezTo>
                  <a:pt x="1002075" y="9250656"/>
                  <a:pt x="1090137" y="9496528"/>
                  <a:pt x="1054274" y="9656724"/>
                </a:cubicBezTo>
                <a:cubicBezTo>
                  <a:pt x="981217" y="9804572"/>
                  <a:pt x="969453" y="9963578"/>
                  <a:pt x="990267" y="10063276"/>
                </a:cubicBezTo>
                <a:cubicBezTo>
                  <a:pt x="1143347" y="10247861"/>
                  <a:pt x="1168717" y="10274048"/>
                  <a:pt x="1368683" y="10442252"/>
                </a:cubicBezTo>
                <a:cubicBezTo>
                  <a:pt x="1524599" y="10561929"/>
                  <a:pt x="1338067" y="10646149"/>
                  <a:pt x="918876" y="10600044"/>
                </a:cubicBezTo>
                <a:cubicBezTo>
                  <a:pt x="716747" y="10529872"/>
                  <a:pt x="523630" y="10469407"/>
                  <a:pt x="474779" y="10287718"/>
                </a:cubicBezTo>
                <a:cubicBezTo>
                  <a:pt x="460994" y="10214163"/>
                  <a:pt x="590583" y="10089490"/>
                  <a:pt x="566182" y="10019896"/>
                </a:cubicBezTo>
                <a:cubicBezTo>
                  <a:pt x="514350" y="9901569"/>
                  <a:pt x="513736" y="9833548"/>
                  <a:pt x="460825" y="9692724"/>
                </a:cubicBezTo>
                <a:cubicBezTo>
                  <a:pt x="428186" y="9545332"/>
                  <a:pt x="547918" y="9172668"/>
                  <a:pt x="511587" y="9032388"/>
                </a:cubicBezTo>
                <a:cubicBezTo>
                  <a:pt x="417570" y="8647125"/>
                  <a:pt x="441994" y="7931915"/>
                  <a:pt x="622935" y="7525502"/>
                </a:cubicBezTo>
                <a:cubicBezTo>
                  <a:pt x="660944" y="7463322"/>
                  <a:pt x="586275" y="7374687"/>
                  <a:pt x="669466" y="7311969"/>
                </a:cubicBezTo>
                <a:cubicBezTo>
                  <a:pt x="731364" y="7273515"/>
                  <a:pt x="604138" y="7146071"/>
                  <a:pt x="689870" y="7037851"/>
                </a:cubicBezTo>
                <a:cubicBezTo>
                  <a:pt x="719938" y="7010042"/>
                  <a:pt x="607537" y="6942878"/>
                  <a:pt x="677180" y="6796735"/>
                </a:cubicBezTo>
                <a:cubicBezTo>
                  <a:pt x="694258" y="6708282"/>
                  <a:pt x="529714" y="6543249"/>
                  <a:pt x="587421" y="6210025"/>
                </a:cubicBezTo>
                <a:cubicBezTo>
                  <a:pt x="599552" y="6134828"/>
                  <a:pt x="413486" y="6131917"/>
                  <a:pt x="503127" y="5850688"/>
                </a:cubicBezTo>
                <a:cubicBezTo>
                  <a:pt x="536354" y="5706433"/>
                  <a:pt x="319271" y="5761965"/>
                  <a:pt x="304621" y="5601332"/>
                </a:cubicBezTo>
                <a:cubicBezTo>
                  <a:pt x="320313" y="5340683"/>
                  <a:pt x="403834" y="4624329"/>
                  <a:pt x="461987" y="4201579"/>
                </a:cubicBezTo>
                <a:lnTo>
                  <a:pt x="480370" y="4073429"/>
                </a:lnTo>
                <a:lnTo>
                  <a:pt x="480370" y="4037882"/>
                </a:lnTo>
                <a:lnTo>
                  <a:pt x="430481" y="3966665"/>
                </a:lnTo>
                <a:lnTo>
                  <a:pt x="480370" y="3731366"/>
                </a:lnTo>
                <a:lnTo>
                  <a:pt x="357520" y="3489579"/>
                </a:lnTo>
                <a:cubicBezTo>
                  <a:pt x="337024" y="3429548"/>
                  <a:pt x="331188" y="3411010"/>
                  <a:pt x="296032" y="3332537"/>
                </a:cubicBezTo>
                <a:cubicBezTo>
                  <a:pt x="300019" y="3258660"/>
                  <a:pt x="289345" y="3260853"/>
                  <a:pt x="312879" y="3170839"/>
                </a:cubicBezTo>
                <a:lnTo>
                  <a:pt x="258721" y="3134915"/>
                </a:lnTo>
                <a:cubicBezTo>
                  <a:pt x="244061" y="3061294"/>
                  <a:pt x="263608" y="3033775"/>
                  <a:pt x="207412" y="2897913"/>
                </a:cubicBezTo>
                <a:cubicBezTo>
                  <a:pt x="161312" y="2801896"/>
                  <a:pt x="102996" y="2715099"/>
                  <a:pt x="54452" y="2538400"/>
                </a:cubicBezTo>
                <a:cubicBezTo>
                  <a:pt x="18227" y="2400985"/>
                  <a:pt x="52858" y="2339642"/>
                  <a:pt x="9303" y="2186090"/>
                </a:cubicBezTo>
                <a:cubicBezTo>
                  <a:pt x="8963" y="1985587"/>
                  <a:pt x="-37798" y="1978719"/>
                  <a:pt x="81583" y="1743638"/>
                </a:cubicBezTo>
                <a:cubicBezTo>
                  <a:pt x="192719" y="1639872"/>
                  <a:pt x="438234" y="1552243"/>
                  <a:pt x="649543" y="1494582"/>
                </a:cubicBezTo>
                <a:cubicBezTo>
                  <a:pt x="811283" y="1452620"/>
                  <a:pt x="910748" y="1222236"/>
                  <a:pt x="945925" y="1232699"/>
                </a:cubicBezTo>
                <a:cubicBezTo>
                  <a:pt x="948270" y="1233396"/>
                  <a:pt x="950329" y="1235164"/>
                  <a:pt x="952102" y="1238129"/>
                </a:cubicBezTo>
                <a:cubicBezTo>
                  <a:pt x="927905" y="1306516"/>
                  <a:pt x="1245770" y="1656136"/>
                  <a:pt x="1453685" y="1885887"/>
                </a:cubicBezTo>
                <a:cubicBezTo>
                  <a:pt x="1429491" y="1820348"/>
                  <a:pt x="1429728" y="1805525"/>
                  <a:pt x="1302916" y="1712325"/>
                </a:cubicBezTo>
                <a:lnTo>
                  <a:pt x="1505401" y="1530023"/>
                </a:lnTo>
                <a:lnTo>
                  <a:pt x="1518343" y="1530185"/>
                </a:lnTo>
                <a:cubicBezTo>
                  <a:pt x="1483021" y="1505424"/>
                  <a:pt x="1447382" y="1494945"/>
                  <a:pt x="1411743" y="1476618"/>
                </a:cubicBezTo>
                <a:cubicBezTo>
                  <a:pt x="1330996" y="1480364"/>
                  <a:pt x="1291785" y="1520994"/>
                  <a:pt x="1132853" y="1356460"/>
                </a:cubicBezTo>
                <a:cubicBezTo>
                  <a:pt x="1078609" y="1303057"/>
                  <a:pt x="1031695" y="1265790"/>
                  <a:pt x="987224" y="1196250"/>
                </a:cubicBezTo>
                <a:cubicBezTo>
                  <a:pt x="929773" y="1116465"/>
                  <a:pt x="921187" y="1018238"/>
                  <a:pt x="888169" y="929232"/>
                </a:cubicBezTo>
                <a:cubicBezTo>
                  <a:pt x="868097" y="943271"/>
                  <a:pt x="852911" y="966532"/>
                  <a:pt x="827953" y="971350"/>
                </a:cubicBezTo>
                <a:cubicBezTo>
                  <a:pt x="788114" y="976360"/>
                  <a:pt x="721398" y="813092"/>
                  <a:pt x="713322" y="695928"/>
                </a:cubicBezTo>
                <a:cubicBezTo>
                  <a:pt x="710811" y="610956"/>
                  <a:pt x="744950" y="629718"/>
                  <a:pt x="783974" y="630038"/>
                </a:cubicBezTo>
                <a:cubicBezTo>
                  <a:pt x="714289" y="279409"/>
                  <a:pt x="896262" y="16377"/>
                  <a:pt x="1290800" y="0"/>
                </a:cubicBez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1"/>
          </a:p>
        </p:txBody>
      </p:sp>
      <p:sp>
        <p:nvSpPr>
          <p:cNvPr id="8" name="Graphic 12">
            <a:extLst>
              <a:ext uri="{FF2B5EF4-FFF2-40B4-BE49-F238E27FC236}">
                <a16:creationId xmlns:a16="http://schemas.microsoft.com/office/drawing/2014/main" xmlns="" id="{7B114F36-336D-413C-BA82-861652A357AB}"/>
              </a:ext>
            </a:extLst>
          </p:cNvPr>
          <p:cNvSpPr/>
          <p:nvPr/>
        </p:nvSpPr>
        <p:spPr>
          <a:xfrm>
            <a:off x="1754077" y="2144094"/>
            <a:ext cx="1450649" cy="3580814"/>
          </a:xfrm>
          <a:custGeom>
            <a:avLst/>
            <a:gdLst>
              <a:gd name="connsiteX0" fmla="*/ 10001 w 1809750"/>
              <a:gd name="connsiteY0" fmla="*/ 4380249 h 4467225"/>
              <a:gd name="connsiteX1" fmla="*/ 33814 w 1809750"/>
              <a:gd name="connsiteY1" fmla="*/ 4357389 h 4467225"/>
              <a:gd name="connsiteX2" fmla="*/ 68104 w 1809750"/>
              <a:gd name="connsiteY2" fmla="*/ 4343101 h 4467225"/>
              <a:gd name="connsiteX3" fmla="*/ 128111 w 1809750"/>
              <a:gd name="connsiteY3" fmla="*/ 4262139 h 4467225"/>
              <a:gd name="connsiteX4" fmla="*/ 157639 w 1809750"/>
              <a:gd name="connsiteY4" fmla="*/ 4100214 h 4467225"/>
              <a:gd name="connsiteX5" fmla="*/ 220504 w 1809750"/>
              <a:gd name="connsiteY5" fmla="*/ 3863994 h 4467225"/>
              <a:gd name="connsiteX6" fmla="*/ 242411 w 1809750"/>
              <a:gd name="connsiteY6" fmla="*/ 3805891 h 4467225"/>
              <a:gd name="connsiteX7" fmla="*/ 268129 w 1809750"/>
              <a:gd name="connsiteY7" fmla="*/ 3699211 h 4467225"/>
              <a:gd name="connsiteX8" fmla="*/ 328136 w 1809750"/>
              <a:gd name="connsiteY8" fmla="*/ 3422034 h 4467225"/>
              <a:gd name="connsiteX9" fmla="*/ 327184 w 1809750"/>
              <a:gd name="connsiteY9" fmla="*/ 3396316 h 4467225"/>
              <a:gd name="connsiteX10" fmla="*/ 328136 w 1809750"/>
              <a:gd name="connsiteY10" fmla="*/ 3382029 h 4467225"/>
              <a:gd name="connsiteX11" fmla="*/ 370999 w 1809750"/>
              <a:gd name="connsiteY11" fmla="*/ 3260109 h 4467225"/>
              <a:gd name="connsiteX12" fmla="*/ 386239 w 1809750"/>
              <a:gd name="connsiteY12" fmla="*/ 3223914 h 4467225"/>
              <a:gd name="connsiteX13" fmla="*/ 406241 w 1809750"/>
              <a:gd name="connsiteY13" fmla="*/ 3121996 h 4467225"/>
              <a:gd name="connsiteX14" fmla="*/ 423386 w 1809750"/>
              <a:gd name="connsiteY14" fmla="*/ 3035319 h 4467225"/>
              <a:gd name="connsiteX15" fmla="*/ 434816 w 1809750"/>
              <a:gd name="connsiteY15" fmla="*/ 2983884 h 4467225"/>
              <a:gd name="connsiteX16" fmla="*/ 461486 w 1809750"/>
              <a:gd name="connsiteY16" fmla="*/ 2818149 h 4467225"/>
              <a:gd name="connsiteX17" fmla="*/ 471011 w 1809750"/>
              <a:gd name="connsiteY17" fmla="*/ 2784811 h 4467225"/>
              <a:gd name="connsiteX18" fmla="*/ 476726 w 1809750"/>
              <a:gd name="connsiteY18" fmla="*/ 2732424 h 4467225"/>
              <a:gd name="connsiteX19" fmla="*/ 495776 w 1809750"/>
              <a:gd name="connsiteY19" fmla="*/ 2643841 h 4467225"/>
              <a:gd name="connsiteX20" fmla="*/ 503396 w 1809750"/>
              <a:gd name="connsiteY20" fmla="*/ 2624791 h 4467225"/>
              <a:gd name="connsiteX21" fmla="*/ 504349 w 1809750"/>
              <a:gd name="connsiteY21" fmla="*/ 2537161 h 4467225"/>
              <a:gd name="connsiteX22" fmla="*/ 511016 w 1809750"/>
              <a:gd name="connsiteY22" fmla="*/ 2502871 h 4467225"/>
              <a:gd name="connsiteX23" fmla="*/ 538639 w 1809750"/>
              <a:gd name="connsiteY23" fmla="*/ 2290464 h 4467225"/>
              <a:gd name="connsiteX24" fmla="*/ 539591 w 1809750"/>
              <a:gd name="connsiteY24" fmla="*/ 2259984 h 4467225"/>
              <a:gd name="connsiteX25" fmla="*/ 559594 w 1809750"/>
              <a:gd name="connsiteY25" fmla="*/ 2226646 h 4467225"/>
              <a:gd name="connsiteX26" fmla="*/ 558641 w 1809750"/>
              <a:gd name="connsiteY26" fmla="*/ 2183784 h 4467225"/>
              <a:gd name="connsiteX27" fmla="*/ 561499 w 1809750"/>
              <a:gd name="connsiteY27" fmla="*/ 2168544 h 4467225"/>
              <a:gd name="connsiteX28" fmla="*/ 554831 w 1809750"/>
              <a:gd name="connsiteY28" fmla="*/ 2102821 h 4467225"/>
              <a:gd name="connsiteX29" fmla="*/ 529114 w 1809750"/>
              <a:gd name="connsiteY29" fmla="*/ 2085676 h 4467225"/>
              <a:gd name="connsiteX30" fmla="*/ 493871 w 1809750"/>
              <a:gd name="connsiteY30" fmla="*/ 2092344 h 4467225"/>
              <a:gd name="connsiteX31" fmla="*/ 492919 w 1809750"/>
              <a:gd name="connsiteY31" fmla="*/ 2084724 h 4467225"/>
              <a:gd name="connsiteX32" fmla="*/ 520541 w 1809750"/>
              <a:gd name="connsiteY32" fmla="*/ 2079961 h 4467225"/>
              <a:gd name="connsiteX33" fmla="*/ 520541 w 1809750"/>
              <a:gd name="connsiteY33" fmla="*/ 2075199 h 4467225"/>
              <a:gd name="connsiteX34" fmla="*/ 474821 w 1809750"/>
              <a:gd name="connsiteY34" fmla="*/ 2063769 h 4467225"/>
              <a:gd name="connsiteX35" fmla="*/ 488156 w 1809750"/>
              <a:gd name="connsiteY35" fmla="*/ 2009476 h 4467225"/>
              <a:gd name="connsiteX36" fmla="*/ 579596 w 1809750"/>
              <a:gd name="connsiteY36" fmla="*/ 1892319 h 4467225"/>
              <a:gd name="connsiteX37" fmla="*/ 533876 w 1809750"/>
              <a:gd name="connsiteY37" fmla="*/ 1886604 h 4467225"/>
              <a:gd name="connsiteX38" fmla="*/ 513874 w 1809750"/>
              <a:gd name="connsiteY38" fmla="*/ 1897081 h 4467225"/>
              <a:gd name="connsiteX39" fmla="*/ 461486 w 1809750"/>
              <a:gd name="connsiteY39" fmla="*/ 1948516 h 4467225"/>
              <a:gd name="connsiteX40" fmla="*/ 420529 w 1809750"/>
              <a:gd name="connsiteY40" fmla="*/ 2017096 h 4467225"/>
              <a:gd name="connsiteX41" fmla="*/ 432911 w 1809750"/>
              <a:gd name="connsiteY41" fmla="*/ 2049481 h 4467225"/>
              <a:gd name="connsiteX42" fmla="*/ 444341 w 1809750"/>
              <a:gd name="connsiteY42" fmla="*/ 2054244 h 4467225"/>
              <a:gd name="connsiteX43" fmla="*/ 410051 w 1809750"/>
              <a:gd name="connsiteY43" fmla="*/ 2059959 h 4467225"/>
              <a:gd name="connsiteX44" fmla="*/ 412909 w 1809750"/>
              <a:gd name="connsiteY44" fmla="*/ 2079961 h 4467225"/>
              <a:gd name="connsiteX45" fmla="*/ 409099 w 1809750"/>
              <a:gd name="connsiteY45" fmla="*/ 2084724 h 4467225"/>
              <a:gd name="connsiteX46" fmla="*/ 387191 w 1809750"/>
              <a:gd name="connsiteY46" fmla="*/ 2069484 h 4467225"/>
              <a:gd name="connsiteX47" fmla="*/ 366236 w 1809750"/>
              <a:gd name="connsiteY47" fmla="*/ 2029479 h 4467225"/>
              <a:gd name="connsiteX48" fmla="*/ 348139 w 1809750"/>
              <a:gd name="connsiteY48" fmla="*/ 2004714 h 4467225"/>
              <a:gd name="connsiteX49" fmla="*/ 322421 w 1809750"/>
              <a:gd name="connsiteY49" fmla="*/ 1957089 h 4467225"/>
              <a:gd name="connsiteX50" fmla="*/ 289084 w 1809750"/>
              <a:gd name="connsiteY50" fmla="*/ 1910416 h 4467225"/>
              <a:gd name="connsiteX51" fmla="*/ 259556 w 1809750"/>
              <a:gd name="connsiteY51" fmla="*/ 1877079 h 4467225"/>
              <a:gd name="connsiteX52" fmla="*/ 264319 w 1809750"/>
              <a:gd name="connsiteY52" fmla="*/ 1872316 h 4467225"/>
              <a:gd name="connsiteX53" fmla="*/ 278606 w 1809750"/>
              <a:gd name="connsiteY53" fmla="*/ 1881841 h 4467225"/>
              <a:gd name="connsiteX54" fmla="*/ 149066 w 1809750"/>
              <a:gd name="connsiteY54" fmla="*/ 1581804 h 4467225"/>
              <a:gd name="connsiteX55" fmla="*/ 109061 w 1809750"/>
              <a:gd name="connsiteY55" fmla="*/ 1461789 h 4467225"/>
              <a:gd name="connsiteX56" fmla="*/ 106204 w 1809750"/>
              <a:gd name="connsiteY56" fmla="*/ 1429404 h 4467225"/>
              <a:gd name="connsiteX57" fmla="*/ 111919 w 1809750"/>
              <a:gd name="connsiteY57" fmla="*/ 1353204 h 4467225"/>
              <a:gd name="connsiteX58" fmla="*/ 133826 w 1809750"/>
              <a:gd name="connsiteY58" fmla="*/ 1303674 h 4467225"/>
              <a:gd name="connsiteX59" fmla="*/ 206216 w 1809750"/>
              <a:gd name="connsiteY59" fmla="*/ 1160799 h 4467225"/>
              <a:gd name="connsiteX60" fmla="*/ 220504 w 1809750"/>
              <a:gd name="connsiteY60" fmla="*/ 1133176 h 4467225"/>
              <a:gd name="connsiteX61" fmla="*/ 246221 w 1809750"/>
              <a:gd name="connsiteY61" fmla="*/ 1089361 h 4467225"/>
              <a:gd name="connsiteX62" fmla="*/ 299561 w 1809750"/>
              <a:gd name="connsiteY62" fmla="*/ 986491 h 4467225"/>
              <a:gd name="connsiteX63" fmla="*/ 347186 w 1809750"/>
              <a:gd name="connsiteY63" fmla="*/ 891241 h 4467225"/>
              <a:gd name="connsiteX64" fmla="*/ 365284 w 1809750"/>
              <a:gd name="connsiteY64" fmla="*/ 840759 h 4467225"/>
              <a:gd name="connsiteX65" fmla="*/ 372904 w 1809750"/>
              <a:gd name="connsiteY65" fmla="*/ 817899 h 4467225"/>
              <a:gd name="connsiteX66" fmla="*/ 407194 w 1809750"/>
              <a:gd name="connsiteY66" fmla="*/ 750271 h 4467225"/>
              <a:gd name="connsiteX67" fmla="*/ 456724 w 1809750"/>
              <a:gd name="connsiteY67" fmla="*/ 719791 h 4467225"/>
              <a:gd name="connsiteX68" fmla="*/ 571024 w 1809750"/>
              <a:gd name="connsiteY68" fmla="*/ 684549 h 4467225"/>
              <a:gd name="connsiteX69" fmla="*/ 671036 w 1809750"/>
              <a:gd name="connsiteY69" fmla="*/ 632161 h 4467225"/>
              <a:gd name="connsiteX70" fmla="*/ 683419 w 1809750"/>
              <a:gd name="connsiteY70" fmla="*/ 614064 h 4467225"/>
              <a:gd name="connsiteX71" fmla="*/ 693896 w 1809750"/>
              <a:gd name="connsiteY71" fmla="*/ 548341 h 4467225"/>
              <a:gd name="connsiteX72" fmla="*/ 699611 w 1809750"/>
              <a:gd name="connsiteY72" fmla="*/ 438804 h 4467225"/>
              <a:gd name="connsiteX73" fmla="*/ 694849 w 1809750"/>
              <a:gd name="connsiteY73" fmla="*/ 383559 h 4467225"/>
              <a:gd name="connsiteX74" fmla="*/ 717709 w 1809750"/>
              <a:gd name="connsiteY74" fmla="*/ 281641 h 4467225"/>
              <a:gd name="connsiteX75" fmla="*/ 747236 w 1809750"/>
              <a:gd name="connsiteY75" fmla="*/ 187344 h 4467225"/>
              <a:gd name="connsiteX76" fmla="*/ 762476 w 1809750"/>
              <a:gd name="connsiteY76" fmla="*/ 163531 h 4467225"/>
              <a:gd name="connsiteX77" fmla="*/ 824389 w 1809750"/>
              <a:gd name="connsiteY77" fmla="*/ 91141 h 4467225"/>
              <a:gd name="connsiteX78" fmla="*/ 857726 w 1809750"/>
              <a:gd name="connsiteY78" fmla="*/ 42564 h 4467225"/>
              <a:gd name="connsiteX79" fmla="*/ 879634 w 1809750"/>
              <a:gd name="connsiteY79" fmla="*/ 35896 h 4467225"/>
              <a:gd name="connsiteX80" fmla="*/ 904399 w 1809750"/>
              <a:gd name="connsiteY80" fmla="*/ 30181 h 4467225"/>
              <a:gd name="connsiteX81" fmla="*/ 982504 w 1809750"/>
              <a:gd name="connsiteY81" fmla="*/ 11131 h 4467225"/>
              <a:gd name="connsiteX82" fmla="*/ 1059656 w 1809750"/>
              <a:gd name="connsiteY82" fmla="*/ 31134 h 4467225"/>
              <a:gd name="connsiteX83" fmla="*/ 1208246 w 1809750"/>
              <a:gd name="connsiteY83" fmla="*/ 231159 h 4467225"/>
              <a:gd name="connsiteX84" fmla="*/ 1225391 w 1809750"/>
              <a:gd name="connsiteY84" fmla="*/ 466426 h 4467225"/>
              <a:gd name="connsiteX85" fmla="*/ 1224439 w 1809750"/>
              <a:gd name="connsiteY85" fmla="*/ 476904 h 4467225"/>
              <a:gd name="connsiteX86" fmla="*/ 1233011 w 1809750"/>
              <a:gd name="connsiteY86" fmla="*/ 670261 h 4467225"/>
              <a:gd name="connsiteX87" fmla="*/ 1278731 w 1809750"/>
              <a:gd name="connsiteY87" fmla="*/ 721696 h 4467225"/>
              <a:gd name="connsiteX88" fmla="*/ 1348264 w 1809750"/>
              <a:gd name="connsiteY88" fmla="*/ 732174 h 4467225"/>
              <a:gd name="connsiteX89" fmla="*/ 1381601 w 1809750"/>
              <a:gd name="connsiteY89" fmla="*/ 755986 h 4467225"/>
              <a:gd name="connsiteX90" fmla="*/ 1409224 w 1809750"/>
              <a:gd name="connsiteY90" fmla="*/ 801706 h 4467225"/>
              <a:gd name="connsiteX91" fmla="*/ 1417796 w 1809750"/>
              <a:gd name="connsiteY91" fmla="*/ 820756 h 4467225"/>
              <a:gd name="connsiteX92" fmla="*/ 1447324 w 1809750"/>
              <a:gd name="connsiteY92" fmla="*/ 879811 h 4467225"/>
              <a:gd name="connsiteX93" fmla="*/ 1549241 w 1809750"/>
              <a:gd name="connsiteY93" fmla="*/ 1010304 h 4467225"/>
              <a:gd name="connsiteX94" fmla="*/ 1579721 w 1809750"/>
              <a:gd name="connsiteY94" fmla="*/ 1043641 h 4467225"/>
              <a:gd name="connsiteX95" fmla="*/ 1634014 w 1809750"/>
              <a:gd name="connsiteY95" fmla="*/ 1114126 h 4467225"/>
              <a:gd name="connsiteX96" fmla="*/ 1742599 w 1809750"/>
              <a:gd name="connsiteY96" fmla="*/ 1255096 h 4467225"/>
              <a:gd name="connsiteX97" fmla="*/ 1774031 w 1809750"/>
              <a:gd name="connsiteY97" fmla="*/ 1312246 h 4467225"/>
              <a:gd name="connsiteX98" fmla="*/ 1797844 w 1809750"/>
              <a:gd name="connsiteY98" fmla="*/ 1354156 h 4467225"/>
              <a:gd name="connsiteX99" fmla="*/ 1806416 w 1809750"/>
              <a:gd name="connsiteY99" fmla="*/ 1372254 h 4467225"/>
              <a:gd name="connsiteX100" fmla="*/ 1801654 w 1809750"/>
              <a:gd name="connsiteY100" fmla="*/ 1457026 h 4467225"/>
              <a:gd name="connsiteX101" fmla="*/ 1762601 w 1809750"/>
              <a:gd name="connsiteY101" fmla="*/ 1607521 h 4467225"/>
              <a:gd name="connsiteX102" fmla="*/ 1740694 w 1809750"/>
              <a:gd name="connsiteY102" fmla="*/ 1665624 h 4467225"/>
              <a:gd name="connsiteX103" fmla="*/ 1700689 w 1809750"/>
              <a:gd name="connsiteY103" fmla="*/ 1787544 h 4467225"/>
              <a:gd name="connsiteX104" fmla="*/ 1698784 w 1809750"/>
              <a:gd name="connsiteY104" fmla="*/ 1793259 h 4467225"/>
              <a:gd name="connsiteX105" fmla="*/ 1686401 w 1809750"/>
              <a:gd name="connsiteY105" fmla="*/ 1869459 h 4467225"/>
              <a:gd name="connsiteX106" fmla="*/ 1653064 w 1809750"/>
              <a:gd name="connsiteY106" fmla="*/ 1898034 h 4467225"/>
              <a:gd name="connsiteX107" fmla="*/ 1609249 w 1809750"/>
              <a:gd name="connsiteY107" fmla="*/ 2004714 h 4467225"/>
              <a:gd name="connsiteX108" fmla="*/ 1568291 w 1809750"/>
              <a:gd name="connsiteY108" fmla="*/ 2011381 h 4467225"/>
              <a:gd name="connsiteX109" fmla="*/ 1535906 w 1809750"/>
              <a:gd name="connsiteY109" fmla="*/ 1998046 h 4467225"/>
              <a:gd name="connsiteX110" fmla="*/ 1582579 w 1809750"/>
              <a:gd name="connsiteY110" fmla="*/ 1964709 h 4467225"/>
              <a:gd name="connsiteX111" fmla="*/ 1499711 w 1809750"/>
              <a:gd name="connsiteY111" fmla="*/ 1878984 h 4467225"/>
              <a:gd name="connsiteX112" fmla="*/ 1486376 w 1809750"/>
              <a:gd name="connsiteY112" fmla="*/ 1865649 h 4467225"/>
              <a:gd name="connsiteX113" fmla="*/ 1426369 w 1809750"/>
              <a:gd name="connsiteY113" fmla="*/ 1834216 h 4467225"/>
              <a:gd name="connsiteX114" fmla="*/ 1479709 w 1809750"/>
              <a:gd name="connsiteY114" fmla="*/ 1908511 h 4467225"/>
              <a:gd name="connsiteX115" fmla="*/ 1511141 w 1809750"/>
              <a:gd name="connsiteY115" fmla="*/ 1983759 h 4467225"/>
              <a:gd name="connsiteX116" fmla="*/ 1507331 w 1809750"/>
              <a:gd name="connsiteY116" fmla="*/ 2011381 h 4467225"/>
              <a:gd name="connsiteX117" fmla="*/ 1484471 w 1809750"/>
              <a:gd name="connsiteY117" fmla="*/ 2006619 h 4467225"/>
              <a:gd name="connsiteX118" fmla="*/ 1446371 w 1809750"/>
              <a:gd name="connsiteY118" fmla="*/ 2034241 h 4467225"/>
              <a:gd name="connsiteX119" fmla="*/ 1463516 w 1809750"/>
              <a:gd name="connsiteY119" fmla="*/ 2120919 h 4467225"/>
              <a:gd name="connsiteX120" fmla="*/ 1468279 w 1809750"/>
              <a:gd name="connsiteY120" fmla="*/ 2202834 h 4467225"/>
              <a:gd name="connsiteX121" fmla="*/ 1472089 w 1809750"/>
              <a:gd name="connsiteY121" fmla="*/ 2251411 h 4467225"/>
              <a:gd name="connsiteX122" fmla="*/ 1468279 w 1809750"/>
              <a:gd name="connsiteY122" fmla="*/ 2393334 h 4467225"/>
              <a:gd name="connsiteX123" fmla="*/ 1453991 w 1809750"/>
              <a:gd name="connsiteY123" fmla="*/ 2605741 h 4467225"/>
              <a:gd name="connsiteX124" fmla="*/ 1438751 w 1809750"/>
              <a:gd name="connsiteY124" fmla="*/ 2816244 h 4467225"/>
              <a:gd name="connsiteX125" fmla="*/ 1432084 w 1809750"/>
              <a:gd name="connsiteY125" fmla="*/ 2962929 h 4467225"/>
              <a:gd name="connsiteX126" fmla="*/ 1424464 w 1809750"/>
              <a:gd name="connsiteY126" fmla="*/ 3218199 h 4467225"/>
              <a:gd name="connsiteX127" fmla="*/ 1418749 w 1809750"/>
              <a:gd name="connsiteY127" fmla="*/ 3379171 h 4467225"/>
              <a:gd name="connsiteX128" fmla="*/ 1428274 w 1809750"/>
              <a:gd name="connsiteY128" fmla="*/ 3838276 h 4467225"/>
              <a:gd name="connsiteX129" fmla="*/ 1414939 w 1809750"/>
              <a:gd name="connsiteY129" fmla="*/ 4017346 h 4467225"/>
              <a:gd name="connsiteX130" fmla="*/ 1406366 w 1809750"/>
              <a:gd name="connsiteY130" fmla="*/ 4130694 h 4467225"/>
              <a:gd name="connsiteX131" fmla="*/ 1394936 w 1809750"/>
              <a:gd name="connsiteY131" fmla="*/ 4244041 h 4467225"/>
              <a:gd name="connsiteX132" fmla="*/ 1393031 w 1809750"/>
              <a:gd name="connsiteY132" fmla="*/ 4272616 h 4467225"/>
              <a:gd name="connsiteX133" fmla="*/ 1384459 w 1809750"/>
              <a:gd name="connsiteY133" fmla="*/ 4389774 h 4467225"/>
              <a:gd name="connsiteX134" fmla="*/ 1368266 w 1809750"/>
              <a:gd name="connsiteY134" fmla="*/ 4402156 h 4467225"/>
              <a:gd name="connsiteX135" fmla="*/ 1309211 w 1809750"/>
              <a:gd name="connsiteY135" fmla="*/ 4403109 h 4467225"/>
              <a:gd name="connsiteX136" fmla="*/ 1240631 w 1809750"/>
              <a:gd name="connsiteY136" fmla="*/ 4461211 h 4467225"/>
              <a:gd name="connsiteX137" fmla="*/ 1121569 w 1809750"/>
              <a:gd name="connsiteY137" fmla="*/ 4468831 h 4467225"/>
              <a:gd name="connsiteX138" fmla="*/ 1091089 w 1809750"/>
              <a:gd name="connsiteY138" fmla="*/ 4445971 h 4467225"/>
              <a:gd name="connsiteX139" fmla="*/ 1068229 w 1809750"/>
              <a:gd name="connsiteY139" fmla="*/ 4360246 h 4467225"/>
              <a:gd name="connsiteX140" fmla="*/ 1052989 w 1809750"/>
              <a:gd name="connsiteY140" fmla="*/ 4259281 h 4467225"/>
              <a:gd name="connsiteX141" fmla="*/ 1070134 w 1809750"/>
              <a:gd name="connsiteY141" fmla="*/ 4195464 h 4467225"/>
              <a:gd name="connsiteX142" fmla="*/ 1084421 w 1809750"/>
              <a:gd name="connsiteY142" fmla="*/ 4105929 h 4467225"/>
              <a:gd name="connsiteX143" fmla="*/ 1085374 w 1809750"/>
              <a:gd name="connsiteY143" fmla="*/ 3964959 h 4467225"/>
              <a:gd name="connsiteX144" fmla="*/ 1090136 w 1809750"/>
              <a:gd name="connsiteY144" fmla="*/ 3763981 h 4467225"/>
              <a:gd name="connsiteX145" fmla="*/ 1090136 w 1809750"/>
              <a:gd name="connsiteY145" fmla="*/ 3575386 h 4467225"/>
              <a:gd name="connsiteX146" fmla="*/ 1091089 w 1809750"/>
              <a:gd name="connsiteY146" fmla="*/ 3440131 h 4467225"/>
              <a:gd name="connsiteX147" fmla="*/ 1084421 w 1809750"/>
              <a:gd name="connsiteY147" fmla="*/ 3398221 h 4467225"/>
              <a:gd name="connsiteX148" fmla="*/ 1083469 w 1809750"/>
              <a:gd name="connsiteY148" fmla="*/ 3383934 h 4467225"/>
              <a:gd name="connsiteX149" fmla="*/ 1088231 w 1809750"/>
              <a:gd name="connsiteY149" fmla="*/ 3122949 h 4467225"/>
              <a:gd name="connsiteX150" fmla="*/ 1075849 w 1809750"/>
              <a:gd name="connsiteY150" fmla="*/ 2908636 h 4467225"/>
              <a:gd name="connsiteX151" fmla="*/ 1047274 w 1809750"/>
              <a:gd name="connsiteY151" fmla="*/ 2654319 h 4467225"/>
              <a:gd name="connsiteX152" fmla="*/ 1026319 w 1809750"/>
              <a:gd name="connsiteY152" fmla="*/ 2539066 h 4467225"/>
              <a:gd name="connsiteX153" fmla="*/ 1023461 w 1809750"/>
              <a:gd name="connsiteY153" fmla="*/ 2510491 h 4467225"/>
              <a:gd name="connsiteX154" fmla="*/ 1015841 w 1809750"/>
              <a:gd name="connsiteY154" fmla="*/ 2488584 h 4467225"/>
              <a:gd name="connsiteX155" fmla="*/ 1009174 w 1809750"/>
              <a:gd name="connsiteY155" fmla="*/ 2457151 h 4467225"/>
              <a:gd name="connsiteX156" fmla="*/ 1002506 w 1809750"/>
              <a:gd name="connsiteY156" fmla="*/ 2400001 h 4467225"/>
              <a:gd name="connsiteX157" fmla="*/ 977741 w 1809750"/>
              <a:gd name="connsiteY157" fmla="*/ 2420956 h 4467225"/>
              <a:gd name="connsiteX158" fmla="*/ 898684 w 1809750"/>
              <a:gd name="connsiteY158" fmla="*/ 2683846 h 4467225"/>
              <a:gd name="connsiteX159" fmla="*/ 799624 w 1809750"/>
              <a:gd name="connsiteY159" fmla="*/ 3000076 h 4467225"/>
              <a:gd name="connsiteX160" fmla="*/ 741521 w 1809750"/>
              <a:gd name="connsiteY160" fmla="*/ 3304876 h 4467225"/>
              <a:gd name="connsiteX161" fmla="*/ 736759 w 1809750"/>
              <a:gd name="connsiteY161" fmla="*/ 3384886 h 4467225"/>
              <a:gd name="connsiteX162" fmla="*/ 725329 w 1809750"/>
              <a:gd name="connsiteY162" fmla="*/ 3419176 h 4467225"/>
              <a:gd name="connsiteX163" fmla="*/ 705326 w 1809750"/>
              <a:gd name="connsiteY163" fmla="*/ 3529666 h 4467225"/>
              <a:gd name="connsiteX164" fmla="*/ 679609 w 1809750"/>
              <a:gd name="connsiteY164" fmla="*/ 3662064 h 4467225"/>
              <a:gd name="connsiteX165" fmla="*/ 654844 w 1809750"/>
              <a:gd name="connsiteY165" fmla="*/ 3813511 h 4467225"/>
              <a:gd name="connsiteX166" fmla="*/ 628174 w 1809750"/>
              <a:gd name="connsiteY166" fmla="*/ 3989724 h 4467225"/>
              <a:gd name="connsiteX167" fmla="*/ 611981 w 1809750"/>
              <a:gd name="connsiteY167" fmla="*/ 4096404 h 4467225"/>
              <a:gd name="connsiteX168" fmla="*/ 595789 w 1809750"/>
              <a:gd name="connsiteY168" fmla="*/ 4204989 h 4467225"/>
              <a:gd name="connsiteX169" fmla="*/ 572929 w 1809750"/>
              <a:gd name="connsiteY169" fmla="*/ 4360246 h 4467225"/>
              <a:gd name="connsiteX170" fmla="*/ 571976 w 1809750"/>
              <a:gd name="connsiteY170" fmla="*/ 4365961 h 4467225"/>
              <a:gd name="connsiteX171" fmla="*/ 536734 w 1809750"/>
              <a:gd name="connsiteY171" fmla="*/ 4398346 h 4467225"/>
              <a:gd name="connsiteX172" fmla="*/ 410051 w 1809750"/>
              <a:gd name="connsiteY172" fmla="*/ 4390726 h 4467225"/>
              <a:gd name="connsiteX173" fmla="*/ 377666 w 1809750"/>
              <a:gd name="connsiteY173" fmla="*/ 4404061 h 4467225"/>
              <a:gd name="connsiteX174" fmla="*/ 359569 w 1809750"/>
              <a:gd name="connsiteY174" fmla="*/ 4412634 h 4467225"/>
              <a:gd name="connsiteX175" fmla="*/ 343376 w 1809750"/>
              <a:gd name="connsiteY175" fmla="*/ 4397394 h 4467225"/>
              <a:gd name="connsiteX176" fmla="*/ 319564 w 1809750"/>
              <a:gd name="connsiteY176" fmla="*/ 4374534 h 4467225"/>
              <a:gd name="connsiteX177" fmla="*/ 301466 w 1809750"/>
              <a:gd name="connsiteY177" fmla="*/ 4369771 h 4467225"/>
              <a:gd name="connsiteX178" fmla="*/ 276701 w 1809750"/>
              <a:gd name="connsiteY178" fmla="*/ 4385011 h 4467225"/>
              <a:gd name="connsiteX179" fmla="*/ 198596 w 1809750"/>
              <a:gd name="connsiteY179" fmla="*/ 4448829 h 4467225"/>
              <a:gd name="connsiteX180" fmla="*/ 78581 w 1809750"/>
              <a:gd name="connsiteY180" fmla="*/ 4447876 h 4467225"/>
              <a:gd name="connsiteX181" fmla="*/ 7144 w 1809750"/>
              <a:gd name="connsiteY181" fmla="*/ 4419301 h 4467225"/>
              <a:gd name="connsiteX182" fmla="*/ 10001 w 1809750"/>
              <a:gd name="connsiteY182" fmla="*/ 4380249 h 4467225"/>
              <a:gd name="connsiteX183" fmla="*/ 705326 w 1809750"/>
              <a:gd name="connsiteY183" fmla="*/ 762654 h 4467225"/>
              <a:gd name="connsiteX184" fmla="*/ 719614 w 1809750"/>
              <a:gd name="connsiteY184" fmla="*/ 792181 h 4467225"/>
              <a:gd name="connsiteX185" fmla="*/ 739616 w 1809750"/>
              <a:gd name="connsiteY185" fmla="*/ 840759 h 4467225"/>
              <a:gd name="connsiteX186" fmla="*/ 752951 w 1809750"/>
              <a:gd name="connsiteY186" fmla="*/ 867429 h 4467225"/>
              <a:gd name="connsiteX187" fmla="*/ 760571 w 1809750"/>
              <a:gd name="connsiteY187" fmla="*/ 945534 h 4467225"/>
              <a:gd name="connsiteX188" fmla="*/ 775811 w 1809750"/>
              <a:gd name="connsiteY188" fmla="*/ 1109364 h 4467225"/>
              <a:gd name="connsiteX189" fmla="*/ 866299 w 1809750"/>
              <a:gd name="connsiteY189" fmla="*/ 1383684 h 4467225"/>
              <a:gd name="connsiteX190" fmla="*/ 890111 w 1809750"/>
              <a:gd name="connsiteY190" fmla="*/ 1427499 h 4467225"/>
              <a:gd name="connsiteX191" fmla="*/ 914876 w 1809750"/>
              <a:gd name="connsiteY191" fmla="*/ 1369396 h 4467225"/>
              <a:gd name="connsiteX192" fmla="*/ 1006316 w 1809750"/>
              <a:gd name="connsiteY192" fmla="*/ 1135081 h 4467225"/>
              <a:gd name="connsiteX193" fmla="*/ 1058704 w 1809750"/>
              <a:gd name="connsiteY193" fmla="*/ 1014114 h 4467225"/>
              <a:gd name="connsiteX194" fmla="*/ 1060609 w 1809750"/>
              <a:gd name="connsiteY194" fmla="*/ 974109 h 4467225"/>
              <a:gd name="connsiteX195" fmla="*/ 1052989 w 1809750"/>
              <a:gd name="connsiteY195" fmla="*/ 881716 h 4467225"/>
              <a:gd name="connsiteX196" fmla="*/ 1063466 w 1809750"/>
              <a:gd name="connsiteY196" fmla="*/ 863619 h 4467225"/>
              <a:gd name="connsiteX197" fmla="*/ 1126331 w 1809750"/>
              <a:gd name="connsiteY197" fmla="*/ 804564 h 4467225"/>
              <a:gd name="connsiteX198" fmla="*/ 1206341 w 1809750"/>
              <a:gd name="connsiteY198" fmla="*/ 850284 h 4467225"/>
              <a:gd name="connsiteX199" fmla="*/ 1067276 w 1809750"/>
              <a:gd name="connsiteY199" fmla="*/ 633114 h 4467225"/>
              <a:gd name="connsiteX200" fmla="*/ 1049179 w 1809750"/>
              <a:gd name="connsiteY200" fmla="*/ 710266 h 4467225"/>
              <a:gd name="connsiteX201" fmla="*/ 1040606 w 1809750"/>
              <a:gd name="connsiteY201" fmla="*/ 776941 h 4467225"/>
              <a:gd name="connsiteX202" fmla="*/ 1030129 w 1809750"/>
              <a:gd name="connsiteY202" fmla="*/ 814089 h 4467225"/>
              <a:gd name="connsiteX203" fmla="*/ 997744 w 1809750"/>
              <a:gd name="connsiteY203" fmla="*/ 848379 h 4467225"/>
              <a:gd name="connsiteX204" fmla="*/ 904399 w 1809750"/>
              <a:gd name="connsiteY204" fmla="*/ 990301 h 4467225"/>
              <a:gd name="connsiteX205" fmla="*/ 897731 w 1809750"/>
              <a:gd name="connsiteY205" fmla="*/ 993159 h 4467225"/>
              <a:gd name="connsiteX206" fmla="*/ 878681 w 1809750"/>
              <a:gd name="connsiteY206" fmla="*/ 936009 h 4467225"/>
              <a:gd name="connsiteX207" fmla="*/ 818674 w 1809750"/>
              <a:gd name="connsiteY207" fmla="*/ 856951 h 4467225"/>
              <a:gd name="connsiteX208" fmla="*/ 780574 w 1809750"/>
              <a:gd name="connsiteY208" fmla="*/ 843616 h 4467225"/>
              <a:gd name="connsiteX209" fmla="*/ 797719 w 1809750"/>
              <a:gd name="connsiteY209" fmla="*/ 592156 h 4467225"/>
              <a:gd name="connsiteX210" fmla="*/ 634841 w 1809750"/>
              <a:gd name="connsiteY210" fmla="*/ 825519 h 4467225"/>
              <a:gd name="connsiteX211" fmla="*/ 705326 w 1809750"/>
              <a:gd name="connsiteY211" fmla="*/ 762654 h 4467225"/>
              <a:gd name="connsiteX212" fmla="*/ 1273969 w 1809750"/>
              <a:gd name="connsiteY212" fmla="*/ 1329391 h 4467225"/>
              <a:gd name="connsiteX213" fmla="*/ 1280636 w 1809750"/>
              <a:gd name="connsiteY213" fmla="*/ 1357014 h 4467225"/>
              <a:gd name="connsiteX214" fmla="*/ 1294924 w 1809750"/>
              <a:gd name="connsiteY214" fmla="*/ 1423689 h 4467225"/>
              <a:gd name="connsiteX215" fmla="*/ 1315879 w 1809750"/>
              <a:gd name="connsiteY215" fmla="*/ 1556086 h 4467225"/>
              <a:gd name="connsiteX216" fmla="*/ 1337786 w 1809750"/>
              <a:gd name="connsiteY216" fmla="*/ 1669434 h 4467225"/>
              <a:gd name="connsiteX217" fmla="*/ 1370171 w 1809750"/>
              <a:gd name="connsiteY217" fmla="*/ 1777066 h 4467225"/>
              <a:gd name="connsiteX218" fmla="*/ 1441609 w 1809750"/>
              <a:gd name="connsiteY218" fmla="*/ 1820881 h 4467225"/>
              <a:gd name="connsiteX219" fmla="*/ 1473041 w 1809750"/>
              <a:gd name="connsiteY219" fmla="*/ 1796116 h 4467225"/>
              <a:gd name="connsiteX220" fmla="*/ 1516856 w 1809750"/>
              <a:gd name="connsiteY220" fmla="*/ 1700866 h 4467225"/>
              <a:gd name="connsiteX221" fmla="*/ 1537811 w 1809750"/>
              <a:gd name="connsiteY221" fmla="*/ 1671339 h 4467225"/>
              <a:gd name="connsiteX222" fmla="*/ 1547336 w 1809750"/>
              <a:gd name="connsiteY222" fmla="*/ 1614189 h 4467225"/>
              <a:gd name="connsiteX223" fmla="*/ 1568291 w 1809750"/>
              <a:gd name="connsiteY223" fmla="*/ 1573231 h 4467225"/>
              <a:gd name="connsiteX224" fmla="*/ 1575911 w 1809750"/>
              <a:gd name="connsiteY224" fmla="*/ 1558944 h 4467225"/>
              <a:gd name="connsiteX225" fmla="*/ 1582579 w 1809750"/>
              <a:gd name="connsiteY225" fmla="*/ 1450359 h 4467225"/>
              <a:gd name="connsiteX226" fmla="*/ 1577816 w 1809750"/>
              <a:gd name="connsiteY226" fmla="*/ 1436071 h 4467225"/>
              <a:gd name="connsiteX227" fmla="*/ 1470184 w 1809750"/>
              <a:gd name="connsiteY227" fmla="*/ 1317009 h 4467225"/>
              <a:gd name="connsiteX228" fmla="*/ 1383506 w 1809750"/>
              <a:gd name="connsiteY228" fmla="*/ 1220806 h 4467225"/>
              <a:gd name="connsiteX229" fmla="*/ 1353026 w 1809750"/>
              <a:gd name="connsiteY229" fmla="*/ 1221759 h 4467225"/>
              <a:gd name="connsiteX230" fmla="*/ 1280636 w 1809750"/>
              <a:gd name="connsiteY230" fmla="*/ 1315104 h 4467225"/>
              <a:gd name="connsiteX231" fmla="*/ 1273969 w 1809750"/>
              <a:gd name="connsiteY231" fmla="*/ 1329391 h 4467225"/>
              <a:gd name="connsiteX232" fmla="*/ 599599 w 1809750"/>
              <a:gd name="connsiteY232" fmla="*/ 1884699 h 4467225"/>
              <a:gd name="connsiteX233" fmla="*/ 604361 w 1809750"/>
              <a:gd name="connsiteY233" fmla="*/ 1880889 h 4467225"/>
              <a:gd name="connsiteX234" fmla="*/ 596741 w 1809750"/>
              <a:gd name="connsiteY234" fmla="*/ 1858029 h 4467225"/>
              <a:gd name="connsiteX235" fmla="*/ 581501 w 1809750"/>
              <a:gd name="connsiteY235" fmla="*/ 1721821 h 4467225"/>
              <a:gd name="connsiteX236" fmla="*/ 583406 w 1809750"/>
              <a:gd name="connsiteY236" fmla="*/ 1673244 h 4467225"/>
              <a:gd name="connsiteX237" fmla="*/ 558641 w 1809750"/>
              <a:gd name="connsiteY237" fmla="*/ 1591329 h 4467225"/>
              <a:gd name="connsiteX238" fmla="*/ 555784 w 1809750"/>
              <a:gd name="connsiteY238" fmla="*/ 1568469 h 4467225"/>
              <a:gd name="connsiteX239" fmla="*/ 531019 w 1809750"/>
              <a:gd name="connsiteY239" fmla="*/ 1421784 h 4467225"/>
              <a:gd name="connsiteX240" fmla="*/ 503396 w 1809750"/>
              <a:gd name="connsiteY240" fmla="*/ 1333201 h 4467225"/>
              <a:gd name="connsiteX241" fmla="*/ 484346 w 1809750"/>
              <a:gd name="connsiteY241" fmla="*/ 1236046 h 4467225"/>
              <a:gd name="connsiteX242" fmla="*/ 472916 w 1809750"/>
              <a:gd name="connsiteY242" fmla="*/ 1215091 h 4467225"/>
              <a:gd name="connsiteX243" fmla="*/ 451009 w 1809750"/>
              <a:gd name="connsiteY243" fmla="*/ 1228426 h 4467225"/>
              <a:gd name="connsiteX244" fmla="*/ 431959 w 1809750"/>
              <a:gd name="connsiteY244" fmla="*/ 1271289 h 4467225"/>
              <a:gd name="connsiteX245" fmla="*/ 375761 w 1809750"/>
              <a:gd name="connsiteY245" fmla="*/ 1361776 h 4467225"/>
              <a:gd name="connsiteX246" fmla="*/ 330994 w 1809750"/>
              <a:gd name="connsiteY246" fmla="*/ 1464646 h 4467225"/>
              <a:gd name="connsiteX247" fmla="*/ 333851 w 1809750"/>
              <a:gd name="connsiteY247" fmla="*/ 1471314 h 4467225"/>
              <a:gd name="connsiteX248" fmla="*/ 353854 w 1809750"/>
              <a:gd name="connsiteY248" fmla="*/ 1544656 h 4467225"/>
              <a:gd name="connsiteX249" fmla="*/ 361474 w 1809750"/>
              <a:gd name="connsiteY249" fmla="*/ 1568469 h 4467225"/>
              <a:gd name="connsiteX250" fmla="*/ 390049 w 1809750"/>
              <a:gd name="connsiteY250" fmla="*/ 1656099 h 4467225"/>
              <a:gd name="connsiteX251" fmla="*/ 395764 w 1809750"/>
              <a:gd name="connsiteY251" fmla="*/ 1677054 h 4467225"/>
              <a:gd name="connsiteX252" fmla="*/ 474821 w 1809750"/>
              <a:gd name="connsiteY252" fmla="*/ 1826596 h 4467225"/>
              <a:gd name="connsiteX253" fmla="*/ 507206 w 1809750"/>
              <a:gd name="connsiteY253" fmla="*/ 1858029 h 4467225"/>
              <a:gd name="connsiteX254" fmla="*/ 558641 w 1809750"/>
              <a:gd name="connsiteY254" fmla="*/ 1866601 h 4467225"/>
              <a:gd name="connsiteX255" fmla="*/ 573881 w 1809750"/>
              <a:gd name="connsiteY255" fmla="*/ 1872316 h 4467225"/>
              <a:gd name="connsiteX256" fmla="*/ 599599 w 1809750"/>
              <a:gd name="connsiteY256" fmla="*/ 1884699 h 4467225"/>
              <a:gd name="connsiteX257" fmla="*/ 930116 w 1809750"/>
              <a:gd name="connsiteY257" fmla="*/ 1638954 h 4467225"/>
              <a:gd name="connsiteX258" fmla="*/ 905351 w 1809750"/>
              <a:gd name="connsiteY258" fmla="*/ 1617046 h 4467225"/>
              <a:gd name="connsiteX259" fmla="*/ 880586 w 1809750"/>
              <a:gd name="connsiteY259" fmla="*/ 1644669 h 4467225"/>
              <a:gd name="connsiteX260" fmla="*/ 903446 w 1809750"/>
              <a:gd name="connsiteY260" fmla="*/ 1670386 h 4467225"/>
              <a:gd name="connsiteX261" fmla="*/ 930116 w 1809750"/>
              <a:gd name="connsiteY261" fmla="*/ 1638954 h 4467225"/>
              <a:gd name="connsiteX262" fmla="*/ 912019 w 1809750"/>
              <a:gd name="connsiteY262" fmla="*/ 1539894 h 4467225"/>
              <a:gd name="connsiteX263" fmla="*/ 889159 w 1809750"/>
              <a:gd name="connsiteY263" fmla="*/ 1510366 h 4467225"/>
              <a:gd name="connsiteX264" fmla="*/ 871061 w 1809750"/>
              <a:gd name="connsiteY264" fmla="*/ 1535131 h 4467225"/>
              <a:gd name="connsiteX265" fmla="*/ 892969 w 1809750"/>
              <a:gd name="connsiteY265" fmla="*/ 1563706 h 4467225"/>
              <a:gd name="connsiteX266" fmla="*/ 912019 w 1809750"/>
              <a:gd name="connsiteY266" fmla="*/ 1539894 h 4467225"/>
              <a:gd name="connsiteX267" fmla="*/ 918686 w 1809750"/>
              <a:gd name="connsiteY267" fmla="*/ 1769446 h 4467225"/>
              <a:gd name="connsiteX268" fmla="*/ 946309 w 1809750"/>
              <a:gd name="connsiteY268" fmla="*/ 1741824 h 4467225"/>
              <a:gd name="connsiteX269" fmla="*/ 926306 w 1809750"/>
              <a:gd name="connsiteY269" fmla="*/ 1718964 h 4467225"/>
              <a:gd name="connsiteX270" fmla="*/ 897731 w 1809750"/>
              <a:gd name="connsiteY270" fmla="*/ 1738014 h 4467225"/>
              <a:gd name="connsiteX271" fmla="*/ 918686 w 1809750"/>
              <a:gd name="connsiteY271" fmla="*/ 1769446 h 446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Lst>
            <a:rect l="l" t="t" r="r" b="b"/>
            <a:pathLst>
              <a:path w="1809750" h="4467225">
                <a:moveTo>
                  <a:pt x="10001" y="4380249"/>
                </a:moveTo>
                <a:cubicBezTo>
                  <a:pt x="17621" y="4372629"/>
                  <a:pt x="25241" y="4363104"/>
                  <a:pt x="33814" y="4357389"/>
                </a:cubicBezTo>
                <a:cubicBezTo>
                  <a:pt x="44291" y="4350721"/>
                  <a:pt x="56674" y="4345959"/>
                  <a:pt x="68104" y="4343101"/>
                </a:cubicBezTo>
                <a:cubicBezTo>
                  <a:pt x="112871" y="4333576"/>
                  <a:pt x="125254" y="4304049"/>
                  <a:pt x="128111" y="4262139"/>
                </a:cubicBezTo>
                <a:cubicBezTo>
                  <a:pt x="131921" y="4206894"/>
                  <a:pt x="141446" y="4153554"/>
                  <a:pt x="157639" y="4100214"/>
                </a:cubicBezTo>
                <a:cubicBezTo>
                  <a:pt x="181451" y="4022109"/>
                  <a:pt x="199549" y="3943051"/>
                  <a:pt x="220504" y="3863994"/>
                </a:cubicBezTo>
                <a:cubicBezTo>
                  <a:pt x="226219" y="3843991"/>
                  <a:pt x="236696" y="3825894"/>
                  <a:pt x="242411" y="3805891"/>
                </a:cubicBezTo>
                <a:cubicBezTo>
                  <a:pt x="251936" y="3770649"/>
                  <a:pt x="260509" y="3735406"/>
                  <a:pt x="268129" y="3699211"/>
                </a:cubicBezTo>
                <a:cubicBezTo>
                  <a:pt x="288131" y="3606819"/>
                  <a:pt x="308134" y="3514426"/>
                  <a:pt x="328136" y="3422034"/>
                </a:cubicBezTo>
                <a:cubicBezTo>
                  <a:pt x="330041" y="3413461"/>
                  <a:pt x="328136" y="3404889"/>
                  <a:pt x="327184" y="3396316"/>
                </a:cubicBezTo>
                <a:cubicBezTo>
                  <a:pt x="327184" y="3391554"/>
                  <a:pt x="326231" y="3386791"/>
                  <a:pt x="328136" y="3382029"/>
                </a:cubicBezTo>
                <a:cubicBezTo>
                  <a:pt x="342424" y="3341071"/>
                  <a:pt x="356711" y="3300114"/>
                  <a:pt x="370999" y="3260109"/>
                </a:cubicBezTo>
                <a:cubicBezTo>
                  <a:pt x="375761" y="3247726"/>
                  <a:pt x="379571" y="3235344"/>
                  <a:pt x="386239" y="3223914"/>
                </a:cubicBezTo>
                <a:cubicBezTo>
                  <a:pt x="405289" y="3191529"/>
                  <a:pt x="408146" y="3157239"/>
                  <a:pt x="406241" y="3121996"/>
                </a:cubicBezTo>
                <a:cubicBezTo>
                  <a:pt x="404336" y="3091516"/>
                  <a:pt x="411956" y="3063894"/>
                  <a:pt x="423386" y="3035319"/>
                </a:cubicBezTo>
                <a:cubicBezTo>
                  <a:pt x="430054" y="3019126"/>
                  <a:pt x="431959" y="3001029"/>
                  <a:pt x="434816" y="2983884"/>
                </a:cubicBezTo>
                <a:cubicBezTo>
                  <a:pt x="444341" y="2928639"/>
                  <a:pt x="452914" y="2873394"/>
                  <a:pt x="461486" y="2818149"/>
                </a:cubicBezTo>
                <a:cubicBezTo>
                  <a:pt x="463391" y="2806719"/>
                  <a:pt x="469106" y="2796241"/>
                  <a:pt x="471011" y="2784811"/>
                </a:cubicBezTo>
                <a:cubicBezTo>
                  <a:pt x="473869" y="2767666"/>
                  <a:pt x="476726" y="2749569"/>
                  <a:pt x="476726" y="2732424"/>
                </a:cubicBezTo>
                <a:cubicBezTo>
                  <a:pt x="476726" y="2700991"/>
                  <a:pt x="472916" y="2670511"/>
                  <a:pt x="495776" y="2643841"/>
                </a:cubicBezTo>
                <a:cubicBezTo>
                  <a:pt x="500539" y="2639079"/>
                  <a:pt x="503396" y="2631459"/>
                  <a:pt x="503396" y="2624791"/>
                </a:cubicBezTo>
                <a:cubicBezTo>
                  <a:pt x="504349" y="2595264"/>
                  <a:pt x="503396" y="2566689"/>
                  <a:pt x="504349" y="2537161"/>
                </a:cubicBezTo>
                <a:cubicBezTo>
                  <a:pt x="504349" y="2525731"/>
                  <a:pt x="509111" y="2514301"/>
                  <a:pt x="511016" y="2502871"/>
                </a:cubicBezTo>
                <a:cubicBezTo>
                  <a:pt x="520541" y="2432386"/>
                  <a:pt x="530066" y="2360949"/>
                  <a:pt x="538639" y="2290464"/>
                </a:cubicBezTo>
                <a:cubicBezTo>
                  <a:pt x="539591" y="2279986"/>
                  <a:pt x="539591" y="2269509"/>
                  <a:pt x="539591" y="2259984"/>
                </a:cubicBezTo>
                <a:cubicBezTo>
                  <a:pt x="538639" y="2244744"/>
                  <a:pt x="540544" y="2232361"/>
                  <a:pt x="559594" y="2226646"/>
                </a:cubicBezTo>
                <a:cubicBezTo>
                  <a:pt x="547211" y="2211406"/>
                  <a:pt x="545306" y="2198071"/>
                  <a:pt x="558641" y="2183784"/>
                </a:cubicBezTo>
                <a:cubicBezTo>
                  <a:pt x="561499" y="2180926"/>
                  <a:pt x="562451" y="2173306"/>
                  <a:pt x="561499" y="2168544"/>
                </a:cubicBezTo>
                <a:cubicBezTo>
                  <a:pt x="559594" y="2146636"/>
                  <a:pt x="556736" y="2124729"/>
                  <a:pt x="554831" y="2102821"/>
                </a:cubicBezTo>
                <a:cubicBezTo>
                  <a:pt x="553879" y="2085676"/>
                  <a:pt x="546259" y="2080914"/>
                  <a:pt x="529114" y="2085676"/>
                </a:cubicBezTo>
                <a:cubicBezTo>
                  <a:pt x="517684" y="2088534"/>
                  <a:pt x="505301" y="2089486"/>
                  <a:pt x="493871" y="2092344"/>
                </a:cubicBezTo>
                <a:cubicBezTo>
                  <a:pt x="493871" y="2089486"/>
                  <a:pt x="492919" y="2086629"/>
                  <a:pt x="492919" y="2084724"/>
                </a:cubicBezTo>
                <a:cubicBezTo>
                  <a:pt x="502444" y="2082819"/>
                  <a:pt x="511016" y="2081866"/>
                  <a:pt x="520541" y="2079961"/>
                </a:cubicBezTo>
                <a:cubicBezTo>
                  <a:pt x="520541" y="2078056"/>
                  <a:pt x="520541" y="2077104"/>
                  <a:pt x="520541" y="2075199"/>
                </a:cubicBezTo>
                <a:cubicBezTo>
                  <a:pt x="507206" y="2072341"/>
                  <a:pt x="493871" y="2068531"/>
                  <a:pt x="474821" y="2063769"/>
                </a:cubicBezTo>
                <a:cubicBezTo>
                  <a:pt x="478631" y="2045671"/>
                  <a:pt x="479584" y="2025669"/>
                  <a:pt x="488156" y="2009476"/>
                </a:cubicBezTo>
                <a:cubicBezTo>
                  <a:pt x="511016" y="1964709"/>
                  <a:pt x="541496" y="1926609"/>
                  <a:pt x="579596" y="1892319"/>
                </a:cubicBezTo>
                <a:cubicBezTo>
                  <a:pt x="568166" y="1875174"/>
                  <a:pt x="551974" y="1874221"/>
                  <a:pt x="533876" y="1886604"/>
                </a:cubicBezTo>
                <a:cubicBezTo>
                  <a:pt x="527209" y="1890414"/>
                  <a:pt x="520541" y="1894224"/>
                  <a:pt x="513874" y="1897081"/>
                </a:cubicBezTo>
                <a:cubicBezTo>
                  <a:pt x="489109" y="1906606"/>
                  <a:pt x="471964" y="1922799"/>
                  <a:pt x="461486" y="1948516"/>
                </a:cubicBezTo>
                <a:cubicBezTo>
                  <a:pt x="451961" y="1973281"/>
                  <a:pt x="435769" y="1995189"/>
                  <a:pt x="420529" y="2017096"/>
                </a:cubicBezTo>
                <a:cubicBezTo>
                  <a:pt x="409099" y="2035194"/>
                  <a:pt x="413861" y="2044719"/>
                  <a:pt x="432911" y="2049481"/>
                </a:cubicBezTo>
                <a:cubicBezTo>
                  <a:pt x="434816" y="2050434"/>
                  <a:pt x="437674" y="2051386"/>
                  <a:pt x="444341" y="2054244"/>
                </a:cubicBezTo>
                <a:cubicBezTo>
                  <a:pt x="430054" y="2056149"/>
                  <a:pt x="420529" y="2058054"/>
                  <a:pt x="410051" y="2059959"/>
                </a:cubicBezTo>
                <a:cubicBezTo>
                  <a:pt x="411004" y="2067579"/>
                  <a:pt x="411956" y="2074246"/>
                  <a:pt x="412909" y="2079961"/>
                </a:cubicBezTo>
                <a:cubicBezTo>
                  <a:pt x="411956" y="2081866"/>
                  <a:pt x="410051" y="2082819"/>
                  <a:pt x="409099" y="2084724"/>
                </a:cubicBezTo>
                <a:cubicBezTo>
                  <a:pt x="401479" y="2079961"/>
                  <a:pt x="391954" y="2076151"/>
                  <a:pt x="387191" y="2069484"/>
                </a:cubicBezTo>
                <a:cubicBezTo>
                  <a:pt x="378619" y="2057101"/>
                  <a:pt x="373856" y="2042814"/>
                  <a:pt x="366236" y="2029479"/>
                </a:cubicBezTo>
                <a:cubicBezTo>
                  <a:pt x="361474" y="2020906"/>
                  <a:pt x="355759" y="2011381"/>
                  <a:pt x="348139" y="2004714"/>
                </a:cubicBezTo>
                <a:cubicBezTo>
                  <a:pt x="333851" y="1991379"/>
                  <a:pt x="322421" y="1980901"/>
                  <a:pt x="322421" y="1957089"/>
                </a:cubicBezTo>
                <a:cubicBezTo>
                  <a:pt x="322421" y="1940896"/>
                  <a:pt x="301466" y="1925656"/>
                  <a:pt x="289084" y="1910416"/>
                </a:cubicBezTo>
                <a:cubicBezTo>
                  <a:pt x="279559" y="1898986"/>
                  <a:pt x="270034" y="1887556"/>
                  <a:pt x="259556" y="1877079"/>
                </a:cubicBezTo>
                <a:cubicBezTo>
                  <a:pt x="261461" y="1875174"/>
                  <a:pt x="262414" y="1874221"/>
                  <a:pt x="264319" y="1872316"/>
                </a:cubicBezTo>
                <a:cubicBezTo>
                  <a:pt x="267176" y="1874221"/>
                  <a:pt x="270986" y="1877079"/>
                  <a:pt x="278606" y="1881841"/>
                </a:cubicBezTo>
                <a:cubicBezTo>
                  <a:pt x="219551" y="1784686"/>
                  <a:pt x="189071" y="1680864"/>
                  <a:pt x="149066" y="1581804"/>
                </a:cubicBezTo>
                <a:cubicBezTo>
                  <a:pt x="132874" y="1542751"/>
                  <a:pt x="121444" y="1502746"/>
                  <a:pt x="109061" y="1461789"/>
                </a:cubicBezTo>
                <a:cubicBezTo>
                  <a:pt x="106204" y="1451311"/>
                  <a:pt x="105251" y="1439881"/>
                  <a:pt x="106204" y="1429404"/>
                </a:cubicBezTo>
                <a:cubicBezTo>
                  <a:pt x="107156" y="1403686"/>
                  <a:pt x="107156" y="1377969"/>
                  <a:pt x="111919" y="1353204"/>
                </a:cubicBezTo>
                <a:cubicBezTo>
                  <a:pt x="115729" y="1336059"/>
                  <a:pt x="123349" y="1317009"/>
                  <a:pt x="133826" y="1303674"/>
                </a:cubicBezTo>
                <a:cubicBezTo>
                  <a:pt x="167164" y="1260811"/>
                  <a:pt x="190024" y="1213186"/>
                  <a:pt x="206216" y="1160799"/>
                </a:cubicBezTo>
                <a:cubicBezTo>
                  <a:pt x="209074" y="1151274"/>
                  <a:pt x="214789" y="1141749"/>
                  <a:pt x="220504" y="1133176"/>
                </a:cubicBezTo>
                <a:cubicBezTo>
                  <a:pt x="229076" y="1117936"/>
                  <a:pt x="238601" y="1104601"/>
                  <a:pt x="246221" y="1089361"/>
                </a:cubicBezTo>
                <a:cubicBezTo>
                  <a:pt x="264319" y="1055071"/>
                  <a:pt x="282416" y="1020781"/>
                  <a:pt x="299561" y="986491"/>
                </a:cubicBezTo>
                <a:cubicBezTo>
                  <a:pt x="315754" y="955059"/>
                  <a:pt x="330994" y="922674"/>
                  <a:pt x="347186" y="891241"/>
                </a:cubicBezTo>
                <a:cubicBezTo>
                  <a:pt x="355759" y="875049"/>
                  <a:pt x="368141" y="861714"/>
                  <a:pt x="365284" y="840759"/>
                </a:cubicBezTo>
                <a:cubicBezTo>
                  <a:pt x="364331" y="834091"/>
                  <a:pt x="369094" y="824566"/>
                  <a:pt x="372904" y="817899"/>
                </a:cubicBezTo>
                <a:cubicBezTo>
                  <a:pt x="384334" y="795039"/>
                  <a:pt x="396716" y="773131"/>
                  <a:pt x="407194" y="750271"/>
                </a:cubicBezTo>
                <a:cubicBezTo>
                  <a:pt x="416719" y="728364"/>
                  <a:pt x="437674" y="725506"/>
                  <a:pt x="456724" y="719791"/>
                </a:cubicBezTo>
                <a:cubicBezTo>
                  <a:pt x="494824" y="708361"/>
                  <a:pt x="534829" y="699789"/>
                  <a:pt x="571024" y="684549"/>
                </a:cubicBezTo>
                <a:cubicBezTo>
                  <a:pt x="606266" y="670261"/>
                  <a:pt x="638651" y="650259"/>
                  <a:pt x="671036" y="632161"/>
                </a:cubicBezTo>
                <a:cubicBezTo>
                  <a:pt x="676751" y="629304"/>
                  <a:pt x="681514" y="620731"/>
                  <a:pt x="683419" y="614064"/>
                </a:cubicBezTo>
                <a:cubicBezTo>
                  <a:pt x="688181" y="592156"/>
                  <a:pt x="691991" y="570249"/>
                  <a:pt x="693896" y="548341"/>
                </a:cubicBezTo>
                <a:cubicBezTo>
                  <a:pt x="696754" y="512146"/>
                  <a:pt x="698659" y="474999"/>
                  <a:pt x="699611" y="438804"/>
                </a:cubicBezTo>
                <a:cubicBezTo>
                  <a:pt x="699611" y="420706"/>
                  <a:pt x="691991" y="401656"/>
                  <a:pt x="694849" y="383559"/>
                </a:cubicBezTo>
                <a:cubicBezTo>
                  <a:pt x="699611" y="349269"/>
                  <a:pt x="708184" y="314979"/>
                  <a:pt x="717709" y="281641"/>
                </a:cubicBezTo>
                <a:cubicBezTo>
                  <a:pt x="726281" y="250209"/>
                  <a:pt x="736759" y="218776"/>
                  <a:pt x="747236" y="187344"/>
                </a:cubicBezTo>
                <a:cubicBezTo>
                  <a:pt x="750094" y="178771"/>
                  <a:pt x="756761" y="170198"/>
                  <a:pt x="762476" y="163531"/>
                </a:cubicBezTo>
                <a:cubicBezTo>
                  <a:pt x="783431" y="138766"/>
                  <a:pt x="804386" y="115906"/>
                  <a:pt x="824389" y="91141"/>
                </a:cubicBezTo>
                <a:cubicBezTo>
                  <a:pt x="836771" y="75901"/>
                  <a:pt x="845344" y="57804"/>
                  <a:pt x="857726" y="42564"/>
                </a:cubicBezTo>
                <a:cubicBezTo>
                  <a:pt x="861536" y="37801"/>
                  <a:pt x="872014" y="37801"/>
                  <a:pt x="879634" y="35896"/>
                </a:cubicBezTo>
                <a:cubicBezTo>
                  <a:pt x="888206" y="33991"/>
                  <a:pt x="899636" y="34943"/>
                  <a:pt x="904399" y="30181"/>
                </a:cubicBezTo>
                <a:cubicBezTo>
                  <a:pt x="927259" y="7321"/>
                  <a:pt x="952024" y="2558"/>
                  <a:pt x="982504" y="11131"/>
                </a:cubicBezTo>
                <a:cubicBezTo>
                  <a:pt x="1008221" y="18751"/>
                  <a:pt x="1033939" y="16846"/>
                  <a:pt x="1059656" y="31134"/>
                </a:cubicBezTo>
                <a:cubicBezTo>
                  <a:pt x="1139666" y="75901"/>
                  <a:pt x="1187291" y="146386"/>
                  <a:pt x="1208246" y="231159"/>
                </a:cubicBezTo>
                <a:cubicBezTo>
                  <a:pt x="1227296" y="307359"/>
                  <a:pt x="1229201" y="387369"/>
                  <a:pt x="1225391" y="466426"/>
                </a:cubicBezTo>
                <a:cubicBezTo>
                  <a:pt x="1225391" y="470236"/>
                  <a:pt x="1224439" y="473094"/>
                  <a:pt x="1224439" y="476904"/>
                </a:cubicBezTo>
                <a:cubicBezTo>
                  <a:pt x="1239679" y="540721"/>
                  <a:pt x="1229201" y="605491"/>
                  <a:pt x="1233011" y="670261"/>
                </a:cubicBezTo>
                <a:cubicBezTo>
                  <a:pt x="1234916" y="715029"/>
                  <a:pt x="1238726" y="713124"/>
                  <a:pt x="1278731" y="721696"/>
                </a:cubicBezTo>
                <a:cubicBezTo>
                  <a:pt x="1301591" y="726459"/>
                  <a:pt x="1325404" y="725506"/>
                  <a:pt x="1348264" y="732174"/>
                </a:cubicBezTo>
                <a:cubicBezTo>
                  <a:pt x="1360646" y="735031"/>
                  <a:pt x="1373029" y="745509"/>
                  <a:pt x="1381601" y="755986"/>
                </a:cubicBezTo>
                <a:cubicBezTo>
                  <a:pt x="1393031" y="769321"/>
                  <a:pt x="1400651" y="786466"/>
                  <a:pt x="1409224" y="801706"/>
                </a:cubicBezTo>
                <a:cubicBezTo>
                  <a:pt x="1413034" y="807421"/>
                  <a:pt x="1417796" y="814089"/>
                  <a:pt x="1417796" y="820756"/>
                </a:cubicBezTo>
                <a:cubicBezTo>
                  <a:pt x="1414939" y="847426"/>
                  <a:pt x="1433036" y="861714"/>
                  <a:pt x="1447324" y="879811"/>
                </a:cubicBezTo>
                <a:cubicBezTo>
                  <a:pt x="1481614" y="923626"/>
                  <a:pt x="1514951" y="967441"/>
                  <a:pt x="1549241" y="1010304"/>
                </a:cubicBezTo>
                <a:cubicBezTo>
                  <a:pt x="1558766" y="1021734"/>
                  <a:pt x="1570196" y="1032211"/>
                  <a:pt x="1579721" y="1043641"/>
                </a:cubicBezTo>
                <a:cubicBezTo>
                  <a:pt x="1598771" y="1066501"/>
                  <a:pt x="1615916" y="1090314"/>
                  <a:pt x="1634014" y="1114126"/>
                </a:cubicBezTo>
                <a:cubicBezTo>
                  <a:pt x="1670209" y="1160799"/>
                  <a:pt x="1707356" y="1207471"/>
                  <a:pt x="1742599" y="1255096"/>
                </a:cubicBezTo>
                <a:cubicBezTo>
                  <a:pt x="1754981" y="1272241"/>
                  <a:pt x="1763554" y="1293196"/>
                  <a:pt x="1774031" y="1312246"/>
                </a:cubicBezTo>
                <a:cubicBezTo>
                  <a:pt x="1781651" y="1326534"/>
                  <a:pt x="1790224" y="1340821"/>
                  <a:pt x="1797844" y="1354156"/>
                </a:cubicBezTo>
                <a:cubicBezTo>
                  <a:pt x="1800701" y="1359871"/>
                  <a:pt x="1806416" y="1366539"/>
                  <a:pt x="1806416" y="1372254"/>
                </a:cubicBezTo>
                <a:cubicBezTo>
                  <a:pt x="1805464" y="1400829"/>
                  <a:pt x="1807369" y="1429404"/>
                  <a:pt x="1801654" y="1457026"/>
                </a:cubicBezTo>
                <a:cubicBezTo>
                  <a:pt x="1791176" y="1507509"/>
                  <a:pt x="1776889" y="1557991"/>
                  <a:pt x="1762601" y="1607521"/>
                </a:cubicBezTo>
                <a:cubicBezTo>
                  <a:pt x="1756886" y="1627524"/>
                  <a:pt x="1747361" y="1645621"/>
                  <a:pt x="1740694" y="1665624"/>
                </a:cubicBezTo>
                <a:cubicBezTo>
                  <a:pt x="1727359" y="1705629"/>
                  <a:pt x="1714024" y="1746586"/>
                  <a:pt x="1700689" y="1787544"/>
                </a:cubicBezTo>
                <a:cubicBezTo>
                  <a:pt x="1699736" y="1789449"/>
                  <a:pt x="1697831" y="1792306"/>
                  <a:pt x="1698784" y="1793259"/>
                </a:cubicBezTo>
                <a:cubicBezTo>
                  <a:pt x="1713071" y="1820881"/>
                  <a:pt x="1687354" y="1842789"/>
                  <a:pt x="1686401" y="1869459"/>
                </a:cubicBezTo>
                <a:cubicBezTo>
                  <a:pt x="1666399" y="1868506"/>
                  <a:pt x="1658779" y="1881841"/>
                  <a:pt x="1653064" y="1898034"/>
                </a:cubicBezTo>
                <a:cubicBezTo>
                  <a:pt x="1639729" y="1934229"/>
                  <a:pt x="1624489" y="1969471"/>
                  <a:pt x="1609249" y="2004714"/>
                </a:cubicBezTo>
                <a:cubicBezTo>
                  <a:pt x="1601629" y="2023764"/>
                  <a:pt x="1583531" y="2024716"/>
                  <a:pt x="1568291" y="2011381"/>
                </a:cubicBezTo>
                <a:cubicBezTo>
                  <a:pt x="1560671" y="2004714"/>
                  <a:pt x="1548289" y="2002809"/>
                  <a:pt x="1535906" y="1998046"/>
                </a:cubicBezTo>
                <a:cubicBezTo>
                  <a:pt x="1550194" y="1987569"/>
                  <a:pt x="1565434" y="1977091"/>
                  <a:pt x="1582579" y="1964709"/>
                </a:cubicBezTo>
                <a:cubicBezTo>
                  <a:pt x="1554004" y="1935181"/>
                  <a:pt x="1526381" y="1907559"/>
                  <a:pt x="1499711" y="1878984"/>
                </a:cubicBezTo>
                <a:cubicBezTo>
                  <a:pt x="1494949" y="1874221"/>
                  <a:pt x="1491139" y="1870411"/>
                  <a:pt x="1486376" y="1865649"/>
                </a:cubicBezTo>
                <a:cubicBezTo>
                  <a:pt x="1463516" y="1838979"/>
                  <a:pt x="1461611" y="1838026"/>
                  <a:pt x="1426369" y="1834216"/>
                </a:cubicBezTo>
                <a:cubicBezTo>
                  <a:pt x="1443514" y="1858029"/>
                  <a:pt x="1464469" y="1881841"/>
                  <a:pt x="1479709" y="1908511"/>
                </a:cubicBezTo>
                <a:cubicBezTo>
                  <a:pt x="1493044" y="1932324"/>
                  <a:pt x="1502569" y="1958041"/>
                  <a:pt x="1511141" y="1983759"/>
                </a:cubicBezTo>
                <a:cubicBezTo>
                  <a:pt x="1513999" y="1991379"/>
                  <a:pt x="1509236" y="2001856"/>
                  <a:pt x="1507331" y="2011381"/>
                </a:cubicBezTo>
                <a:cubicBezTo>
                  <a:pt x="1499711" y="2009476"/>
                  <a:pt x="1492091" y="2009476"/>
                  <a:pt x="1484471" y="2006619"/>
                </a:cubicBezTo>
                <a:cubicBezTo>
                  <a:pt x="1446371" y="1991379"/>
                  <a:pt x="1442561" y="1993284"/>
                  <a:pt x="1446371" y="2034241"/>
                </a:cubicBezTo>
                <a:cubicBezTo>
                  <a:pt x="1449229" y="2063769"/>
                  <a:pt x="1458754" y="2092344"/>
                  <a:pt x="1463516" y="2120919"/>
                </a:cubicBezTo>
                <a:cubicBezTo>
                  <a:pt x="1468279" y="2147589"/>
                  <a:pt x="1475899" y="2174259"/>
                  <a:pt x="1468279" y="2202834"/>
                </a:cubicBezTo>
                <a:cubicBezTo>
                  <a:pt x="1464469" y="2217121"/>
                  <a:pt x="1473041" y="2235219"/>
                  <a:pt x="1472089" y="2251411"/>
                </a:cubicBezTo>
                <a:cubicBezTo>
                  <a:pt x="1472089" y="2299036"/>
                  <a:pt x="1471136" y="2346661"/>
                  <a:pt x="1468279" y="2393334"/>
                </a:cubicBezTo>
                <a:cubicBezTo>
                  <a:pt x="1464469" y="2463819"/>
                  <a:pt x="1458754" y="2535256"/>
                  <a:pt x="1453991" y="2605741"/>
                </a:cubicBezTo>
                <a:cubicBezTo>
                  <a:pt x="1449229" y="2676226"/>
                  <a:pt x="1443514" y="2745759"/>
                  <a:pt x="1438751" y="2816244"/>
                </a:cubicBezTo>
                <a:cubicBezTo>
                  <a:pt x="1435894" y="2864821"/>
                  <a:pt x="1433989" y="2914351"/>
                  <a:pt x="1432084" y="2962929"/>
                </a:cubicBezTo>
                <a:cubicBezTo>
                  <a:pt x="1429226" y="3047701"/>
                  <a:pt x="1427321" y="3132474"/>
                  <a:pt x="1424464" y="3218199"/>
                </a:cubicBezTo>
                <a:cubicBezTo>
                  <a:pt x="1422559" y="3271539"/>
                  <a:pt x="1416844" y="3325831"/>
                  <a:pt x="1418749" y="3379171"/>
                </a:cubicBezTo>
                <a:cubicBezTo>
                  <a:pt x="1426369" y="3532524"/>
                  <a:pt x="1432084" y="3684924"/>
                  <a:pt x="1428274" y="3838276"/>
                </a:cubicBezTo>
                <a:cubicBezTo>
                  <a:pt x="1426369" y="3898284"/>
                  <a:pt x="1419701" y="3957339"/>
                  <a:pt x="1414939" y="4017346"/>
                </a:cubicBezTo>
                <a:cubicBezTo>
                  <a:pt x="1412081" y="4055446"/>
                  <a:pt x="1410176" y="4092594"/>
                  <a:pt x="1406366" y="4130694"/>
                </a:cubicBezTo>
                <a:cubicBezTo>
                  <a:pt x="1402556" y="4168794"/>
                  <a:pt x="1398746" y="4205941"/>
                  <a:pt x="1394936" y="4244041"/>
                </a:cubicBezTo>
                <a:cubicBezTo>
                  <a:pt x="1393984" y="4253566"/>
                  <a:pt x="1393031" y="4263091"/>
                  <a:pt x="1393031" y="4272616"/>
                </a:cubicBezTo>
                <a:cubicBezTo>
                  <a:pt x="1390174" y="4311669"/>
                  <a:pt x="1388269" y="4350721"/>
                  <a:pt x="1384459" y="4389774"/>
                </a:cubicBezTo>
                <a:cubicBezTo>
                  <a:pt x="1384459" y="4394536"/>
                  <a:pt x="1373981" y="4402156"/>
                  <a:pt x="1368266" y="4402156"/>
                </a:cubicBezTo>
                <a:cubicBezTo>
                  <a:pt x="1348264" y="4404061"/>
                  <a:pt x="1328261" y="4403109"/>
                  <a:pt x="1309211" y="4403109"/>
                </a:cubicBezTo>
                <a:cubicBezTo>
                  <a:pt x="1299686" y="4448829"/>
                  <a:pt x="1286351" y="4459306"/>
                  <a:pt x="1240631" y="4461211"/>
                </a:cubicBezTo>
                <a:cubicBezTo>
                  <a:pt x="1200626" y="4463116"/>
                  <a:pt x="1161574" y="4465974"/>
                  <a:pt x="1121569" y="4468831"/>
                </a:cubicBezTo>
                <a:cubicBezTo>
                  <a:pt x="1104424" y="4469784"/>
                  <a:pt x="1094899" y="4465021"/>
                  <a:pt x="1091089" y="4445971"/>
                </a:cubicBezTo>
                <a:cubicBezTo>
                  <a:pt x="1084421" y="4417396"/>
                  <a:pt x="1073944" y="4388821"/>
                  <a:pt x="1068229" y="4360246"/>
                </a:cubicBezTo>
                <a:cubicBezTo>
                  <a:pt x="1061561" y="4326909"/>
                  <a:pt x="1053941" y="4292619"/>
                  <a:pt x="1052989" y="4259281"/>
                </a:cubicBezTo>
                <a:cubicBezTo>
                  <a:pt x="1052989" y="4238326"/>
                  <a:pt x="1065371" y="4217371"/>
                  <a:pt x="1070134" y="4195464"/>
                </a:cubicBezTo>
                <a:cubicBezTo>
                  <a:pt x="1075849" y="4165936"/>
                  <a:pt x="1082516" y="4136409"/>
                  <a:pt x="1084421" y="4105929"/>
                </a:cubicBezTo>
                <a:cubicBezTo>
                  <a:pt x="1086326" y="4059256"/>
                  <a:pt x="1084421" y="4011631"/>
                  <a:pt x="1085374" y="3964959"/>
                </a:cubicBezTo>
                <a:cubicBezTo>
                  <a:pt x="1086326" y="3898284"/>
                  <a:pt x="1089184" y="3830656"/>
                  <a:pt x="1090136" y="3763981"/>
                </a:cubicBezTo>
                <a:cubicBezTo>
                  <a:pt x="1091089" y="3701116"/>
                  <a:pt x="1090136" y="3638251"/>
                  <a:pt x="1090136" y="3575386"/>
                </a:cubicBezTo>
                <a:cubicBezTo>
                  <a:pt x="1090136" y="3530619"/>
                  <a:pt x="1091089" y="3485851"/>
                  <a:pt x="1091089" y="3440131"/>
                </a:cubicBezTo>
                <a:cubicBezTo>
                  <a:pt x="1091089" y="3425844"/>
                  <a:pt x="1086326" y="3412509"/>
                  <a:pt x="1084421" y="3398221"/>
                </a:cubicBezTo>
                <a:cubicBezTo>
                  <a:pt x="1083469" y="3393459"/>
                  <a:pt x="1083469" y="3388696"/>
                  <a:pt x="1083469" y="3383934"/>
                </a:cubicBezTo>
                <a:cubicBezTo>
                  <a:pt x="1085374" y="3297256"/>
                  <a:pt x="1089184" y="3209626"/>
                  <a:pt x="1088231" y="3122949"/>
                </a:cubicBezTo>
                <a:cubicBezTo>
                  <a:pt x="1087279" y="3051511"/>
                  <a:pt x="1082516" y="2980074"/>
                  <a:pt x="1075849" y="2908636"/>
                </a:cubicBezTo>
                <a:cubicBezTo>
                  <a:pt x="1068229" y="2823864"/>
                  <a:pt x="1058704" y="2739091"/>
                  <a:pt x="1047274" y="2654319"/>
                </a:cubicBezTo>
                <a:cubicBezTo>
                  <a:pt x="1042511" y="2615266"/>
                  <a:pt x="1032986" y="2577166"/>
                  <a:pt x="1026319" y="2539066"/>
                </a:cubicBezTo>
                <a:cubicBezTo>
                  <a:pt x="1024414" y="2529541"/>
                  <a:pt x="1025366" y="2520016"/>
                  <a:pt x="1023461" y="2510491"/>
                </a:cubicBezTo>
                <a:cubicBezTo>
                  <a:pt x="1022509" y="2502871"/>
                  <a:pt x="1017746" y="2496204"/>
                  <a:pt x="1015841" y="2488584"/>
                </a:cubicBezTo>
                <a:cubicBezTo>
                  <a:pt x="1012984" y="2478106"/>
                  <a:pt x="1008221" y="2466676"/>
                  <a:pt x="1009174" y="2457151"/>
                </a:cubicBezTo>
                <a:cubicBezTo>
                  <a:pt x="1013936" y="2425719"/>
                  <a:pt x="1014889" y="2425719"/>
                  <a:pt x="1002506" y="2400001"/>
                </a:cubicBezTo>
                <a:cubicBezTo>
                  <a:pt x="989171" y="2401906"/>
                  <a:pt x="982504" y="2405716"/>
                  <a:pt x="977741" y="2420956"/>
                </a:cubicBezTo>
                <a:cubicBezTo>
                  <a:pt x="952976" y="2509539"/>
                  <a:pt x="930116" y="2598121"/>
                  <a:pt x="898684" y="2683846"/>
                </a:cubicBezTo>
                <a:cubicBezTo>
                  <a:pt x="859631" y="2787669"/>
                  <a:pt x="824389" y="2892444"/>
                  <a:pt x="799624" y="3000076"/>
                </a:cubicBezTo>
                <a:cubicBezTo>
                  <a:pt x="776764" y="3101041"/>
                  <a:pt x="759619" y="3202959"/>
                  <a:pt x="741521" y="3304876"/>
                </a:cubicBezTo>
                <a:cubicBezTo>
                  <a:pt x="736759" y="3330594"/>
                  <a:pt x="739616" y="3358216"/>
                  <a:pt x="736759" y="3384886"/>
                </a:cubicBezTo>
                <a:cubicBezTo>
                  <a:pt x="735806" y="3396316"/>
                  <a:pt x="727234" y="3407746"/>
                  <a:pt x="725329" y="3419176"/>
                </a:cubicBezTo>
                <a:cubicBezTo>
                  <a:pt x="717709" y="3455371"/>
                  <a:pt x="711994" y="3492519"/>
                  <a:pt x="705326" y="3529666"/>
                </a:cubicBezTo>
                <a:cubicBezTo>
                  <a:pt x="696754" y="3573481"/>
                  <a:pt x="687229" y="3617296"/>
                  <a:pt x="679609" y="3662064"/>
                </a:cubicBezTo>
                <a:cubicBezTo>
                  <a:pt x="671036" y="3712546"/>
                  <a:pt x="662464" y="3763029"/>
                  <a:pt x="654844" y="3813511"/>
                </a:cubicBezTo>
                <a:cubicBezTo>
                  <a:pt x="645319" y="3871614"/>
                  <a:pt x="636746" y="3930669"/>
                  <a:pt x="628174" y="3989724"/>
                </a:cubicBezTo>
                <a:cubicBezTo>
                  <a:pt x="622459" y="4024966"/>
                  <a:pt x="617696" y="4060209"/>
                  <a:pt x="611981" y="4096404"/>
                </a:cubicBezTo>
                <a:cubicBezTo>
                  <a:pt x="606266" y="4132599"/>
                  <a:pt x="601504" y="4168794"/>
                  <a:pt x="595789" y="4204989"/>
                </a:cubicBezTo>
                <a:cubicBezTo>
                  <a:pt x="588169" y="4256424"/>
                  <a:pt x="580549" y="4308811"/>
                  <a:pt x="572929" y="4360246"/>
                </a:cubicBezTo>
                <a:cubicBezTo>
                  <a:pt x="572929" y="4362151"/>
                  <a:pt x="571976" y="4364056"/>
                  <a:pt x="571976" y="4365961"/>
                </a:cubicBezTo>
                <a:cubicBezTo>
                  <a:pt x="567214" y="4396441"/>
                  <a:pt x="567214" y="4396441"/>
                  <a:pt x="536734" y="4398346"/>
                </a:cubicBezTo>
                <a:cubicBezTo>
                  <a:pt x="493871" y="4401204"/>
                  <a:pt x="451961" y="4402156"/>
                  <a:pt x="410051" y="4390726"/>
                </a:cubicBezTo>
                <a:cubicBezTo>
                  <a:pt x="397669" y="4386916"/>
                  <a:pt x="384334" y="4386916"/>
                  <a:pt x="377666" y="4404061"/>
                </a:cubicBezTo>
                <a:cubicBezTo>
                  <a:pt x="375761" y="4408824"/>
                  <a:pt x="364331" y="4413586"/>
                  <a:pt x="359569" y="4412634"/>
                </a:cubicBezTo>
                <a:cubicBezTo>
                  <a:pt x="352901" y="4410729"/>
                  <a:pt x="343376" y="4403109"/>
                  <a:pt x="343376" y="4397394"/>
                </a:cubicBezTo>
                <a:cubicBezTo>
                  <a:pt x="343376" y="4379296"/>
                  <a:pt x="331946" y="4377391"/>
                  <a:pt x="319564" y="4374534"/>
                </a:cubicBezTo>
                <a:cubicBezTo>
                  <a:pt x="313849" y="4372629"/>
                  <a:pt x="307181" y="4371676"/>
                  <a:pt x="301466" y="4369771"/>
                </a:cubicBezTo>
                <a:cubicBezTo>
                  <a:pt x="286226" y="4364056"/>
                  <a:pt x="279559" y="4370724"/>
                  <a:pt x="276701" y="4385011"/>
                </a:cubicBezTo>
                <a:cubicBezTo>
                  <a:pt x="266224" y="4432636"/>
                  <a:pt x="249079" y="4446924"/>
                  <a:pt x="198596" y="4448829"/>
                </a:cubicBezTo>
                <a:cubicBezTo>
                  <a:pt x="158591" y="4449781"/>
                  <a:pt x="117634" y="4452639"/>
                  <a:pt x="78581" y="4447876"/>
                </a:cubicBezTo>
                <a:cubicBezTo>
                  <a:pt x="53816" y="4445019"/>
                  <a:pt x="23336" y="4448829"/>
                  <a:pt x="7144" y="4419301"/>
                </a:cubicBezTo>
                <a:cubicBezTo>
                  <a:pt x="10001" y="4402156"/>
                  <a:pt x="10001" y="4390726"/>
                  <a:pt x="10001" y="4380249"/>
                </a:cubicBezTo>
                <a:close/>
                <a:moveTo>
                  <a:pt x="705326" y="762654"/>
                </a:moveTo>
                <a:cubicBezTo>
                  <a:pt x="711041" y="774084"/>
                  <a:pt x="719614" y="783609"/>
                  <a:pt x="719614" y="792181"/>
                </a:cubicBezTo>
                <a:cubicBezTo>
                  <a:pt x="718661" y="812184"/>
                  <a:pt x="727234" y="826471"/>
                  <a:pt x="739616" y="840759"/>
                </a:cubicBezTo>
                <a:cubicBezTo>
                  <a:pt x="746284" y="848379"/>
                  <a:pt x="751046" y="857904"/>
                  <a:pt x="752951" y="867429"/>
                </a:cubicBezTo>
                <a:cubicBezTo>
                  <a:pt x="756761" y="893146"/>
                  <a:pt x="758666" y="919816"/>
                  <a:pt x="760571" y="945534"/>
                </a:cubicBezTo>
                <a:cubicBezTo>
                  <a:pt x="765334" y="999826"/>
                  <a:pt x="768191" y="1055071"/>
                  <a:pt x="775811" y="1109364"/>
                </a:cubicBezTo>
                <a:cubicBezTo>
                  <a:pt x="789146" y="1206519"/>
                  <a:pt x="821531" y="1297006"/>
                  <a:pt x="866299" y="1383684"/>
                </a:cubicBezTo>
                <a:cubicBezTo>
                  <a:pt x="872966" y="1397019"/>
                  <a:pt x="880586" y="1410354"/>
                  <a:pt x="890111" y="1427499"/>
                </a:cubicBezTo>
                <a:cubicBezTo>
                  <a:pt x="899636" y="1404639"/>
                  <a:pt x="907256" y="1387494"/>
                  <a:pt x="914876" y="1369396"/>
                </a:cubicBezTo>
                <a:cubicBezTo>
                  <a:pt x="945356" y="1291291"/>
                  <a:pt x="974884" y="1213186"/>
                  <a:pt x="1006316" y="1135081"/>
                </a:cubicBezTo>
                <a:cubicBezTo>
                  <a:pt x="1022509" y="1094124"/>
                  <a:pt x="1042511" y="1055071"/>
                  <a:pt x="1058704" y="1014114"/>
                </a:cubicBezTo>
                <a:cubicBezTo>
                  <a:pt x="1063466" y="1002684"/>
                  <a:pt x="1061561" y="987444"/>
                  <a:pt x="1060609" y="974109"/>
                </a:cubicBezTo>
                <a:cubicBezTo>
                  <a:pt x="1058704" y="943629"/>
                  <a:pt x="1054894" y="912196"/>
                  <a:pt x="1052989" y="881716"/>
                </a:cubicBezTo>
                <a:cubicBezTo>
                  <a:pt x="1052989" y="876001"/>
                  <a:pt x="1058704" y="865524"/>
                  <a:pt x="1063466" y="863619"/>
                </a:cubicBezTo>
                <a:cubicBezTo>
                  <a:pt x="1091089" y="852189"/>
                  <a:pt x="1113949" y="835996"/>
                  <a:pt x="1126331" y="804564"/>
                </a:cubicBezTo>
                <a:cubicBezTo>
                  <a:pt x="1145381" y="835996"/>
                  <a:pt x="1173956" y="844569"/>
                  <a:pt x="1206341" y="850284"/>
                </a:cubicBezTo>
                <a:cubicBezTo>
                  <a:pt x="1192054" y="790276"/>
                  <a:pt x="1109186" y="661689"/>
                  <a:pt x="1067276" y="633114"/>
                </a:cubicBezTo>
                <a:cubicBezTo>
                  <a:pt x="1054894" y="656926"/>
                  <a:pt x="1046321" y="680739"/>
                  <a:pt x="1049179" y="710266"/>
                </a:cubicBezTo>
                <a:cubicBezTo>
                  <a:pt x="1051084" y="732174"/>
                  <a:pt x="1044416" y="755034"/>
                  <a:pt x="1040606" y="776941"/>
                </a:cubicBezTo>
                <a:cubicBezTo>
                  <a:pt x="1038701" y="789324"/>
                  <a:pt x="1033939" y="800754"/>
                  <a:pt x="1030129" y="814089"/>
                </a:cubicBezTo>
                <a:cubicBezTo>
                  <a:pt x="1008221" y="813136"/>
                  <a:pt x="1000601" y="831234"/>
                  <a:pt x="997744" y="848379"/>
                </a:cubicBezTo>
                <a:cubicBezTo>
                  <a:pt x="986314" y="908386"/>
                  <a:pt x="935831" y="942676"/>
                  <a:pt x="904399" y="990301"/>
                </a:cubicBezTo>
                <a:cubicBezTo>
                  <a:pt x="903446" y="992206"/>
                  <a:pt x="899636" y="992206"/>
                  <a:pt x="897731" y="993159"/>
                </a:cubicBezTo>
                <a:cubicBezTo>
                  <a:pt x="891064" y="973156"/>
                  <a:pt x="888206" y="952201"/>
                  <a:pt x="878681" y="936009"/>
                </a:cubicBezTo>
                <a:cubicBezTo>
                  <a:pt x="861536" y="908386"/>
                  <a:pt x="838676" y="883621"/>
                  <a:pt x="818674" y="856951"/>
                </a:cubicBezTo>
                <a:cubicBezTo>
                  <a:pt x="809149" y="844569"/>
                  <a:pt x="797719" y="835044"/>
                  <a:pt x="780574" y="843616"/>
                </a:cubicBezTo>
                <a:cubicBezTo>
                  <a:pt x="735806" y="768369"/>
                  <a:pt x="741521" y="683596"/>
                  <a:pt x="797719" y="592156"/>
                </a:cubicBezTo>
                <a:cubicBezTo>
                  <a:pt x="740569" y="601681"/>
                  <a:pt x="645319" y="736936"/>
                  <a:pt x="634841" y="825519"/>
                </a:cubicBezTo>
                <a:cubicBezTo>
                  <a:pt x="658654" y="805516"/>
                  <a:pt x="680561" y="786466"/>
                  <a:pt x="705326" y="762654"/>
                </a:cubicBezTo>
                <a:close/>
                <a:moveTo>
                  <a:pt x="1273969" y="1329391"/>
                </a:moveTo>
                <a:cubicBezTo>
                  <a:pt x="1276826" y="1338916"/>
                  <a:pt x="1278731" y="1347489"/>
                  <a:pt x="1280636" y="1357014"/>
                </a:cubicBezTo>
                <a:cubicBezTo>
                  <a:pt x="1285399" y="1378921"/>
                  <a:pt x="1291114" y="1401781"/>
                  <a:pt x="1294924" y="1423689"/>
                </a:cubicBezTo>
                <a:cubicBezTo>
                  <a:pt x="1302544" y="1467504"/>
                  <a:pt x="1308259" y="1512271"/>
                  <a:pt x="1315879" y="1556086"/>
                </a:cubicBezTo>
                <a:cubicBezTo>
                  <a:pt x="1322546" y="1594186"/>
                  <a:pt x="1334929" y="1631334"/>
                  <a:pt x="1337786" y="1669434"/>
                </a:cubicBezTo>
                <a:cubicBezTo>
                  <a:pt x="1340644" y="1708486"/>
                  <a:pt x="1354931" y="1741824"/>
                  <a:pt x="1370171" y="1777066"/>
                </a:cubicBezTo>
                <a:cubicBezTo>
                  <a:pt x="1385411" y="1810404"/>
                  <a:pt x="1405414" y="1822786"/>
                  <a:pt x="1441609" y="1820881"/>
                </a:cubicBezTo>
                <a:cubicBezTo>
                  <a:pt x="1461611" y="1819929"/>
                  <a:pt x="1470184" y="1813261"/>
                  <a:pt x="1473041" y="1796116"/>
                </a:cubicBezTo>
                <a:cubicBezTo>
                  <a:pt x="1477804" y="1759921"/>
                  <a:pt x="1494949" y="1729441"/>
                  <a:pt x="1516856" y="1700866"/>
                </a:cubicBezTo>
                <a:cubicBezTo>
                  <a:pt x="1524476" y="1691341"/>
                  <a:pt x="1534954" y="1682769"/>
                  <a:pt x="1537811" y="1671339"/>
                </a:cubicBezTo>
                <a:cubicBezTo>
                  <a:pt x="1543526" y="1653241"/>
                  <a:pt x="1541621" y="1633239"/>
                  <a:pt x="1547336" y="1614189"/>
                </a:cubicBezTo>
                <a:cubicBezTo>
                  <a:pt x="1551146" y="1599901"/>
                  <a:pt x="1560671" y="1586566"/>
                  <a:pt x="1568291" y="1573231"/>
                </a:cubicBezTo>
                <a:cubicBezTo>
                  <a:pt x="1571149" y="1568469"/>
                  <a:pt x="1576864" y="1562754"/>
                  <a:pt x="1575911" y="1558944"/>
                </a:cubicBezTo>
                <a:cubicBezTo>
                  <a:pt x="1570196" y="1522749"/>
                  <a:pt x="1572101" y="1486554"/>
                  <a:pt x="1582579" y="1450359"/>
                </a:cubicBezTo>
                <a:cubicBezTo>
                  <a:pt x="1583531" y="1446549"/>
                  <a:pt x="1581626" y="1438929"/>
                  <a:pt x="1577816" y="1436071"/>
                </a:cubicBezTo>
                <a:cubicBezTo>
                  <a:pt x="1541621" y="1396066"/>
                  <a:pt x="1504474" y="1357966"/>
                  <a:pt x="1470184" y="1317009"/>
                </a:cubicBezTo>
                <a:cubicBezTo>
                  <a:pt x="1442561" y="1283671"/>
                  <a:pt x="1419701" y="1247476"/>
                  <a:pt x="1383506" y="1220806"/>
                </a:cubicBezTo>
                <a:cubicBezTo>
                  <a:pt x="1371124" y="1212234"/>
                  <a:pt x="1363504" y="1207471"/>
                  <a:pt x="1353026" y="1221759"/>
                </a:cubicBezTo>
                <a:cubicBezTo>
                  <a:pt x="1329214" y="1253191"/>
                  <a:pt x="1304449" y="1283671"/>
                  <a:pt x="1280636" y="1315104"/>
                </a:cubicBezTo>
                <a:cubicBezTo>
                  <a:pt x="1276826" y="1318914"/>
                  <a:pt x="1275874" y="1324629"/>
                  <a:pt x="1273969" y="1329391"/>
                </a:cubicBezTo>
                <a:close/>
                <a:moveTo>
                  <a:pt x="599599" y="1884699"/>
                </a:moveTo>
                <a:cubicBezTo>
                  <a:pt x="601504" y="1883746"/>
                  <a:pt x="602456" y="1882794"/>
                  <a:pt x="604361" y="1880889"/>
                </a:cubicBezTo>
                <a:cubicBezTo>
                  <a:pt x="601504" y="1873269"/>
                  <a:pt x="599599" y="1865649"/>
                  <a:pt x="596741" y="1858029"/>
                </a:cubicBezTo>
                <a:cubicBezTo>
                  <a:pt x="581501" y="1814214"/>
                  <a:pt x="580549" y="1767541"/>
                  <a:pt x="581501" y="1721821"/>
                </a:cubicBezTo>
                <a:cubicBezTo>
                  <a:pt x="582454" y="1705629"/>
                  <a:pt x="586264" y="1688484"/>
                  <a:pt x="583406" y="1673244"/>
                </a:cubicBezTo>
                <a:cubicBezTo>
                  <a:pt x="577691" y="1645621"/>
                  <a:pt x="567214" y="1618951"/>
                  <a:pt x="558641" y="1591329"/>
                </a:cubicBezTo>
                <a:cubicBezTo>
                  <a:pt x="556736" y="1583709"/>
                  <a:pt x="554831" y="1576089"/>
                  <a:pt x="555784" y="1568469"/>
                </a:cubicBezTo>
                <a:cubicBezTo>
                  <a:pt x="561499" y="1517034"/>
                  <a:pt x="547211" y="1469409"/>
                  <a:pt x="531019" y="1421784"/>
                </a:cubicBezTo>
                <a:cubicBezTo>
                  <a:pt x="521494" y="1392256"/>
                  <a:pt x="511016" y="1362729"/>
                  <a:pt x="503396" y="1333201"/>
                </a:cubicBezTo>
                <a:cubicBezTo>
                  <a:pt x="495776" y="1300816"/>
                  <a:pt x="491014" y="1268431"/>
                  <a:pt x="484346" y="1236046"/>
                </a:cubicBezTo>
                <a:cubicBezTo>
                  <a:pt x="482441" y="1228426"/>
                  <a:pt x="476726" y="1222711"/>
                  <a:pt x="472916" y="1215091"/>
                </a:cubicBezTo>
                <a:cubicBezTo>
                  <a:pt x="465296" y="1218901"/>
                  <a:pt x="454819" y="1221759"/>
                  <a:pt x="451009" y="1228426"/>
                </a:cubicBezTo>
                <a:cubicBezTo>
                  <a:pt x="443389" y="1241761"/>
                  <a:pt x="439579" y="1257954"/>
                  <a:pt x="431959" y="1271289"/>
                </a:cubicBezTo>
                <a:cubicBezTo>
                  <a:pt x="414814" y="1302721"/>
                  <a:pt x="402431" y="1339869"/>
                  <a:pt x="375761" y="1361776"/>
                </a:cubicBezTo>
                <a:cubicBezTo>
                  <a:pt x="339566" y="1390351"/>
                  <a:pt x="345281" y="1431309"/>
                  <a:pt x="330994" y="1464646"/>
                </a:cubicBezTo>
                <a:cubicBezTo>
                  <a:pt x="330041" y="1466551"/>
                  <a:pt x="332899" y="1470361"/>
                  <a:pt x="333851" y="1471314"/>
                </a:cubicBezTo>
                <a:cubicBezTo>
                  <a:pt x="354806" y="1492269"/>
                  <a:pt x="355759" y="1517986"/>
                  <a:pt x="353854" y="1544656"/>
                </a:cubicBezTo>
                <a:cubicBezTo>
                  <a:pt x="353854" y="1552276"/>
                  <a:pt x="356711" y="1563706"/>
                  <a:pt x="361474" y="1568469"/>
                </a:cubicBezTo>
                <a:cubicBezTo>
                  <a:pt x="385286" y="1593234"/>
                  <a:pt x="392906" y="1622761"/>
                  <a:pt x="390049" y="1656099"/>
                </a:cubicBezTo>
                <a:cubicBezTo>
                  <a:pt x="389096" y="1662766"/>
                  <a:pt x="391001" y="1671339"/>
                  <a:pt x="395764" y="1677054"/>
                </a:cubicBezTo>
                <a:cubicBezTo>
                  <a:pt x="431006" y="1721821"/>
                  <a:pt x="456724" y="1772304"/>
                  <a:pt x="474821" y="1826596"/>
                </a:cubicBezTo>
                <a:cubicBezTo>
                  <a:pt x="479584" y="1842789"/>
                  <a:pt x="489109" y="1853266"/>
                  <a:pt x="507206" y="1858029"/>
                </a:cubicBezTo>
                <a:cubicBezTo>
                  <a:pt x="524351" y="1861839"/>
                  <a:pt x="539591" y="1874221"/>
                  <a:pt x="558641" y="1866601"/>
                </a:cubicBezTo>
                <a:cubicBezTo>
                  <a:pt x="562451" y="1865649"/>
                  <a:pt x="568166" y="1870411"/>
                  <a:pt x="573881" y="1872316"/>
                </a:cubicBezTo>
                <a:cubicBezTo>
                  <a:pt x="584359" y="1877079"/>
                  <a:pt x="591979" y="1880889"/>
                  <a:pt x="599599" y="1884699"/>
                </a:cubicBezTo>
                <a:close/>
                <a:moveTo>
                  <a:pt x="930116" y="1638954"/>
                </a:moveTo>
                <a:cubicBezTo>
                  <a:pt x="932974" y="1620856"/>
                  <a:pt x="914876" y="1615141"/>
                  <a:pt x="905351" y="1617046"/>
                </a:cubicBezTo>
                <a:cubicBezTo>
                  <a:pt x="894874" y="1619904"/>
                  <a:pt x="883444" y="1634191"/>
                  <a:pt x="880586" y="1644669"/>
                </a:cubicBezTo>
                <a:cubicBezTo>
                  <a:pt x="877729" y="1657051"/>
                  <a:pt x="887254" y="1669434"/>
                  <a:pt x="903446" y="1670386"/>
                </a:cubicBezTo>
                <a:cubicBezTo>
                  <a:pt x="917734" y="1671339"/>
                  <a:pt x="930116" y="1657051"/>
                  <a:pt x="930116" y="1638954"/>
                </a:cubicBezTo>
                <a:close/>
                <a:moveTo>
                  <a:pt x="912019" y="1539894"/>
                </a:moveTo>
                <a:cubicBezTo>
                  <a:pt x="911066" y="1525606"/>
                  <a:pt x="909161" y="1509414"/>
                  <a:pt x="889159" y="1510366"/>
                </a:cubicBezTo>
                <a:cubicBezTo>
                  <a:pt x="873919" y="1510366"/>
                  <a:pt x="871061" y="1522749"/>
                  <a:pt x="871061" y="1535131"/>
                </a:cubicBezTo>
                <a:cubicBezTo>
                  <a:pt x="871061" y="1549419"/>
                  <a:pt x="875824" y="1563706"/>
                  <a:pt x="892969" y="1563706"/>
                </a:cubicBezTo>
                <a:cubicBezTo>
                  <a:pt x="908209" y="1563706"/>
                  <a:pt x="912971" y="1553229"/>
                  <a:pt x="912019" y="1539894"/>
                </a:cubicBezTo>
                <a:close/>
                <a:moveTo>
                  <a:pt x="918686" y="1769446"/>
                </a:moveTo>
                <a:cubicBezTo>
                  <a:pt x="931069" y="1758016"/>
                  <a:pt x="943451" y="1751349"/>
                  <a:pt x="946309" y="1741824"/>
                </a:cubicBezTo>
                <a:cubicBezTo>
                  <a:pt x="947261" y="1736109"/>
                  <a:pt x="934879" y="1723726"/>
                  <a:pt x="926306" y="1718964"/>
                </a:cubicBezTo>
                <a:cubicBezTo>
                  <a:pt x="914876" y="1713249"/>
                  <a:pt x="895826" y="1726584"/>
                  <a:pt x="897731" y="1738014"/>
                </a:cubicBezTo>
                <a:cubicBezTo>
                  <a:pt x="899636" y="1747539"/>
                  <a:pt x="908209" y="1756111"/>
                  <a:pt x="918686" y="1769446"/>
                </a:cubicBezTo>
                <a:close/>
              </a:path>
            </a:pathLst>
          </a:custGeom>
          <a:solidFill>
            <a:schemeClr val="accent2"/>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1475422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xmlns="" id="{2229281B-19A9-4B8B-B0D8-8EF447EBB736}"/>
              </a:ext>
            </a:extLst>
          </p:cNvPr>
          <p:cNvGrpSpPr/>
          <p:nvPr/>
        </p:nvGrpSpPr>
        <p:grpSpPr>
          <a:xfrm>
            <a:off x="727771" y="1593695"/>
            <a:ext cx="5067597" cy="4615133"/>
            <a:chOff x="580727" y="-1101880"/>
            <a:chExt cx="5067597" cy="4615133"/>
          </a:xfrm>
        </p:grpSpPr>
        <p:sp>
          <p:nvSpPr>
            <p:cNvPr id="29" name="Graphic 27">
              <a:extLst>
                <a:ext uri="{FF2B5EF4-FFF2-40B4-BE49-F238E27FC236}">
                  <a16:creationId xmlns:a16="http://schemas.microsoft.com/office/drawing/2014/main" xmlns="" id="{FA295B3A-2469-4321-9012-2584D11573B2}"/>
                </a:ext>
              </a:extLst>
            </p:cNvPr>
            <p:cNvSpPr/>
            <p:nvPr/>
          </p:nvSpPr>
          <p:spPr>
            <a:xfrm rot="60000">
              <a:off x="580727" y="-1101880"/>
              <a:ext cx="5067597" cy="4615133"/>
            </a:xfrm>
            <a:custGeom>
              <a:avLst/>
              <a:gdLst>
                <a:gd name="connsiteX0" fmla="*/ 2941389 w 4800600"/>
                <a:gd name="connsiteY0" fmla="*/ 337317 h 4371975"/>
                <a:gd name="connsiteX1" fmla="*/ 4699705 w 4800600"/>
                <a:gd name="connsiteY1" fmla="*/ 3252920 h 4371975"/>
                <a:gd name="connsiteX2" fmla="*/ 4115822 w 4800600"/>
                <a:gd name="connsiteY2" fmla="*/ 4310195 h 4371975"/>
                <a:gd name="connsiteX3" fmla="*/ 711587 w 4800600"/>
                <a:gd name="connsiteY3" fmla="*/ 4374965 h 4371975"/>
                <a:gd name="connsiteX4" fmla="*/ 87699 w 4800600"/>
                <a:gd name="connsiteY4" fmla="*/ 3340550 h 4371975"/>
                <a:gd name="connsiteX5" fmla="*/ 1733620 w 4800600"/>
                <a:gd name="connsiteY5" fmla="*/ 360177 h 4371975"/>
                <a:gd name="connsiteX6" fmla="*/ 2941389 w 4800600"/>
                <a:gd name="connsiteY6" fmla="*/ 337317 h 437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0600" h="4371975">
                  <a:moveTo>
                    <a:pt x="2941389" y="337317"/>
                  </a:moveTo>
                  <a:lnTo>
                    <a:pt x="4699705" y="3252920"/>
                  </a:lnTo>
                  <a:cubicBezTo>
                    <a:pt x="4976882" y="3712977"/>
                    <a:pt x="4653032" y="4299717"/>
                    <a:pt x="4115822" y="4310195"/>
                  </a:cubicBezTo>
                  <a:lnTo>
                    <a:pt x="711587" y="4374965"/>
                  </a:lnTo>
                  <a:cubicBezTo>
                    <a:pt x="175329" y="4385442"/>
                    <a:pt x="-171381" y="3810132"/>
                    <a:pt x="87699" y="3340550"/>
                  </a:cubicBezTo>
                  <a:lnTo>
                    <a:pt x="1733620" y="360177"/>
                  </a:lnTo>
                  <a:cubicBezTo>
                    <a:pt x="1992700" y="-109405"/>
                    <a:pt x="2664212" y="-122740"/>
                    <a:pt x="2941389" y="337317"/>
                  </a:cubicBezTo>
                  <a:close/>
                </a:path>
              </a:pathLst>
            </a:custGeom>
            <a:solidFill>
              <a:schemeClr val="bg1">
                <a:lumMod val="85000"/>
              </a:schemeClr>
            </a:solidFill>
            <a:ln w="9525" cap="flat">
              <a:noFill/>
              <a:prstDash val="solid"/>
              <a:miter/>
            </a:ln>
          </p:spPr>
          <p:txBody>
            <a:bodyPr rtlCol="0" anchor="ctr"/>
            <a:lstStyle/>
            <a:p>
              <a:endParaRPr lang="en-US">
                <a:latin typeface="+mn-ea"/>
              </a:endParaRPr>
            </a:p>
          </p:txBody>
        </p:sp>
        <p:sp>
          <p:nvSpPr>
            <p:cNvPr id="30" name="Graphic 27">
              <a:extLst>
                <a:ext uri="{FF2B5EF4-FFF2-40B4-BE49-F238E27FC236}">
                  <a16:creationId xmlns:a16="http://schemas.microsoft.com/office/drawing/2014/main" xmlns="" id="{A6A8181F-CC04-40BF-AE79-DEC0A6ED09A9}"/>
                </a:ext>
              </a:extLst>
            </p:cNvPr>
            <p:cNvSpPr/>
            <p:nvPr/>
          </p:nvSpPr>
          <p:spPr>
            <a:xfrm rot="60000">
              <a:off x="867482" y="-793954"/>
              <a:ext cx="4475037" cy="4075480"/>
            </a:xfrm>
            <a:custGeom>
              <a:avLst/>
              <a:gdLst>
                <a:gd name="connsiteX0" fmla="*/ 2941389 w 4800600"/>
                <a:gd name="connsiteY0" fmla="*/ 337317 h 4371975"/>
                <a:gd name="connsiteX1" fmla="*/ 4699705 w 4800600"/>
                <a:gd name="connsiteY1" fmla="*/ 3252920 h 4371975"/>
                <a:gd name="connsiteX2" fmla="*/ 4115822 w 4800600"/>
                <a:gd name="connsiteY2" fmla="*/ 4310195 h 4371975"/>
                <a:gd name="connsiteX3" fmla="*/ 711587 w 4800600"/>
                <a:gd name="connsiteY3" fmla="*/ 4374965 h 4371975"/>
                <a:gd name="connsiteX4" fmla="*/ 87699 w 4800600"/>
                <a:gd name="connsiteY4" fmla="*/ 3340550 h 4371975"/>
                <a:gd name="connsiteX5" fmla="*/ 1733620 w 4800600"/>
                <a:gd name="connsiteY5" fmla="*/ 360177 h 4371975"/>
                <a:gd name="connsiteX6" fmla="*/ 2941389 w 4800600"/>
                <a:gd name="connsiteY6" fmla="*/ 337317 h 437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0600" h="4371975">
                  <a:moveTo>
                    <a:pt x="2941389" y="337317"/>
                  </a:moveTo>
                  <a:lnTo>
                    <a:pt x="4699705" y="3252920"/>
                  </a:lnTo>
                  <a:cubicBezTo>
                    <a:pt x="4976882" y="3712977"/>
                    <a:pt x="4653032" y="4299717"/>
                    <a:pt x="4115822" y="4310195"/>
                  </a:cubicBezTo>
                  <a:lnTo>
                    <a:pt x="711587" y="4374965"/>
                  </a:lnTo>
                  <a:cubicBezTo>
                    <a:pt x="175329" y="4385442"/>
                    <a:pt x="-171381" y="3810132"/>
                    <a:pt x="87699" y="3340550"/>
                  </a:cubicBezTo>
                  <a:lnTo>
                    <a:pt x="1733620" y="360177"/>
                  </a:lnTo>
                  <a:cubicBezTo>
                    <a:pt x="1992700" y="-109405"/>
                    <a:pt x="2664212" y="-122740"/>
                    <a:pt x="2941389" y="337317"/>
                  </a:cubicBezTo>
                  <a:close/>
                </a:path>
              </a:pathLst>
            </a:custGeom>
            <a:solidFill>
              <a:schemeClr val="bg1"/>
            </a:solidFill>
            <a:ln w="9525" cap="flat">
              <a:noFill/>
              <a:prstDash val="solid"/>
              <a:miter/>
            </a:ln>
          </p:spPr>
          <p:txBody>
            <a:bodyPr rtlCol="0" anchor="ctr"/>
            <a:lstStyle/>
            <a:p>
              <a:endParaRPr lang="en-US">
                <a:latin typeface="+mn-ea"/>
              </a:endParaRPr>
            </a:p>
          </p:txBody>
        </p:sp>
      </p:grpSp>
      <p:sp>
        <p:nvSpPr>
          <p:cNvPr id="35" name="Rectangle: Rounded Corners 34">
            <a:extLst>
              <a:ext uri="{FF2B5EF4-FFF2-40B4-BE49-F238E27FC236}">
                <a16:creationId xmlns:a16="http://schemas.microsoft.com/office/drawing/2014/main" xmlns="" id="{D917F4B5-22AF-4C44-BD0B-54356F64B742}"/>
              </a:ext>
            </a:extLst>
          </p:cNvPr>
          <p:cNvSpPr/>
          <p:nvPr/>
        </p:nvSpPr>
        <p:spPr>
          <a:xfrm rot="14190664">
            <a:off x="1973090" y="3386847"/>
            <a:ext cx="405294" cy="2072240"/>
          </a:xfrm>
          <a:prstGeom prst="roundRect">
            <a:avLst>
              <a:gd name="adj" fmla="val 50000"/>
            </a:avLst>
          </a:prstGeom>
          <a:gradFill>
            <a:gsLst>
              <a:gs pos="0">
                <a:schemeClr val="accent3"/>
              </a:gs>
              <a:gs pos="100000">
                <a:schemeClr val="accent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endParaRPr>
          </a:p>
        </p:txBody>
      </p:sp>
      <p:sp>
        <p:nvSpPr>
          <p:cNvPr id="34" name="Rectangle: Rounded Corners 33">
            <a:extLst>
              <a:ext uri="{FF2B5EF4-FFF2-40B4-BE49-F238E27FC236}">
                <a16:creationId xmlns:a16="http://schemas.microsoft.com/office/drawing/2014/main" xmlns="" id="{F5CB2717-6ED5-45FB-9317-20878003F687}"/>
              </a:ext>
            </a:extLst>
          </p:cNvPr>
          <p:cNvSpPr/>
          <p:nvPr/>
        </p:nvSpPr>
        <p:spPr>
          <a:xfrm rot="18091456">
            <a:off x="3545278" y="4110745"/>
            <a:ext cx="405294" cy="2072240"/>
          </a:xfrm>
          <a:prstGeom prst="roundRect">
            <a:avLst>
              <a:gd name="adj" fmla="val 50000"/>
            </a:avLst>
          </a:prstGeom>
          <a:gradFill>
            <a:gsLst>
              <a:gs pos="0">
                <a:schemeClr val="accent6"/>
              </a:gs>
              <a:gs pos="100000">
                <a:schemeClr val="accent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endParaRPr>
          </a:p>
        </p:txBody>
      </p:sp>
      <p:sp>
        <p:nvSpPr>
          <p:cNvPr id="33" name="Rectangle: Rounded Corners 32">
            <a:extLst>
              <a:ext uri="{FF2B5EF4-FFF2-40B4-BE49-F238E27FC236}">
                <a16:creationId xmlns:a16="http://schemas.microsoft.com/office/drawing/2014/main" xmlns="" id="{96DB0671-E809-4F41-8814-C46ADFDA5A13}"/>
              </a:ext>
            </a:extLst>
          </p:cNvPr>
          <p:cNvSpPr/>
          <p:nvPr/>
        </p:nvSpPr>
        <p:spPr>
          <a:xfrm rot="19725368">
            <a:off x="3068448" y="2392880"/>
            <a:ext cx="405294" cy="2072240"/>
          </a:xfrm>
          <a:prstGeom prst="roundRect">
            <a:avLst>
              <a:gd name="adj" fmla="val 50000"/>
            </a:avLst>
          </a:prstGeom>
          <a:gradFill>
            <a:gsLst>
              <a:gs pos="0">
                <a:schemeClr val="accent1"/>
              </a:gs>
              <a:gs pos="100000">
                <a:schemeClr val="accent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endParaRPr>
          </a:p>
        </p:txBody>
      </p:sp>
      <p:sp>
        <p:nvSpPr>
          <p:cNvPr id="2" name="Text Placeholder 1">
            <a:extLst>
              <a:ext uri="{FF2B5EF4-FFF2-40B4-BE49-F238E27FC236}">
                <a16:creationId xmlns:a16="http://schemas.microsoft.com/office/drawing/2014/main" xmlns="" id="{206381AD-4C2B-4745-99B1-0BBCE6131A71}"/>
              </a:ext>
            </a:extLst>
          </p:cNvPr>
          <p:cNvSpPr>
            <a:spLocks noGrp="1"/>
          </p:cNvSpPr>
          <p:nvPr>
            <p:ph type="body" sz="quarter" idx="10"/>
          </p:nvPr>
        </p:nvSpPr>
        <p:spPr>
          <a:prstGeom prst="rect">
            <a:avLst/>
          </a:prstGeom>
        </p:spPr>
        <p:txBody>
          <a:bodyPr/>
          <a:lstStyle/>
          <a:p>
            <a:r>
              <a:rPr lang="zh-TW" altLang="en-US" dirty="0">
                <a:latin typeface="+mn-ea"/>
              </a:rPr>
              <a:t>現場痛點與排班挑戰</a:t>
            </a:r>
            <a:endParaRPr lang="en-US" dirty="0">
              <a:latin typeface="+mn-ea"/>
            </a:endParaRPr>
          </a:p>
        </p:txBody>
      </p:sp>
      <p:grpSp>
        <p:nvGrpSpPr>
          <p:cNvPr id="17" name="Group 16">
            <a:extLst>
              <a:ext uri="{FF2B5EF4-FFF2-40B4-BE49-F238E27FC236}">
                <a16:creationId xmlns:a16="http://schemas.microsoft.com/office/drawing/2014/main" xmlns="" id="{3B8A24D0-1CAB-4E06-AC58-D5EB3250D662}"/>
              </a:ext>
            </a:extLst>
          </p:cNvPr>
          <p:cNvGrpSpPr/>
          <p:nvPr/>
        </p:nvGrpSpPr>
        <p:grpSpPr>
          <a:xfrm>
            <a:off x="2589156" y="3607844"/>
            <a:ext cx="1344828" cy="1344828"/>
            <a:chOff x="1089413" y="2131797"/>
            <a:chExt cx="2968238" cy="2968238"/>
          </a:xfrm>
        </p:grpSpPr>
        <p:sp>
          <p:nvSpPr>
            <p:cNvPr id="16" name="Freeform: Shape 15">
              <a:extLst>
                <a:ext uri="{FF2B5EF4-FFF2-40B4-BE49-F238E27FC236}">
                  <a16:creationId xmlns:a16="http://schemas.microsoft.com/office/drawing/2014/main" xmlns="" id="{02CDC10F-CBC6-43C7-AFD5-1C0B1A578724}"/>
                </a:ext>
              </a:extLst>
            </p:cNvPr>
            <p:cNvSpPr/>
            <p:nvPr/>
          </p:nvSpPr>
          <p:spPr>
            <a:xfrm>
              <a:off x="1089413" y="2131797"/>
              <a:ext cx="2968238" cy="2968238"/>
            </a:xfrm>
            <a:custGeom>
              <a:avLst/>
              <a:gdLst>
                <a:gd name="connsiteX0" fmla="*/ 1484119 w 2968238"/>
                <a:gd name="connsiteY0" fmla="*/ 1312669 h 2968238"/>
                <a:gd name="connsiteX1" fmla="*/ 1312669 w 2968238"/>
                <a:gd name="connsiteY1" fmla="*/ 1484119 h 2968238"/>
                <a:gd name="connsiteX2" fmla="*/ 1484119 w 2968238"/>
                <a:gd name="connsiteY2" fmla="*/ 1655569 h 2968238"/>
                <a:gd name="connsiteX3" fmla="*/ 1655569 w 2968238"/>
                <a:gd name="connsiteY3" fmla="*/ 1484119 h 2968238"/>
                <a:gd name="connsiteX4" fmla="*/ 1484119 w 2968238"/>
                <a:gd name="connsiteY4" fmla="*/ 1312669 h 2968238"/>
                <a:gd name="connsiteX5" fmla="*/ 1484119 w 2968238"/>
                <a:gd name="connsiteY5" fmla="*/ 0 h 2968238"/>
                <a:gd name="connsiteX6" fmla="*/ 2968238 w 2968238"/>
                <a:gd name="connsiteY6" fmla="*/ 1484119 h 2968238"/>
                <a:gd name="connsiteX7" fmla="*/ 1484119 w 2968238"/>
                <a:gd name="connsiteY7" fmla="*/ 2968238 h 2968238"/>
                <a:gd name="connsiteX8" fmla="*/ 0 w 2968238"/>
                <a:gd name="connsiteY8" fmla="*/ 1484119 h 2968238"/>
                <a:gd name="connsiteX9" fmla="*/ 1484119 w 2968238"/>
                <a:gd name="connsiteY9" fmla="*/ 0 h 296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ea"/>
              </a:endParaRPr>
            </a:p>
          </p:txBody>
        </p:sp>
        <p:sp>
          <p:nvSpPr>
            <p:cNvPr id="14" name="Freeform: Shape 13">
              <a:extLst>
                <a:ext uri="{FF2B5EF4-FFF2-40B4-BE49-F238E27FC236}">
                  <a16:creationId xmlns:a16="http://schemas.microsoft.com/office/drawing/2014/main" xmlns="" id="{4646DB8B-DCF6-4FBC-A6DF-36A7A5069314}"/>
                </a:ext>
              </a:extLst>
            </p:cNvPr>
            <p:cNvSpPr/>
            <p:nvPr/>
          </p:nvSpPr>
          <p:spPr>
            <a:xfrm>
              <a:off x="1234570" y="2279534"/>
              <a:ext cx="2678023" cy="2676273"/>
            </a:xfrm>
            <a:custGeom>
              <a:avLst/>
              <a:gdLst>
                <a:gd name="connsiteX0" fmla="*/ 1338961 w 2678023"/>
                <a:gd name="connsiteY0" fmla="*/ 855269 h 2676273"/>
                <a:gd name="connsiteX1" fmla="*/ 857849 w 2678023"/>
                <a:gd name="connsiteY1" fmla="*/ 1336381 h 2676273"/>
                <a:gd name="connsiteX2" fmla="*/ 1338961 w 2678023"/>
                <a:gd name="connsiteY2" fmla="*/ 1817493 h 2676273"/>
                <a:gd name="connsiteX3" fmla="*/ 1820073 w 2678023"/>
                <a:gd name="connsiteY3" fmla="*/ 1336381 h 2676273"/>
                <a:gd name="connsiteX4" fmla="*/ 1338961 w 2678023"/>
                <a:gd name="connsiteY4" fmla="*/ 855269 h 2676273"/>
                <a:gd name="connsiteX5" fmla="*/ 1338961 w 2678023"/>
                <a:gd name="connsiteY5" fmla="*/ 545806 h 2676273"/>
                <a:gd name="connsiteX6" fmla="*/ 2129536 w 2678023"/>
                <a:gd name="connsiteY6" fmla="*/ 1336381 h 2676273"/>
                <a:gd name="connsiteX7" fmla="*/ 1338961 w 2678023"/>
                <a:gd name="connsiteY7" fmla="*/ 2126956 h 2676273"/>
                <a:gd name="connsiteX8" fmla="*/ 548386 w 2678023"/>
                <a:gd name="connsiteY8" fmla="*/ 1336381 h 2676273"/>
                <a:gd name="connsiteX9" fmla="*/ 1338961 w 2678023"/>
                <a:gd name="connsiteY9" fmla="*/ 545806 h 2676273"/>
                <a:gd name="connsiteX10" fmla="*/ 1340068 w 2678023"/>
                <a:gd name="connsiteY10" fmla="*/ 359376 h 2676273"/>
                <a:gd name="connsiteX11" fmla="*/ 361775 w 2678023"/>
                <a:gd name="connsiteY11" fmla="*/ 1331995 h 2676273"/>
                <a:gd name="connsiteX12" fmla="*/ 1338521 w 2678023"/>
                <a:gd name="connsiteY12" fmla="*/ 2312868 h 2676273"/>
                <a:gd name="connsiteX13" fmla="*/ 2316814 w 2678023"/>
                <a:gd name="connsiteY13" fmla="*/ 1335606 h 2676273"/>
                <a:gd name="connsiteX14" fmla="*/ 1340068 w 2678023"/>
                <a:gd name="connsiteY14" fmla="*/ 359376 h 2676273"/>
                <a:gd name="connsiteX15" fmla="*/ 1190637 w 2678023"/>
                <a:gd name="connsiteY15" fmla="*/ 143 h 2676273"/>
                <a:gd name="connsiteX16" fmla="*/ 1235841 w 2678023"/>
                <a:gd name="connsiteY16" fmla="*/ 48758 h 2676273"/>
                <a:gd name="connsiteX17" fmla="*/ 1269895 w 2678023"/>
                <a:gd name="connsiteY17" fmla="*/ 162273 h 2676273"/>
                <a:gd name="connsiteX18" fmla="*/ 1303434 w 2678023"/>
                <a:gd name="connsiteY18" fmla="*/ 192716 h 2676273"/>
                <a:gd name="connsiteX19" fmla="*/ 1376702 w 2678023"/>
                <a:gd name="connsiteY19" fmla="*/ 192716 h 2676273"/>
                <a:gd name="connsiteX20" fmla="*/ 1409209 w 2678023"/>
                <a:gd name="connsiteY20" fmla="*/ 163305 h 2676273"/>
                <a:gd name="connsiteX21" fmla="*/ 1447392 w 2678023"/>
                <a:gd name="connsiteY21" fmla="*/ 37922 h 2676273"/>
                <a:gd name="connsiteX22" fmla="*/ 1499505 w 2678023"/>
                <a:gd name="connsiteY22" fmla="*/ 256 h 2676273"/>
                <a:gd name="connsiteX23" fmla="*/ 1513436 w 2678023"/>
                <a:gd name="connsiteY23" fmla="*/ 772 h 2676273"/>
                <a:gd name="connsiteX24" fmla="*/ 1573290 w 2678023"/>
                <a:gd name="connsiteY24" fmla="*/ 65269 h 2676273"/>
                <a:gd name="connsiteX25" fmla="*/ 1576902 w 2678023"/>
                <a:gd name="connsiteY25" fmla="*/ 185492 h 2676273"/>
                <a:gd name="connsiteX26" fmla="*/ 1598057 w 2678023"/>
                <a:gd name="connsiteY26" fmla="*/ 220578 h 2676273"/>
                <a:gd name="connsiteX27" fmla="*/ 1674422 w 2678023"/>
                <a:gd name="connsiteY27" fmla="*/ 240702 h 2676273"/>
                <a:gd name="connsiteX28" fmla="*/ 1710540 w 2678023"/>
                <a:gd name="connsiteY28" fmla="*/ 221610 h 2676273"/>
                <a:gd name="connsiteX29" fmla="*/ 1779165 w 2678023"/>
                <a:gd name="connsiteY29" fmla="*/ 111707 h 2676273"/>
                <a:gd name="connsiteX30" fmla="*/ 1845726 w 2678023"/>
                <a:gd name="connsiteY30" fmla="*/ 88488 h 2676273"/>
                <a:gd name="connsiteX31" fmla="*/ 1857594 w 2678023"/>
                <a:gd name="connsiteY31" fmla="*/ 92616 h 2676273"/>
                <a:gd name="connsiteX32" fmla="*/ 1895260 w 2678023"/>
                <a:gd name="connsiteY32" fmla="*/ 166401 h 2676273"/>
                <a:gd name="connsiteX33" fmla="*/ 1868429 w 2678023"/>
                <a:gd name="connsiteY33" fmla="*/ 281980 h 2676273"/>
                <a:gd name="connsiteX34" fmla="*/ 1887004 w 2678023"/>
                <a:gd name="connsiteY34" fmla="*/ 332030 h 2676273"/>
                <a:gd name="connsiteX35" fmla="*/ 1946857 w 2678023"/>
                <a:gd name="connsiteY35" fmla="*/ 365052 h 2676273"/>
                <a:gd name="connsiteX36" fmla="*/ 1986588 w 2678023"/>
                <a:gd name="connsiteY36" fmla="*/ 355765 h 2676273"/>
                <a:gd name="connsiteX37" fmla="*/ 2081528 w 2678023"/>
                <a:gd name="connsiteY37" fmla="*/ 267532 h 2676273"/>
                <a:gd name="connsiteX38" fmla="*/ 2151701 w 2678023"/>
                <a:gd name="connsiteY38" fmla="*/ 261857 h 2676273"/>
                <a:gd name="connsiteX39" fmla="*/ 2155312 w 2678023"/>
                <a:gd name="connsiteY39" fmla="*/ 264437 h 2676273"/>
                <a:gd name="connsiteX40" fmla="*/ 2177500 w 2678023"/>
                <a:gd name="connsiteY40" fmla="*/ 353701 h 2676273"/>
                <a:gd name="connsiteX41" fmla="*/ 2122290 w 2678023"/>
                <a:gd name="connsiteY41" fmla="*/ 456896 h 2676273"/>
                <a:gd name="connsiteX42" fmla="*/ 2126934 w 2678023"/>
                <a:gd name="connsiteY42" fmla="*/ 505914 h 2676273"/>
                <a:gd name="connsiteX43" fmla="*/ 2173372 w 2678023"/>
                <a:gd name="connsiteY43" fmla="*/ 551836 h 2676273"/>
                <a:gd name="connsiteX44" fmla="*/ 2219810 w 2678023"/>
                <a:gd name="connsiteY44" fmla="*/ 555964 h 2676273"/>
                <a:gd name="connsiteX45" fmla="*/ 2336937 w 2678023"/>
                <a:gd name="connsiteY45" fmla="*/ 494046 h 2676273"/>
                <a:gd name="connsiteX46" fmla="*/ 2400917 w 2678023"/>
                <a:gd name="connsiteY46" fmla="*/ 507462 h 2676273"/>
                <a:gd name="connsiteX47" fmla="*/ 2420525 w 2678023"/>
                <a:gd name="connsiteY47" fmla="*/ 533777 h 2676273"/>
                <a:gd name="connsiteX48" fmla="*/ 2415365 w 2678023"/>
                <a:gd name="connsiteY48" fmla="*/ 591566 h 2676273"/>
                <a:gd name="connsiteX49" fmla="*/ 2321973 w 2678023"/>
                <a:gd name="connsiteY49" fmla="*/ 692182 h 2676273"/>
                <a:gd name="connsiteX50" fmla="*/ 2313718 w 2678023"/>
                <a:gd name="connsiteY50" fmla="*/ 733460 h 2676273"/>
                <a:gd name="connsiteX51" fmla="*/ 2349320 w 2678023"/>
                <a:gd name="connsiteY51" fmla="*/ 795377 h 2676273"/>
                <a:gd name="connsiteX52" fmla="*/ 2394726 w 2678023"/>
                <a:gd name="connsiteY52" fmla="*/ 810341 h 2676273"/>
                <a:gd name="connsiteX53" fmla="*/ 2526816 w 2678023"/>
                <a:gd name="connsiteY53" fmla="*/ 780414 h 2676273"/>
                <a:gd name="connsiteX54" fmla="*/ 2575834 w 2678023"/>
                <a:gd name="connsiteY54" fmla="*/ 803117 h 2676273"/>
                <a:gd name="connsiteX55" fmla="*/ 2591313 w 2678023"/>
                <a:gd name="connsiteY55" fmla="*/ 838719 h 2676273"/>
                <a:gd name="connsiteX56" fmla="*/ 2570158 w 2678023"/>
                <a:gd name="connsiteY56" fmla="*/ 896509 h 2676273"/>
                <a:gd name="connsiteX57" fmla="*/ 2461287 w 2678023"/>
                <a:gd name="connsiteY57" fmla="*/ 964103 h 2676273"/>
                <a:gd name="connsiteX58" fmla="*/ 2438068 w 2678023"/>
                <a:gd name="connsiteY58" fmla="*/ 1014669 h 2676273"/>
                <a:gd name="connsiteX59" fmla="*/ 2454063 w 2678023"/>
                <a:gd name="connsiteY59" fmla="*/ 1073490 h 2676273"/>
                <a:gd name="connsiteX60" fmla="*/ 2492762 w 2678023"/>
                <a:gd name="connsiteY60" fmla="*/ 1100837 h 2676273"/>
                <a:gd name="connsiteX61" fmla="*/ 2628464 w 2678023"/>
                <a:gd name="connsiteY61" fmla="*/ 1105997 h 2676273"/>
                <a:gd name="connsiteX62" fmla="*/ 2672322 w 2678023"/>
                <a:gd name="connsiteY62" fmla="*/ 1140567 h 2676273"/>
                <a:gd name="connsiteX63" fmla="*/ 2677998 w 2678023"/>
                <a:gd name="connsiteY63" fmla="*/ 1182361 h 2676273"/>
                <a:gd name="connsiteX64" fmla="*/ 2644459 w 2678023"/>
                <a:gd name="connsiteY64" fmla="*/ 1229831 h 2676273"/>
                <a:gd name="connsiteX65" fmla="*/ 2522172 w 2678023"/>
                <a:gd name="connsiteY65" fmla="*/ 1267498 h 2676273"/>
                <a:gd name="connsiteX66" fmla="*/ 2483990 w 2678023"/>
                <a:gd name="connsiteY66" fmla="*/ 1315999 h 2676273"/>
                <a:gd name="connsiteX67" fmla="*/ 2486570 w 2678023"/>
                <a:gd name="connsiteY67" fmla="*/ 1379981 h 2676273"/>
                <a:gd name="connsiteX68" fmla="*/ 2512885 w 2678023"/>
                <a:gd name="connsiteY68" fmla="*/ 1407843 h 2676273"/>
                <a:gd name="connsiteX69" fmla="*/ 2641363 w 2678023"/>
                <a:gd name="connsiteY69" fmla="*/ 1447058 h 2676273"/>
                <a:gd name="connsiteX70" fmla="*/ 2677998 w 2678023"/>
                <a:gd name="connsiteY70" fmla="*/ 1498139 h 2676273"/>
                <a:gd name="connsiteX71" fmla="*/ 2677998 w 2678023"/>
                <a:gd name="connsiteY71" fmla="*/ 1507427 h 2676273"/>
                <a:gd name="connsiteX72" fmla="*/ 2611952 w 2678023"/>
                <a:gd name="connsiteY72" fmla="*/ 1572956 h 2676273"/>
                <a:gd name="connsiteX73" fmla="*/ 2490182 w 2678023"/>
                <a:gd name="connsiteY73" fmla="*/ 1576568 h 2676273"/>
                <a:gd name="connsiteX74" fmla="*/ 2457675 w 2678023"/>
                <a:gd name="connsiteY74" fmla="*/ 1596691 h 2676273"/>
                <a:gd name="connsiteX75" fmla="*/ 2437036 w 2678023"/>
                <a:gd name="connsiteY75" fmla="*/ 1673056 h 2676273"/>
                <a:gd name="connsiteX76" fmla="*/ 2457159 w 2678023"/>
                <a:gd name="connsiteY76" fmla="*/ 1710206 h 2676273"/>
                <a:gd name="connsiteX77" fmla="*/ 2564483 w 2678023"/>
                <a:gd name="connsiteY77" fmla="*/ 1777283 h 2676273"/>
                <a:gd name="connsiteX78" fmla="*/ 2588733 w 2678023"/>
                <a:gd name="connsiteY78" fmla="*/ 1845908 h 2676273"/>
                <a:gd name="connsiteX79" fmla="*/ 2571706 w 2678023"/>
                <a:gd name="connsiteY79" fmla="*/ 1880995 h 2676273"/>
                <a:gd name="connsiteX80" fmla="*/ 2538684 w 2678023"/>
                <a:gd name="connsiteY80" fmla="*/ 1897506 h 2676273"/>
                <a:gd name="connsiteX81" fmla="*/ 2456643 w 2678023"/>
                <a:gd name="connsiteY81" fmla="*/ 1879447 h 2676273"/>
                <a:gd name="connsiteX82" fmla="*/ 2389566 w 2678023"/>
                <a:gd name="connsiteY82" fmla="*/ 1863967 h 2676273"/>
                <a:gd name="connsiteX83" fmla="*/ 2354479 w 2678023"/>
                <a:gd name="connsiteY83" fmla="*/ 1874803 h 2676273"/>
                <a:gd name="connsiteX84" fmla="*/ 2312170 w 2678023"/>
                <a:gd name="connsiteY84" fmla="*/ 1950652 h 2676273"/>
                <a:gd name="connsiteX85" fmla="*/ 2322489 w 2678023"/>
                <a:gd name="connsiteY85" fmla="*/ 1983158 h 2676273"/>
                <a:gd name="connsiteX86" fmla="*/ 2412785 w 2678023"/>
                <a:gd name="connsiteY86" fmla="*/ 2080162 h 2676273"/>
                <a:gd name="connsiteX87" fmla="*/ 2418461 w 2678023"/>
                <a:gd name="connsiteY87" fmla="*/ 2146723 h 2676273"/>
                <a:gd name="connsiteX88" fmla="*/ 2414849 w 2678023"/>
                <a:gd name="connsiteY88" fmla="*/ 2151883 h 2676273"/>
                <a:gd name="connsiteX89" fmla="*/ 2324037 w 2678023"/>
                <a:gd name="connsiteY89" fmla="*/ 2174586 h 2676273"/>
                <a:gd name="connsiteX90" fmla="*/ 2219294 w 2678023"/>
                <a:gd name="connsiteY90" fmla="*/ 2118860 h 2676273"/>
                <a:gd name="connsiteX91" fmla="*/ 2178531 w 2678023"/>
                <a:gd name="connsiteY91" fmla="*/ 2120408 h 2676273"/>
                <a:gd name="connsiteX92" fmla="*/ 2125386 w 2678023"/>
                <a:gd name="connsiteY92" fmla="*/ 2172522 h 2676273"/>
                <a:gd name="connsiteX93" fmla="*/ 2122806 w 2678023"/>
                <a:gd name="connsiteY93" fmla="*/ 2217412 h 2676273"/>
                <a:gd name="connsiteX94" fmla="*/ 2184723 w 2678023"/>
                <a:gd name="connsiteY94" fmla="*/ 2334539 h 2676273"/>
                <a:gd name="connsiteX95" fmla="*/ 2174404 w 2678023"/>
                <a:gd name="connsiteY95" fmla="*/ 2395424 h 2676273"/>
                <a:gd name="connsiteX96" fmla="*/ 2164084 w 2678023"/>
                <a:gd name="connsiteY96" fmla="*/ 2404712 h 2676273"/>
                <a:gd name="connsiteX97" fmla="*/ 2075336 w 2678023"/>
                <a:gd name="connsiteY97" fmla="*/ 2401616 h 2676273"/>
                <a:gd name="connsiteX98" fmla="*/ 1988652 w 2678023"/>
                <a:gd name="connsiteY98" fmla="*/ 2320607 h 2676273"/>
                <a:gd name="connsiteX99" fmla="*/ 1944277 w 2678023"/>
                <a:gd name="connsiteY99" fmla="*/ 2311836 h 2676273"/>
                <a:gd name="connsiteX100" fmla="*/ 1883392 w 2678023"/>
                <a:gd name="connsiteY100" fmla="*/ 2346406 h 2676273"/>
                <a:gd name="connsiteX101" fmla="*/ 1868429 w 2678023"/>
                <a:gd name="connsiteY101" fmla="*/ 2391812 h 2676273"/>
                <a:gd name="connsiteX102" fmla="*/ 1899388 w 2678023"/>
                <a:gd name="connsiteY102" fmla="*/ 2526998 h 2676273"/>
                <a:gd name="connsiteX103" fmla="*/ 1879264 w 2678023"/>
                <a:gd name="connsiteY103" fmla="*/ 2571888 h 2676273"/>
                <a:gd name="connsiteX104" fmla="*/ 1841082 w 2678023"/>
                <a:gd name="connsiteY104" fmla="*/ 2588916 h 2676273"/>
                <a:gd name="connsiteX105" fmla="*/ 1782777 w 2678023"/>
                <a:gd name="connsiteY105" fmla="*/ 2568277 h 2676273"/>
                <a:gd name="connsiteX106" fmla="*/ 1715184 w 2678023"/>
                <a:gd name="connsiteY106" fmla="*/ 2459405 h 2676273"/>
                <a:gd name="connsiteX107" fmla="*/ 1664618 w 2678023"/>
                <a:gd name="connsiteY107" fmla="*/ 2435670 h 2676273"/>
                <a:gd name="connsiteX108" fmla="*/ 1610440 w 2678023"/>
                <a:gd name="connsiteY108" fmla="*/ 2450118 h 2676273"/>
                <a:gd name="connsiteX109" fmla="*/ 1577418 w 2678023"/>
                <a:gd name="connsiteY109" fmla="*/ 2495008 h 2676273"/>
                <a:gd name="connsiteX110" fmla="*/ 1573806 w 2678023"/>
                <a:gd name="connsiteY110" fmla="*/ 2616778 h 2676273"/>
                <a:gd name="connsiteX111" fmla="*/ 1526852 w 2678023"/>
                <a:gd name="connsiteY111" fmla="*/ 2672504 h 2676273"/>
                <a:gd name="connsiteX112" fmla="*/ 1497441 w 2678023"/>
                <a:gd name="connsiteY112" fmla="*/ 2676116 h 2676273"/>
                <a:gd name="connsiteX113" fmla="*/ 1449972 w 2678023"/>
                <a:gd name="connsiteY113" fmla="*/ 2644125 h 2676273"/>
                <a:gd name="connsiteX114" fmla="*/ 1410241 w 2678023"/>
                <a:gd name="connsiteY114" fmla="*/ 2514615 h 2676273"/>
                <a:gd name="connsiteX115" fmla="*/ 1373091 w 2678023"/>
                <a:gd name="connsiteY115" fmla="*/ 2482624 h 2676273"/>
                <a:gd name="connsiteX116" fmla="*/ 1304982 w 2678023"/>
                <a:gd name="connsiteY116" fmla="*/ 2483140 h 2676273"/>
                <a:gd name="connsiteX117" fmla="*/ 1271959 w 2678023"/>
                <a:gd name="connsiteY117" fmla="*/ 2511519 h 2676273"/>
                <a:gd name="connsiteX118" fmla="*/ 1234293 w 2678023"/>
                <a:gd name="connsiteY118" fmla="*/ 2633806 h 2676273"/>
                <a:gd name="connsiteX119" fmla="*/ 1170828 w 2678023"/>
                <a:gd name="connsiteY119" fmla="*/ 2674568 h 2676273"/>
                <a:gd name="connsiteX120" fmla="*/ 1106847 w 2678023"/>
                <a:gd name="connsiteY120" fmla="*/ 2602331 h 2676273"/>
                <a:gd name="connsiteX121" fmla="*/ 1103751 w 2678023"/>
                <a:gd name="connsiteY121" fmla="*/ 2491396 h 2676273"/>
                <a:gd name="connsiteX122" fmla="*/ 1080532 w 2678023"/>
                <a:gd name="connsiteY122" fmla="*/ 2454245 h 2676273"/>
                <a:gd name="connsiteX123" fmla="*/ 1005199 w 2678023"/>
                <a:gd name="connsiteY123" fmla="*/ 2435154 h 2676273"/>
                <a:gd name="connsiteX124" fmla="*/ 969080 w 2678023"/>
                <a:gd name="connsiteY124" fmla="*/ 2454245 h 2676273"/>
                <a:gd name="connsiteX125" fmla="*/ 900456 w 2678023"/>
                <a:gd name="connsiteY125" fmla="*/ 2564149 h 2676273"/>
                <a:gd name="connsiteX126" fmla="*/ 836474 w 2678023"/>
                <a:gd name="connsiteY126" fmla="*/ 2587368 h 2676273"/>
                <a:gd name="connsiteX127" fmla="*/ 831830 w 2678023"/>
                <a:gd name="connsiteY127" fmla="*/ 2585820 h 2676273"/>
                <a:gd name="connsiteX128" fmla="*/ 785392 w 2678023"/>
                <a:gd name="connsiteY128" fmla="*/ 2504811 h 2676273"/>
                <a:gd name="connsiteX129" fmla="*/ 811707 w 2678023"/>
                <a:gd name="connsiteY129" fmla="*/ 2390780 h 2676273"/>
                <a:gd name="connsiteX130" fmla="*/ 794680 w 2678023"/>
                <a:gd name="connsiteY130" fmla="*/ 2344342 h 2676273"/>
                <a:gd name="connsiteX131" fmla="*/ 739470 w 2678023"/>
                <a:gd name="connsiteY131" fmla="*/ 2312352 h 2676273"/>
                <a:gd name="connsiteX132" fmla="*/ 689421 w 2678023"/>
                <a:gd name="connsiteY132" fmla="*/ 2321639 h 2676273"/>
                <a:gd name="connsiteX133" fmla="*/ 596029 w 2678023"/>
                <a:gd name="connsiteY133" fmla="*/ 2408839 h 2676273"/>
                <a:gd name="connsiteX134" fmla="*/ 530500 w 2678023"/>
                <a:gd name="connsiteY134" fmla="*/ 2415031 h 2676273"/>
                <a:gd name="connsiteX135" fmla="*/ 521212 w 2678023"/>
                <a:gd name="connsiteY135" fmla="*/ 2408839 h 2676273"/>
                <a:gd name="connsiteX136" fmla="*/ 500573 w 2678023"/>
                <a:gd name="connsiteY136" fmla="*/ 2322671 h 2676273"/>
                <a:gd name="connsiteX137" fmla="*/ 556298 w 2678023"/>
                <a:gd name="connsiteY137" fmla="*/ 2217928 h 2676273"/>
                <a:gd name="connsiteX138" fmla="*/ 552171 w 2678023"/>
                <a:gd name="connsiteY138" fmla="*/ 2168910 h 2676273"/>
                <a:gd name="connsiteX139" fmla="*/ 505733 w 2678023"/>
                <a:gd name="connsiteY139" fmla="*/ 2122988 h 2676273"/>
                <a:gd name="connsiteX140" fmla="*/ 457747 w 2678023"/>
                <a:gd name="connsiteY140" fmla="*/ 2119376 h 2676273"/>
                <a:gd name="connsiteX141" fmla="*/ 341652 w 2678023"/>
                <a:gd name="connsiteY141" fmla="*/ 2180778 h 2676273"/>
                <a:gd name="connsiteX142" fmla="*/ 278187 w 2678023"/>
                <a:gd name="connsiteY142" fmla="*/ 2168910 h 2676273"/>
                <a:gd name="connsiteX143" fmla="*/ 274059 w 2678023"/>
                <a:gd name="connsiteY143" fmla="*/ 2164266 h 2676273"/>
                <a:gd name="connsiteX144" fmla="*/ 276639 w 2678023"/>
                <a:gd name="connsiteY144" fmla="*/ 2069326 h 2676273"/>
                <a:gd name="connsiteX145" fmla="*/ 354551 w 2678023"/>
                <a:gd name="connsiteY145" fmla="*/ 1986254 h 2676273"/>
                <a:gd name="connsiteX146" fmla="*/ 363839 w 2678023"/>
                <a:gd name="connsiteY146" fmla="*/ 1940848 h 2676273"/>
                <a:gd name="connsiteX147" fmla="*/ 328237 w 2678023"/>
                <a:gd name="connsiteY147" fmla="*/ 1878931 h 2676273"/>
                <a:gd name="connsiteX148" fmla="*/ 283347 w 2678023"/>
                <a:gd name="connsiteY148" fmla="*/ 1866031 h 2676273"/>
                <a:gd name="connsiteX149" fmla="*/ 170864 w 2678023"/>
                <a:gd name="connsiteY149" fmla="*/ 1891830 h 2676273"/>
                <a:gd name="connsiteX150" fmla="*/ 155900 w 2678023"/>
                <a:gd name="connsiteY150" fmla="*/ 1895442 h 2676273"/>
                <a:gd name="connsiteX151" fmla="*/ 100175 w 2678023"/>
                <a:gd name="connsiteY151" fmla="*/ 1868095 h 2676273"/>
                <a:gd name="connsiteX152" fmla="*/ 87275 w 2678023"/>
                <a:gd name="connsiteY152" fmla="*/ 1838169 h 2676273"/>
                <a:gd name="connsiteX153" fmla="*/ 107915 w 2678023"/>
                <a:gd name="connsiteY153" fmla="*/ 1779863 h 2676273"/>
                <a:gd name="connsiteX154" fmla="*/ 213690 w 2678023"/>
                <a:gd name="connsiteY154" fmla="*/ 1713818 h 2676273"/>
                <a:gd name="connsiteX155" fmla="*/ 238972 w 2678023"/>
                <a:gd name="connsiteY155" fmla="*/ 1654481 h 2676273"/>
                <a:gd name="connsiteX156" fmla="*/ 222977 w 2678023"/>
                <a:gd name="connsiteY156" fmla="*/ 1600819 h 2676273"/>
                <a:gd name="connsiteX157" fmla="*/ 184279 w 2678023"/>
                <a:gd name="connsiteY157" fmla="*/ 1575020 h 2676273"/>
                <a:gd name="connsiteX158" fmla="*/ 59413 w 2678023"/>
                <a:gd name="connsiteY158" fmla="*/ 1571408 h 2676273"/>
                <a:gd name="connsiteX159" fmla="*/ 3687 w 2678023"/>
                <a:gd name="connsiteY159" fmla="*/ 1524454 h 2676273"/>
                <a:gd name="connsiteX160" fmla="*/ 1623 w 2678023"/>
                <a:gd name="connsiteY160" fmla="*/ 1513619 h 2676273"/>
                <a:gd name="connsiteX161" fmla="*/ 48577 w 2678023"/>
                <a:gd name="connsiteY161" fmla="*/ 1442414 h 2676273"/>
                <a:gd name="connsiteX162" fmla="*/ 160544 w 2678023"/>
                <a:gd name="connsiteY162" fmla="*/ 1408359 h 2676273"/>
                <a:gd name="connsiteX163" fmla="*/ 194083 w 2678023"/>
                <a:gd name="connsiteY163" fmla="*/ 1370693 h 2676273"/>
                <a:gd name="connsiteX164" fmla="*/ 192534 w 2678023"/>
                <a:gd name="connsiteY164" fmla="*/ 1298972 h 2676273"/>
                <a:gd name="connsiteX165" fmla="*/ 166220 w 2678023"/>
                <a:gd name="connsiteY165" fmla="*/ 1269561 h 2676273"/>
                <a:gd name="connsiteX166" fmla="*/ 47029 w 2678023"/>
                <a:gd name="connsiteY166" fmla="*/ 1232927 h 2676273"/>
                <a:gd name="connsiteX167" fmla="*/ 1623 w 2678023"/>
                <a:gd name="connsiteY167" fmla="*/ 1166882 h 2676273"/>
                <a:gd name="connsiteX168" fmla="*/ 6267 w 2678023"/>
                <a:gd name="connsiteY168" fmla="*/ 1139535 h 2676273"/>
                <a:gd name="connsiteX169" fmla="*/ 49093 w 2678023"/>
                <a:gd name="connsiteY169" fmla="*/ 1105481 h 2676273"/>
                <a:gd name="connsiteX170" fmla="*/ 164672 w 2678023"/>
                <a:gd name="connsiteY170" fmla="*/ 1101869 h 2676273"/>
                <a:gd name="connsiteX171" fmla="*/ 181699 w 2678023"/>
                <a:gd name="connsiteY171" fmla="*/ 1101353 h 2676273"/>
                <a:gd name="connsiteX172" fmla="*/ 227621 w 2678023"/>
                <a:gd name="connsiteY172" fmla="*/ 1065234 h 2676273"/>
                <a:gd name="connsiteX173" fmla="*/ 241036 w 2678023"/>
                <a:gd name="connsiteY173" fmla="*/ 1014153 h 2676273"/>
                <a:gd name="connsiteX174" fmla="*/ 219366 w 2678023"/>
                <a:gd name="connsiteY174" fmla="*/ 965651 h 2676273"/>
                <a:gd name="connsiteX175" fmla="*/ 113590 w 2678023"/>
                <a:gd name="connsiteY175" fmla="*/ 899605 h 2676273"/>
                <a:gd name="connsiteX176" fmla="*/ 89855 w 2678023"/>
                <a:gd name="connsiteY176" fmla="*/ 832012 h 2676273"/>
                <a:gd name="connsiteX177" fmla="*/ 104818 w 2678023"/>
                <a:gd name="connsiteY177" fmla="*/ 799505 h 2676273"/>
                <a:gd name="connsiteX178" fmla="*/ 151256 w 2678023"/>
                <a:gd name="connsiteY178" fmla="*/ 779898 h 2676273"/>
                <a:gd name="connsiteX179" fmla="*/ 283347 w 2678023"/>
                <a:gd name="connsiteY179" fmla="*/ 810341 h 2676273"/>
                <a:gd name="connsiteX180" fmla="*/ 331332 w 2678023"/>
                <a:gd name="connsiteY180" fmla="*/ 794345 h 2676273"/>
                <a:gd name="connsiteX181" fmla="*/ 363839 w 2678023"/>
                <a:gd name="connsiteY181" fmla="*/ 737588 h 2676273"/>
                <a:gd name="connsiteX182" fmla="*/ 354551 w 2678023"/>
                <a:gd name="connsiteY182" fmla="*/ 689086 h 2676273"/>
                <a:gd name="connsiteX183" fmla="*/ 266835 w 2678023"/>
                <a:gd name="connsiteY183" fmla="*/ 595694 h 2676273"/>
                <a:gd name="connsiteX184" fmla="*/ 261675 w 2678023"/>
                <a:gd name="connsiteY184" fmla="*/ 529133 h 2676273"/>
                <a:gd name="connsiteX185" fmla="*/ 270447 w 2678023"/>
                <a:gd name="connsiteY185" fmla="*/ 516233 h 2676273"/>
                <a:gd name="connsiteX186" fmla="*/ 349907 w 2678023"/>
                <a:gd name="connsiteY186" fmla="*/ 498690 h 2676273"/>
                <a:gd name="connsiteX187" fmla="*/ 457231 w 2678023"/>
                <a:gd name="connsiteY187" fmla="*/ 555964 h 2676273"/>
                <a:gd name="connsiteX188" fmla="*/ 507797 w 2678023"/>
                <a:gd name="connsiteY188" fmla="*/ 551320 h 2676273"/>
                <a:gd name="connsiteX189" fmla="*/ 551139 w 2678023"/>
                <a:gd name="connsiteY189" fmla="*/ 508494 h 2676273"/>
                <a:gd name="connsiteX190" fmla="*/ 556815 w 2678023"/>
                <a:gd name="connsiteY190" fmla="*/ 456896 h 2676273"/>
                <a:gd name="connsiteX191" fmla="*/ 494381 w 2678023"/>
                <a:gd name="connsiteY191" fmla="*/ 339769 h 2676273"/>
                <a:gd name="connsiteX192" fmla="*/ 505217 w 2678023"/>
                <a:gd name="connsiteY192" fmla="*/ 280432 h 2676273"/>
                <a:gd name="connsiteX193" fmla="*/ 537723 w 2678023"/>
                <a:gd name="connsiteY193" fmla="*/ 256181 h 2676273"/>
                <a:gd name="connsiteX194" fmla="*/ 590353 w 2678023"/>
                <a:gd name="connsiteY194" fmla="*/ 261857 h 2676273"/>
                <a:gd name="connsiteX195" fmla="*/ 679617 w 2678023"/>
                <a:gd name="connsiteY195" fmla="*/ 344929 h 2676273"/>
                <a:gd name="connsiteX196" fmla="*/ 754950 w 2678023"/>
                <a:gd name="connsiteY196" fmla="*/ 355765 h 2676273"/>
                <a:gd name="connsiteX197" fmla="*/ 797260 w 2678023"/>
                <a:gd name="connsiteY197" fmla="*/ 329450 h 2676273"/>
                <a:gd name="connsiteX198" fmla="*/ 811707 w 2678023"/>
                <a:gd name="connsiteY198" fmla="*/ 285076 h 2676273"/>
                <a:gd name="connsiteX199" fmla="*/ 781781 w 2678023"/>
                <a:gd name="connsiteY199" fmla="*/ 156081 h 2676273"/>
                <a:gd name="connsiteX200" fmla="*/ 807064 w 2678023"/>
                <a:gd name="connsiteY200" fmla="*/ 100872 h 2676273"/>
                <a:gd name="connsiteX201" fmla="*/ 841634 w 2678023"/>
                <a:gd name="connsiteY201" fmla="*/ 86424 h 2676273"/>
                <a:gd name="connsiteX202" fmla="*/ 896328 w 2678023"/>
                <a:gd name="connsiteY202" fmla="*/ 106031 h 2676273"/>
                <a:gd name="connsiteX203" fmla="*/ 965469 w 2678023"/>
                <a:gd name="connsiteY203" fmla="*/ 217483 h 2676273"/>
                <a:gd name="connsiteX204" fmla="*/ 1013455 w 2678023"/>
                <a:gd name="connsiteY204" fmla="*/ 240702 h 2676273"/>
                <a:gd name="connsiteX205" fmla="*/ 1077952 w 2678023"/>
                <a:gd name="connsiteY205" fmla="*/ 222642 h 2676273"/>
                <a:gd name="connsiteX206" fmla="*/ 1101687 w 2678023"/>
                <a:gd name="connsiteY206" fmla="*/ 188072 h 2676273"/>
                <a:gd name="connsiteX207" fmla="*/ 1106847 w 2678023"/>
                <a:gd name="connsiteY207" fmla="*/ 53918 h 2676273"/>
                <a:gd name="connsiteX208" fmla="*/ 1145029 w 2678023"/>
                <a:gd name="connsiteY208" fmla="*/ 4900 h 2676273"/>
                <a:gd name="connsiteX209" fmla="*/ 1158960 w 2678023"/>
                <a:gd name="connsiteY209" fmla="*/ 1804 h 2676273"/>
                <a:gd name="connsiteX210" fmla="*/ 1190637 w 2678023"/>
                <a:gd name="connsiteY210" fmla="*/ 143 h 2676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Lst>
              <a:rect l="l" t="t" r="r" b="b"/>
              <a:pathLst>
                <a:path w="2678023" h="2676273">
                  <a:moveTo>
                    <a:pt x="1338961" y="855269"/>
                  </a:moveTo>
                  <a:cubicBezTo>
                    <a:pt x="1073250" y="855269"/>
                    <a:pt x="857849" y="1070670"/>
                    <a:pt x="857849" y="1336381"/>
                  </a:cubicBezTo>
                  <a:cubicBezTo>
                    <a:pt x="857849" y="1602092"/>
                    <a:pt x="1073250" y="1817493"/>
                    <a:pt x="1338961" y="1817493"/>
                  </a:cubicBezTo>
                  <a:cubicBezTo>
                    <a:pt x="1604672" y="1817493"/>
                    <a:pt x="1820073" y="1602092"/>
                    <a:pt x="1820073" y="1336381"/>
                  </a:cubicBezTo>
                  <a:cubicBezTo>
                    <a:pt x="1820073" y="1070670"/>
                    <a:pt x="1604672" y="855269"/>
                    <a:pt x="1338961" y="855269"/>
                  </a:cubicBezTo>
                  <a:close/>
                  <a:moveTo>
                    <a:pt x="1338961" y="545806"/>
                  </a:moveTo>
                  <a:cubicBezTo>
                    <a:pt x="1775584" y="545806"/>
                    <a:pt x="2129536" y="899758"/>
                    <a:pt x="2129536" y="1336381"/>
                  </a:cubicBezTo>
                  <a:cubicBezTo>
                    <a:pt x="2129536" y="1773004"/>
                    <a:pt x="1775584" y="2126956"/>
                    <a:pt x="1338961" y="2126956"/>
                  </a:cubicBezTo>
                  <a:cubicBezTo>
                    <a:pt x="902338" y="2126956"/>
                    <a:pt x="548386" y="1773004"/>
                    <a:pt x="548386" y="1336381"/>
                  </a:cubicBezTo>
                  <a:cubicBezTo>
                    <a:pt x="548386" y="899758"/>
                    <a:pt x="902338" y="545806"/>
                    <a:pt x="1338961" y="545806"/>
                  </a:cubicBezTo>
                  <a:close/>
                  <a:moveTo>
                    <a:pt x="1340068" y="359376"/>
                  </a:moveTo>
                  <a:cubicBezTo>
                    <a:pt x="796228" y="358860"/>
                    <a:pt x="363839" y="794861"/>
                    <a:pt x="361775" y="1331995"/>
                  </a:cubicBezTo>
                  <a:cubicBezTo>
                    <a:pt x="359711" y="1882027"/>
                    <a:pt x="806032" y="2314416"/>
                    <a:pt x="1338521" y="2312868"/>
                  </a:cubicBezTo>
                  <a:cubicBezTo>
                    <a:pt x="1869461" y="2314932"/>
                    <a:pt x="2317329" y="1887702"/>
                    <a:pt x="2316814" y="1335606"/>
                  </a:cubicBezTo>
                  <a:cubicBezTo>
                    <a:pt x="2316298" y="792797"/>
                    <a:pt x="1880813" y="359892"/>
                    <a:pt x="1340068" y="359376"/>
                  </a:cubicBezTo>
                  <a:close/>
                  <a:moveTo>
                    <a:pt x="1190637" y="143"/>
                  </a:moveTo>
                  <a:cubicBezTo>
                    <a:pt x="1216299" y="1546"/>
                    <a:pt x="1225780" y="13543"/>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3"/>
                    <a:pt x="2498437" y="942948"/>
                    <a:pt x="2461287" y="964103"/>
                  </a:cubicBezTo>
                  <a:cubicBezTo>
                    <a:pt x="2440132" y="976486"/>
                    <a:pt x="2434456" y="992998"/>
                    <a:pt x="2438068" y="1014669"/>
                  </a:cubicBezTo>
                  <a:cubicBezTo>
                    <a:pt x="2441164" y="1034792"/>
                    <a:pt x="2446840" y="1054399"/>
                    <a:pt x="2454063" y="1073490"/>
                  </a:cubicBezTo>
                  <a:cubicBezTo>
                    <a:pt x="2460771" y="1091033"/>
                    <a:pt x="2472638" y="1100321"/>
                    <a:pt x="2492762" y="1100837"/>
                  </a:cubicBezTo>
                  <a:cubicBezTo>
                    <a:pt x="2538168" y="1101353"/>
                    <a:pt x="2583058" y="1104449"/>
                    <a:pt x="2628464" y="1105997"/>
                  </a:cubicBezTo>
                  <a:cubicBezTo>
                    <a:pt x="2653230" y="1107029"/>
                    <a:pt x="2665614" y="1116832"/>
                    <a:pt x="2672322" y="1140567"/>
                  </a:cubicBezTo>
                  <a:cubicBezTo>
                    <a:pt x="2676449" y="1153983"/>
                    <a:pt x="2677998" y="1167914"/>
                    <a:pt x="2677998" y="1182361"/>
                  </a:cubicBezTo>
                  <a:cubicBezTo>
                    <a:pt x="2677998" y="1210224"/>
                    <a:pt x="2670258" y="1221576"/>
                    <a:pt x="2644459" y="1229831"/>
                  </a:cubicBezTo>
                  <a:cubicBezTo>
                    <a:pt x="2603697" y="1242731"/>
                    <a:pt x="2562934" y="1255114"/>
                    <a:pt x="2522172" y="1267498"/>
                  </a:cubicBezTo>
                  <a:cubicBezTo>
                    <a:pt x="2492762" y="1276269"/>
                    <a:pt x="2485022" y="1285557"/>
                    <a:pt x="2483990" y="1315999"/>
                  </a:cubicBezTo>
                  <a:cubicBezTo>
                    <a:pt x="2483474" y="1337154"/>
                    <a:pt x="2481926" y="1358825"/>
                    <a:pt x="2486570" y="1379981"/>
                  </a:cubicBezTo>
                  <a:cubicBezTo>
                    <a:pt x="2489666" y="1394428"/>
                    <a:pt x="2498437" y="1403200"/>
                    <a:pt x="2512885" y="1407843"/>
                  </a:cubicBezTo>
                  <a:cubicBezTo>
                    <a:pt x="2555711" y="1420743"/>
                    <a:pt x="2598537" y="1433642"/>
                    <a:pt x="2641363" y="1447058"/>
                  </a:cubicBezTo>
                  <a:cubicBezTo>
                    <a:pt x="2671290" y="1456345"/>
                    <a:pt x="2678514" y="1466665"/>
                    <a:pt x="2677998" y="1498139"/>
                  </a:cubicBezTo>
                  <a:cubicBezTo>
                    <a:pt x="2677998" y="1501235"/>
                    <a:pt x="2677998" y="1504331"/>
                    <a:pt x="2677998" y="1507427"/>
                  </a:cubicBezTo>
                  <a:cubicBezTo>
                    <a:pt x="2675934" y="1555929"/>
                    <a:pt x="2660454" y="1571408"/>
                    <a:pt x="2611952" y="1572956"/>
                  </a:cubicBezTo>
                  <a:cubicBezTo>
                    <a:pt x="2571190" y="1573988"/>
                    <a:pt x="2530944" y="1576052"/>
                    <a:pt x="2490182" y="1576568"/>
                  </a:cubicBezTo>
                  <a:cubicBezTo>
                    <a:pt x="2474702" y="1577084"/>
                    <a:pt x="2463867" y="1583792"/>
                    <a:pt x="2457675" y="1596691"/>
                  </a:cubicBezTo>
                  <a:cubicBezTo>
                    <a:pt x="2446324" y="1620942"/>
                    <a:pt x="2439100" y="1646225"/>
                    <a:pt x="2437036" y="1673056"/>
                  </a:cubicBezTo>
                  <a:cubicBezTo>
                    <a:pt x="2435488" y="1690083"/>
                    <a:pt x="2442712" y="1701435"/>
                    <a:pt x="2457159" y="1710206"/>
                  </a:cubicBezTo>
                  <a:cubicBezTo>
                    <a:pt x="2493278" y="1732393"/>
                    <a:pt x="2528880" y="1754580"/>
                    <a:pt x="2564483" y="1777283"/>
                  </a:cubicBezTo>
                  <a:cubicBezTo>
                    <a:pt x="2596989" y="1797406"/>
                    <a:pt x="2601117" y="1809790"/>
                    <a:pt x="2588733" y="1845908"/>
                  </a:cubicBezTo>
                  <a:cubicBezTo>
                    <a:pt x="2584606" y="1858292"/>
                    <a:pt x="2578930" y="1870159"/>
                    <a:pt x="2571706" y="1880995"/>
                  </a:cubicBezTo>
                  <a:cubicBezTo>
                    <a:pt x="2564998" y="1890798"/>
                    <a:pt x="2554163" y="1897506"/>
                    <a:pt x="2538684" y="1897506"/>
                  </a:cubicBezTo>
                  <a:cubicBezTo>
                    <a:pt x="2511337" y="1891314"/>
                    <a:pt x="2483990" y="1885122"/>
                    <a:pt x="2456643" y="1879447"/>
                  </a:cubicBezTo>
                  <a:cubicBezTo>
                    <a:pt x="2434456" y="1874287"/>
                    <a:pt x="2411753" y="1869643"/>
                    <a:pt x="2389566" y="1863967"/>
                  </a:cubicBezTo>
                  <a:cubicBezTo>
                    <a:pt x="2375119" y="1860355"/>
                    <a:pt x="2363767" y="1864483"/>
                    <a:pt x="2354479" y="1874803"/>
                  </a:cubicBezTo>
                  <a:cubicBezTo>
                    <a:pt x="2335389" y="1896990"/>
                    <a:pt x="2320425" y="1922273"/>
                    <a:pt x="2312170" y="1950652"/>
                  </a:cubicBezTo>
                  <a:cubicBezTo>
                    <a:pt x="2308042" y="1964067"/>
                    <a:pt x="2314234" y="1973870"/>
                    <a:pt x="2322489" y="1983158"/>
                  </a:cubicBezTo>
                  <a:cubicBezTo>
                    <a:pt x="2352416" y="2015665"/>
                    <a:pt x="2382858" y="2048171"/>
                    <a:pt x="2412785" y="2080162"/>
                  </a:cubicBezTo>
                  <a:cubicBezTo>
                    <a:pt x="2435488" y="2104413"/>
                    <a:pt x="2436520" y="2118860"/>
                    <a:pt x="2418461" y="2146723"/>
                  </a:cubicBezTo>
                  <a:cubicBezTo>
                    <a:pt x="2417429" y="2148271"/>
                    <a:pt x="2416397" y="2150335"/>
                    <a:pt x="2414849" y="2151883"/>
                  </a:cubicBezTo>
                  <a:cubicBezTo>
                    <a:pt x="2380795" y="2197805"/>
                    <a:pt x="2365831" y="2198321"/>
                    <a:pt x="2324037" y="2174586"/>
                  </a:cubicBezTo>
                  <a:cubicBezTo>
                    <a:pt x="2289982" y="2154979"/>
                    <a:pt x="2253864" y="2137435"/>
                    <a:pt x="2219294" y="2118860"/>
                  </a:cubicBezTo>
                  <a:cubicBezTo>
                    <a:pt x="2204846" y="2111121"/>
                    <a:pt x="2191431" y="2111121"/>
                    <a:pt x="2178531" y="2120408"/>
                  </a:cubicBezTo>
                  <a:cubicBezTo>
                    <a:pt x="2157892" y="2134856"/>
                    <a:pt x="2140349" y="2152399"/>
                    <a:pt x="2125386" y="2172522"/>
                  </a:cubicBezTo>
                  <a:cubicBezTo>
                    <a:pt x="2114550" y="2186969"/>
                    <a:pt x="2114034" y="2201417"/>
                    <a:pt x="2122806" y="2217412"/>
                  </a:cubicBezTo>
                  <a:cubicBezTo>
                    <a:pt x="2143961" y="2256110"/>
                    <a:pt x="2164600" y="2295324"/>
                    <a:pt x="2184723" y="2334539"/>
                  </a:cubicBezTo>
                  <a:cubicBezTo>
                    <a:pt x="2198655" y="2361886"/>
                    <a:pt x="2196591" y="2374269"/>
                    <a:pt x="2174404" y="2395424"/>
                  </a:cubicBezTo>
                  <a:cubicBezTo>
                    <a:pt x="2170792" y="2398520"/>
                    <a:pt x="2167696" y="2402132"/>
                    <a:pt x="2164084" y="2404712"/>
                  </a:cubicBezTo>
                  <a:cubicBezTo>
                    <a:pt x="2131062" y="2428963"/>
                    <a:pt x="2114034" y="2440830"/>
                    <a:pt x="2075336" y="2401616"/>
                  </a:cubicBezTo>
                  <a:cubicBezTo>
                    <a:pt x="2047473" y="2373237"/>
                    <a:pt x="2017547" y="2347954"/>
                    <a:pt x="1988652" y="2320607"/>
                  </a:cubicBezTo>
                  <a:cubicBezTo>
                    <a:pt x="1975236" y="2307708"/>
                    <a:pt x="1960789" y="2305128"/>
                    <a:pt x="1944277" y="2311836"/>
                  </a:cubicBezTo>
                  <a:cubicBezTo>
                    <a:pt x="1922607" y="2320607"/>
                    <a:pt x="1901968" y="2331959"/>
                    <a:pt x="1883392" y="2346406"/>
                  </a:cubicBezTo>
                  <a:cubicBezTo>
                    <a:pt x="1867913" y="2358274"/>
                    <a:pt x="1863785" y="2373237"/>
                    <a:pt x="1868429" y="2391812"/>
                  </a:cubicBezTo>
                  <a:cubicBezTo>
                    <a:pt x="1879264" y="2436702"/>
                    <a:pt x="1889584" y="2482108"/>
                    <a:pt x="1899388" y="2526998"/>
                  </a:cubicBezTo>
                  <a:cubicBezTo>
                    <a:pt x="1903516" y="2546605"/>
                    <a:pt x="1896808" y="2561569"/>
                    <a:pt x="1879264" y="2571888"/>
                  </a:cubicBezTo>
                  <a:cubicBezTo>
                    <a:pt x="1867397" y="2579112"/>
                    <a:pt x="1854498" y="2584788"/>
                    <a:pt x="1841082" y="2588916"/>
                  </a:cubicBezTo>
                  <a:cubicBezTo>
                    <a:pt x="1813736" y="2597687"/>
                    <a:pt x="1798256" y="2592527"/>
                    <a:pt x="1782777" y="2568277"/>
                  </a:cubicBezTo>
                  <a:cubicBezTo>
                    <a:pt x="1760074" y="2532158"/>
                    <a:pt x="1736855" y="2496556"/>
                    <a:pt x="1715184" y="2459405"/>
                  </a:cubicBezTo>
                  <a:cubicBezTo>
                    <a:pt x="1703316" y="2439282"/>
                    <a:pt x="1687837" y="2431543"/>
                    <a:pt x="1664618" y="2435670"/>
                  </a:cubicBezTo>
                  <a:cubicBezTo>
                    <a:pt x="1646043" y="2439282"/>
                    <a:pt x="1627984" y="2443926"/>
                    <a:pt x="1610440" y="2450118"/>
                  </a:cubicBezTo>
                  <a:cubicBezTo>
                    <a:pt x="1586190" y="2458889"/>
                    <a:pt x="1578450" y="2469209"/>
                    <a:pt x="1577418" y="2495008"/>
                  </a:cubicBezTo>
                  <a:cubicBezTo>
                    <a:pt x="1575870" y="2535770"/>
                    <a:pt x="1574838" y="2576016"/>
                    <a:pt x="1573806" y="2616778"/>
                  </a:cubicBezTo>
                  <a:cubicBezTo>
                    <a:pt x="1572774" y="2653929"/>
                    <a:pt x="1563487" y="2665796"/>
                    <a:pt x="1526852" y="2672504"/>
                  </a:cubicBezTo>
                  <a:cubicBezTo>
                    <a:pt x="1517049" y="2674568"/>
                    <a:pt x="1507245" y="2675600"/>
                    <a:pt x="1497441" y="2676116"/>
                  </a:cubicBezTo>
                  <a:cubicBezTo>
                    <a:pt x="1473191" y="2677664"/>
                    <a:pt x="1457711" y="2667860"/>
                    <a:pt x="1449972" y="2644125"/>
                  </a:cubicBezTo>
                  <a:cubicBezTo>
                    <a:pt x="1436040" y="2600783"/>
                    <a:pt x="1422624" y="2557957"/>
                    <a:pt x="1410241" y="2514615"/>
                  </a:cubicBezTo>
                  <a:cubicBezTo>
                    <a:pt x="1404565" y="2495008"/>
                    <a:pt x="1392698" y="2485720"/>
                    <a:pt x="1373091" y="2482624"/>
                  </a:cubicBezTo>
                  <a:cubicBezTo>
                    <a:pt x="1350388" y="2479528"/>
                    <a:pt x="1327685" y="2479528"/>
                    <a:pt x="1304982" y="2483140"/>
                  </a:cubicBezTo>
                  <a:cubicBezTo>
                    <a:pt x="1287955" y="2485720"/>
                    <a:pt x="1277119" y="2494492"/>
                    <a:pt x="1271959" y="2511519"/>
                  </a:cubicBezTo>
                  <a:cubicBezTo>
                    <a:pt x="1260092" y="2552281"/>
                    <a:pt x="1247192" y="2593043"/>
                    <a:pt x="1234293" y="2633806"/>
                  </a:cubicBezTo>
                  <a:cubicBezTo>
                    <a:pt x="1222941" y="2670440"/>
                    <a:pt x="1208494" y="2679728"/>
                    <a:pt x="1170828" y="2674568"/>
                  </a:cubicBezTo>
                  <a:cubicBezTo>
                    <a:pt x="1114070" y="2666828"/>
                    <a:pt x="1107362" y="2659088"/>
                    <a:pt x="1106847" y="2602331"/>
                  </a:cubicBezTo>
                  <a:cubicBezTo>
                    <a:pt x="1106331" y="2565181"/>
                    <a:pt x="1104783" y="2528546"/>
                    <a:pt x="1103751" y="2491396"/>
                  </a:cubicBezTo>
                  <a:cubicBezTo>
                    <a:pt x="1103234" y="2474369"/>
                    <a:pt x="1096527" y="2460953"/>
                    <a:pt x="1080532" y="2454245"/>
                  </a:cubicBezTo>
                  <a:cubicBezTo>
                    <a:pt x="1056281" y="2443926"/>
                    <a:pt x="1031514" y="2436702"/>
                    <a:pt x="1005199" y="2435154"/>
                  </a:cubicBezTo>
                  <a:cubicBezTo>
                    <a:pt x="989203" y="2434122"/>
                    <a:pt x="977852" y="2440314"/>
                    <a:pt x="969080" y="2454245"/>
                  </a:cubicBezTo>
                  <a:cubicBezTo>
                    <a:pt x="946894" y="2491396"/>
                    <a:pt x="923159" y="2527514"/>
                    <a:pt x="900456" y="2564149"/>
                  </a:cubicBezTo>
                  <a:cubicBezTo>
                    <a:pt x="882396" y="2593043"/>
                    <a:pt x="868465" y="2598203"/>
                    <a:pt x="836474" y="2587368"/>
                  </a:cubicBezTo>
                  <a:cubicBezTo>
                    <a:pt x="834926" y="2586852"/>
                    <a:pt x="833379" y="2586336"/>
                    <a:pt x="831830" y="2585820"/>
                  </a:cubicBezTo>
                  <a:cubicBezTo>
                    <a:pt x="782297" y="2565697"/>
                    <a:pt x="772493" y="2554345"/>
                    <a:pt x="785392" y="2504811"/>
                  </a:cubicBezTo>
                  <a:cubicBezTo>
                    <a:pt x="795196" y="2467145"/>
                    <a:pt x="802420" y="2428963"/>
                    <a:pt x="811707" y="2390780"/>
                  </a:cubicBezTo>
                  <a:cubicBezTo>
                    <a:pt x="816351" y="2371173"/>
                    <a:pt x="811191" y="2356210"/>
                    <a:pt x="794680" y="2344342"/>
                  </a:cubicBezTo>
                  <a:cubicBezTo>
                    <a:pt x="777137" y="2331959"/>
                    <a:pt x="759078" y="2321123"/>
                    <a:pt x="739470" y="2312352"/>
                  </a:cubicBezTo>
                  <a:cubicBezTo>
                    <a:pt x="720895" y="2304096"/>
                    <a:pt x="704900" y="2307192"/>
                    <a:pt x="689421" y="2321639"/>
                  </a:cubicBezTo>
                  <a:cubicBezTo>
                    <a:pt x="658462" y="2351050"/>
                    <a:pt x="626988" y="2379945"/>
                    <a:pt x="596029" y="2408839"/>
                  </a:cubicBezTo>
                  <a:cubicBezTo>
                    <a:pt x="572810" y="2431027"/>
                    <a:pt x="557847" y="2432058"/>
                    <a:pt x="530500" y="2415031"/>
                  </a:cubicBezTo>
                  <a:cubicBezTo>
                    <a:pt x="527404" y="2412967"/>
                    <a:pt x="524308" y="2410903"/>
                    <a:pt x="521212" y="2408839"/>
                  </a:cubicBezTo>
                  <a:cubicBezTo>
                    <a:pt x="481482" y="2380461"/>
                    <a:pt x="477870" y="2365497"/>
                    <a:pt x="500573" y="2322671"/>
                  </a:cubicBezTo>
                  <a:cubicBezTo>
                    <a:pt x="519148" y="2287585"/>
                    <a:pt x="537207" y="2252498"/>
                    <a:pt x="556298" y="2217928"/>
                  </a:cubicBezTo>
                  <a:cubicBezTo>
                    <a:pt x="566102" y="2199869"/>
                    <a:pt x="564555" y="2184389"/>
                    <a:pt x="552171" y="2168910"/>
                  </a:cubicBezTo>
                  <a:cubicBezTo>
                    <a:pt x="538756" y="2151883"/>
                    <a:pt x="523276" y="2136403"/>
                    <a:pt x="505733" y="2122988"/>
                  </a:cubicBezTo>
                  <a:cubicBezTo>
                    <a:pt x="490254" y="2111121"/>
                    <a:pt x="474774" y="2110089"/>
                    <a:pt x="457747" y="2119376"/>
                  </a:cubicBezTo>
                  <a:cubicBezTo>
                    <a:pt x="419564" y="2140015"/>
                    <a:pt x="380866" y="2160654"/>
                    <a:pt x="341652" y="2180778"/>
                  </a:cubicBezTo>
                  <a:cubicBezTo>
                    <a:pt x="314305" y="2195225"/>
                    <a:pt x="298310" y="2191613"/>
                    <a:pt x="278187" y="2168910"/>
                  </a:cubicBezTo>
                  <a:cubicBezTo>
                    <a:pt x="276639" y="2167362"/>
                    <a:pt x="275607" y="2165814"/>
                    <a:pt x="274059" y="2164266"/>
                  </a:cubicBezTo>
                  <a:cubicBezTo>
                    <a:pt x="238456" y="2122988"/>
                    <a:pt x="238972" y="2108541"/>
                    <a:pt x="276639" y="2069326"/>
                  </a:cubicBezTo>
                  <a:cubicBezTo>
                    <a:pt x="302954" y="2041464"/>
                    <a:pt x="327721" y="2013085"/>
                    <a:pt x="354551" y="1986254"/>
                  </a:cubicBezTo>
                  <a:cubicBezTo>
                    <a:pt x="367967" y="1972323"/>
                    <a:pt x="370547" y="1957875"/>
                    <a:pt x="363839" y="1940848"/>
                  </a:cubicBezTo>
                  <a:cubicBezTo>
                    <a:pt x="355067" y="1918661"/>
                    <a:pt x="342684" y="1898022"/>
                    <a:pt x="328237" y="1878931"/>
                  </a:cubicBezTo>
                  <a:cubicBezTo>
                    <a:pt x="316369" y="1863451"/>
                    <a:pt x="300374" y="1861903"/>
                    <a:pt x="283347" y="1866031"/>
                  </a:cubicBezTo>
                  <a:cubicBezTo>
                    <a:pt x="245680" y="1874803"/>
                    <a:pt x="208530" y="1883574"/>
                    <a:pt x="170864" y="1891830"/>
                  </a:cubicBezTo>
                  <a:cubicBezTo>
                    <a:pt x="165704" y="1892862"/>
                    <a:pt x="160544" y="1894410"/>
                    <a:pt x="155900" y="1895442"/>
                  </a:cubicBezTo>
                  <a:cubicBezTo>
                    <a:pt x="127521" y="1900602"/>
                    <a:pt x="113074" y="1893894"/>
                    <a:pt x="100175" y="1868095"/>
                  </a:cubicBezTo>
                  <a:cubicBezTo>
                    <a:pt x="95531" y="1858292"/>
                    <a:pt x="90887" y="1848488"/>
                    <a:pt x="87275" y="1838169"/>
                  </a:cubicBezTo>
                  <a:cubicBezTo>
                    <a:pt x="77988" y="1810822"/>
                    <a:pt x="83147" y="1795342"/>
                    <a:pt x="107915" y="1779863"/>
                  </a:cubicBezTo>
                  <a:cubicBezTo>
                    <a:pt x="143001" y="1757676"/>
                    <a:pt x="178603" y="1735489"/>
                    <a:pt x="213690" y="1713818"/>
                  </a:cubicBezTo>
                  <a:cubicBezTo>
                    <a:pt x="241552" y="1696275"/>
                    <a:pt x="245680" y="1686471"/>
                    <a:pt x="238972" y="1654481"/>
                  </a:cubicBezTo>
                  <a:cubicBezTo>
                    <a:pt x="234845" y="1636421"/>
                    <a:pt x="230201" y="1617846"/>
                    <a:pt x="222977" y="1600819"/>
                  </a:cubicBezTo>
                  <a:cubicBezTo>
                    <a:pt x="215753" y="1583792"/>
                    <a:pt x="203370" y="1575536"/>
                    <a:pt x="184279" y="1575020"/>
                  </a:cubicBezTo>
                  <a:cubicBezTo>
                    <a:pt x="142485" y="1574504"/>
                    <a:pt x="101207" y="1572956"/>
                    <a:pt x="59413" y="1571408"/>
                  </a:cubicBezTo>
                  <a:cubicBezTo>
                    <a:pt x="21746" y="1570376"/>
                    <a:pt x="10395" y="1560573"/>
                    <a:pt x="3687" y="1524454"/>
                  </a:cubicBezTo>
                  <a:cubicBezTo>
                    <a:pt x="3171" y="1520842"/>
                    <a:pt x="2139" y="1517231"/>
                    <a:pt x="1623" y="1513619"/>
                  </a:cubicBezTo>
                  <a:cubicBezTo>
                    <a:pt x="-4053" y="1467697"/>
                    <a:pt x="3687" y="1455829"/>
                    <a:pt x="48577" y="1442414"/>
                  </a:cubicBezTo>
                  <a:cubicBezTo>
                    <a:pt x="85727" y="1431062"/>
                    <a:pt x="122877" y="1418679"/>
                    <a:pt x="160544" y="1408359"/>
                  </a:cubicBezTo>
                  <a:cubicBezTo>
                    <a:pt x="181183" y="1402684"/>
                    <a:pt x="192018" y="1390816"/>
                    <a:pt x="194083" y="1370693"/>
                  </a:cubicBezTo>
                  <a:cubicBezTo>
                    <a:pt x="196147" y="1346958"/>
                    <a:pt x="197178" y="1322707"/>
                    <a:pt x="192534" y="1298972"/>
                  </a:cubicBezTo>
                  <a:cubicBezTo>
                    <a:pt x="189954" y="1283493"/>
                    <a:pt x="181183" y="1274205"/>
                    <a:pt x="166220" y="1269561"/>
                  </a:cubicBezTo>
                  <a:cubicBezTo>
                    <a:pt x="126490" y="1257694"/>
                    <a:pt x="86759" y="1245311"/>
                    <a:pt x="47029" y="1232927"/>
                  </a:cubicBezTo>
                  <a:cubicBezTo>
                    <a:pt x="3687" y="1219512"/>
                    <a:pt x="-957" y="1212288"/>
                    <a:pt x="1623" y="1166882"/>
                  </a:cubicBezTo>
                  <a:cubicBezTo>
                    <a:pt x="2139" y="1157594"/>
                    <a:pt x="4203" y="1148307"/>
                    <a:pt x="6267" y="1139535"/>
                  </a:cubicBezTo>
                  <a:cubicBezTo>
                    <a:pt x="12459" y="1116832"/>
                    <a:pt x="25358" y="1106513"/>
                    <a:pt x="49093" y="1105481"/>
                  </a:cubicBezTo>
                  <a:cubicBezTo>
                    <a:pt x="87791" y="1103933"/>
                    <a:pt x="125974" y="1102901"/>
                    <a:pt x="164672" y="1101869"/>
                  </a:cubicBezTo>
                  <a:cubicBezTo>
                    <a:pt x="170348" y="1101869"/>
                    <a:pt x="176023" y="1101353"/>
                    <a:pt x="181699" y="1101353"/>
                  </a:cubicBezTo>
                  <a:cubicBezTo>
                    <a:pt x="207498" y="1102385"/>
                    <a:pt x="220913" y="1087937"/>
                    <a:pt x="227621" y="1065234"/>
                  </a:cubicBezTo>
                  <a:cubicBezTo>
                    <a:pt x="232781" y="1048207"/>
                    <a:pt x="237425" y="1031180"/>
                    <a:pt x="241036" y="1014153"/>
                  </a:cubicBezTo>
                  <a:cubicBezTo>
                    <a:pt x="245680" y="990418"/>
                    <a:pt x="240005" y="979066"/>
                    <a:pt x="219366" y="965651"/>
                  </a:cubicBezTo>
                  <a:cubicBezTo>
                    <a:pt x="184279" y="943464"/>
                    <a:pt x="148676" y="921277"/>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171731" y="385"/>
                    <a:pt x="1182083" y="-325"/>
                    <a:pt x="1190637" y="143"/>
                  </a:cubicBezTo>
                  <a:close/>
                </a:path>
              </a:pathLst>
            </a:custGeom>
            <a:solidFill>
              <a:schemeClr val="bg1"/>
            </a:solidFill>
            <a:ln w="5155" cap="flat">
              <a:noFill/>
              <a:prstDash val="solid"/>
              <a:miter/>
            </a:ln>
          </p:spPr>
          <p:txBody>
            <a:bodyPr wrap="square" rtlCol="0" anchor="ctr">
              <a:noAutofit/>
            </a:bodyPr>
            <a:lstStyle/>
            <a:p>
              <a:endParaRPr lang="en-US">
                <a:latin typeface="+mn-ea"/>
              </a:endParaRPr>
            </a:p>
          </p:txBody>
        </p:sp>
      </p:grpSp>
      <p:grpSp>
        <p:nvGrpSpPr>
          <p:cNvPr id="18" name="Group 17">
            <a:extLst>
              <a:ext uri="{FF2B5EF4-FFF2-40B4-BE49-F238E27FC236}">
                <a16:creationId xmlns:a16="http://schemas.microsoft.com/office/drawing/2014/main" xmlns="" id="{DE2D978E-AA94-4CB9-82FF-B9B37356B8B2}"/>
              </a:ext>
            </a:extLst>
          </p:cNvPr>
          <p:cNvGrpSpPr/>
          <p:nvPr/>
        </p:nvGrpSpPr>
        <p:grpSpPr>
          <a:xfrm>
            <a:off x="2589156" y="1862881"/>
            <a:ext cx="1298170" cy="1298170"/>
            <a:chOff x="1089413" y="2131797"/>
            <a:chExt cx="2968238" cy="2968238"/>
          </a:xfrm>
        </p:grpSpPr>
        <p:sp>
          <p:nvSpPr>
            <p:cNvPr id="19" name="Freeform: Shape 18">
              <a:extLst>
                <a:ext uri="{FF2B5EF4-FFF2-40B4-BE49-F238E27FC236}">
                  <a16:creationId xmlns:a16="http://schemas.microsoft.com/office/drawing/2014/main" xmlns="" id="{D5D68A41-6763-4A09-854A-1CA93F03BB70}"/>
                </a:ext>
              </a:extLst>
            </p:cNvPr>
            <p:cNvSpPr/>
            <p:nvPr/>
          </p:nvSpPr>
          <p:spPr>
            <a:xfrm>
              <a:off x="1089413" y="2131797"/>
              <a:ext cx="2968238" cy="2968238"/>
            </a:xfrm>
            <a:custGeom>
              <a:avLst/>
              <a:gdLst>
                <a:gd name="connsiteX0" fmla="*/ 1484119 w 2968238"/>
                <a:gd name="connsiteY0" fmla="*/ 1312669 h 2968238"/>
                <a:gd name="connsiteX1" fmla="*/ 1312669 w 2968238"/>
                <a:gd name="connsiteY1" fmla="*/ 1484119 h 2968238"/>
                <a:gd name="connsiteX2" fmla="*/ 1484119 w 2968238"/>
                <a:gd name="connsiteY2" fmla="*/ 1655569 h 2968238"/>
                <a:gd name="connsiteX3" fmla="*/ 1655569 w 2968238"/>
                <a:gd name="connsiteY3" fmla="*/ 1484119 h 2968238"/>
                <a:gd name="connsiteX4" fmla="*/ 1484119 w 2968238"/>
                <a:gd name="connsiteY4" fmla="*/ 1312669 h 2968238"/>
                <a:gd name="connsiteX5" fmla="*/ 1484119 w 2968238"/>
                <a:gd name="connsiteY5" fmla="*/ 0 h 2968238"/>
                <a:gd name="connsiteX6" fmla="*/ 2968238 w 2968238"/>
                <a:gd name="connsiteY6" fmla="*/ 1484119 h 2968238"/>
                <a:gd name="connsiteX7" fmla="*/ 1484119 w 2968238"/>
                <a:gd name="connsiteY7" fmla="*/ 2968238 h 2968238"/>
                <a:gd name="connsiteX8" fmla="*/ 0 w 2968238"/>
                <a:gd name="connsiteY8" fmla="*/ 1484119 h 2968238"/>
                <a:gd name="connsiteX9" fmla="*/ 1484119 w 2968238"/>
                <a:gd name="connsiteY9" fmla="*/ 0 h 296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ea"/>
              </a:endParaRPr>
            </a:p>
          </p:txBody>
        </p:sp>
        <p:sp>
          <p:nvSpPr>
            <p:cNvPr id="20" name="Freeform: Shape 19">
              <a:extLst>
                <a:ext uri="{FF2B5EF4-FFF2-40B4-BE49-F238E27FC236}">
                  <a16:creationId xmlns:a16="http://schemas.microsoft.com/office/drawing/2014/main" xmlns="" id="{797577DB-E822-4A1F-BFFC-A4EFC505439D}"/>
                </a:ext>
              </a:extLst>
            </p:cNvPr>
            <p:cNvSpPr/>
            <p:nvPr/>
          </p:nvSpPr>
          <p:spPr>
            <a:xfrm>
              <a:off x="1234570" y="2279534"/>
              <a:ext cx="2678023" cy="2676273"/>
            </a:xfrm>
            <a:custGeom>
              <a:avLst/>
              <a:gdLst>
                <a:gd name="connsiteX0" fmla="*/ 1338961 w 2678023"/>
                <a:gd name="connsiteY0" fmla="*/ 855269 h 2676273"/>
                <a:gd name="connsiteX1" fmla="*/ 857849 w 2678023"/>
                <a:gd name="connsiteY1" fmla="*/ 1336381 h 2676273"/>
                <a:gd name="connsiteX2" fmla="*/ 1338961 w 2678023"/>
                <a:gd name="connsiteY2" fmla="*/ 1817493 h 2676273"/>
                <a:gd name="connsiteX3" fmla="*/ 1820073 w 2678023"/>
                <a:gd name="connsiteY3" fmla="*/ 1336381 h 2676273"/>
                <a:gd name="connsiteX4" fmla="*/ 1338961 w 2678023"/>
                <a:gd name="connsiteY4" fmla="*/ 855269 h 2676273"/>
                <a:gd name="connsiteX5" fmla="*/ 1338961 w 2678023"/>
                <a:gd name="connsiteY5" fmla="*/ 545806 h 2676273"/>
                <a:gd name="connsiteX6" fmla="*/ 2129536 w 2678023"/>
                <a:gd name="connsiteY6" fmla="*/ 1336381 h 2676273"/>
                <a:gd name="connsiteX7" fmla="*/ 1338961 w 2678023"/>
                <a:gd name="connsiteY7" fmla="*/ 2126956 h 2676273"/>
                <a:gd name="connsiteX8" fmla="*/ 548386 w 2678023"/>
                <a:gd name="connsiteY8" fmla="*/ 1336381 h 2676273"/>
                <a:gd name="connsiteX9" fmla="*/ 1338961 w 2678023"/>
                <a:gd name="connsiteY9" fmla="*/ 545806 h 2676273"/>
                <a:gd name="connsiteX10" fmla="*/ 1340068 w 2678023"/>
                <a:gd name="connsiteY10" fmla="*/ 359376 h 2676273"/>
                <a:gd name="connsiteX11" fmla="*/ 361775 w 2678023"/>
                <a:gd name="connsiteY11" fmla="*/ 1331995 h 2676273"/>
                <a:gd name="connsiteX12" fmla="*/ 1338521 w 2678023"/>
                <a:gd name="connsiteY12" fmla="*/ 2312868 h 2676273"/>
                <a:gd name="connsiteX13" fmla="*/ 2316814 w 2678023"/>
                <a:gd name="connsiteY13" fmla="*/ 1335606 h 2676273"/>
                <a:gd name="connsiteX14" fmla="*/ 1340068 w 2678023"/>
                <a:gd name="connsiteY14" fmla="*/ 359376 h 2676273"/>
                <a:gd name="connsiteX15" fmla="*/ 1190637 w 2678023"/>
                <a:gd name="connsiteY15" fmla="*/ 143 h 2676273"/>
                <a:gd name="connsiteX16" fmla="*/ 1235841 w 2678023"/>
                <a:gd name="connsiteY16" fmla="*/ 48758 h 2676273"/>
                <a:gd name="connsiteX17" fmla="*/ 1269895 w 2678023"/>
                <a:gd name="connsiteY17" fmla="*/ 162273 h 2676273"/>
                <a:gd name="connsiteX18" fmla="*/ 1303434 w 2678023"/>
                <a:gd name="connsiteY18" fmla="*/ 192716 h 2676273"/>
                <a:gd name="connsiteX19" fmla="*/ 1376702 w 2678023"/>
                <a:gd name="connsiteY19" fmla="*/ 192716 h 2676273"/>
                <a:gd name="connsiteX20" fmla="*/ 1409209 w 2678023"/>
                <a:gd name="connsiteY20" fmla="*/ 163305 h 2676273"/>
                <a:gd name="connsiteX21" fmla="*/ 1447392 w 2678023"/>
                <a:gd name="connsiteY21" fmla="*/ 37922 h 2676273"/>
                <a:gd name="connsiteX22" fmla="*/ 1499505 w 2678023"/>
                <a:gd name="connsiteY22" fmla="*/ 256 h 2676273"/>
                <a:gd name="connsiteX23" fmla="*/ 1513436 w 2678023"/>
                <a:gd name="connsiteY23" fmla="*/ 772 h 2676273"/>
                <a:gd name="connsiteX24" fmla="*/ 1573290 w 2678023"/>
                <a:gd name="connsiteY24" fmla="*/ 65269 h 2676273"/>
                <a:gd name="connsiteX25" fmla="*/ 1576902 w 2678023"/>
                <a:gd name="connsiteY25" fmla="*/ 185492 h 2676273"/>
                <a:gd name="connsiteX26" fmla="*/ 1598057 w 2678023"/>
                <a:gd name="connsiteY26" fmla="*/ 220578 h 2676273"/>
                <a:gd name="connsiteX27" fmla="*/ 1674422 w 2678023"/>
                <a:gd name="connsiteY27" fmla="*/ 240702 h 2676273"/>
                <a:gd name="connsiteX28" fmla="*/ 1710540 w 2678023"/>
                <a:gd name="connsiteY28" fmla="*/ 221610 h 2676273"/>
                <a:gd name="connsiteX29" fmla="*/ 1779165 w 2678023"/>
                <a:gd name="connsiteY29" fmla="*/ 111707 h 2676273"/>
                <a:gd name="connsiteX30" fmla="*/ 1845726 w 2678023"/>
                <a:gd name="connsiteY30" fmla="*/ 88488 h 2676273"/>
                <a:gd name="connsiteX31" fmla="*/ 1857594 w 2678023"/>
                <a:gd name="connsiteY31" fmla="*/ 92616 h 2676273"/>
                <a:gd name="connsiteX32" fmla="*/ 1895260 w 2678023"/>
                <a:gd name="connsiteY32" fmla="*/ 166401 h 2676273"/>
                <a:gd name="connsiteX33" fmla="*/ 1868429 w 2678023"/>
                <a:gd name="connsiteY33" fmla="*/ 281980 h 2676273"/>
                <a:gd name="connsiteX34" fmla="*/ 1887004 w 2678023"/>
                <a:gd name="connsiteY34" fmla="*/ 332030 h 2676273"/>
                <a:gd name="connsiteX35" fmla="*/ 1946857 w 2678023"/>
                <a:gd name="connsiteY35" fmla="*/ 365052 h 2676273"/>
                <a:gd name="connsiteX36" fmla="*/ 1986588 w 2678023"/>
                <a:gd name="connsiteY36" fmla="*/ 355765 h 2676273"/>
                <a:gd name="connsiteX37" fmla="*/ 2081528 w 2678023"/>
                <a:gd name="connsiteY37" fmla="*/ 267532 h 2676273"/>
                <a:gd name="connsiteX38" fmla="*/ 2151701 w 2678023"/>
                <a:gd name="connsiteY38" fmla="*/ 261857 h 2676273"/>
                <a:gd name="connsiteX39" fmla="*/ 2155312 w 2678023"/>
                <a:gd name="connsiteY39" fmla="*/ 264437 h 2676273"/>
                <a:gd name="connsiteX40" fmla="*/ 2177500 w 2678023"/>
                <a:gd name="connsiteY40" fmla="*/ 353701 h 2676273"/>
                <a:gd name="connsiteX41" fmla="*/ 2122290 w 2678023"/>
                <a:gd name="connsiteY41" fmla="*/ 456896 h 2676273"/>
                <a:gd name="connsiteX42" fmla="*/ 2126934 w 2678023"/>
                <a:gd name="connsiteY42" fmla="*/ 505914 h 2676273"/>
                <a:gd name="connsiteX43" fmla="*/ 2173372 w 2678023"/>
                <a:gd name="connsiteY43" fmla="*/ 551836 h 2676273"/>
                <a:gd name="connsiteX44" fmla="*/ 2219810 w 2678023"/>
                <a:gd name="connsiteY44" fmla="*/ 555964 h 2676273"/>
                <a:gd name="connsiteX45" fmla="*/ 2336937 w 2678023"/>
                <a:gd name="connsiteY45" fmla="*/ 494046 h 2676273"/>
                <a:gd name="connsiteX46" fmla="*/ 2400917 w 2678023"/>
                <a:gd name="connsiteY46" fmla="*/ 507462 h 2676273"/>
                <a:gd name="connsiteX47" fmla="*/ 2420525 w 2678023"/>
                <a:gd name="connsiteY47" fmla="*/ 533777 h 2676273"/>
                <a:gd name="connsiteX48" fmla="*/ 2415365 w 2678023"/>
                <a:gd name="connsiteY48" fmla="*/ 591566 h 2676273"/>
                <a:gd name="connsiteX49" fmla="*/ 2321973 w 2678023"/>
                <a:gd name="connsiteY49" fmla="*/ 692182 h 2676273"/>
                <a:gd name="connsiteX50" fmla="*/ 2313718 w 2678023"/>
                <a:gd name="connsiteY50" fmla="*/ 733460 h 2676273"/>
                <a:gd name="connsiteX51" fmla="*/ 2349320 w 2678023"/>
                <a:gd name="connsiteY51" fmla="*/ 795377 h 2676273"/>
                <a:gd name="connsiteX52" fmla="*/ 2394726 w 2678023"/>
                <a:gd name="connsiteY52" fmla="*/ 810341 h 2676273"/>
                <a:gd name="connsiteX53" fmla="*/ 2526816 w 2678023"/>
                <a:gd name="connsiteY53" fmla="*/ 780414 h 2676273"/>
                <a:gd name="connsiteX54" fmla="*/ 2575834 w 2678023"/>
                <a:gd name="connsiteY54" fmla="*/ 803117 h 2676273"/>
                <a:gd name="connsiteX55" fmla="*/ 2591313 w 2678023"/>
                <a:gd name="connsiteY55" fmla="*/ 838719 h 2676273"/>
                <a:gd name="connsiteX56" fmla="*/ 2570158 w 2678023"/>
                <a:gd name="connsiteY56" fmla="*/ 896509 h 2676273"/>
                <a:gd name="connsiteX57" fmla="*/ 2461287 w 2678023"/>
                <a:gd name="connsiteY57" fmla="*/ 964103 h 2676273"/>
                <a:gd name="connsiteX58" fmla="*/ 2438068 w 2678023"/>
                <a:gd name="connsiteY58" fmla="*/ 1014669 h 2676273"/>
                <a:gd name="connsiteX59" fmla="*/ 2454063 w 2678023"/>
                <a:gd name="connsiteY59" fmla="*/ 1073490 h 2676273"/>
                <a:gd name="connsiteX60" fmla="*/ 2492762 w 2678023"/>
                <a:gd name="connsiteY60" fmla="*/ 1100837 h 2676273"/>
                <a:gd name="connsiteX61" fmla="*/ 2628464 w 2678023"/>
                <a:gd name="connsiteY61" fmla="*/ 1105997 h 2676273"/>
                <a:gd name="connsiteX62" fmla="*/ 2672322 w 2678023"/>
                <a:gd name="connsiteY62" fmla="*/ 1140567 h 2676273"/>
                <a:gd name="connsiteX63" fmla="*/ 2677998 w 2678023"/>
                <a:gd name="connsiteY63" fmla="*/ 1182361 h 2676273"/>
                <a:gd name="connsiteX64" fmla="*/ 2644459 w 2678023"/>
                <a:gd name="connsiteY64" fmla="*/ 1229831 h 2676273"/>
                <a:gd name="connsiteX65" fmla="*/ 2522172 w 2678023"/>
                <a:gd name="connsiteY65" fmla="*/ 1267498 h 2676273"/>
                <a:gd name="connsiteX66" fmla="*/ 2483990 w 2678023"/>
                <a:gd name="connsiteY66" fmla="*/ 1315999 h 2676273"/>
                <a:gd name="connsiteX67" fmla="*/ 2486570 w 2678023"/>
                <a:gd name="connsiteY67" fmla="*/ 1379981 h 2676273"/>
                <a:gd name="connsiteX68" fmla="*/ 2512885 w 2678023"/>
                <a:gd name="connsiteY68" fmla="*/ 1407843 h 2676273"/>
                <a:gd name="connsiteX69" fmla="*/ 2641363 w 2678023"/>
                <a:gd name="connsiteY69" fmla="*/ 1447058 h 2676273"/>
                <a:gd name="connsiteX70" fmla="*/ 2677998 w 2678023"/>
                <a:gd name="connsiteY70" fmla="*/ 1498139 h 2676273"/>
                <a:gd name="connsiteX71" fmla="*/ 2677998 w 2678023"/>
                <a:gd name="connsiteY71" fmla="*/ 1507427 h 2676273"/>
                <a:gd name="connsiteX72" fmla="*/ 2611952 w 2678023"/>
                <a:gd name="connsiteY72" fmla="*/ 1572956 h 2676273"/>
                <a:gd name="connsiteX73" fmla="*/ 2490182 w 2678023"/>
                <a:gd name="connsiteY73" fmla="*/ 1576568 h 2676273"/>
                <a:gd name="connsiteX74" fmla="*/ 2457675 w 2678023"/>
                <a:gd name="connsiteY74" fmla="*/ 1596691 h 2676273"/>
                <a:gd name="connsiteX75" fmla="*/ 2437036 w 2678023"/>
                <a:gd name="connsiteY75" fmla="*/ 1673056 h 2676273"/>
                <a:gd name="connsiteX76" fmla="*/ 2457159 w 2678023"/>
                <a:gd name="connsiteY76" fmla="*/ 1710206 h 2676273"/>
                <a:gd name="connsiteX77" fmla="*/ 2564483 w 2678023"/>
                <a:gd name="connsiteY77" fmla="*/ 1777283 h 2676273"/>
                <a:gd name="connsiteX78" fmla="*/ 2588733 w 2678023"/>
                <a:gd name="connsiteY78" fmla="*/ 1845908 h 2676273"/>
                <a:gd name="connsiteX79" fmla="*/ 2571706 w 2678023"/>
                <a:gd name="connsiteY79" fmla="*/ 1880995 h 2676273"/>
                <a:gd name="connsiteX80" fmla="*/ 2538684 w 2678023"/>
                <a:gd name="connsiteY80" fmla="*/ 1897506 h 2676273"/>
                <a:gd name="connsiteX81" fmla="*/ 2456643 w 2678023"/>
                <a:gd name="connsiteY81" fmla="*/ 1879447 h 2676273"/>
                <a:gd name="connsiteX82" fmla="*/ 2389566 w 2678023"/>
                <a:gd name="connsiteY82" fmla="*/ 1863967 h 2676273"/>
                <a:gd name="connsiteX83" fmla="*/ 2354479 w 2678023"/>
                <a:gd name="connsiteY83" fmla="*/ 1874803 h 2676273"/>
                <a:gd name="connsiteX84" fmla="*/ 2312170 w 2678023"/>
                <a:gd name="connsiteY84" fmla="*/ 1950652 h 2676273"/>
                <a:gd name="connsiteX85" fmla="*/ 2322489 w 2678023"/>
                <a:gd name="connsiteY85" fmla="*/ 1983158 h 2676273"/>
                <a:gd name="connsiteX86" fmla="*/ 2412785 w 2678023"/>
                <a:gd name="connsiteY86" fmla="*/ 2080162 h 2676273"/>
                <a:gd name="connsiteX87" fmla="*/ 2418461 w 2678023"/>
                <a:gd name="connsiteY87" fmla="*/ 2146723 h 2676273"/>
                <a:gd name="connsiteX88" fmla="*/ 2414849 w 2678023"/>
                <a:gd name="connsiteY88" fmla="*/ 2151883 h 2676273"/>
                <a:gd name="connsiteX89" fmla="*/ 2324037 w 2678023"/>
                <a:gd name="connsiteY89" fmla="*/ 2174586 h 2676273"/>
                <a:gd name="connsiteX90" fmla="*/ 2219294 w 2678023"/>
                <a:gd name="connsiteY90" fmla="*/ 2118860 h 2676273"/>
                <a:gd name="connsiteX91" fmla="*/ 2178531 w 2678023"/>
                <a:gd name="connsiteY91" fmla="*/ 2120408 h 2676273"/>
                <a:gd name="connsiteX92" fmla="*/ 2125386 w 2678023"/>
                <a:gd name="connsiteY92" fmla="*/ 2172522 h 2676273"/>
                <a:gd name="connsiteX93" fmla="*/ 2122806 w 2678023"/>
                <a:gd name="connsiteY93" fmla="*/ 2217412 h 2676273"/>
                <a:gd name="connsiteX94" fmla="*/ 2184723 w 2678023"/>
                <a:gd name="connsiteY94" fmla="*/ 2334539 h 2676273"/>
                <a:gd name="connsiteX95" fmla="*/ 2174404 w 2678023"/>
                <a:gd name="connsiteY95" fmla="*/ 2395424 h 2676273"/>
                <a:gd name="connsiteX96" fmla="*/ 2164084 w 2678023"/>
                <a:gd name="connsiteY96" fmla="*/ 2404712 h 2676273"/>
                <a:gd name="connsiteX97" fmla="*/ 2075336 w 2678023"/>
                <a:gd name="connsiteY97" fmla="*/ 2401616 h 2676273"/>
                <a:gd name="connsiteX98" fmla="*/ 1988652 w 2678023"/>
                <a:gd name="connsiteY98" fmla="*/ 2320607 h 2676273"/>
                <a:gd name="connsiteX99" fmla="*/ 1944277 w 2678023"/>
                <a:gd name="connsiteY99" fmla="*/ 2311836 h 2676273"/>
                <a:gd name="connsiteX100" fmla="*/ 1883392 w 2678023"/>
                <a:gd name="connsiteY100" fmla="*/ 2346406 h 2676273"/>
                <a:gd name="connsiteX101" fmla="*/ 1868429 w 2678023"/>
                <a:gd name="connsiteY101" fmla="*/ 2391812 h 2676273"/>
                <a:gd name="connsiteX102" fmla="*/ 1899388 w 2678023"/>
                <a:gd name="connsiteY102" fmla="*/ 2526998 h 2676273"/>
                <a:gd name="connsiteX103" fmla="*/ 1879264 w 2678023"/>
                <a:gd name="connsiteY103" fmla="*/ 2571888 h 2676273"/>
                <a:gd name="connsiteX104" fmla="*/ 1841082 w 2678023"/>
                <a:gd name="connsiteY104" fmla="*/ 2588916 h 2676273"/>
                <a:gd name="connsiteX105" fmla="*/ 1782777 w 2678023"/>
                <a:gd name="connsiteY105" fmla="*/ 2568277 h 2676273"/>
                <a:gd name="connsiteX106" fmla="*/ 1715184 w 2678023"/>
                <a:gd name="connsiteY106" fmla="*/ 2459405 h 2676273"/>
                <a:gd name="connsiteX107" fmla="*/ 1664618 w 2678023"/>
                <a:gd name="connsiteY107" fmla="*/ 2435670 h 2676273"/>
                <a:gd name="connsiteX108" fmla="*/ 1610440 w 2678023"/>
                <a:gd name="connsiteY108" fmla="*/ 2450118 h 2676273"/>
                <a:gd name="connsiteX109" fmla="*/ 1577418 w 2678023"/>
                <a:gd name="connsiteY109" fmla="*/ 2495008 h 2676273"/>
                <a:gd name="connsiteX110" fmla="*/ 1573806 w 2678023"/>
                <a:gd name="connsiteY110" fmla="*/ 2616778 h 2676273"/>
                <a:gd name="connsiteX111" fmla="*/ 1526852 w 2678023"/>
                <a:gd name="connsiteY111" fmla="*/ 2672504 h 2676273"/>
                <a:gd name="connsiteX112" fmla="*/ 1497441 w 2678023"/>
                <a:gd name="connsiteY112" fmla="*/ 2676116 h 2676273"/>
                <a:gd name="connsiteX113" fmla="*/ 1449972 w 2678023"/>
                <a:gd name="connsiteY113" fmla="*/ 2644125 h 2676273"/>
                <a:gd name="connsiteX114" fmla="*/ 1410241 w 2678023"/>
                <a:gd name="connsiteY114" fmla="*/ 2514615 h 2676273"/>
                <a:gd name="connsiteX115" fmla="*/ 1373091 w 2678023"/>
                <a:gd name="connsiteY115" fmla="*/ 2482624 h 2676273"/>
                <a:gd name="connsiteX116" fmla="*/ 1304982 w 2678023"/>
                <a:gd name="connsiteY116" fmla="*/ 2483140 h 2676273"/>
                <a:gd name="connsiteX117" fmla="*/ 1271959 w 2678023"/>
                <a:gd name="connsiteY117" fmla="*/ 2511519 h 2676273"/>
                <a:gd name="connsiteX118" fmla="*/ 1234293 w 2678023"/>
                <a:gd name="connsiteY118" fmla="*/ 2633806 h 2676273"/>
                <a:gd name="connsiteX119" fmla="*/ 1170828 w 2678023"/>
                <a:gd name="connsiteY119" fmla="*/ 2674568 h 2676273"/>
                <a:gd name="connsiteX120" fmla="*/ 1106847 w 2678023"/>
                <a:gd name="connsiteY120" fmla="*/ 2602331 h 2676273"/>
                <a:gd name="connsiteX121" fmla="*/ 1103751 w 2678023"/>
                <a:gd name="connsiteY121" fmla="*/ 2491396 h 2676273"/>
                <a:gd name="connsiteX122" fmla="*/ 1080532 w 2678023"/>
                <a:gd name="connsiteY122" fmla="*/ 2454245 h 2676273"/>
                <a:gd name="connsiteX123" fmla="*/ 1005199 w 2678023"/>
                <a:gd name="connsiteY123" fmla="*/ 2435154 h 2676273"/>
                <a:gd name="connsiteX124" fmla="*/ 969080 w 2678023"/>
                <a:gd name="connsiteY124" fmla="*/ 2454245 h 2676273"/>
                <a:gd name="connsiteX125" fmla="*/ 900456 w 2678023"/>
                <a:gd name="connsiteY125" fmla="*/ 2564149 h 2676273"/>
                <a:gd name="connsiteX126" fmla="*/ 836474 w 2678023"/>
                <a:gd name="connsiteY126" fmla="*/ 2587368 h 2676273"/>
                <a:gd name="connsiteX127" fmla="*/ 831830 w 2678023"/>
                <a:gd name="connsiteY127" fmla="*/ 2585820 h 2676273"/>
                <a:gd name="connsiteX128" fmla="*/ 785392 w 2678023"/>
                <a:gd name="connsiteY128" fmla="*/ 2504811 h 2676273"/>
                <a:gd name="connsiteX129" fmla="*/ 811707 w 2678023"/>
                <a:gd name="connsiteY129" fmla="*/ 2390780 h 2676273"/>
                <a:gd name="connsiteX130" fmla="*/ 794680 w 2678023"/>
                <a:gd name="connsiteY130" fmla="*/ 2344342 h 2676273"/>
                <a:gd name="connsiteX131" fmla="*/ 739470 w 2678023"/>
                <a:gd name="connsiteY131" fmla="*/ 2312352 h 2676273"/>
                <a:gd name="connsiteX132" fmla="*/ 689421 w 2678023"/>
                <a:gd name="connsiteY132" fmla="*/ 2321639 h 2676273"/>
                <a:gd name="connsiteX133" fmla="*/ 596029 w 2678023"/>
                <a:gd name="connsiteY133" fmla="*/ 2408839 h 2676273"/>
                <a:gd name="connsiteX134" fmla="*/ 530500 w 2678023"/>
                <a:gd name="connsiteY134" fmla="*/ 2415031 h 2676273"/>
                <a:gd name="connsiteX135" fmla="*/ 521212 w 2678023"/>
                <a:gd name="connsiteY135" fmla="*/ 2408839 h 2676273"/>
                <a:gd name="connsiteX136" fmla="*/ 500573 w 2678023"/>
                <a:gd name="connsiteY136" fmla="*/ 2322671 h 2676273"/>
                <a:gd name="connsiteX137" fmla="*/ 556298 w 2678023"/>
                <a:gd name="connsiteY137" fmla="*/ 2217928 h 2676273"/>
                <a:gd name="connsiteX138" fmla="*/ 552171 w 2678023"/>
                <a:gd name="connsiteY138" fmla="*/ 2168910 h 2676273"/>
                <a:gd name="connsiteX139" fmla="*/ 505733 w 2678023"/>
                <a:gd name="connsiteY139" fmla="*/ 2122988 h 2676273"/>
                <a:gd name="connsiteX140" fmla="*/ 457747 w 2678023"/>
                <a:gd name="connsiteY140" fmla="*/ 2119376 h 2676273"/>
                <a:gd name="connsiteX141" fmla="*/ 341652 w 2678023"/>
                <a:gd name="connsiteY141" fmla="*/ 2180778 h 2676273"/>
                <a:gd name="connsiteX142" fmla="*/ 278187 w 2678023"/>
                <a:gd name="connsiteY142" fmla="*/ 2168910 h 2676273"/>
                <a:gd name="connsiteX143" fmla="*/ 274059 w 2678023"/>
                <a:gd name="connsiteY143" fmla="*/ 2164266 h 2676273"/>
                <a:gd name="connsiteX144" fmla="*/ 276639 w 2678023"/>
                <a:gd name="connsiteY144" fmla="*/ 2069326 h 2676273"/>
                <a:gd name="connsiteX145" fmla="*/ 354551 w 2678023"/>
                <a:gd name="connsiteY145" fmla="*/ 1986254 h 2676273"/>
                <a:gd name="connsiteX146" fmla="*/ 363839 w 2678023"/>
                <a:gd name="connsiteY146" fmla="*/ 1940848 h 2676273"/>
                <a:gd name="connsiteX147" fmla="*/ 328237 w 2678023"/>
                <a:gd name="connsiteY147" fmla="*/ 1878931 h 2676273"/>
                <a:gd name="connsiteX148" fmla="*/ 283347 w 2678023"/>
                <a:gd name="connsiteY148" fmla="*/ 1866031 h 2676273"/>
                <a:gd name="connsiteX149" fmla="*/ 170864 w 2678023"/>
                <a:gd name="connsiteY149" fmla="*/ 1891830 h 2676273"/>
                <a:gd name="connsiteX150" fmla="*/ 155900 w 2678023"/>
                <a:gd name="connsiteY150" fmla="*/ 1895442 h 2676273"/>
                <a:gd name="connsiteX151" fmla="*/ 100175 w 2678023"/>
                <a:gd name="connsiteY151" fmla="*/ 1868095 h 2676273"/>
                <a:gd name="connsiteX152" fmla="*/ 87275 w 2678023"/>
                <a:gd name="connsiteY152" fmla="*/ 1838169 h 2676273"/>
                <a:gd name="connsiteX153" fmla="*/ 107915 w 2678023"/>
                <a:gd name="connsiteY153" fmla="*/ 1779863 h 2676273"/>
                <a:gd name="connsiteX154" fmla="*/ 213690 w 2678023"/>
                <a:gd name="connsiteY154" fmla="*/ 1713818 h 2676273"/>
                <a:gd name="connsiteX155" fmla="*/ 238972 w 2678023"/>
                <a:gd name="connsiteY155" fmla="*/ 1654481 h 2676273"/>
                <a:gd name="connsiteX156" fmla="*/ 222977 w 2678023"/>
                <a:gd name="connsiteY156" fmla="*/ 1600819 h 2676273"/>
                <a:gd name="connsiteX157" fmla="*/ 184279 w 2678023"/>
                <a:gd name="connsiteY157" fmla="*/ 1575020 h 2676273"/>
                <a:gd name="connsiteX158" fmla="*/ 59413 w 2678023"/>
                <a:gd name="connsiteY158" fmla="*/ 1571408 h 2676273"/>
                <a:gd name="connsiteX159" fmla="*/ 3687 w 2678023"/>
                <a:gd name="connsiteY159" fmla="*/ 1524454 h 2676273"/>
                <a:gd name="connsiteX160" fmla="*/ 1623 w 2678023"/>
                <a:gd name="connsiteY160" fmla="*/ 1513619 h 2676273"/>
                <a:gd name="connsiteX161" fmla="*/ 48577 w 2678023"/>
                <a:gd name="connsiteY161" fmla="*/ 1442414 h 2676273"/>
                <a:gd name="connsiteX162" fmla="*/ 160544 w 2678023"/>
                <a:gd name="connsiteY162" fmla="*/ 1408359 h 2676273"/>
                <a:gd name="connsiteX163" fmla="*/ 194083 w 2678023"/>
                <a:gd name="connsiteY163" fmla="*/ 1370693 h 2676273"/>
                <a:gd name="connsiteX164" fmla="*/ 192534 w 2678023"/>
                <a:gd name="connsiteY164" fmla="*/ 1298972 h 2676273"/>
                <a:gd name="connsiteX165" fmla="*/ 166220 w 2678023"/>
                <a:gd name="connsiteY165" fmla="*/ 1269561 h 2676273"/>
                <a:gd name="connsiteX166" fmla="*/ 47029 w 2678023"/>
                <a:gd name="connsiteY166" fmla="*/ 1232927 h 2676273"/>
                <a:gd name="connsiteX167" fmla="*/ 1623 w 2678023"/>
                <a:gd name="connsiteY167" fmla="*/ 1166882 h 2676273"/>
                <a:gd name="connsiteX168" fmla="*/ 6267 w 2678023"/>
                <a:gd name="connsiteY168" fmla="*/ 1139535 h 2676273"/>
                <a:gd name="connsiteX169" fmla="*/ 49093 w 2678023"/>
                <a:gd name="connsiteY169" fmla="*/ 1105481 h 2676273"/>
                <a:gd name="connsiteX170" fmla="*/ 164672 w 2678023"/>
                <a:gd name="connsiteY170" fmla="*/ 1101869 h 2676273"/>
                <a:gd name="connsiteX171" fmla="*/ 181699 w 2678023"/>
                <a:gd name="connsiteY171" fmla="*/ 1101353 h 2676273"/>
                <a:gd name="connsiteX172" fmla="*/ 227621 w 2678023"/>
                <a:gd name="connsiteY172" fmla="*/ 1065234 h 2676273"/>
                <a:gd name="connsiteX173" fmla="*/ 241036 w 2678023"/>
                <a:gd name="connsiteY173" fmla="*/ 1014153 h 2676273"/>
                <a:gd name="connsiteX174" fmla="*/ 219366 w 2678023"/>
                <a:gd name="connsiteY174" fmla="*/ 965651 h 2676273"/>
                <a:gd name="connsiteX175" fmla="*/ 113590 w 2678023"/>
                <a:gd name="connsiteY175" fmla="*/ 899605 h 2676273"/>
                <a:gd name="connsiteX176" fmla="*/ 89855 w 2678023"/>
                <a:gd name="connsiteY176" fmla="*/ 832012 h 2676273"/>
                <a:gd name="connsiteX177" fmla="*/ 104818 w 2678023"/>
                <a:gd name="connsiteY177" fmla="*/ 799505 h 2676273"/>
                <a:gd name="connsiteX178" fmla="*/ 151256 w 2678023"/>
                <a:gd name="connsiteY178" fmla="*/ 779898 h 2676273"/>
                <a:gd name="connsiteX179" fmla="*/ 283347 w 2678023"/>
                <a:gd name="connsiteY179" fmla="*/ 810341 h 2676273"/>
                <a:gd name="connsiteX180" fmla="*/ 331332 w 2678023"/>
                <a:gd name="connsiteY180" fmla="*/ 794345 h 2676273"/>
                <a:gd name="connsiteX181" fmla="*/ 363839 w 2678023"/>
                <a:gd name="connsiteY181" fmla="*/ 737588 h 2676273"/>
                <a:gd name="connsiteX182" fmla="*/ 354551 w 2678023"/>
                <a:gd name="connsiteY182" fmla="*/ 689086 h 2676273"/>
                <a:gd name="connsiteX183" fmla="*/ 266835 w 2678023"/>
                <a:gd name="connsiteY183" fmla="*/ 595694 h 2676273"/>
                <a:gd name="connsiteX184" fmla="*/ 261675 w 2678023"/>
                <a:gd name="connsiteY184" fmla="*/ 529133 h 2676273"/>
                <a:gd name="connsiteX185" fmla="*/ 270447 w 2678023"/>
                <a:gd name="connsiteY185" fmla="*/ 516233 h 2676273"/>
                <a:gd name="connsiteX186" fmla="*/ 349907 w 2678023"/>
                <a:gd name="connsiteY186" fmla="*/ 498690 h 2676273"/>
                <a:gd name="connsiteX187" fmla="*/ 457231 w 2678023"/>
                <a:gd name="connsiteY187" fmla="*/ 555964 h 2676273"/>
                <a:gd name="connsiteX188" fmla="*/ 507797 w 2678023"/>
                <a:gd name="connsiteY188" fmla="*/ 551320 h 2676273"/>
                <a:gd name="connsiteX189" fmla="*/ 551139 w 2678023"/>
                <a:gd name="connsiteY189" fmla="*/ 508494 h 2676273"/>
                <a:gd name="connsiteX190" fmla="*/ 556815 w 2678023"/>
                <a:gd name="connsiteY190" fmla="*/ 456896 h 2676273"/>
                <a:gd name="connsiteX191" fmla="*/ 494381 w 2678023"/>
                <a:gd name="connsiteY191" fmla="*/ 339769 h 2676273"/>
                <a:gd name="connsiteX192" fmla="*/ 505217 w 2678023"/>
                <a:gd name="connsiteY192" fmla="*/ 280432 h 2676273"/>
                <a:gd name="connsiteX193" fmla="*/ 537723 w 2678023"/>
                <a:gd name="connsiteY193" fmla="*/ 256181 h 2676273"/>
                <a:gd name="connsiteX194" fmla="*/ 590353 w 2678023"/>
                <a:gd name="connsiteY194" fmla="*/ 261857 h 2676273"/>
                <a:gd name="connsiteX195" fmla="*/ 679617 w 2678023"/>
                <a:gd name="connsiteY195" fmla="*/ 344929 h 2676273"/>
                <a:gd name="connsiteX196" fmla="*/ 754950 w 2678023"/>
                <a:gd name="connsiteY196" fmla="*/ 355765 h 2676273"/>
                <a:gd name="connsiteX197" fmla="*/ 797260 w 2678023"/>
                <a:gd name="connsiteY197" fmla="*/ 329450 h 2676273"/>
                <a:gd name="connsiteX198" fmla="*/ 811707 w 2678023"/>
                <a:gd name="connsiteY198" fmla="*/ 285076 h 2676273"/>
                <a:gd name="connsiteX199" fmla="*/ 781781 w 2678023"/>
                <a:gd name="connsiteY199" fmla="*/ 156081 h 2676273"/>
                <a:gd name="connsiteX200" fmla="*/ 807064 w 2678023"/>
                <a:gd name="connsiteY200" fmla="*/ 100872 h 2676273"/>
                <a:gd name="connsiteX201" fmla="*/ 841634 w 2678023"/>
                <a:gd name="connsiteY201" fmla="*/ 86424 h 2676273"/>
                <a:gd name="connsiteX202" fmla="*/ 896328 w 2678023"/>
                <a:gd name="connsiteY202" fmla="*/ 106031 h 2676273"/>
                <a:gd name="connsiteX203" fmla="*/ 965469 w 2678023"/>
                <a:gd name="connsiteY203" fmla="*/ 217483 h 2676273"/>
                <a:gd name="connsiteX204" fmla="*/ 1013455 w 2678023"/>
                <a:gd name="connsiteY204" fmla="*/ 240702 h 2676273"/>
                <a:gd name="connsiteX205" fmla="*/ 1077952 w 2678023"/>
                <a:gd name="connsiteY205" fmla="*/ 222642 h 2676273"/>
                <a:gd name="connsiteX206" fmla="*/ 1101687 w 2678023"/>
                <a:gd name="connsiteY206" fmla="*/ 188072 h 2676273"/>
                <a:gd name="connsiteX207" fmla="*/ 1106847 w 2678023"/>
                <a:gd name="connsiteY207" fmla="*/ 53918 h 2676273"/>
                <a:gd name="connsiteX208" fmla="*/ 1145029 w 2678023"/>
                <a:gd name="connsiteY208" fmla="*/ 4900 h 2676273"/>
                <a:gd name="connsiteX209" fmla="*/ 1158960 w 2678023"/>
                <a:gd name="connsiteY209" fmla="*/ 1804 h 2676273"/>
                <a:gd name="connsiteX210" fmla="*/ 1190637 w 2678023"/>
                <a:gd name="connsiteY210" fmla="*/ 143 h 2676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Lst>
              <a:rect l="l" t="t" r="r" b="b"/>
              <a:pathLst>
                <a:path w="2678023" h="2676273">
                  <a:moveTo>
                    <a:pt x="1338961" y="855269"/>
                  </a:moveTo>
                  <a:cubicBezTo>
                    <a:pt x="1073250" y="855269"/>
                    <a:pt x="857849" y="1070670"/>
                    <a:pt x="857849" y="1336381"/>
                  </a:cubicBezTo>
                  <a:cubicBezTo>
                    <a:pt x="857849" y="1602092"/>
                    <a:pt x="1073250" y="1817493"/>
                    <a:pt x="1338961" y="1817493"/>
                  </a:cubicBezTo>
                  <a:cubicBezTo>
                    <a:pt x="1604672" y="1817493"/>
                    <a:pt x="1820073" y="1602092"/>
                    <a:pt x="1820073" y="1336381"/>
                  </a:cubicBezTo>
                  <a:cubicBezTo>
                    <a:pt x="1820073" y="1070670"/>
                    <a:pt x="1604672" y="855269"/>
                    <a:pt x="1338961" y="855269"/>
                  </a:cubicBezTo>
                  <a:close/>
                  <a:moveTo>
                    <a:pt x="1338961" y="545806"/>
                  </a:moveTo>
                  <a:cubicBezTo>
                    <a:pt x="1775584" y="545806"/>
                    <a:pt x="2129536" y="899758"/>
                    <a:pt x="2129536" y="1336381"/>
                  </a:cubicBezTo>
                  <a:cubicBezTo>
                    <a:pt x="2129536" y="1773004"/>
                    <a:pt x="1775584" y="2126956"/>
                    <a:pt x="1338961" y="2126956"/>
                  </a:cubicBezTo>
                  <a:cubicBezTo>
                    <a:pt x="902338" y="2126956"/>
                    <a:pt x="548386" y="1773004"/>
                    <a:pt x="548386" y="1336381"/>
                  </a:cubicBezTo>
                  <a:cubicBezTo>
                    <a:pt x="548386" y="899758"/>
                    <a:pt x="902338" y="545806"/>
                    <a:pt x="1338961" y="545806"/>
                  </a:cubicBezTo>
                  <a:close/>
                  <a:moveTo>
                    <a:pt x="1340068" y="359376"/>
                  </a:moveTo>
                  <a:cubicBezTo>
                    <a:pt x="796228" y="358860"/>
                    <a:pt x="363839" y="794861"/>
                    <a:pt x="361775" y="1331995"/>
                  </a:cubicBezTo>
                  <a:cubicBezTo>
                    <a:pt x="359711" y="1882027"/>
                    <a:pt x="806032" y="2314416"/>
                    <a:pt x="1338521" y="2312868"/>
                  </a:cubicBezTo>
                  <a:cubicBezTo>
                    <a:pt x="1869461" y="2314932"/>
                    <a:pt x="2317329" y="1887702"/>
                    <a:pt x="2316814" y="1335606"/>
                  </a:cubicBezTo>
                  <a:cubicBezTo>
                    <a:pt x="2316298" y="792797"/>
                    <a:pt x="1880813" y="359892"/>
                    <a:pt x="1340068" y="359376"/>
                  </a:cubicBezTo>
                  <a:close/>
                  <a:moveTo>
                    <a:pt x="1190637" y="143"/>
                  </a:moveTo>
                  <a:cubicBezTo>
                    <a:pt x="1216299" y="1546"/>
                    <a:pt x="1225780" y="13543"/>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3"/>
                    <a:pt x="2498437" y="942948"/>
                    <a:pt x="2461287" y="964103"/>
                  </a:cubicBezTo>
                  <a:cubicBezTo>
                    <a:pt x="2440132" y="976486"/>
                    <a:pt x="2434456" y="992998"/>
                    <a:pt x="2438068" y="1014669"/>
                  </a:cubicBezTo>
                  <a:cubicBezTo>
                    <a:pt x="2441164" y="1034792"/>
                    <a:pt x="2446840" y="1054399"/>
                    <a:pt x="2454063" y="1073490"/>
                  </a:cubicBezTo>
                  <a:cubicBezTo>
                    <a:pt x="2460771" y="1091033"/>
                    <a:pt x="2472638" y="1100321"/>
                    <a:pt x="2492762" y="1100837"/>
                  </a:cubicBezTo>
                  <a:cubicBezTo>
                    <a:pt x="2538168" y="1101353"/>
                    <a:pt x="2583058" y="1104449"/>
                    <a:pt x="2628464" y="1105997"/>
                  </a:cubicBezTo>
                  <a:cubicBezTo>
                    <a:pt x="2653230" y="1107029"/>
                    <a:pt x="2665614" y="1116832"/>
                    <a:pt x="2672322" y="1140567"/>
                  </a:cubicBezTo>
                  <a:cubicBezTo>
                    <a:pt x="2676449" y="1153983"/>
                    <a:pt x="2677998" y="1167914"/>
                    <a:pt x="2677998" y="1182361"/>
                  </a:cubicBezTo>
                  <a:cubicBezTo>
                    <a:pt x="2677998" y="1210224"/>
                    <a:pt x="2670258" y="1221576"/>
                    <a:pt x="2644459" y="1229831"/>
                  </a:cubicBezTo>
                  <a:cubicBezTo>
                    <a:pt x="2603697" y="1242731"/>
                    <a:pt x="2562934" y="1255114"/>
                    <a:pt x="2522172" y="1267498"/>
                  </a:cubicBezTo>
                  <a:cubicBezTo>
                    <a:pt x="2492762" y="1276269"/>
                    <a:pt x="2485022" y="1285557"/>
                    <a:pt x="2483990" y="1315999"/>
                  </a:cubicBezTo>
                  <a:cubicBezTo>
                    <a:pt x="2483474" y="1337154"/>
                    <a:pt x="2481926" y="1358825"/>
                    <a:pt x="2486570" y="1379981"/>
                  </a:cubicBezTo>
                  <a:cubicBezTo>
                    <a:pt x="2489666" y="1394428"/>
                    <a:pt x="2498437" y="1403200"/>
                    <a:pt x="2512885" y="1407843"/>
                  </a:cubicBezTo>
                  <a:cubicBezTo>
                    <a:pt x="2555711" y="1420743"/>
                    <a:pt x="2598537" y="1433642"/>
                    <a:pt x="2641363" y="1447058"/>
                  </a:cubicBezTo>
                  <a:cubicBezTo>
                    <a:pt x="2671290" y="1456345"/>
                    <a:pt x="2678514" y="1466665"/>
                    <a:pt x="2677998" y="1498139"/>
                  </a:cubicBezTo>
                  <a:cubicBezTo>
                    <a:pt x="2677998" y="1501235"/>
                    <a:pt x="2677998" y="1504331"/>
                    <a:pt x="2677998" y="1507427"/>
                  </a:cubicBezTo>
                  <a:cubicBezTo>
                    <a:pt x="2675934" y="1555929"/>
                    <a:pt x="2660454" y="1571408"/>
                    <a:pt x="2611952" y="1572956"/>
                  </a:cubicBezTo>
                  <a:cubicBezTo>
                    <a:pt x="2571190" y="1573988"/>
                    <a:pt x="2530944" y="1576052"/>
                    <a:pt x="2490182" y="1576568"/>
                  </a:cubicBezTo>
                  <a:cubicBezTo>
                    <a:pt x="2474702" y="1577084"/>
                    <a:pt x="2463867" y="1583792"/>
                    <a:pt x="2457675" y="1596691"/>
                  </a:cubicBezTo>
                  <a:cubicBezTo>
                    <a:pt x="2446324" y="1620942"/>
                    <a:pt x="2439100" y="1646225"/>
                    <a:pt x="2437036" y="1673056"/>
                  </a:cubicBezTo>
                  <a:cubicBezTo>
                    <a:pt x="2435488" y="1690083"/>
                    <a:pt x="2442712" y="1701435"/>
                    <a:pt x="2457159" y="1710206"/>
                  </a:cubicBezTo>
                  <a:cubicBezTo>
                    <a:pt x="2493278" y="1732393"/>
                    <a:pt x="2528880" y="1754580"/>
                    <a:pt x="2564483" y="1777283"/>
                  </a:cubicBezTo>
                  <a:cubicBezTo>
                    <a:pt x="2596989" y="1797406"/>
                    <a:pt x="2601117" y="1809790"/>
                    <a:pt x="2588733" y="1845908"/>
                  </a:cubicBezTo>
                  <a:cubicBezTo>
                    <a:pt x="2584606" y="1858292"/>
                    <a:pt x="2578930" y="1870159"/>
                    <a:pt x="2571706" y="1880995"/>
                  </a:cubicBezTo>
                  <a:cubicBezTo>
                    <a:pt x="2564998" y="1890798"/>
                    <a:pt x="2554163" y="1897506"/>
                    <a:pt x="2538684" y="1897506"/>
                  </a:cubicBezTo>
                  <a:cubicBezTo>
                    <a:pt x="2511337" y="1891314"/>
                    <a:pt x="2483990" y="1885122"/>
                    <a:pt x="2456643" y="1879447"/>
                  </a:cubicBezTo>
                  <a:cubicBezTo>
                    <a:pt x="2434456" y="1874287"/>
                    <a:pt x="2411753" y="1869643"/>
                    <a:pt x="2389566" y="1863967"/>
                  </a:cubicBezTo>
                  <a:cubicBezTo>
                    <a:pt x="2375119" y="1860355"/>
                    <a:pt x="2363767" y="1864483"/>
                    <a:pt x="2354479" y="1874803"/>
                  </a:cubicBezTo>
                  <a:cubicBezTo>
                    <a:pt x="2335389" y="1896990"/>
                    <a:pt x="2320425" y="1922273"/>
                    <a:pt x="2312170" y="1950652"/>
                  </a:cubicBezTo>
                  <a:cubicBezTo>
                    <a:pt x="2308042" y="1964067"/>
                    <a:pt x="2314234" y="1973870"/>
                    <a:pt x="2322489" y="1983158"/>
                  </a:cubicBezTo>
                  <a:cubicBezTo>
                    <a:pt x="2352416" y="2015665"/>
                    <a:pt x="2382858" y="2048171"/>
                    <a:pt x="2412785" y="2080162"/>
                  </a:cubicBezTo>
                  <a:cubicBezTo>
                    <a:pt x="2435488" y="2104413"/>
                    <a:pt x="2436520" y="2118860"/>
                    <a:pt x="2418461" y="2146723"/>
                  </a:cubicBezTo>
                  <a:cubicBezTo>
                    <a:pt x="2417429" y="2148271"/>
                    <a:pt x="2416397" y="2150335"/>
                    <a:pt x="2414849" y="2151883"/>
                  </a:cubicBezTo>
                  <a:cubicBezTo>
                    <a:pt x="2380795" y="2197805"/>
                    <a:pt x="2365831" y="2198321"/>
                    <a:pt x="2324037" y="2174586"/>
                  </a:cubicBezTo>
                  <a:cubicBezTo>
                    <a:pt x="2289982" y="2154979"/>
                    <a:pt x="2253864" y="2137435"/>
                    <a:pt x="2219294" y="2118860"/>
                  </a:cubicBezTo>
                  <a:cubicBezTo>
                    <a:pt x="2204846" y="2111121"/>
                    <a:pt x="2191431" y="2111121"/>
                    <a:pt x="2178531" y="2120408"/>
                  </a:cubicBezTo>
                  <a:cubicBezTo>
                    <a:pt x="2157892" y="2134856"/>
                    <a:pt x="2140349" y="2152399"/>
                    <a:pt x="2125386" y="2172522"/>
                  </a:cubicBezTo>
                  <a:cubicBezTo>
                    <a:pt x="2114550" y="2186969"/>
                    <a:pt x="2114034" y="2201417"/>
                    <a:pt x="2122806" y="2217412"/>
                  </a:cubicBezTo>
                  <a:cubicBezTo>
                    <a:pt x="2143961" y="2256110"/>
                    <a:pt x="2164600" y="2295324"/>
                    <a:pt x="2184723" y="2334539"/>
                  </a:cubicBezTo>
                  <a:cubicBezTo>
                    <a:pt x="2198655" y="2361886"/>
                    <a:pt x="2196591" y="2374269"/>
                    <a:pt x="2174404" y="2395424"/>
                  </a:cubicBezTo>
                  <a:cubicBezTo>
                    <a:pt x="2170792" y="2398520"/>
                    <a:pt x="2167696" y="2402132"/>
                    <a:pt x="2164084" y="2404712"/>
                  </a:cubicBezTo>
                  <a:cubicBezTo>
                    <a:pt x="2131062" y="2428963"/>
                    <a:pt x="2114034" y="2440830"/>
                    <a:pt x="2075336" y="2401616"/>
                  </a:cubicBezTo>
                  <a:cubicBezTo>
                    <a:pt x="2047473" y="2373237"/>
                    <a:pt x="2017547" y="2347954"/>
                    <a:pt x="1988652" y="2320607"/>
                  </a:cubicBezTo>
                  <a:cubicBezTo>
                    <a:pt x="1975236" y="2307708"/>
                    <a:pt x="1960789" y="2305128"/>
                    <a:pt x="1944277" y="2311836"/>
                  </a:cubicBezTo>
                  <a:cubicBezTo>
                    <a:pt x="1922607" y="2320607"/>
                    <a:pt x="1901968" y="2331959"/>
                    <a:pt x="1883392" y="2346406"/>
                  </a:cubicBezTo>
                  <a:cubicBezTo>
                    <a:pt x="1867913" y="2358274"/>
                    <a:pt x="1863785" y="2373237"/>
                    <a:pt x="1868429" y="2391812"/>
                  </a:cubicBezTo>
                  <a:cubicBezTo>
                    <a:pt x="1879264" y="2436702"/>
                    <a:pt x="1889584" y="2482108"/>
                    <a:pt x="1899388" y="2526998"/>
                  </a:cubicBezTo>
                  <a:cubicBezTo>
                    <a:pt x="1903516" y="2546605"/>
                    <a:pt x="1896808" y="2561569"/>
                    <a:pt x="1879264" y="2571888"/>
                  </a:cubicBezTo>
                  <a:cubicBezTo>
                    <a:pt x="1867397" y="2579112"/>
                    <a:pt x="1854498" y="2584788"/>
                    <a:pt x="1841082" y="2588916"/>
                  </a:cubicBezTo>
                  <a:cubicBezTo>
                    <a:pt x="1813736" y="2597687"/>
                    <a:pt x="1798256" y="2592527"/>
                    <a:pt x="1782777" y="2568277"/>
                  </a:cubicBezTo>
                  <a:cubicBezTo>
                    <a:pt x="1760074" y="2532158"/>
                    <a:pt x="1736855" y="2496556"/>
                    <a:pt x="1715184" y="2459405"/>
                  </a:cubicBezTo>
                  <a:cubicBezTo>
                    <a:pt x="1703316" y="2439282"/>
                    <a:pt x="1687837" y="2431543"/>
                    <a:pt x="1664618" y="2435670"/>
                  </a:cubicBezTo>
                  <a:cubicBezTo>
                    <a:pt x="1646043" y="2439282"/>
                    <a:pt x="1627984" y="2443926"/>
                    <a:pt x="1610440" y="2450118"/>
                  </a:cubicBezTo>
                  <a:cubicBezTo>
                    <a:pt x="1586190" y="2458889"/>
                    <a:pt x="1578450" y="2469209"/>
                    <a:pt x="1577418" y="2495008"/>
                  </a:cubicBezTo>
                  <a:cubicBezTo>
                    <a:pt x="1575870" y="2535770"/>
                    <a:pt x="1574838" y="2576016"/>
                    <a:pt x="1573806" y="2616778"/>
                  </a:cubicBezTo>
                  <a:cubicBezTo>
                    <a:pt x="1572774" y="2653929"/>
                    <a:pt x="1563487" y="2665796"/>
                    <a:pt x="1526852" y="2672504"/>
                  </a:cubicBezTo>
                  <a:cubicBezTo>
                    <a:pt x="1517049" y="2674568"/>
                    <a:pt x="1507245" y="2675600"/>
                    <a:pt x="1497441" y="2676116"/>
                  </a:cubicBezTo>
                  <a:cubicBezTo>
                    <a:pt x="1473191" y="2677664"/>
                    <a:pt x="1457711" y="2667860"/>
                    <a:pt x="1449972" y="2644125"/>
                  </a:cubicBezTo>
                  <a:cubicBezTo>
                    <a:pt x="1436040" y="2600783"/>
                    <a:pt x="1422624" y="2557957"/>
                    <a:pt x="1410241" y="2514615"/>
                  </a:cubicBezTo>
                  <a:cubicBezTo>
                    <a:pt x="1404565" y="2495008"/>
                    <a:pt x="1392698" y="2485720"/>
                    <a:pt x="1373091" y="2482624"/>
                  </a:cubicBezTo>
                  <a:cubicBezTo>
                    <a:pt x="1350388" y="2479528"/>
                    <a:pt x="1327685" y="2479528"/>
                    <a:pt x="1304982" y="2483140"/>
                  </a:cubicBezTo>
                  <a:cubicBezTo>
                    <a:pt x="1287955" y="2485720"/>
                    <a:pt x="1277119" y="2494492"/>
                    <a:pt x="1271959" y="2511519"/>
                  </a:cubicBezTo>
                  <a:cubicBezTo>
                    <a:pt x="1260092" y="2552281"/>
                    <a:pt x="1247192" y="2593043"/>
                    <a:pt x="1234293" y="2633806"/>
                  </a:cubicBezTo>
                  <a:cubicBezTo>
                    <a:pt x="1222941" y="2670440"/>
                    <a:pt x="1208494" y="2679728"/>
                    <a:pt x="1170828" y="2674568"/>
                  </a:cubicBezTo>
                  <a:cubicBezTo>
                    <a:pt x="1114070" y="2666828"/>
                    <a:pt x="1107362" y="2659088"/>
                    <a:pt x="1106847" y="2602331"/>
                  </a:cubicBezTo>
                  <a:cubicBezTo>
                    <a:pt x="1106331" y="2565181"/>
                    <a:pt x="1104783" y="2528546"/>
                    <a:pt x="1103751" y="2491396"/>
                  </a:cubicBezTo>
                  <a:cubicBezTo>
                    <a:pt x="1103234" y="2474369"/>
                    <a:pt x="1096527" y="2460953"/>
                    <a:pt x="1080532" y="2454245"/>
                  </a:cubicBezTo>
                  <a:cubicBezTo>
                    <a:pt x="1056281" y="2443926"/>
                    <a:pt x="1031514" y="2436702"/>
                    <a:pt x="1005199" y="2435154"/>
                  </a:cubicBezTo>
                  <a:cubicBezTo>
                    <a:pt x="989203" y="2434122"/>
                    <a:pt x="977852" y="2440314"/>
                    <a:pt x="969080" y="2454245"/>
                  </a:cubicBezTo>
                  <a:cubicBezTo>
                    <a:pt x="946894" y="2491396"/>
                    <a:pt x="923159" y="2527514"/>
                    <a:pt x="900456" y="2564149"/>
                  </a:cubicBezTo>
                  <a:cubicBezTo>
                    <a:pt x="882396" y="2593043"/>
                    <a:pt x="868465" y="2598203"/>
                    <a:pt x="836474" y="2587368"/>
                  </a:cubicBezTo>
                  <a:cubicBezTo>
                    <a:pt x="834926" y="2586852"/>
                    <a:pt x="833379" y="2586336"/>
                    <a:pt x="831830" y="2585820"/>
                  </a:cubicBezTo>
                  <a:cubicBezTo>
                    <a:pt x="782297" y="2565697"/>
                    <a:pt x="772493" y="2554345"/>
                    <a:pt x="785392" y="2504811"/>
                  </a:cubicBezTo>
                  <a:cubicBezTo>
                    <a:pt x="795196" y="2467145"/>
                    <a:pt x="802420" y="2428963"/>
                    <a:pt x="811707" y="2390780"/>
                  </a:cubicBezTo>
                  <a:cubicBezTo>
                    <a:pt x="816351" y="2371173"/>
                    <a:pt x="811191" y="2356210"/>
                    <a:pt x="794680" y="2344342"/>
                  </a:cubicBezTo>
                  <a:cubicBezTo>
                    <a:pt x="777137" y="2331959"/>
                    <a:pt x="759078" y="2321123"/>
                    <a:pt x="739470" y="2312352"/>
                  </a:cubicBezTo>
                  <a:cubicBezTo>
                    <a:pt x="720895" y="2304096"/>
                    <a:pt x="704900" y="2307192"/>
                    <a:pt x="689421" y="2321639"/>
                  </a:cubicBezTo>
                  <a:cubicBezTo>
                    <a:pt x="658462" y="2351050"/>
                    <a:pt x="626988" y="2379945"/>
                    <a:pt x="596029" y="2408839"/>
                  </a:cubicBezTo>
                  <a:cubicBezTo>
                    <a:pt x="572810" y="2431027"/>
                    <a:pt x="557847" y="2432058"/>
                    <a:pt x="530500" y="2415031"/>
                  </a:cubicBezTo>
                  <a:cubicBezTo>
                    <a:pt x="527404" y="2412967"/>
                    <a:pt x="524308" y="2410903"/>
                    <a:pt x="521212" y="2408839"/>
                  </a:cubicBezTo>
                  <a:cubicBezTo>
                    <a:pt x="481482" y="2380461"/>
                    <a:pt x="477870" y="2365497"/>
                    <a:pt x="500573" y="2322671"/>
                  </a:cubicBezTo>
                  <a:cubicBezTo>
                    <a:pt x="519148" y="2287585"/>
                    <a:pt x="537207" y="2252498"/>
                    <a:pt x="556298" y="2217928"/>
                  </a:cubicBezTo>
                  <a:cubicBezTo>
                    <a:pt x="566102" y="2199869"/>
                    <a:pt x="564555" y="2184389"/>
                    <a:pt x="552171" y="2168910"/>
                  </a:cubicBezTo>
                  <a:cubicBezTo>
                    <a:pt x="538756" y="2151883"/>
                    <a:pt x="523276" y="2136403"/>
                    <a:pt x="505733" y="2122988"/>
                  </a:cubicBezTo>
                  <a:cubicBezTo>
                    <a:pt x="490254" y="2111121"/>
                    <a:pt x="474774" y="2110089"/>
                    <a:pt x="457747" y="2119376"/>
                  </a:cubicBezTo>
                  <a:cubicBezTo>
                    <a:pt x="419564" y="2140015"/>
                    <a:pt x="380866" y="2160654"/>
                    <a:pt x="341652" y="2180778"/>
                  </a:cubicBezTo>
                  <a:cubicBezTo>
                    <a:pt x="314305" y="2195225"/>
                    <a:pt x="298310" y="2191613"/>
                    <a:pt x="278187" y="2168910"/>
                  </a:cubicBezTo>
                  <a:cubicBezTo>
                    <a:pt x="276639" y="2167362"/>
                    <a:pt x="275607" y="2165814"/>
                    <a:pt x="274059" y="2164266"/>
                  </a:cubicBezTo>
                  <a:cubicBezTo>
                    <a:pt x="238456" y="2122988"/>
                    <a:pt x="238972" y="2108541"/>
                    <a:pt x="276639" y="2069326"/>
                  </a:cubicBezTo>
                  <a:cubicBezTo>
                    <a:pt x="302954" y="2041464"/>
                    <a:pt x="327721" y="2013085"/>
                    <a:pt x="354551" y="1986254"/>
                  </a:cubicBezTo>
                  <a:cubicBezTo>
                    <a:pt x="367967" y="1972323"/>
                    <a:pt x="370547" y="1957875"/>
                    <a:pt x="363839" y="1940848"/>
                  </a:cubicBezTo>
                  <a:cubicBezTo>
                    <a:pt x="355067" y="1918661"/>
                    <a:pt x="342684" y="1898022"/>
                    <a:pt x="328237" y="1878931"/>
                  </a:cubicBezTo>
                  <a:cubicBezTo>
                    <a:pt x="316369" y="1863451"/>
                    <a:pt x="300374" y="1861903"/>
                    <a:pt x="283347" y="1866031"/>
                  </a:cubicBezTo>
                  <a:cubicBezTo>
                    <a:pt x="245680" y="1874803"/>
                    <a:pt x="208530" y="1883574"/>
                    <a:pt x="170864" y="1891830"/>
                  </a:cubicBezTo>
                  <a:cubicBezTo>
                    <a:pt x="165704" y="1892862"/>
                    <a:pt x="160544" y="1894410"/>
                    <a:pt x="155900" y="1895442"/>
                  </a:cubicBezTo>
                  <a:cubicBezTo>
                    <a:pt x="127521" y="1900602"/>
                    <a:pt x="113074" y="1893894"/>
                    <a:pt x="100175" y="1868095"/>
                  </a:cubicBezTo>
                  <a:cubicBezTo>
                    <a:pt x="95531" y="1858292"/>
                    <a:pt x="90887" y="1848488"/>
                    <a:pt x="87275" y="1838169"/>
                  </a:cubicBezTo>
                  <a:cubicBezTo>
                    <a:pt x="77988" y="1810822"/>
                    <a:pt x="83147" y="1795342"/>
                    <a:pt x="107915" y="1779863"/>
                  </a:cubicBezTo>
                  <a:cubicBezTo>
                    <a:pt x="143001" y="1757676"/>
                    <a:pt x="178603" y="1735489"/>
                    <a:pt x="213690" y="1713818"/>
                  </a:cubicBezTo>
                  <a:cubicBezTo>
                    <a:pt x="241552" y="1696275"/>
                    <a:pt x="245680" y="1686471"/>
                    <a:pt x="238972" y="1654481"/>
                  </a:cubicBezTo>
                  <a:cubicBezTo>
                    <a:pt x="234845" y="1636421"/>
                    <a:pt x="230201" y="1617846"/>
                    <a:pt x="222977" y="1600819"/>
                  </a:cubicBezTo>
                  <a:cubicBezTo>
                    <a:pt x="215753" y="1583792"/>
                    <a:pt x="203370" y="1575536"/>
                    <a:pt x="184279" y="1575020"/>
                  </a:cubicBezTo>
                  <a:cubicBezTo>
                    <a:pt x="142485" y="1574504"/>
                    <a:pt x="101207" y="1572956"/>
                    <a:pt x="59413" y="1571408"/>
                  </a:cubicBezTo>
                  <a:cubicBezTo>
                    <a:pt x="21746" y="1570376"/>
                    <a:pt x="10395" y="1560573"/>
                    <a:pt x="3687" y="1524454"/>
                  </a:cubicBezTo>
                  <a:cubicBezTo>
                    <a:pt x="3171" y="1520842"/>
                    <a:pt x="2139" y="1517231"/>
                    <a:pt x="1623" y="1513619"/>
                  </a:cubicBezTo>
                  <a:cubicBezTo>
                    <a:pt x="-4053" y="1467697"/>
                    <a:pt x="3687" y="1455829"/>
                    <a:pt x="48577" y="1442414"/>
                  </a:cubicBezTo>
                  <a:cubicBezTo>
                    <a:pt x="85727" y="1431062"/>
                    <a:pt x="122877" y="1418679"/>
                    <a:pt x="160544" y="1408359"/>
                  </a:cubicBezTo>
                  <a:cubicBezTo>
                    <a:pt x="181183" y="1402684"/>
                    <a:pt x="192018" y="1390816"/>
                    <a:pt x="194083" y="1370693"/>
                  </a:cubicBezTo>
                  <a:cubicBezTo>
                    <a:pt x="196147" y="1346958"/>
                    <a:pt x="197178" y="1322707"/>
                    <a:pt x="192534" y="1298972"/>
                  </a:cubicBezTo>
                  <a:cubicBezTo>
                    <a:pt x="189954" y="1283493"/>
                    <a:pt x="181183" y="1274205"/>
                    <a:pt x="166220" y="1269561"/>
                  </a:cubicBezTo>
                  <a:cubicBezTo>
                    <a:pt x="126490" y="1257694"/>
                    <a:pt x="86759" y="1245311"/>
                    <a:pt x="47029" y="1232927"/>
                  </a:cubicBezTo>
                  <a:cubicBezTo>
                    <a:pt x="3687" y="1219512"/>
                    <a:pt x="-957" y="1212288"/>
                    <a:pt x="1623" y="1166882"/>
                  </a:cubicBezTo>
                  <a:cubicBezTo>
                    <a:pt x="2139" y="1157594"/>
                    <a:pt x="4203" y="1148307"/>
                    <a:pt x="6267" y="1139535"/>
                  </a:cubicBezTo>
                  <a:cubicBezTo>
                    <a:pt x="12459" y="1116832"/>
                    <a:pt x="25358" y="1106513"/>
                    <a:pt x="49093" y="1105481"/>
                  </a:cubicBezTo>
                  <a:cubicBezTo>
                    <a:pt x="87791" y="1103933"/>
                    <a:pt x="125974" y="1102901"/>
                    <a:pt x="164672" y="1101869"/>
                  </a:cubicBezTo>
                  <a:cubicBezTo>
                    <a:pt x="170348" y="1101869"/>
                    <a:pt x="176023" y="1101353"/>
                    <a:pt x="181699" y="1101353"/>
                  </a:cubicBezTo>
                  <a:cubicBezTo>
                    <a:pt x="207498" y="1102385"/>
                    <a:pt x="220913" y="1087937"/>
                    <a:pt x="227621" y="1065234"/>
                  </a:cubicBezTo>
                  <a:cubicBezTo>
                    <a:pt x="232781" y="1048207"/>
                    <a:pt x="237425" y="1031180"/>
                    <a:pt x="241036" y="1014153"/>
                  </a:cubicBezTo>
                  <a:cubicBezTo>
                    <a:pt x="245680" y="990418"/>
                    <a:pt x="240005" y="979066"/>
                    <a:pt x="219366" y="965651"/>
                  </a:cubicBezTo>
                  <a:cubicBezTo>
                    <a:pt x="184279" y="943464"/>
                    <a:pt x="148676" y="921277"/>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171731" y="385"/>
                    <a:pt x="1182083" y="-325"/>
                    <a:pt x="1190637" y="143"/>
                  </a:cubicBezTo>
                  <a:close/>
                </a:path>
              </a:pathLst>
            </a:custGeom>
            <a:solidFill>
              <a:schemeClr val="bg1"/>
            </a:solidFill>
            <a:ln w="5155" cap="flat">
              <a:noFill/>
              <a:prstDash val="solid"/>
              <a:miter/>
            </a:ln>
          </p:spPr>
          <p:txBody>
            <a:bodyPr wrap="square" rtlCol="0" anchor="ctr">
              <a:noAutofit/>
            </a:bodyPr>
            <a:lstStyle/>
            <a:p>
              <a:endParaRPr lang="en-US">
                <a:latin typeface="+mn-ea"/>
              </a:endParaRPr>
            </a:p>
          </p:txBody>
        </p:sp>
      </p:grpSp>
      <p:grpSp>
        <p:nvGrpSpPr>
          <p:cNvPr id="21" name="Group 20">
            <a:extLst>
              <a:ext uri="{FF2B5EF4-FFF2-40B4-BE49-F238E27FC236}">
                <a16:creationId xmlns:a16="http://schemas.microsoft.com/office/drawing/2014/main" xmlns="" id="{5AE8B2EC-ABB6-4E39-A97A-DB1C9BE18B3C}"/>
              </a:ext>
            </a:extLst>
          </p:cNvPr>
          <p:cNvGrpSpPr/>
          <p:nvPr/>
        </p:nvGrpSpPr>
        <p:grpSpPr>
          <a:xfrm>
            <a:off x="992048" y="4653587"/>
            <a:ext cx="1298170" cy="1298170"/>
            <a:chOff x="1089413" y="2131797"/>
            <a:chExt cx="2968238" cy="2968238"/>
          </a:xfrm>
        </p:grpSpPr>
        <p:sp>
          <p:nvSpPr>
            <p:cNvPr id="22" name="Freeform: Shape 21">
              <a:extLst>
                <a:ext uri="{FF2B5EF4-FFF2-40B4-BE49-F238E27FC236}">
                  <a16:creationId xmlns:a16="http://schemas.microsoft.com/office/drawing/2014/main" xmlns="" id="{14D426F1-D942-42C7-A1F1-A731EEEC0994}"/>
                </a:ext>
              </a:extLst>
            </p:cNvPr>
            <p:cNvSpPr/>
            <p:nvPr/>
          </p:nvSpPr>
          <p:spPr>
            <a:xfrm>
              <a:off x="1089413" y="2131797"/>
              <a:ext cx="2968238" cy="2968238"/>
            </a:xfrm>
            <a:custGeom>
              <a:avLst/>
              <a:gdLst>
                <a:gd name="connsiteX0" fmla="*/ 1484119 w 2968238"/>
                <a:gd name="connsiteY0" fmla="*/ 1312669 h 2968238"/>
                <a:gd name="connsiteX1" fmla="*/ 1312669 w 2968238"/>
                <a:gd name="connsiteY1" fmla="*/ 1484119 h 2968238"/>
                <a:gd name="connsiteX2" fmla="*/ 1484119 w 2968238"/>
                <a:gd name="connsiteY2" fmla="*/ 1655569 h 2968238"/>
                <a:gd name="connsiteX3" fmla="*/ 1655569 w 2968238"/>
                <a:gd name="connsiteY3" fmla="*/ 1484119 h 2968238"/>
                <a:gd name="connsiteX4" fmla="*/ 1484119 w 2968238"/>
                <a:gd name="connsiteY4" fmla="*/ 1312669 h 2968238"/>
                <a:gd name="connsiteX5" fmla="*/ 1484119 w 2968238"/>
                <a:gd name="connsiteY5" fmla="*/ 0 h 2968238"/>
                <a:gd name="connsiteX6" fmla="*/ 2968238 w 2968238"/>
                <a:gd name="connsiteY6" fmla="*/ 1484119 h 2968238"/>
                <a:gd name="connsiteX7" fmla="*/ 1484119 w 2968238"/>
                <a:gd name="connsiteY7" fmla="*/ 2968238 h 2968238"/>
                <a:gd name="connsiteX8" fmla="*/ 0 w 2968238"/>
                <a:gd name="connsiteY8" fmla="*/ 1484119 h 2968238"/>
                <a:gd name="connsiteX9" fmla="*/ 1484119 w 2968238"/>
                <a:gd name="connsiteY9" fmla="*/ 0 h 296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ea"/>
              </a:endParaRPr>
            </a:p>
          </p:txBody>
        </p:sp>
        <p:sp>
          <p:nvSpPr>
            <p:cNvPr id="23" name="Freeform: Shape 22">
              <a:extLst>
                <a:ext uri="{FF2B5EF4-FFF2-40B4-BE49-F238E27FC236}">
                  <a16:creationId xmlns:a16="http://schemas.microsoft.com/office/drawing/2014/main" xmlns="" id="{B0F6E5CC-A1DC-46A1-BEC9-DA240DCBE84D}"/>
                </a:ext>
              </a:extLst>
            </p:cNvPr>
            <p:cNvSpPr/>
            <p:nvPr/>
          </p:nvSpPr>
          <p:spPr>
            <a:xfrm>
              <a:off x="1234570" y="2279534"/>
              <a:ext cx="2678023" cy="2676273"/>
            </a:xfrm>
            <a:custGeom>
              <a:avLst/>
              <a:gdLst>
                <a:gd name="connsiteX0" fmla="*/ 1338961 w 2678023"/>
                <a:gd name="connsiteY0" fmla="*/ 855269 h 2676273"/>
                <a:gd name="connsiteX1" fmla="*/ 857849 w 2678023"/>
                <a:gd name="connsiteY1" fmla="*/ 1336381 h 2676273"/>
                <a:gd name="connsiteX2" fmla="*/ 1338961 w 2678023"/>
                <a:gd name="connsiteY2" fmla="*/ 1817493 h 2676273"/>
                <a:gd name="connsiteX3" fmla="*/ 1820073 w 2678023"/>
                <a:gd name="connsiteY3" fmla="*/ 1336381 h 2676273"/>
                <a:gd name="connsiteX4" fmla="*/ 1338961 w 2678023"/>
                <a:gd name="connsiteY4" fmla="*/ 855269 h 2676273"/>
                <a:gd name="connsiteX5" fmla="*/ 1338961 w 2678023"/>
                <a:gd name="connsiteY5" fmla="*/ 545806 h 2676273"/>
                <a:gd name="connsiteX6" fmla="*/ 2129536 w 2678023"/>
                <a:gd name="connsiteY6" fmla="*/ 1336381 h 2676273"/>
                <a:gd name="connsiteX7" fmla="*/ 1338961 w 2678023"/>
                <a:gd name="connsiteY7" fmla="*/ 2126956 h 2676273"/>
                <a:gd name="connsiteX8" fmla="*/ 548386 w 2678023"/>
                <a:gd name="connsiteY8" fmla="*/ 1336381 h 2676273"/>
                <a:gd name="connsiteX9" fmla="*/ 1338961 w 2678023"/>
                <a:gd name="connsiteY9" fmla="*/ 545806 h 2676273"/>
                <a:gd name="connsiteX10" fmla="*/ 1340068 w 2678023"/>
                <a:gd name="connsiteY10" fmla="*/ 359376 h 2676273"/>
                <a:gd name="connsiteX11" fmla="*/ 361775 w 2678023"/>
                <a:gd name="connsiteY11" fmla="*/ 1331995 h 2676273"/>
                <a:gd name="connsiteX12" fmla="*/ 1338521 w 2678023"/>
                <a:gd name="connsiteY12" fmla="*/ 2312868 h 2676273"/>
                <a:gd name="connsiteX13" fmla="*/ 2316814 w 2678023"/>
                <a:gd name="connsiteY13" fmla="*/ 1335606 h 2676273"/>
                <a:gd name="connsiteX14" fmla="*/ 1340068 w 2678023"/>
                <a:gd name="connsiteY14" fmla="*/ 359376 h 2676273"/>
                <a:gd name="connsiteX15" fmla="*/ 1190637 w 2678023"/>
                <a:gd name="connsiteY15" fmla="*/ 143 h 2676273"/>
                <a:gd name="connsiteX16" fmla="*/ 1235841 w 2678023"/>
                <a:gd name="connsiteY16" fmla="*/ 48758 h 2676273"/>
                <a:gd name="connsiteX17" fmla="*/ 1269895 w 2678023"/>
                <a:gd name="connsiteY17" fmla="*/ 162273 h 2676273"/>
                <a:gd name="connsiteX18" fmla="*/ 1303434 w 2678023"/>
                <a:gd name="connsiteY18" fmla="*/ 192716 h 2676273"/>
                <a:gd name="connsiteX19" fmla="*/ 1376702 w 2678023"/>
                <a:gd name="connsiteY19" fmla="*/ 192716 h 2676273"/>
                <a:gd name="connsiteX20" fmla="*/ 1409209 w 2678023"/>
                <a:gd name="connsiteY20" fmla="*/ 163305 h 2676273"/>
                <a:gd name="connsiteX21" fmla="*/ 1447392 w 2678023"/>
                <a:gd name="connsiteY21" fmla="*/ 37922 h 2676273"/>
                <a:gd name="connsiteX22" fmla="*/ 1499505 w 2678023"/>
                <a:gd name="connsiteY22" fmla="*/ 256 h 2676273"/>
                <a:gd name="connsiteX23" fmla="*/ 1513436 w 2678023"/>
                <a:gd name="connsiteY23" fmla="*/ 772 h 2676273"/>
                <a:gd name="connsiteX24" fmla="*/ 1573290 w 2678023"/>
                <a:gd name="connsiteY24" fmla="*/ 65269 h 2676273"/>
                <a:gd name="connsiteX25" fmla="*/ 1576902 w 2678023"/>
                <a:gd name="connsiteY25" fmla="*/ 185492 h 2676273"/>
                <a:gd name="connsiteX26" fmla="*/ 1598057 w 2678023"/>
                <a:gd name="connsiteY26" fmla="*/ 220578 h 2676273"/>
                <a:gd name="connsiteX27" fmla="*/ 1674422 w 2678023"/>
                <a:gd name="connsiteY27" fmla="*/ 240702 h 2676273"/>
                <a:gd name="connsiteX28" fmla="*/ 1710540 w 2678023"/>
                <a:gd name="connsiteY28" fmla="*/ 221610 h 2676273"/>
                <a:gd name="connsiteX29" fmla="*/ 1779165 w 2678023"/>
                <a:gd name="connsiteY29" fmla="*/ 111707 h 2676273"/>
                <a:gd name="connsiteX30" fmla="*/ 1845726 w 2678023"/>
                <a:gd name="connsiteY30" fmla="*/ 88488 h 2676273"/>
                <a:gd name="connsiteX31" fmla="*/ 1857594 w 2678023"/>
                <a:gd name="connsiteY31" fmla="*/ 92616 h 2676273"/>
                <a:gd name="connsiteX32" fmla="*/ 1895260 w 2678023"/>
                <a:gd name="connsiteY32" fmla="*/ 166401 h 2676273"/>
                <a:gd name="connsiteX33" fmla="*/ 1868429 w 2678023"/>
                <a:gd name="connsiteY33" fmla="*/ 281980 h 2676273"/>
                <a:gd name="connsiteX34" fmla="*/ 1887004 w 2678023"/>
                <a:gd name="connsiteY34" fmla="*/ 332030 h 2676273"/>
                <a:gd name="connsiteX35" fmla="*/ 1946857 w 2678023"/>
                <a:gd name="connsiteY35" fmla="*/ 365052 h 2676273"/>
                <a:gd name="connsiteX36" fmla="*/ 1986588 w 2678023"/>
                <a:gd name="connsiteY36" fmla="*/ 355765 h 2676273"/>
                <a:gd name="connsiteX37" fmla="*/ 2081528 w 2678023"/>
                <a:gd name="connsiteY37" fmla="*/ 267532 h 2676273"/>
                <a:gd name="connsiteX38" fmla="*/ 2151701 w 2678023"/>
                <a:gd name="connsiteY38" fmla="*/ 261857 h 2676273"/>
                <a:gd name="connsiteX39" fmla="*/ 2155312 w 2678023"/>
                <a:gd name="connsiteY39" fmla="*/ 264437 h 2676273"/>
                <a:gd name="connsiteX40" fmla="*/ 2177500 w 2678023"/>
                <a:gd name="connsiteY40" fmla="*/ 353701 h 2676273"/>
                <a:gd name="connsiteX41" fmla="*/ 2122290 w 2678023"/>
                <a:gd name="connsiteY41" fmla="*/ 456896 h 2676273"/>
                <a:gd name="connsiteX42" fmla="*/ 2126934 w 2678023"/>
                <a:gd name="connsiteY42" fmla="*/ 505914 h 2676273"/>
                <a:gd name="connsiteX43" fmla="*/ 2173372 w 2678023"/>
                <a:gd name="connsiteY43" fmla="*/ 551836 h 2676273"/>
                <a:gd name="connsiteX44" fmla="*/ 2219810 w 2678023"/>
                <a:gd name="connsiteY44" fmla="*/ 555964 h 2676273"/>
                <a:gd name="connsiteX45" fmla="*/ 2336937 w 2678023"/>
                <a:gd name="connsiteY45" fmla="*/ 494046 h 2676273"/>
                <a:gd name="connsiteX46" fmla="*/ 2400917 w 2678023"/>
                <a:gd name="connsiteY46" fmla="*/ 507462 h 2676273"/>
                <a:gd name="connsiteX47" fmla="*/ 2420525 w 2678023"/>
                <a:gd name="connsiteY47" fmla="*/ 533777 h 2676273"/>
                <a:gd name="connsiteX48" fmla="*/ 2415365 w 2678023"/>
                <a:gd name="connsiteY48" fmla="*/ 591566 h 2676273"/>
                <a:gd name="connsiteX49" fmla="*/ 2321973 w 2678023"/>
                <a:gd name="connsiteY49" fmla="*/ 692182 h 2676273"/>
                <a:gd name="connsiteX50" fmla="*/ 2313718 w 2678023"/>
                <a:gd name="connsiteY50" fmla="*/ 733460 h 2676273"/>
                <a:gd name="connsiteX51" fmla="*/ 2349320 w 2678023"/>
                <a:gd name="connsiteY51" fmla="*/ 795377 h 2676273"/>
                <a:gd name="connsiteX52" fmla="*/ 2394726 w 2678023"/>
                <a:gd name="connsiteY52" fmla="*/ 810341 h 2676273"/>
                <a:gd name="connsiteX53" fmla="*/ 2526816 w 2678023"/>
                <a:gd name="connsiteY53" fmla="*/ 780414 h 2676273"/>
                <a:gd name="connsiteX54" fmla="*/ 2575834 w 2678023"/>
                <a:gd name="connsiteY54" fmla="*/ 803117 h 2676273"/>
                <a:gd name="connsiteX55" fmla="*/ 2591313 w 2678023"/>
                <a:gd name="connsiteY55" fmla="*/ 838719 h 2676273"/>
                <a:gd name="connsiteX56" fmla="*/ 2570158 w 2678023"/>
                <a:gd name="connsiteY56" fmla="*/ 896509 h 2676273"/>
                <a:gd name="connsiteX57" fmla="*/ 2461287 w 2678023"/>
                <a:gd name="connsiteY57" fmla="*/ 964103 h 2676273"/>
                <a:gd name="connsiteX58" fmla="*/ 2438068 w 2678023"/>
                <a:gd name="connsiteY58" fmla="*/ 1014669 h 2676273"/>
                <a:gd name="connsiteX59" fmla="*/ 2454063 w 2678023"/>
                <a:gd name="connsiteY59" fmla="*/ 1073490 h 2676273"/>
                <a:gd name="connsiteX60" fmla="*/ 2492762 w 2678023"/>
                <a:gd name="connsiteY60" fmla="*/ 1100837 h 2676273"/>
                <a:gd name="connsiteX61" fmla="*/ 2628464 w 2678023"/>
                <a:gd name="connsiteY61" fmla="*/ 1105997 h 2676273"/>
                <a:gd name="connsiteX62" fmla="*/ 2672322 w 2678023"/>
                <a:gd name="connsiteY62" fmla="*/ 1140567 h 2676273"/>
                <a:gd name="connsiteX63" fmla="*/ 2677998 w 2678023"/>
                <a:gd name="connsiteY63" fmla="*/ 1182361 h 2676273"/>
                <a:gd name="connsiteX64" fmla="*/ 2644459 w 2678023"/>
                <a:gd name="connsiteY64" fmla="*/ 1229831 h 2676273"/>
                <a:gd name="connsiteX65" fmla="*/ 2522172 w 2678023"/>
                <a:gd name="connsiteY65" fmla="*/ 1267498 h 2676273"/>
                <a:gd name="connsiteX66" fmla="*/ 2483990 w 2678023"/>
                <a:gd name="connsiteY66" fmla="*/ 1315999 h 2676273"/>
                <a:gd name="connsiteX67" fmla="*/ 2486570 w 2678023"/>
                <a:gd name="connsiteY67" fmla="*/ 1379981 h 2676273"/>
                <a:gd name="connsiteX68" fmla="*/ 2512885 w 2678023"/>
                <a:gd name="connsiteY68" fmla="*/ 1407843 h 2676273"/>
                <a:gd name="connsiteX69" fmla="*/ 2641363 w 2678023"/>
                <a:gd name="connsiteY69" fmla="*/ 1447058 h 2676273"/>
                <a:gd name="connsiteX70" fmla="*/ 2677998 w 2678023"/>
                <a:gd name="connsiteY70" fmla="*/ 1498139 h 2676273"/>
                <a:gd name="connsiteX71" fmla="*/ 2677998 w 2678023"/>
                <a:gd name="connsiteY71" fmla="*/ 1507427 h 2676273"/>
                <a:gd name="connsiteX72" fmla="*/ 2611952 w 2678023"/>
                <a:gd name="connsiteY72" fmla="*/ 1572956 h 2676273"/>
                <a:gd name="connsiteX73" fmla="*/ 2490182 w 2678023"/>
                <a:gd name="connsiteY73" fmla="*/ 1576568 h 2676273"/>
                <a:gd name="connsiteX74" fmla="*/ 2457675 w 2678023"/>
                <a:gd name="connsiteY74" fmla="*/ 1596691 h 2676273"/>
                <a:gd name="connsiteX75" fmla="*/ 2437036 w 2678023"/>
                <a:gd name="connsiteY75" fmla="*/ 1673056 h 2676273"/>
                <a:gd name="connsiteX76" fmla="*/ 2457159 w 2678023"/>
                <a:gd name="connsiteY76" fmla="*/ 1710206 h 2676273"/>
                <a:gd name="connsiteX77" fmla="*/ 2564483 w 2678023"/>
                <a:gd name="connsiteY77" fmla="*/ 1777283 h 2676273"/>
                <a:gd name="connsiteX78" fmla="*/ 2588733 w 2678023"/>
                <a:gd name="connsiteY78" fmla="*/ 1845908 h 2676273"/>
                <a:gd name="connsiteX79" fmla="*/ 2571706 w 2678023"/>
                <a:gd name="connsiteY79" fmla="*/ 1880995 h 2676273"/>
                <a:gd name="connsiteX80" fmla="*/ 2538684 w 2678023"/>
                <a:gd name="connsiteY80" fmla="*/ 1897506 h 2676273"/>
                <a:gd name="connsiteX81" fmla="*/ 2456643 w 2678023"/>
                <a:gd name="connsiteY81" fmla="*/ 1879447 h 2676273"/>
                <a:gd name="connsiteX82" fmla="*/ 2389566 w 2678023"/>
                <a:gd name="connsiteY82" fmla="*/ 1863967 h 2676273"/>
                <a:gd name="connsiteX83" fmla="*/ 2354479 w 2678023"/>
                <a:gd name="connsiteY83" fmla="*/ 1874803 h 2676273"/>
                <a:gd name="connsiteX84" fmla="*/ 2312170 w 2678023"/>
                <a:gd name="connsiteY84" fmla="*/ 1950652 h 2676273"/>
                <a:gd name="connsiteX85" fmla="*/ 2322489 w 2678023"/>
                <a:gd name="connsiteY85" fmla="*/ 1983158 h 2676273"/>
                <a:gd name="connsiteX86" fmla="*/ 2412785 w 2678023"/>
                <a:gd name="connsiteY86" fmla="*/ 2080162 h 2676273"/>
                <a:gd name="connsiteX87" fmla="*/ 2418461 w 2678023"/>
                <a:gd name="connsiteY87" fmla="*/ 2146723 h 2676273"/>
                <a:gd name="connsiteX88" fmla="*/ 2414849 w 2678023"/>
                <a:gd name="connsiteY88" fmla="*/ 2151883 h 2676273"/>
                <a:gd name="connsiteX89" fmla="*/ 2324037 w 2678023"/>
                <a:gd name="connsiteY89" fmla="*/ 2174586 h 2676273"/>
                <a:gd name="connsiteX90" fmla="*/ 2219294 w 2678023"/>
                <a:gd name="connsiteY90" fmla="*/ 2118860 h 2676273"/>
                <a:gd name="connsiteX91" fmla="*/ 2178531 w 2678023"/>
                <a:gd name="connsiteY91" fmla="*/ 2120408 h 2676273"/>
                <a:gd name="connsiteX92" fmla="*/ 2125386 w 2678023"/>
                <a:gd name="connsiteY92" fmla="*/ 2172522 h 2676273"/>
                <a:gd name="connsiteX93" fmla="*/ 2122806 w 2678023"/>
                <a:gd name="connsiteY93" fmla="*/ 2217412 h 2676273"/>
                <a:gd name="connsiteX94" fmla="*/ 2184723 w 2678023"/>
                <a:gd name="connsiteY94" fmla="*/ 2334539 h 2676273"/>
                <a:gd name="connsiteX95" fmla="*/ 2174404 w 2678023"/>
                <a:gd name="connsiteY95" fmla="*/ 2395424 h 2676273"/>
                <a:gd name="connsiteX96" fmla="*/ 2164084 w 2678023"/>
                <a:gd name="connsiteY96" fmla="*/ 2404712 h 2676273"/>
                <a:gd name="connsiteX97" fmla="*/ 2075336 w 2678023"/>
                <a:gd name="connsiteY97" fmla="*/ 2401616 h 2676273"/>
                <a:gd name="connsiteX98" fmla="*/ 1988652 w 2678023"/>
                <a:gd name="connsiteY98" fmla="*/ 2320607 h 2676273"/>
                <a:gd name="connsiteX99" fmla="*/ 1944277 w 2678023"/>
                <a:gd name="connsiteY99" fmla="*/ 2311836 h 2676273"/>
                <a:gd name="connsiteX100" fmla="*/ 1883392 w 2678023"/>
                <a:gd name="connsiteY100" fmla="*/ 2346406 h 2676273"/>
                <a:gd name="connsiteX101" fmla="*/ 1868429 w 2678023"/>
                <a:gd name="connsiteY101" fmla="*/ 2391812 h 2676273"/>
                <a:gd name="connsiteX102" fmla="*/ 1899388 w 2678023"/>
                <a:gd name="connsiteY102" fmla="*/ 2526998 h 2676273"/>
                <a:gd name="connsiteX103" fmla="*/ 1879264 w 2678023"/>
                <a:gd name="connsiteY103" fmla="*/ 2571888 h 2676273"/>
                <a:gd name="connsiteX104" fmla="*/ 1841082 w 2678023"/>
                <a:gd name="connsiteY104" fmla="*/ 2588916 h 2676273"/>
                <a:gd name="connsiteX105" fmla="*/ 1782777 w 2678023"/>
                <a:gd name="connsiteY105" fmla="*/ 2568277 h 2676273"/>
                <a:gd name="connsiteX106" fmla="*/ 1715184 w 2678023"/>
                <a:gd name="connsiteY106" fmla="*/ 2459405 h 2676273"/>
                <a:gd name="connsiteX107" fmla="*/ 1664618 w 2678023"/>
                <a:gd name="connsiteY107" fmla="*/ 2435670 h 2676273"/>
                <a:gd name="connsiteX108" fmla="*/ 1610440 w 2678023"/>
                <a:gd name="connsiteY108" fmla="*/ 2450118 h 2676273"/>
                <a:gd name="connsiteX109" fmla="*/ 1577418 w 2678023"/>
                <a:gd name="connsiteY109" fmla="*/ 2495008 h 2676273"/>
                <a:gd name="connsiteX110" fmla="*/ 1573806 w 2678023"/>
                <a:gd name="connsiteY110" fmla="*/ 2616778 h 2676273"/>
                <a:gd name="connsiteX111" fmla="*/ 1526852 w 2678023"/>
                <a:gd name="connsiteY111" fmla="*/ 2672504 h 2676273"/>
                <a:gd name="connsiteX112" fmla="*/ 1497441 w 2678023"/>
                <a:gd name="connsiteY112" fmla="*/ 2676116 h 2676273"/>
                <a:gd name="connsiteX113" fmla="*/ 1449972 w 2678023"/>
                <a:gd name="connsiteY113" fmla="*/ 2644125 h 2676273"/>
                <a:gd name="connsiteX114" fmla="*/ 1410241 w 2678023"/>
                <a:gd name="connsiteY114" fmla="*/ 2514615 h 2676273"/>
                <a:gd name="connsiteX115" fmla="*/ 1373091 w 2678023"/>
                <a:gd name="connsiteY115" fmla="*/ 2482624 h 2676273"/>
                <a:gd name="connsiteX116" fmla="*/ 1304982 w 2678023"/>
                <a:gd name="connsiteY116" fmla="*/ 2483140 h 2676273"/>
                <a:gd name="connsiteX117" fmla="*/ 1271959 w 2678023"/>
                <a:gd name="connsiteY117" fmla="*/ 2511519 h 2676273"/>
                <a:gd name="connsiteX118" fmla="*/ 1234293 w 2678023"/>
                <a:gd name="connsiteY118" fmla="*/ 2633806 h 2676273"/>
                <a:gd name="connsiteX119" fmla="*/ 1170828 w 2678023"/>
                <a:gd name="connsiteY119" fmla="*/ 2674568 h 2676273"/>
                <a:gd name="connsiteX120" fmla="*/ 1106847 w 2678023"/>
                <a:gd name="connsiteY120" fmla="*/ 2602331 h 2676273"/>
                <a:gd name="connsiteX121" fmla="*/ 1103751 w 2678023"/>
                <a:gd name="connsiteY121" fmla="*/ 2491396 h 2676273"/>
                <a:gd name="connsiteX122" fmla="*/ 1080532 w 2678023"/>
                <a:gd name="connsiteY122" fmla="*/ 2454245 h 2676273"/>
                <a:gd name="connsiteX123" fmla="*/ 1005199 w 2678023"/>
                <a:gd name="connsiteY123" fmla="*/ 2435154 h 2676273"/>
                <a:gd name="connsiteX124" fmla="*/ 969080 w 2678023"/>
                <a:gd name="connsiteY124" fmla="*/ 2454245 h 2676273"/>
                <a:gd name="connsiteX125" fmla="*/ 900456 w 2678023"/>
                <a:gd name="connsiteY125" fmla="*/ 2564149 h 2676273"/>
                <a:gd name="connsiteX126" fmla="*/ 836474 w 2678023"/>
                <a:gd name="connsiteY126" fmla="*/ 2587368 h 2676273"/>
                <a:gd name="connsiteX127" fmla="*/ 831830 w 2678023"/>
                <a:gd name="connsiteY127" fmla="*/ 2585820 h 2676273"/>
                <a:gd name="connsiteX128" fmla="*/ 785392 w 2678023"/>
                <a:gd name="connsiteY128" fmla="*/ 2504811 h 2676273"/>
                <a:gd name="connsiteX129" fmla="*/ 811707 w 2678023"/>
                <a:gd name="connsiteY129" fmla="*/ 2390780 h 2676273"/>
                <a:gd name="connsiteX130" fmla="*/ 794680 w 2678023"/>
                <a:gd name="connsiteY130" fmla="*/ 2344342 h 2676273"/>
                <a:gd name="connsiteX131" fmla="*/ 739470 w 2678023"/>
                <a:gd name="connsiteY131" fmla="*/ 2312352 h 2676273"/>
                <a:gd name="connsiteX132" fmla="*/ 689421 w 2678023"/>
                <a:gd name="connsiteY132" fmla="*/ 2321639 h 2676273"/>
                <a:gd name="connsiteX133" fmla="*/ 596029 w 2678023"/>
                <a:gd name="connsiteY133" fmla="*/ 2408839 h 2676273"/>
                <a:gd name="connsiteX134" fmla="*/ 530500 w 2678023"/>
                <a:gd name="connsiteY134" fmla="*/ 2415031 h 2676273"/>
                <a:gd name="connsiteX135" fmla="*/ 521212 w 2678023"/>
                <a:gd name="connsiteY135" fmla="*/ 2408839 h 2676273"/>
                <a:gd name="connsiteX136" fmla="*/ 500573 w 2678023"/>
                <a:gd name="connsiteY136" fmla="*/ 2322671 h 2676273"/>
                <a:gd name="connsiteX137" fmla="*/ 556298 w 2678023"/>
                <a:gd name="connsiteY137" fmla="*/ 2217928 h 2676273"/>
                <a:gd name="connsiteX138" fmla="*/ 552171 w 2678023"/>
                <a:gd name="connsiteY138" fmla="*/ 2168910 h 2676273"/>
                <a:gd name="connsiteX139" fmla="*/ 505733 w 2678023"/>
                <a:gd name="connsiteY139" fmla="*/ 2122988 h 2676273"/>
                <a:gd name="connsiteX140" fmla="*/ 457747 w 2678023"/>
                <a:gd name="connsiteY140" fmla="*/ 2119376 h 2676273"/>
                <a:gd name="connsiteX141" fmla="*/ 341652 w 2678023"/>
                <a:gd name="connsiteY141" fmla="*/ 2180778 h 2676273"/>
                <a:gd name="connsiteX142" fmla="*/ 278187 w 2678023"/>
                <a:gd name="connsiteY142" fmla="*/ 2168910 h 2676273"/>
                <a:gd name="connsiteX143" fmla="*/ 274059 w 2678023"/>
                <a:gd name="connsiteY143" fmla="*/ 2164266 h 2676273"/>
                <a:gd name="connsiteX144" fmla="*/ 276639 w 2678023"/>
                <a:gd name="connsiteY144" fmla="*/ 2069326 h 2676273"/>
                <a:gd name="connsiteX145" fmla="*/ 354551 w 2678023"/>
                <a:gd name="connsiteY145" fmla="*/ 1986254 h 2676273"/>
                <a:gd name="connsiteX146" fmla="*/ 363839 w 2678023"/>
                <a:gd name="connsiteY146" fmla="*/ 1940848 h 2676273"/>
                <a:gd name="connsiteX147" fmla="*/ 328237 w 2678023"/>
                <a:gd name="connsiteY147" fmla="*/ 1878931 h 2676273"/>
                <a:gd name="connsiteX148" fmla="*/ 283347 w 2678023"/>
                <a:gd name="connsiteY148" fmla="*/ 1866031 h 2676273"/>
                <a:gd name="connsiteX149" fmla="*/ 170864 w 2678023"/>
                <a:gd name="connsiteY149" fmla="*/ 1891830 h 2676273"/>
                <a:gd name="connsiteX150" fmla="*/ 155900 w 2678023"/>
                <a:gd name="connsiteY150" fmla="*/ 1895442 h 2676273"/>
                <a:gd name="connsiteX151" fmla="*/ 100175 w 2678023"/>
                <a:gd name="connsiteY151" fmla="*/ 1868095 h 2676273"/>
                <a:gd name="connsiteX152" fmla="*/ 87275 w 2678023"/>
                <a:gd name="connsiteY152" fmla="*/ 1838169 h 2676273"/>
                <a:gd name="connsiteX153" fmla="*/ 107915 w 2678023"/>
                <a:gd name="connsiteY153" fmla="*/ 1779863 h 2676273"/>
                <a:gd name="connsiteX154" fmla="*/ 213690 w 2678023"/>
                <a:gd name="connsiteY154" fmla="*/ 1713818 h 2676273"/>
                <a:gd name="connsiteX155" fmla="*/ 238972 w 2678023"/>
                <a:gd name="connsiteY155" fmla="*/ 1654481 h 2676273"/>
                <a:gd name="connsiteX156" fmla="*/ 222977 w 2678023"/>
                <a:gd name="connsiteY156" fmla="*/ 1600819 h 2676273"/>
                <a:gd name="connsiteX157" fmla="*/ 184279 w 2678023"/>
                <a:gd name="connsiteY157" fmla="*/ 1575020 h 2676273"/>
                <a:gd name="connsiteX158" fmla="*/ 59413 w 2678023"/>
                <a:gd name="connsiteY158" fmla="*/ 1571408 h 2676273"/>
                <a:gd name="connsiteX159" fmla="*/ 3687 w 2678023"/>
                <a:gd name="connsiteY159" fmla="*/ 1524454 h 2676273"/>
                <a:gd name="connsiteX160" fmla="*/ 1623 w 2678023"/>
                <a:gd name="connsiteY160" fmla="*/ 1513619 h 2676273"/>
                <a:gd name="connsiteX161" fmla="*/ 48577 w 2678023"/>
                <a:gd name="connsiteY161" fmla="*/ 1442414 h 2676273"/>
                <a:gd name="connsiteX162" fmla="*/ 160544 w 2678023"/>
                <a:gd name="connsiteY162" fmla="*/ 1408359 h 2676273"/>
                <a:gd name="connsiteX163" fmla="*/ 194083 w 2678023"/>
                <a:gd name="connsiteY163" fmla="*/ 1370693 h 2676273"/>
                <a:gd name="connsiteX164" fmla="*/ 192534 w 2678023"/>
                <a:gd name="connsiteY164" fmla="*/ 1298972 h 2676273"/>
                <a:gd name="connsiteX165" fmla="*/ 166220 w 2678023"/>
                <a:gd name="connsiteY165" fmla="*/ 1269561 h 2676273"/>
                <a:gd name="connsiteX166" fmla="*/ 47029 w 2678023"/>
                <a:gd name="connsiteY166" fmla="*/ 1232927 h 2676273"/>
                <a:gd name="connsiteX167" fmla="*/ 1623 w 2678023"/>
                <a:gd name="connsiteY167" fmla="*/ 1166882 h 2676273"/>
                <a:gd name="connsiteX168" fmla="*/ 6267 w 2678023"/>
                <a:gd name="connsiteY168" fmla="*/ 1139535 h 2676273"/>
                <a:gd name="connsiteX169" fmla="*/ 49093 w 2678023"/>
                <a:gd name="connsiteY169" fmla="*/ 1105481 h 2676273"/>
                <a:gd name="connsiteX170" fmla="*/ 164672 w 2678023"/>
                <a:gd name="connsiteY170" fmla="*/ 1101869 h 2676273"/>
                <a:gd name="connsiteX171" fmla="*/ 181699 w 2678023"/>
                <a:gd name="connsiteY171" fmla="*/ 1101353 h 2676273"/>
                <a:gd name="connsiteX172" fmla="*/ 227621 w 2678023"/>
                <a:gd name="connsiteY172" fmla="*/ 1065234 h 2676273"/>
                <a:gd name="connsiteX173" fmla="*/ 241036 w 2678023"/>
                <a:gd name="connsiteY173" fmla="*/ 1014153 h 2676273"/>
                <a:gd name="connsiteX174" fmla="*/ 219366 w 2678023"/>
                <a:gd name="connsiteY174" fmla="*/ 965651 h 2676273"/>
                <a:gd name="connsiteX175" fmla="*/ 113590 w 2678023"/>
                <a:gd name="connsiteY175" fmla="*/ 899605 h 2676273"/>
                <a:gd name="connsiteX176" fmla="*/ 89855 w 2678023"/>
                <a:gd name="connsiteY176" fmla="*/ 832012 h 2676273"/>
                <a:gd name="connsiteX177" fmla="*/ 104818 w 2678023"/>
                <a:gd name="connsiteY177" fmla="*/ 799505 h 2676273"/>
                <a:gd name="connsiteX178" fmla="*/ 151256 w 2678023"/>
                <a:gd name="connsiteY178" fmla="*/ 779898 h 2676273"/>
                <a:gd name="connsiteX179" fmla="*/ 283347 w 2678023"/>
                <a:gd name="connsiteY179" fmla="*/ 810341 h 2676273"/>
                <a:gd name="connsiteX180" fmla="*/ 331332 w 2678023"/>
                <a:gd name="connsiteY180" fmla="*/ 794345 h 2676273"/>
                <a:gd name="connsiteX181" fmla="*/ 363839 w 2678023"/>
                <a:gd name="connsiteY181" fmla="*/ 737588 h 2676273"/>
                <a:gd name="connsiteX182" fmla="*/ 354551 w 2678023"/>
                <a:gd name="connsiteY182" fmla="*/ 689086 h 2676273"/>
                <a:gd name="connsiteX183" fmla="*/ 266835 w 2678023"/>
                <a:gd name="connsiteY183" fmla="*/ 595694 h 2676273"/>
                <a:gd name="connsiteX184" fmla="*/ 261675 w 2678023"/>
                <a:gd name="connsiteY184" fmla="*/ 529133 h 2676273"/>
                <a:gd name="connsiteX185" fmla="*/ 270447 w 2678023"/>
                <a:gd name="connsiteY185" fmla="*/ 516233 h 2676273"/>
                <a:gd name="connsiteX186" fmla="*/ 349907 w 2678023"/>
                <a:gd name="connsiteY186" fmla="*/ 498690 h 2676273"/>
                <a:gd name="connsiteX187" fmla="*/ 457231 w 2678023"/>
                <a:gd name="connsiteY187" fmla="*/ 555964 h 2676273"/>
                <a:gd name="connsiteX188" fmla="*/ 507797 w 2678023"/>
                <a:gd name="connsiteY188" fmla="*/ 551320 h 2676273"/>
                <a:gd name="connsiteX189" fmla="*/ 551139 w 2678023"/>
                <a:gd name="connsiteY189" fmla="*/ 508494 h 2676273"/>
                <a:gd name="connsiteX190" fmla="*/ 556815 w 2678023"/>
                <a:gd name="connsiteY190" fmla="*/ 456896 h 2676273"/>
                <a:gd name="connsiteX191" fmla="*/ 494381 w 2678023"/>
                <a:gd name="connsiteY191" fmla="*/ 339769 h 2676273"/>
                <a:gd name="connsiteX192" fmla="*/ 505217 w 2678023"/>
                <a:gd name="connsiteY192" fmla="*/ 280432 h 2676273"/>
                <a:gd name="connsiteX193" fmla="*/ 537723 w 2678023"/>
                <a:gd name="connsiteY193" fmla="*/ 256181 h 2676273"/>
                <a:gd name="connsiteX194" fmla="*/ 590353 w 2678023"/>
                <a:gd name="connsiteY194" fmla="*/ 261857 h 2676273"/>
                <a:gd name="connsiteX195" fmla="*/ 679617 w 2678023"/>
                <a:gd name="connsiteY195" fmla="*/ 344929 h 2676273"/>
                <a:gd name="connsiteX196" fmla="*/ 754950 w 2678023"/>
                <a:gd name="connsiteY196" fmla="*/ 355765 h 2676273"/>
                <a:gd name="connsiteX197" fmla="*/ 797260 w 2678023"/>
                <a:gd name="connsiteY197" fmla="*/ 329450 h 2676273"/>
                <a:gd name="connsiteX198" fmla="*/ 811707 w 2678023"/>
                <a:gd name="connsiteY198" fmla="*/ 285076 h 2676273"/>
                <a:gd name="connsiteX199" fmla="*/ 781781 w 2678023"/>
                <a:gd name="connsiteY199" fmla="*/ 156081 h 2676273"/>
                <a:gd name="connsiteX200" fmla="*/ 807064 w 2678023"/>
                <a:gd name="connsiteY200" fmla="*/ 100872 h 2676273"/>
                <a:gd name="connsiteX201" fmla="*/ 841634 w 2678023"/>
                <a:gd name="connsiteY201" fmla="*/ 86424 h 2676273"/>
                <a:gd name="connsiteX202" fmla="*/ 896328 w 2678023"/>
                <a:gd name="connsiteY202" fmla="*/ 106031 h 2676273"/>
                <a:gd name="connsiteX203" fmla="*/ 965469 w 2678023"/>
                <a:gd name="connsiteY203" fmla="*/ 217483 h 2676273"/>
                <a:gd name="connsiteX204" fmla="*/ 1013455 w 2678023"/>
                <a:gd name="connsiteY204" fmla="*/ 240702 h 2676273"/>
                <a:gd name="connsiteX205" fmla="*/ 1077952 w 2678023"/>
                <a:gd name="connsiteY205" fmla="*/ 222642 h 2676273"/>
                <a:gd name="connsiteX206" fmla="*/ 1101687 w 2678023"/>
                <a:gd name="connsiteY206" fmla="*/ 188072 h 2676273"/>
                <a:gd name="connsiteX207" fmla="*/ 1106847 w 2678023"/>
                <a:gd name="connsiteY207" fmla="*/ 53918 h 2676273"/>
                <a:gd name="connsiteX208" fmla="*/ 1145029 w 2678023"/>
                <a:gd name="connsiteY208" fmla="*/ 4900 h 2676273"/>
                <a:gd name="connsiteX209" fmla="*/ 1158960 w 2678023"/>
                <a:gd name="connsiteY209" fmla="*/ 1804 h 2676273"/>
                <a:gd name="connsiteX210" fmla="*/ 1190637 w 2678023"/>
                <a:gd name="connsiteY210" fmla="*/ 143 h 2676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Lst>
              <a:rect l="l" t="t" r="r" b="b"/>
              <a:pathLst>
                <a:path w="2678023" h="2676273">
                  <a:moveTo>
                    <a:pt x="1338961" y="855269"/>
                  </a:moveTo>
                  <a:cubicBezTo>
                    <a:pt x="1073250" y="855269"/>
                    <a:pt x="857849" y="1070670"/>
                    <a:pt x="857849" y="1336381"/>
                  </a:cubicBezTo>
                  <a:cubicBezTo>
                    <a:pt x="857849" y="1602092"/>
                    <a:pt x="1073250" y="1817493"/>
                    <a:pt x="1338961" y="1817493"/>
                  </a:cubicBezTo>
                  <a:cubicBezTo>
                    <a:pt x="1604672" y="1817493"/>
                    <a:pt x="1820073" y="1602092"/>
                    <a:pt x="1820073" y="1336381"/>
                  </a:cubicBezTo>
                  <a:cubicBezTo>
                    <a:pt x="1820073" y="1070670"/>
                    <a:pt x="1604672" y="855269"/>
                    <a:pt x="1338961" y="855269"/>
                  </a:cubicBezTo>
                  <a:close/>
                  <a:moveTo>
                    <a:pt x="1338961" y="545806"/>
                  </a:moveTo>
                  <a:cubicBezTo>
                    <a:pt x="1775584" y="545806"/>
                    <a:pt x="2129536" y="899758"/>
                    <a:pt x="2129536" y="1336381"/>
                  </a:cubicBezTo>
                  <a:cubicBezTo>
                    <a:pt x="2129536" y="1773004"/>
                    <a:pt x="1775584" y="2126956"/>
                    <a:pt x="1338961" y="2126956"/>
                  </a:cubicBezTo>
                  <a:cubicBezTo>
                    <a:pt x="902338" y="2126956"/>
                    <a:pt x="548386" y="1773004"/>
                    <a:pt x="548386" y="1336381"/>
                  </a:cubicBezTo>
                  <a:cubicBezTo>
                    <a:pt x="548386" y="899758"/>
                    <a:pt x="902338" y="545806"/>
                    <a:pt x="1338961" y="545806"/>
                  </a:cubicBezTo>
                  <a:close/>
                  <a:moveTo>
                    <a:pt x="1340068" y="359376"/>
                  </a:moveTo>
                  <a:cubicBezTo>
                    <a:pt x="796228" y="358860"/>
                    <a:pt x="363839" y="794861"/>
                    <a:pt x="361775" y="1331995"/>
                  </a:cubicBezTo>
                  <a:cubicBezTo>
                    <a:pt x="359711" y="1882027"/>
                    <a:pt x="806032" y="2314416"/>
                    <a:pt x="1338521" y="2312868"/>
                  </a:cubicBezTo>
                  <a:cubicBezTo>
                    <a:pt x="1869461" y="2314932"/>
                    <a:pt x="2317329" y="1887702"/>
                    <a:pt x="2316814" y="1335606"/>
                  </a:cubicBezTo>
                  <a:cubicBezTo>
                    <a:pt x="2316298" y="792797"/>
                    <a:pt x="1880813" y="359892"/>
                    <a:pt x="1340068" y="359376"/>
                  </a:cubicBezTo>
                  <a:close/>
                  <a:moveTo>
                    <a:pt x="1190637" y="143"/>
                  </a:moveTo>
                  <a:cubicBezTo>
                    <a:pt x="1216299" y="1546"/>
                    <a:pt x="1225780" y="13543"/>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3"/>
                    <a:pt x="2498437" y="942948"/>
                    <a:pt x="2461287" y="964103"/>
                  </a:cubicBezTo>
                  <a:cubicBezTo>
                    <a:pt x="2440132" y="976486"/>
                    <a:pt x="2434456" y="992998"/>
                    <a:pt x="2438068" y="1014669"/>
                  </a:cubicBezTo>
                  <a:cubicBezTo>
                    <a:pt x="2441164" y="1034792"/>
                    <a:pt x="2446840" y="1054399"/>
                    <a:pt x="2454063" y="1073490"/>
                  </a:cubicBezTo>
                  <a:cubicBezTo>
                    <a:pt x="2460771" y="1091033"/>
                    <a:pt x="2472638" y="1100321"/>
                    <a:pt x="2492762" y="1100837"/>
                  </a:cubicBezTo>
                  <a:cubicBezTo>
                    <a:pt x="2538168" y="1101353"/>
                    <a:pt x="2583058" y="1104449"/>
                    <a:pt x="2628464" y="1105997"/>
                  </a:cubicBezTo>
                  <a:cubicBezTo>
                    <a:pt x="2653230" y="1107029"/>
                    <a:pt x="2665614" y="1116832"/>
                    <a:pt x="2672322" y="1140567"/>
                  </a:cubicBezTo>
                  <a:cubicBezTo>
                    <a:pt x="2676449" y="1153983"/>
                    <a:pt x="2677998" y="1167914"/>
                    <a:pt x="2677998" y="1182361"/>
                  </a:cubicBezTo>
                  <a:cubicBezTo>
                    <a:pt x="2677998" y="1210224"/>
                    <a:pt x="2670258" y="1221576"/>
                    <a:pt x="2644459" y="1229831"/>
                  </a:cubicBezTo>
                  <a:cubicBezTo>
                    <a:pt x="2603697" y="1242731"/>
                    <a:pt x="2562934" y="1255114"/>
                    <a:pt x="2522172" y="1267498"/>
                  </a:cubicBezTo>
                  <a:cubicBezTo>
                    <a:pt x="2492762" y="1276269"/>
                    <a:pt x="2485022" y="1285557"/>
                    <a:pt x="2483990" y="1315999"/>
                  </a:cubicBezTo>
                  <a:cubicBezTo>
                    <a:pt x="2483474" y="1337154"/>
                    <a:pt x="2481926" y="1358825"/>
                    <a:pt x="2486570" y="1379981"/>
                  </a:cubicBezTo>
                  <a:cubicBezTo>
                    <a:pt x="2489666" y="1394428"/>
                    <a:pt x="2498437" y="1403200"/>
                    <a:pt x="2512885" y="1407843"/>
                  </a:cubicBezTo>
                  <a:cubicBezTo>
                    <a:pt x="2555711" y="1420743"/>
                    <a:pt x="2598537" y="1433642"/>
                    <a:pt x="2641363" y="1447058"/>
                  </a:cubicBezTo>
                  <a:cubicBezTo>
                    <a:pt x="2671290" y="1456345"/>
                    <a:pt x="2678514" y="1466665"/>
                    <a:pt x="2677998" y="1498139"/>
                  </a:cubicBezTo>
                  <a:cubicBezTo>
                    <a:pt x="2677998" y="1501235"/>
                    <a:pt x="2677998" y="1504331"/>
                    <a:pt x="2677998" y="1507427"/>
                  </a:cubicBezTo>
                  <a:cubicBezTo>
                    <a:pt x="2675934" y="1555929"/>
                    <a:pt x="2660454" y="1571408"/>
                    <a:pt x="2611952" y="1572956"/>
                  </a:cubicBezTo>
                  <a:cubicBezTo>
                    <a:pt x="2571190" y="1573988"/>
                    <a:pt x="2530944" y="1576052"/>
                    <a:pt x="2490182" y="1576568"/>
                  </a:cubicBezTo>
                  <a:cubicBezTo>
                    <a:pt x="2474702" y="1577084"/>
                    <a:pt x="2463867" y="1583792"/>
                    <a:pt x="2457675" y="1596691"/>
                  </a:cubicBezTo>
                  <a:cubicBezTo>
                    <a:pt x="2446324" y="1620942"/>
                    <a:pt x="2439100" y="1646225"/>
                    <a:pt x="2437036" y="1673056"/>
                  </a:cubicBezTo>
                  <a:cubicBezTo>
                    <a:pt x="2435488" y="1690083"/>
                    <a:pt x="2442712" y="1701435"/>
                    <a:pt x="2457159" y="1710206"/>
                  </a:cubicBezTo>
                  <a:cubicBezTo>
                    <a:pt x="2493278" y="1732393"/>
                    <a:pt x="2528880" y="1754580"/>
                    <a:pt x="2564483" y="1777283"/>
                  </a:cubicBezTo>
                  <a:cubicBezTo>
                    <a:pt x="2596989" y="1797406"/>
                    <a:pt x="2601117" y="1809790"/>
                    <a:pt x="2588733" y="1845908"/>
                  </a:cubicBezTo>
                  <a:cubicBezTo>
                    <a:pt x="2584606" y="1858292"/>
                    <a:pt x="2578930" y="1870159"/>
                    <a:pt x="2571706" y="1880995"/>
                  </a:cubicBezTo>
                  <a:cubicBezTo>
                    <a:pt x="2564998" y="1890798"/>
                    <a:pt x="2554163" y="1897506"/>
                    <a:pt x="2538684" y="1897506"/>
                  </a:cubicBezTo>
                  <a:cubicBezTo>
                    <a:pt x="2511337" y="1891314"/>
                    <a:pt x="2483990" y="1885122"/>
                    <a:pt x="2456643" y="1879447"/>
                  </a:cubicBezTo>
                  <a:cubicBezTo>
                    <a:pt x="2434456" y="1874287"/>
                    <a:pt x="2411753" y="1869643"/>
                    <a:pt x="2389566" y="1863967"/>
                  </a:cubicBezTo>
                  <a:cubicBezTo>
                    <a:pt x="2375119" y="1860355"/>
                    <a:pt x="2363767" y="1864483"/>
                    <a:pt x="2354479" y="1874803"/>
                  </a:cubicBezTo>
                  <a:cubicBezTo>
                    <a:pt x="2335389" y="1896990"/>
                    <a:pt x="2320425" y="1922273"/>
                    <a:pt x="2312170" y="1950652"/>
                  </a:cubicBezTo>
                  <a:cubicBezTo>
                    <a:pt x="2308042" y="1964067"/>
                    <a:pt x="2314234" y="1973870"/>
                    <a:pt x="2322489" y="1983158"/>
                  </a:cubicBezTo>
                  <a:cubicBezTo>
                    <a:pt x="2352416" y="2015665"/>
                    <a:pt x="2382858" y="2048171"/>
                    <a:pt x="2412785" y="2080162"/>
                  </a:cubicBezTo>
                  <a:cubicBezTo>
                    <a:pt x="2435488" y="2104413"/>
                    <a:pt x="2436520" y="2118860"/>
                    <a:pt x="2418461" y="2146723"/>
                  </a:cubicBezTo>
                  <a:cubicBezTo>
                    <a:pt x="2417429" y="2148271"/>
                    <a:pt x="2416397" y="2150335"/>
                    <a:pt x="2414849" y="2151883"/>
                  </a:cubicBezTo>
                  <a:cubicBezTo>
                    <a:pt x="2380795" y="2197805"/>
                    <a:pt x="2365831" y="2198321"/>
                    <a:pt x="2324037" y="2174586"/>
                  </a:cubicBezTo>
                  <a:cubicBezTo>
                    <a:pt x="2289982" y="2154979"/>
                    <a:pt x="2253864" y="2137435"/>
                    <a:pt x="2219294" y="2118860"/>
                  </a:cubicBezTo>
                  <a:cubicBezTo>
                    <a:pt x="2204846" y="2111121"/>
                    <a:pt x="2191431" y="2111121"/>
                    <a:pt x="2178531" y="2120408"/>
                  </a:cubicBezTo>
                  <a:cubicBezTo>
                    <a:pt x="2157892" y="2134856"/>
                    <a:pt x="2140349" y="2152399"/>
                    <a:pt x="2125386" y="2172522"/>
                  </a:cubicBezTo>
                  <a:cubicBezTo>
                    <a:pt x="2114550" y="2186969"/>
                    <a:pt x="2114034" y="2201417"/>
                    <a:pt x="2122806" y="2217412"/>
                  </a:cubicBezTo>
                  <a:cubicBezTo>
                    <a:pt x="2143961" y="2256110"/>
                    <a:pt x="2164600" y="2295324"/>
                    <a:pt x="2184723" y="2334539"/>
                  </a:cubicBezTo>
                  <a:cubicBezTo>
                    <a:pt x="2198655" y="2361886"/>
                    <a:pt x="2196591" y="2374269"/>
                    <a:pt x="2174404" y="2395424"/>
                  </a:cubicBezTo>
                  <a:cubicBezTo>
                    <a:pt x="2170792" y="2398520"/>
                    <a:pt x="2167696" y="2402132"/>
                    <a:pt x="2164084" y="2404712"/>
                  </a:cubicBezTo>
                  <a:cubicBezTo>
                    <a:pt x="2131062" y="2428963"/>
                    <a:pt x="2114034" y="2440830"/>
                    <a:pt x="2075336" y="2401616"/>
                  </a:cubicBezTo>
                  <a:cubicBezTo>
                    <a:pt x="2047473" y="2373237"/>
                    <a:pt x="2017547" y="2347954"/>
                    <a:pt x="1988652" y="2320607"/>
                  </a:cubicBezTo>
                  <a:cubicBezTo>
                    <a:pt x="1975236" y="2307708"/>
                    <a:pt x="1960789" y="2305128"/>
                    <a:pt x="1944277" y="2311836"/>
                  </a:cubicBezTo>
                  <a:cubicBezTo>
                    <a:pt x="1922607" y="2320607"/>
                    <a:pt x="1901968" y="2331959"/>
                    <a:pt x="1883392" y="2346406"/>
                  </a:cubicBezTo>
                  <a:cubicBezTo>
                    <a:pt x="1867913" y="2358274"/>
                    <a:pt x="1863785" y="2373237"/>
                    <a:pt x="1868429" y="2391812"/>
                  </a:cubicBezTo>
                  <a:cubicBezTo>
                    <a:pt x="1879264" y="2436702"/>
                    <a:pt x="1889584" y="2482108"/>
                    <a:pt x="1899388" y="2526998"/>
                  </a:cubicBezTo>
                  <a:cubicBezTo>
                    <a:pt x="1903516" y="2546605"/>
                    <a:pt x="1896808" y="2561569"/>
                    <a:pt x="1879264" y="2571888"/>
                  </a:cubicBezTo>
                  <a:cubicBezTo>
                    <a:pt x="1867397" y="2579112"/>
                    <a:pt x="1854498" y="2584788"/>
                    <a:pt x="1841082" y="2588916"/>
                  </a:cubicBezTo>
                  <a:cubicBezTo>
                    <a:pt x="1813736" y="2597687"/>
                    <a:pt x="1798256" y="2592527"/>
                    <a:pt x="1782777" y="2568277"/>
                  </a:cubicBezTo>
                  <a:cubicBezTo>
                    <a:pt x="1760074" y="2532158"/>
                    <a:pt x="1736855" y="2496556"/>
                    <a:pt x="1715184" y="2459405"/>
                  </a:cubicBezTo>
                  <a:cubicBezTo>
                    <a:pt x="1703316" y="2439282"/>
                    <a:pt x="1687837" y="2431543"/>
                    <a:pt x="1664618" y="2435670"/>
                  </a:cubicBezTo>
                  <a:cubicBezTo>
                    <a:pt x="1646043" y="2439282"/>
                    <a:pt x="1627984" y="2443926"/>
                    <a:pt x="1610440" y="2450118"/>
                  </a:cubicBezTo>
                  <a:cubicBezTo>
                    <a:pt x="1586190" y="2458889"/>
                    <a:pt x="1578450" y="2469209"/>
                    <a:pt x="1577418" y="2495008"/>
                  </a:cubicBezTo>
                  <a:cubicBezTo>
                    <a:pt x="1575870" y="2535770"/>
                    <a:pt x="1574838" y="2576016"/>
                    <a:pt x="1573806" y="2616778"/>
                  </a:cubicBezTo>
                  <a:cubicBezTo>
                    <a:pt x="1572774" y="2653929"/>
                    <a:pt x="1563487" y="2665796"/>
                    <a:pt x="1526852" y="2672504"/>
                  </a:cubicBezTo>
                  <a:cubicBezTo>
                    <a:pt x="1517049" y="2674568"/>
                    <a:pt x="1507245" y="2675600"/>
                    <a:pt x="1497441" y="2676116"/>
                  </a:cubicBezTo>
                  <a:cubicBezTo>
                    <a:pt x="1473191" y="2677664"/>
                    <a:pt x="1457711" y="2667860"/>
                    <a:pt x="1449972" y="2644125"/>
                  </a:cubicBezTo>
                  <a:cubicBezTo>
                    <a:pt x="1436040" y="2600783"/>
                    <a:pt x="1422624" y="2557957"/>
                    <a:pt x="1410241" y="2514615"/>
                  </a:cubicBezTo>
                  <a:cubicBezTo>
                    <a:pt x="1404565" y="2495008"/>
                    <a:pt x="1392698" y="2485720"/>
                    <a:pt x="1373091" y="2482624"/>
                  </a:cubicBezTo>
                  <a:cubicBezTo>
                    <a:pt x="1350388" y="2479528"/>
                    <a:pt x="1327685" y="2479528"/>
                    <a:pt x="1304982" y="2483140"/>
                  </a:cubicBezTo>
                  <a:cubicBezTo>
                    <a:pt x="1287955" y="2485720"/>
                    <a:pt x="1277119" y="2494492"/>
                    <a:pt x="1271959" y="2511519"/>
                  </a:cubicBezTo>
                  <a:cubicBezTo>
                    <a:pt x="1260092" y="2552281"/>
                    <a:pt x="1247192" y="2593043"/>
                    <a:pt x="1234293" y="2633806"/>
                  </a:cubicBezTo>
                  <a:cubicBezTo>
                    <a:pt x="1222941" y="2670440"/>
                    <a:pt x="1208494" y="2679728"/>
                    <a:pt x="1170828" y="2674568"/>
                  </a:cubicBezTo>
                  <a:cubicBezTo>
                    <a:pt x="1114070" y="2666828"/>
                    <a:pt x="1107362" y="2659088"/>
                    <a:pt x="1106847" y="2602331"/>
                  </a:cubicBezTo>
                  <a:cubicBezTo>
                    <a:pt x="1106331" y="2565181"/>
                    <a:pt x="1104783" y="2528546"/>
                    <a:pt x="1103751" y="2491396"/>
                  </a:cubicBezTo>
                  <a:cubicBezTo>
                    <a:pt x="1103234" y="2474369"/>
                    <a:pt x="1096527" y="2460953"/>
                    <a:pt x="1080532" y="2454245"/>
                  </a:cubicBezTo>
                  <a:cubicBezTo>
                    <a:pt x="1056281" y="2443926"/>
                    <a:pt x="1031514" y="2436702"/>
                    <a:pt x="1005199" y="2435154"/>
                  </a:cubicBezTo>
                  <a:cubicBezTo>
                    <a:pt x="989203" y="2434122"/>
                    <a:pt x="977852" y="2440314"/>
                    <a:pt x="969080" y="2454245"/>
                  </a:cubicBezTo>
                  <a:cubicBezTo>
                    <a:pt x="946894" y="2491396"/>
                    <a:pt x="923159" y="2527514"/>
                    <a:pt x="900456" y="2564149"/>
                  </a:cubicBezTo>
                  <a:cubicBezTo>
                    <a:pt x="882396" y="2593043"/>
                    <a:pt x="868465" y="2598203"/>
                    <a:pt x="836474" y="2587368"/>
                  </a:cubicBezTo>
                  <a:cubicBezTo>
                    <a:pt x="834926" y="2586852"/>
                    <a:pt x="833379" y="2586336"/>
                    <a:pt x="831830" y="2585820"/>
                  </a:cubicBezTo>
                  <a:cubicBezTo>
                    <a:pt x="782297" y="2565697"/>
                    <a:pt x="772493" y="2554345"/>
                    <a:pt x="785392" y="2504811"/>
                  </a:cubicBezTo>
                  <a:cubicBezTo>
                    <a:pt x="795196" y="2467145"/>
                    <a:pt x="802420" y="2428963"/>
                    <a:pt x="811707" y="2390780"/>
                  </a:cubicBezTo>
                  <a:cubicBezTo>
                    <a:pt x="816351" y="2371173"/>
                    <a:pt x="811191" y="2356210"/>
                    <a:pt x="794680" y="2344342"/>
                  </a:cubicBezTo>
                  <a:cubicBezTo>
                    <a:pt x="777137" y="2331959"/>
                    <a:pt x="759078" y="2321123"/>
                    <a:pt x="739470" y="2312352"/>
                  </a:cubicBezTo>
                  <a:cubicBezTo>
                    <a:pt x="720895" y="2304096"/>
                    <a:pt x="704900" y="2307192"/>
                    <a:pt x="689421" y="2321639"/>
                  </a:cubicBezTo>
                  <a:cubicBezTo>
                    <a:pt x="658462" y="2351050"/>
                    <a:pt x="626988" y="2379945"/>
                    <a:pt x="596029" y="2408839"/>
                  </a:cubicBezTo>
                  <a:cubicBezTo>
                    <a:pt x="572810" y="2431027"/>
                    <a:pt x="557847" y="2432058"/>
                    <a:pt x="530500" y="2415031"/>
                  </a:cubicBezTo>
                  <a:cubicBezTo>
                    <a:pt x="527404" y="2412967"/>
                    <a:pt x="524308" y="2410903"/>
                    <a:pt x="521212" y="2408839"/>
                  </a:cubicBezTo>
                  <a:cubicBezTo>
                    <a:pt x="481482" y="2380461"/>
                    <a:pt x="477870" y="2365497"/>
                    <a:pt x="500573" y="2322671"/>
                  </a:cubicBezTo>
                  <a:cubicBezTo>
                    <a:pt x="519148" y="2287585"/>
                    <a:pt x="537207" y="2252498"/>
                    <a:pt x="556298" y="2217928"/>
                  </a:cubicBezTo>
                  <a:cubicBezTo>
                    <a:pt x="566102" y="2199869"/>
                    <a:pt x="564555" y="2184389"/>
                    <a:pt x="552171" y="2168910"/>
                  </a:cubicBezTo>
                  <a:cubicBezTo>
                    <a:pt x="538756" y="2151883"/>
                    <a:pt x="523276" y="2136403"/>
                    <a:pt x="505733" y="2122988"/>
                  </a:cubicBezTo>
                  <a:cubicBezTo>
                    <a:pt x="490254" y="2111121"/>
                    <a:pt x="474774" y="2110089"/>
                    <a:pt x="457747" y="2119376"/>
                  </a:cubicBezTo>
                  <a:cubicBezTo>
                    <a:pt x="419564" y="2140015"/>
                    <a:pt x="380866" y="2160654"/>
                    <a:pt x="341652" y="2180778"/>
                  </a:cubicBezTo>
                  <a:cubicBezTo>
                    <a:pt x="314305" y="2195225"/>
                    <a:pt x="298310" y="2191613"/>
                    <a:pt x="278187" y="2168910"/>
                  </a:cubicBezTo>
                  <a:cubicBezTo>
                    <a:pt x="276639" y="2167362"/>
                    <a:pt x="275607" y="2165814"/>
                    <a:pt x="274059" y="2164266"/>
                  </a:cubicBezTo>
                  <a:cubicBezTo>
                    <a:pt x="238456" y="2122988"/>
                    <a:pt x="238972" y="2108541"/>
                    <a:pt x="276639" y="2069326"/>
                  </a:cubicBezTo>
                  <a:cubicBezTo>
                    <a:pt x="302954" y="2041464"/>
                    <a:pt x="327721" y="2013085"/>
                    <a:pt x="354551" y="1986254"/>
                  </a:cubicBezTo>
                  <a:cubicBezTo>
                    <a:pt x="367967" y="1972323"/>
                    <a:pt x="370547" y="1957875"/>
                    <a:pt x="363839" y="1940848"/>
                  </a:cubicBezTo>
                  <a:cubicBezTo>
                    <a:pt x="355067" y="1918661"/>
                    <a:pt x="342684" y="1898022"/>
                    <a:pt x="328237" y="1878931"/>
                  </a:cubicBezTo>
                  <a:cubicBezTo>
                    <a:pt x="316369" y="1863451"/>
                    <a:pt x="300374" y="1861903"/>
                    <a:pt x="283347" y="1866031"/>
                  </a:cubicBezTo>
                  <a:cubicBezTo>
                    <a:pt x="245680" y="1874803"/>
                    <a:pt x="208530" y="1883574"/>
                    <a:pt x="170864" y="1891830"/>
                  </a:cubicBezTo>
                  <a:cubicBezTo>
                    <a:pt x="165704" y="1892862"/>
                    <a:pt x="160544" y="1894410"/>
                    <a:pt x="155900" y="1895442"/>
                  </a:cubicBezTo>
                  <a:cubicBezTo>
                    <a:pt x="127521" y="1900602"/>
                    <a:pt x="113074" y="1893894"/>
                    <a:pt x="100175" y="1868095"/>
                  </a:cubicBezTo>
                  <a:cubicBezTo>
                    <a:pt x="95531" y="1858292"/>
                    <a:pt x="90887" y="1848488"/>
                    <a:pt x="87275" y="1838169"/>
                  </a:cubicBezTo>
                  <a:cubicBezTo>
                    <a:pt x="77988" y="1810822"/>
                    <a:pt x="83147" y="1795342"/>
                    <a:pt x="107915" y="1779863"/>
                  </a:cubicBezTo>
                  <a:cubicBezTo>
                    <a:pt x="143001" y="1757676"/>
                    <a:pt x="178603" y="1735489"/>
                    <a:pt x="213690" y="1713818"/>
                  </a:cubicBezTo>
                  <a:cubicBezTo>
                    <a:pt x="241552" y="1696275"/>
                    <a:pt x="245680" y="1686471"/>
                    <a:pt x="238972" y="1654481"/>
                  </a:cubicBezTo>
                  <a:cubicBezTo>
                    <a:pt x="234845" y="1636421"/>
                    <a:pt x="230201" y="1617846"/>
                    <a:pt x="222977" y="1600819"/>
                  </a:cubicBezTo>
                  <a:cubicBezTo>
                    <a:pt x="215753" y="1583792"/>
                    <a:pt x="203370" y="1575536"/>
                    <a:pt x="184279" y="1575020"/>
                  </a:cubicBezTo>
                  <a:cubicBezTo>
                    <a:pt x="142485" y="1574504"/>
                    <a:pt x="101207" y="1572956"/>
                    <a:pt x="59413" y="1571408"/>
                  </a:cubicBezTo>
                  <a:cubicBezTo>
                    <a:pt x="21746" y="1570376"/>
                    <a:pt x="10395" y="1560573"/>
                    <a:pt x="3687" y="1524454"/>
                  </a:cubicBezTo>
                  <a:cubicBezTo>
                    <a:pt x="3171" y="1520842"/>
                    <a:pt x="2139" y="1517231"/>
                    <a:pt x="1623" y="1513619"/>
                  </a:cubicBezTo>
                  <a:cubicBezTo>
                    <a:pt x="-4053" y="1467697"/>
                    <a:pt x="3687" y="1455829"/>
                    <a:pt x="48577" y="1442414"/>
                  </a:cubicBezTo>
                  <a:cubicBezTo>
                    <a:pt x="85727" y="1431062"/>
                    <a:pt x="122877" y="1418679"/>
                    <a:pt x="160544" y="1408359"/>
                  </a:cubicBezTo>
                  <a:cubicBezTo>
                    <a:pt x="181183" y="1402684"/>
                    <a:pt x="192018" y="1390816"/>
                    <a:pt x="194083" y="1370693"/>
                  </a:cubicBezTo>
                  <a:cubicBezTo>
                    <a:pt x="196147" y="1346958"/>
                    <a:pt x="197178" y="1322707"/>
                    <a:pt x="192534" y="1298972"/>
                  </a:cubicBezTo>
                  <a:cubicBezTo>
                    <a:pt x="189954" y="1283493"/>
                    <a:pt x="181183" y="1274205"/>
                    <a:pt x="166220" y="1269561"/>
                  </a:cubicBezTo>
                  <a:cubicBezTo>
                    <a:pt x="126490" y="1257694"/>
                    <a:pt x="86759" y="1245311"/>
                    <a:pt x="47029" y="1232927"/>
                  </a:cubicBezTo>
                  <a:cubicBezTo>
                    <a:pt x="3687" y="1219512"/>
                    <a:pt x="-957" y="1212288"/>
                    <a:pt x="1623" y="1166882"/>
                  </a:cubicBezTo>
                  <a:cubicBezTo>
                    <a:pt x="2139" y="1157594"/>
                    <a:pt x="4203" y="1148307"/>
                    <a:pt x="6267" y="1139535"/>
                  </a:cubicBezTo>
                  <a:cubicBezTo>
                    <a:pt x="12459" y="1116832"/>
                    <a:pt x="25358" y="1106513"/>
                    <a:pt x="49093" y="1105481"/>
                  </a:cubicBezTo>
                  <a:cubicBezTo>
                    <a:pt x="87791" y="1103933"/>
                    <a:pt x="125974" y="1102901"/>
                    <a:pt x="164672" y="1101869"/>
                  </a:cubicBezTo>
                  <a:cubicBezTo>
                    <a:pt x="170348" y="1101869"/>
                    <a:pt x="176023" y="1101353"/>
                    <a:pt x="181699" y="1101353"/>
                  </a:cubicBezTo>
                  <a:cubicBezTo>
                    <a:pt x="207498" y="1102385"/>
                    <a:pt x="220913" y="1087937"/>
                    <a:pt x="227621" y="1065234"/>
                  </a:cubicBezTo>
                  <a:cubicBezTo>
                    <a:pt x="232781" y="1048207"/>
                    <a:pt x="237425" y="1031180"/>
                    <a:pt x="241036" y="1014153"/>
                  </a:cubicBezTo>
                  <a:cubicBezTo>
                    <a:pt x="245680" y="990418"/>
                    <a:pt x="240005" y="979066"/>
                    <a:pt x="219366" y="965651"/>
                  </a:cubicBezTo>
                  <a:cubicBezTo>
                    <a:pt x="184279" y="943464"/>
                    <a:pt x="148676" y="921277"/>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171731" y="385"/>
                    <a:pt x="1182083" y="-325"/>
                    <a:pt x="1190637" y="143"/>
                  </a:cubicBezTo>
                  <a:close/>
                </a:path>
              </a:pathLst>
            </a:custGeom>
            <a:solidFill>
              <a:schemeClr val="bg1"/>
            </a:solidFill>
            <a:ln w="5155" cap="flat">
              <a:noFill/>
              <a:prstDash val="solid"/>
              <a:miter/>
            </a:ln>
          </p:spPr>
          <p:txBody>
            <a:bodyPr wrap="square" rtlCol="0" anchor="ctr">
              <a:noAutofit/>
            </a:bodyPr>
            <a:lstStyle/>
            <a:p>
              <a:endParaRPr lang="en-US">
                <a:latin typeface="+mn-ea"/>
              </a:endParaRPr>
            </a:p>
          </p:txBody>
        </p:sp>
      </p:grpSp>
      <p:grpSp>
        <p:nvGrpSpPr>
          <p:cNvPr id="24" name="Group 23">
            <a:extLst>
              <a:ext uri="{FF2B5EF4-FFF2-40B4-BE49-F238E27FC236}">
                <a16:creationId xmlns:a16="http://schemas.microsoft.com/office/drawing/2014/main" xmlns="" id="{0C9D69F0-C990-4D1C-BCCE-71F3A0BA7632}"/>
              </a:ext>
            </a:extLst>
          </p:cNvPr>
          <p:cNvGrpSpPr/>
          <p:nvPr/>
        </p:nvGrpSpPr>
        <p:grpSpPr>
          <a:xfrm>
            <a:off x="4176739" y="4653587"/>
            <a:ext cx="1298170" cy="1298170"/>
            <a:chOff x="1089413" y="2131797"/>
            <a:chExt cx="2968238" cy="2968238"/>
          </a:xfrm>
        </p:grpSpPr>
        <p:sp>
          <p:nvSpPr>
            <p:cNvPr id="25" name="Freeform: Shape 24">
              <a:extLst>
                <a:ext uri="{FF2B5EF4-FFF2-40B4-BE49-F238E27FC236}">
                  <a16:creationId xmlns:a16="http://schemas.microsoft.com/office/drawing/2014/main" xmlns="" id="{765EA648-AA2A-4EAF-B24D-111A1DA94E89}"/>
                </a:ext>
              </a:extLst>
            </p:cNvPr>
            <p:cNvSpPr/>
            <p:nvPr/>
          </p:nvSpPr>
          <p:spPr>
            <a:xfrm>
              <a:off x="1089413" y="2131797"/>
              <a:ext cx="2968238" cy="2968238"/>
            </a:xfrm>
            <a:custGeom>
              <a:avLst/>
              <a:gdLst>
                <a:gd name="connsiteX0" fmla="*/ 1484119 w 2968238"/>
                <a:gd name="connsiteY0" fmla="*/ 1312669 h 2968238"/>
                <a:gd name="connsiteX1" fmla="*/ 1312669 w 2968238"/>
                <a:gd name="connsiteY1" fmla="*/ 1484119 h 2968238"/>
                <a:gd name="connsiteX2" fmla="*/ 1484119 w 2968238"/>
                <a:gd name="connsiteY2" fmla="*/ 1655569 h 2968238"/>
                <a:gd name="connsiteX3" fmla="*/ 1655569 w 2968238"/>
                <a:gd name="connsiteY3" fmla="*/ 1484119 h 2968238"/>
                <a:gd name="connsiteX4" fmla="*/ 1484119 w 2968238"/>
                <a:gd name="connsiteY4" fmla="*/ 1312669 h 2968238"/>
                <a:gd name="connsiteX5" fmla="*/ 1484119 w 2968238"/>
                <a:gd name="connsiteY5" fmla="*/ 0 h 2968238"/>
                <a:gd name="connsiteX6" fmla="*/ 2968238 w 2968238"/>
                <a:gd name="connsiteY6" fmla="*/ 1484119 h 2968238"/>
                <a:gd name="connsiteX7" fmla="*/ 1484119 w 2968238"/>
                <a:gd name="connsiteY7" fmla="*/ 2968238 h 2968238"/>
                <a:gd name="connsiteX8" fmla="*/ 0 w 2968238"/>
                <a:gd name="connsiteY8" fmla="*/ 1484119 h 2968238"/>
                <a:gd name="connsiteX9" fmla="*/ 1484119 w 2968238"/>
                <a:gd name="connsiteY9" fmla="*/ 0 h 296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ea"/>
              </a:endParaRPr>
            </a:p>
          </p:txBody>
        </p:sp>
        <p:sp>
          <p:nvSpPr>
            <p:cNvPr id="26" name="Freeform: Shape 25">
              <a:extLst>
                <a:ext uri="{FF2B5EF4-FFF2-40B4-BE49-F238E27FC236}">
                  <a16:creationId xmlns:a16="http://schemas.microsoft.com/office/drawing/2014/main" xmlns="" id="{EAC85BAB-4687-423F-8677-EBED505BF997}"/>
                </a:ext>
              </a:extLst>
            </p:cNvPr>
            <p:cNvSpPr/>
            <p:nvPr/>
          </p:nvSpPr>
          <p:spPr>
            <a:xfrm>
              <a:off x="1234570" y="2279534"/>
              <a:ext cx="2678023" cy="2676273"/>
            </a:xfrm>
            <a:custGeom>
              <a:avLst/>
              <a:gdLst>
                <a:gd name="connsiteX0" fmla="*/ 1338961 w 2678023"/>
                <a:gd name="connsiteY0" fmla="*/ 855269 h 2676273"/>
                <a:gd name="connsiteX1" fmla="*/ 857849 w 2678023"/>
                <a:gd name="connsiteY1" fmla="*/ 1336381 h 2676273"/>
                <a:gd name="connsiteX2" fmla="*/ 1338961 w 2678023"/>
                <a:gd name="connsiteY2" fmla="*/ 1817493 h 2676273"/>
                <a:gd name="connsiteX3" fmla="*/ 1820073 w 2678023"/>
                <a:gd name="connsiteY3" fmla="*/ 1336381 h 2676273"/>
                <a:gd name="connsiteX4" fmla="*/ 1338961 w 2678023"/>
                <a:gd name="connsiteY4" fmla="*/ 855269 h 2676273"/>
                <a:gd name="connsiteX5" fmla="*/ 1338961 w 2678023"/>
                <a:gd name="connsiteY5" fmla="*/ 545806 h 2676273"/>
                <a:gd name="connsiteX6" fmla="*/ 2129536 w 2678023"/>
                <a:gd name="connsiteY6" fmla="*/ 1336381 h 2676273"/>
                <a:gd name="connsiteX7" fmla="*/ 1338961 w 2678023"/>
                <a:gd name="connsiteY7" fmla="*/ 2126956 h 2676273"/>
                <a:gd name="connsiteX8" fmla="*/ 548386 w 2678023"/>
                <a:gd name="connsiteY8" fmla="*/ 1336381 h 2676273"/>
                <a:gd name="connsiteX9" fmla="*/ 1338961 w 2678023"/>
                <a:gd name="connsiteY9" fmla="*/ 545806 h 2676273"/>
                <a:gd name="connsiteX10" fmla="*/ 1340068 w 2678023"/>
                <a:gd name="connsiteY10" fmla="*/ 359376 h 2676273"/>
                <a:gd name="connsiteX11" fmla="*/ 361775 w 2678023"/>
                <a:gd name="connsiteY11" fmla="*/ 1331995 h 2676273"/>
                <a:gd name="connsiteX12" fmla="*/ 1338521 w 2678023"/>
                <a:gd name="connsiteY12" fmla="*/ 2312868 h 2676273"/>
                <a:gd name="connsiteX13" fmla="*/ 2316814 w 2678023"/>
                <a:gd name="connsiteY13" fmla="*/ 1335606 h 2676273"/>
                <a:gd name="connsiteX14" fmla="*/ 1340068 w 2678023"/>
                <a:gd name="connsiteY14" fmla="*/ 359376 h 2676273"/>
                <a:gd name="connsiteX15" fmla="*/ 1190637 w 2678023"/>
                <a:gd name="connsiteY15" fmla="*/ 143 h 2676273"/>
                <a:gd name="connsiteX16" fmla="*/ 1235841 w 2678023"/>
                <a:gd name="connsiteY16" fmla="*/ 48758 h 2676273"/>
                <a:gd name="connsiteX17" fmla="*/ 1269895 w 2678023"/>
                <a:gd name="connsiteY17" fmla="*/ 162273 h 2676273"/>
                <a:gd name="connsiteX18" fmla="*/ 1303434 w 2678023"/>
                <a:gd name="connsiteY18" fmla="*/ 192716 h 2676273"/>
                <a:gd name="connsiteX19" fmla="*/ 1376702 w 2678023"/>
                <a:gd name="connsiteY19" fmla="*/ 192716 h 2676273"/>
                <a:gd name="connsiteX20" fmla="*/ 1409209 w 2678023"/>
                <a:gd name="connsiteY20" fmla="*/ 163305 h 2676273"/>
                <a:gd name="connsiteX21" fmla="*/ 1447392 w 2678023"/>
                <a:gd name="connsiteY21" fmla="*/ 37922 h 2676273"/>
                <a:gd name="connsiteX22" fmla="*/ 1499505 w 2678023"/>
                <a:gd name="connsiteY22" fmla="*/ 256 h 2676273"/>
                <a:gd name="connsiteX23" fmla="*/ 1513436 w 2678023"/>
                <a:gd name="connsiteY23" fmla="*/ 772 h 2676273"/>
                <a:gd name="connsiteX24" fmla="*/ 1573290 w 2678023"/>
                <a:gd name="connsiteY24" fmla="*/ 65269 h 2676273"/>
                <a:gd name="connsiteX25" fmla="*/ 1576902 w 2678023"/>
                <a:gd name="connsiteY25" fmla="*/ 185492 h 2676273"/>
                <a:gd name="connsiteX26" fmla="*/ 1598057 w 2678023"/>
                <a:gd name="connsiteY26" fmla="*/ 220578 h 2676273"/>
                <a:gd name="connsiteX27" fmla="*/ 1674422 w 2678023"/>
                <a:gd name="connsiteY27" fmla="*/ 240702 h 2676273"/>
                <a:gd name="connsiteX28" fmla="*/ 1710540 w 2678023"/>
                <a:gd name="connsiteY28" fmla="*/ 221610 h 2676273"/>
                <a:gd name="connsiteX29" fmla="*/ 1779165 w 2678023"/>
                <a:gd name="connsiteY29" fmla="*/ 111707 h 2676273"/>
                <a:gd name="connsiteX30" fmla="*/ 1845726 w 2678023"/>
                <a:gd name="connsiteY30" fmla="*/ 88488 h 2676273"/>
                <a:gd name="connsiteX31" fmla="*/ 1857594 w 2678023"/>
                <a:gd name="connsiteY31" fmla="*/ 92616 h 2676273"/>
                <a:gd name="connsiteX32" fmla="*/ 1895260 w 2678023"/>
                <a:gd name="connsiteY32" fmla="*/ 166401 h 2676273"/>
                <a:gd name="connsiteX33" fmla="*/ 1868429 w 2678023"/>
                <a:gd name="connsiteY33" fmla="*/ 281980 h 2676273"/>
                <a:gd name="connsiteX34" fmla="*/ 1887004 w 2678023"/>
                <a:gd name="connsiteY34" fmla="*/ 332030 h 2676273"/>
                <a:gd name="connsiteX35" fmla="*/ 1946857 w 2678023"/>
                <a:gd name="connsiteY35" fmla="*/ 365052 h 2676273"/>
                <a:gd name="connsiteX36" fmla="*/ 1986588 w 2678023"/>
                <a:gd name="connsiteY36" fmla="*/ 355765 h 2676273"/>
                <a:gd name="connsiteX37" fmla="*/ 2081528 w 2678023"/>
                <a:gd name="connsiteY37" fmla="*/ 267532 h 2676273"/>
                <a:gd name="connsiteX38" fmla="*/ 2151701 w 2678023"/>
                <a:gd name="connsiteY38" fmla="*/ 261857 h 2676273"/>
                <a:gd name="connsiteX39" fmla="*/ 2155312 w 2678023"/>
                <a:gd name="connsiteY39" fmla="*/ 264437 h 2676273"/>
                <a:gd name="connsiteX40" fmla="*/ 2177500 w 2678023"/>
                <a:gd name="connsiteY40" fmla="*/ 353701 h 2676273"/>
                <a:gd name="connsiteX41" fmla="*/ 2122290 w 2678023"/>
                <a:gd name="connsiteY41" fmla="*/ 456896 h 2676273"/>
                <a:gd name="connsiteX42" fmla="*/ 2126934 w 2678023"/>
                <a:gd name="connsiteY42" fmla="*/ 505914 h 2676273"/>
                <a:gd name="connsiteX43" fmla="*/ 2173372 w 2678023"/>
                <a:gd name="connsiteY43" fmla="*/ 551836 h 2676273"/>
                <a:gd name="connsiteX44" fmla="*/ 2219810 w 2678023"/>
                <a:gd name="connsiteY44" fmla="*/ 555964 h 2676273"/>
                <a:gd name="connsiteX45" fmla="*/ 2336937 w 2678023"/>
                <a:gd name="connsiteY45" fmla="*/ 494046 h 2676273"/>
                <a:gd name="connsiteX46" fmla="*/ 2400917 w 2678023"/>
                <a:gd name="connsiteY46" fmla="*/ 507462 h 2676273"/>
                <a:gd name="connsiteX47" fmla="*/ 2420525 w 2678023"/>
                <a:gd name="connsiteY47" fmla="*/ 533777 h 2676273"/>
                <a:gd name="connsiteX48" fmla="*/ 2415365 w 2678023"/>
                <a:gd name="connsiteY48" fmla="*/ 591566 h 2676273"/>
                <a:gd name="connsiteX49" fmla="*/ 2321973 w 2678023"/>
                <a:gd name="connsiteY49" fmla="*/ 692182 h 2676273"/>
                <a:gd name="connsiteX50" fmla="*/ 2313718 w 2678023"/>
                <a:gd name="connsiteY50" fmla="*/ 733460 h 2676273"/>
                <a:gd name="connsiteX51" fmla="*/ 2349320 w 2678023"/>
                <a:gd name="connsiteY51" fmla="*/ 795377 h 2676273"/>
                <a:gd name="connsiteX52" fmla="*/ 2394726 w 2678023"/>
                <a:gd name="connsiteY52" fmla="*/ 810341 h 2676273"/>
                <a:gd name="connsiteX53" fmla="*/ 2526816 w 2678023"/>
                <a:gd name="connsiteY53" fmla="*/ 780414 h 2676273"/>
                <a:gd name="connsiteX54" fmla="*/ 2575834 w 2678023"/>
                <a:gd name="connsiteY54" fmla="*/ 803117 h 2676273"/>
                <a:gd name="connsiteX55" fmla="*/ 2591313 w 2678023"/>
                <a:gd name="connsiteY55" fmla="*/ 838719 h 2676273"/>
                <a:gd name="connsiteX56" fmla="*/ 2570158 w 2678023"/>
                <a:gd name="connsiteY56" fmla="*/ 896509 h 2676273"/>
                <a:gd name="connsiteX57" fmla="*/ 2461287 w 2678023"/>
                <a:gd name="connsiteY57" fmla="*/ 964103 h 2676273"/>
                <a:gd name="connsiteX58" fmla="*/ 2438068 w 2678023"/>
                <a:gd name="connsiteY58" fmla="*/ 1014669 h 2676273"/>
                <a:gd name="connsiteX59" fmla="*/ 2454063 w 2678023"/>
                <a:gd name="connsiteY59" fmla="*/ 1073490 h 2676273"/>
                <a:gd name="connsiteX60" fmla="*/ 2492762 w 2678023"/>
                <a:gd name="connsiteY60" fmla="*/ 1100837 h 2676273"/>
                <a:gd name="connsiteX61" fmla="*/ 2628464 w 2678023"/>
                <a:gd name="connsiteY61" fmla="*/ 1105997 h 2676273"/>
                <a:gd name="connsiteX62" fmla="*/ 2672322 w 2678023"/>
                <a:gd name="connsiteY62" fmla="*/ 1140567 h 2676273"/>
                <a:gd name="connsiteX63" fmla="*/ 2677998 w 2678023"/>
                <a:gd name="connsiteY63" fmla="*/ 1182361 h 2676273"/>
                <a:gd name="connsiteX64" fmla="*/ 2644459 w 2678023"/>
                <a:gd name="connsiteY64" fmla="*/ 1229831 h 2676273"/>
                <a:gd name="connsiteX65" fmla="*/ 2522172 w 2678023"/>
                <a:gd name="connsiteY65" fmla="*/ 1267498 h 2676273"/>
                <a:gd name="connsiteX66" fmla="*/ 2483990 w 2678023"/>
                <a:gd name="connsiteY66" fmla="*/ 1315999 h 2676273"/>
                <a:gd name="connsiteX67" fmla="*/ 2486570 w 2678023"/>
                <a:gd name="connsiteY67" fmla="*/ 1379981 h 2676273"/>
                <a:gd name="connsiteX68" fmla="*/ 2512885 w 2678023"/>
                <a:gd name="connsiteY68" fmla="*/ 1407843 h 2676273"/>
                <a:gd name="connsiteX69" fmla="*/ 2641363 w 2678023"/>
                <a:gd name="connsiteY69" fmla="*/ 1447058 h 2676273"/>
                <a:gd name="connsiteX70" fmla="*/ 2677998 w 2678023"/>
                <a:gd name="connsiteY70" fmla="*/ 1498139 h 2676273"/>
                <a:gd name="connsiteX71" fmla="*/ 2677998 w 2678023"/>
                <a:gd name="connsiteY71" fmla="*/ 1507427 h 2676273"/>
                <a:gd name="connsiteX72" fmla="*/ 2611952 w 2678023"/>
                <a:gd name="connsiteY72" fmla="*/ 1572956 h 2676273"/>
                <a:gd name="connsiteX73" fmla="*/ 2490182 w 2678023"/>
                <a:gd name="connsiteY73" fmla="*/ 1576568 h 2676273"/>
                <a:gd name="connsiteX74" fmla="*/ 2457675 w 2678023"/>
                <a:gd name="connsiteY74" fmla="*/ 1596691 h 2676273"/>
                <a:gd name="connsiteX75" fmla="*/ 2437036 w 2678023"/>
                <a:gd name="connsiteY75" fmla="*/ 1673056 h 2676273"/>
                <a:gd name="connsiteX76" fmla="*/ 2457159 w 2678023"/>
                <a:gd name="connsiteY76" fmla="*/ 1710206 h 2676273"/>
                <a:gd name="connsiteX77" fmla="*/ 2564483 w 2678023"/>
                <a:gd name="connsiteY77" fmla="*/ 1777283 h 2676273"/>
                <a:gd name="connsiteX78" fmla="*/ 2588733 w 2678023"/>
                <a:gd name="connsiteY78" fmla="*/ 1845908 h 2676273"/>
                <a:gd name="connsiteX79" fmla="*/ 2571706 w 2678023"/>
                <a:gd name="connsiteY79" fmla="*/ 1880995 h 2676273"/>
                <a:gd name="connsiteX80" fmla="*/ 2538684 w 2678023"/>
                <a:gd name="connsiteY80" fmla="*/ 1897506 h 2676273"/>
                <a:gd name="connsiteX81" fmla="*/ 2456643 w 2678023"/>
                <a:gd name="connsiteY81" fmla="*/ 1879447 h 2676273"/>
                <a:gd name="connsiteX82" fmla="*/ 2389566 w 2678023"/>
                <a:gd name="connsiteY82" fmla="*/ 1863967 h 2676273"/>
                <a:gd name="connsiteX83" fmla="*/ 2354479 w 2678023"/>
                <a:gd name="connsiteY83" fmla="*/ 1874803 h 2676273"/>
                <a:gd name="connsiteX84" fmla="*/ 2312170 w 2678023"/>
                <a:gd name="connsiteY84" fmla="*/ 1950652 h 2676273"/>
                <a:gd name="connsiteX85" fmla="*/ 2322489 w 2678023"/>
                <a:gd name="connsiteY85" fmla="*/ 1983158 h 2676273"/>
                <a:gd name="connsiteX86" fmla="*/ 2412785 w 2678023"/>
                <a:gd name="connsiteY86" fmla="*/ 2080162 h 2676273"/>
                <a:gd name="connsiteX87" fmla="*/ 2418461 w 2678023"/>
                <a:gd name="connsiteY87" fmla="*/ 2146723 h 2676273"/>
                <a:gd name="connsiteX88" fmla="*/ 2414849 w 2678023"/>
                <a:gd name="connsiteY88" fmla="*/ 2151883 h 2676273"/>
                <a:gd name="connsiteX89" fmla="*/ 2324037 w 2678023"/>
                <a:gd name="connsiteY89" fmla="*/ 2174586 h 2676273"/>
                <a:gd name="connsiteX90" fmla="*/ 2219294 w 2678023"/>
                <a:gd name="connsiteY90" fmla="*/ 2118860 h 2676273"/>
                <a:gd name="connsiteX91" fmla="*/ 2178531 w 2678023"/>
                <a:gd name="connsiteY91" fmla="*/ 2120408 h 2676273"/>
                <a:gd name="connsiteX92" fmla="*/ 2125386 w 2678023"/>
                <a:gd name="connsiteY92" fmla="*/ 2172522 h 2676273"/>
                <a:gd name="connsiteX93" fmla="*/ 2122806 w 2678023"/>
                <a:gd name="connsiteY93" fmla="*/ 2217412 h 2676273"/>
                <a:gd name="connsiteX94" fmla="*/ 2184723 w 2678023"/>
                <a:gd name="connsiteY94" fmla="*/ 2334539 h 2676273"/>
                <a:gd name="connsiteX95" fmla="*/ 2174404 w 2678023"/>
                <a:gd name="connsiteY95" fmla="*/ 2395424 h 2676273"/>
                <a:gd name="connsiteX96" fmla="*/ 2164084 w 2678023"/>
                <a:gd name="connsiteY96" fmla="*/ 2404712 h 2676273"/>
                <a:gd name="connsiteX97" fmla="*/ 2075336 w 2678023"/>
                <a:gd name="connsiteY97" fmla="*/ 2401616 h 2676273"/>
                <a:gd name="connsiteX98" fmla="*/ 1988652 w 2678023"/>
                <a:gd name="connsiteY98" fmla="*/ 2320607 h 2676273"/>
                <a:gd name="connsiteX99" fmla="*/ 1944277 w 2678023"/>
                <a:gd name="connsiteY99" fmla="*/ 2311836 h 2676273"/>
                <a:gd name="connsiteX100" fmla="*/ 1883392 w 2678023"/>
                <a:gd name="connsiteY100" fmla="*/ 2346406 h 2676273"/>
                <a:gd name="connsiteX101" fmla="*/ 1868429 w 2678023"/>
                <a:gd name="connsiteY101" fmla="*/ 2391812 h 2676273"/>
                <a:gd name="connsiteX102" fmla="*/ 1899388 w 2678023"/>
                <a:gd name="connsiteY102" fmla="*/ 2526998 h 2676273"/>
                <a:gd name="connsiteX103" fmla="*/ 1879264 w 2678023"/>
                <a:gd name="connsiteY103" fmla="*/ 2571888 h 2676273"/>
                <a:gd name="connsiteX104" fmla="*/ 1841082 w 2678023"/>
                <a:gd name="connsiteY104" fmla="*/ 2588916 h 2676273"/>
                <a:gd name="connsiteX105" fmla="*/ 1782777 w 2678023"/>
                <a:gd name="connsiteY105" fmla="*/ 2568277 h 2676273"/>
                <a:gd name="connsiteX106" fmla="*/ 1715184 w 2678023"/>
                <a:gd name="connsiteY106" fmla="*/ 2459405 h 2676273"/>
                <a:gd name="connsiteX107" fmla="*/ 1664618 w 2678023"/>
                <a:gd name="connsiteY107" fmla="*/ 2435670 h 2676273"/>
                <a:gd name="connsiteX108" fmla="*/ 1610440 w 2678023"/>
                <a:gd name="connsiteY108" fmla="*/ 2450118 h 2676273"/>
                <a:gd name="connsiteX109" fmla="*/ 1577418 w 2678023"/>
                <a:gd name="connsiteY109" fmla="*/ 2495008 h 2676273"/>
                <a:gd name="connsiteX110" fmla="*/ 1573806 w 2678023"/>
                <a:gd name="connsiteY110" fmla="*/ 2616778 h 2676273"/>
                <a:gd name="connsiteX111" fmla="*/ 1526852 w 2678023"/>
                <a:gd name="connsiteY111" fmla="*/ 2672504 h 2676273"/>
                <a:gd name="connsiteX112" fmla="*/ 1497441 w 2678023"/>
                <a:gd name="connsiteY112" fmla="*/ 2676116 h 2676273"/>
                <a:gd name="connsiteX113" fmla="*/ 1449972 w 2678023"/>
                <a:gd name="connsiteY113" fmla="*/ 2644125 h 2676273"/>
                <a:gd name="connsiteX114" fmla="*/ 1410241 w 2678023"/>
                <a:gd name="connsiteY114" fmla="*/ 2514615 h 2676273"/>
                <a:gd name="connsiteX115" fmla="*/ 1373091 w 2678023"/>
                <a:gd name="connsiteY115" fmla="*/ 2482624 h 2676273"/>
                <a:gd name="connsiteX116" fmla="*/ 1304982 w 2678023"/>
                <a:gd name="connsiteY116" fmla="*/ 2483140 h 2676273"/>
                <a:gd name="connsiteX117" fmla="*/ 1271959 w 2678023"/>
                <a:gd name="connsiteY117" fmla="*/ 2511519 h 2676273"/>
                <a:gd name="connsiteX118" fmla="*/ 1234293 w 2678023"/>
                <a:gd name="connsiteY118" fmla="*/ 2633806 h 2676273"/>
                <a:gd name="connsiteX119" fmla="*/ 1170828 w 2678023"/>
                <a:gd name="connsiteY119" fmla="*/ 2674568 h 2676273"/>
                <a:gd name="connsiteX120" fmla="*/ 1106847 w 2678023"/>
                <a:gd name="connsiteY120" fmla="*/ 2602331 h 2676273"/>
                <a:gd name="connsiteX121" fmla="*/ 1103751 w 2678023"/>
                <a:gd name="connsiteY121" fmla="*/ 2491396 h 2676273"/>
                <a:gd name="connsiteX122" fmla="*/ 1080532 w 2678023"/>
                <a:gd name="connsiteY122" fmla="*/ 2454245 h 2676273"/>
                <a:gd name="connsiteX123" fmla="*/ 1005199 w 2678023"/>
                <a:gd name="connsiteY123" fmla="*/ 2435154 h 2676273"/>
                <a:gd name="connsiteX124" fmla="*/ 969080 w 2678023"/>
                <a:gd name="connsiteY124" fmla="*/ 2454245 h 2676273"/>
                <a:gd name="connsiteX125" fmla="*/ 900456 w 2678023"/>
                <a:gd name="connsiteY125" fmla="*/ 2564149 h 2676273"/>
                <a:gd name="connsiteX126" fmla="*/ 836474 w 2678023"/>
                <a:gd name="connsiteY126" fmla="*/ 2587368 h 2676273"/>
                <a:gd name="connsiteX127" fmla="*/ 831830 w 2678023"/>
                <a:gd name="connsiteY127" fmla="*/ 2585820 h 2676273"/>
                <a:gd name="connsiteX128" fmla="*/ 785392 w 2678023"/>
                <a:gd name="connsiteY128" fmla="*/ 2504811 h 2676273"/>
                <a:gd name="connsiteX129" fmla="*/ 811707 w 2678023"/>
                <a:gd name="connsiteY129" fmla="*/ 2390780 h 2676273"/>
                <a:gd name="connsiteX130" fmla="*/ 794680 w 2678023"/>
                <a:gd name="connsiteY130" fmla="*/ 2344342 h 2676273"/>
                <a:gd name="connsiteX131" fmla="*/ 739470 w 2678023"/>
                <a:gd name="connsiteY131" fmla="*/ 2312352 h 2676273"/>
                <a:gd name="connsiteX132" fmla="*/ 689421 w 2678023"/>
                <a:gd name="connsiteY132" fmla="*/ 2321639 h 2676273"/>
                <a:gd name="connsiteX133" fmla="*/ 596029 w 2678023"/>
                <a:gd name="connsiteY133" fmla="*/ 2408839 h 2676273"/>
                <a:gd name="connsiteX134" fmla="*/ 530500 w 2678023"/>
                <a:gd name="connsiteY134" fmla="*/ 2415031 h 2676273"/>
                <a:gd name="connsiteX135" fmla="*/ 521212 w 2678023"/>
                <a:gd name="connsiteY135" fmla="*/ 2408839 h 2676273"/>
                <a:gd name="connsiteX136" fmla="*/ 500573 w 2678023"/>
                <a:gd name="connsiteY136" fmla="*/ 2322671 h 2676273"/>
                <a:gd name="connsiteX137" fmla="*/ 556298 w 2678023"/>
                <a:gd name="connsiteY137" fmla="*/ 2217928 h 2676273"/>
                <a:gd name="connsiteX138" fmla="*/ 552171 w 2678023"/>
                <a:gd name="connsiteY138" fmla="*/ 2168910 h 2676273"/>
                <a:gd name="connsiteX139" fmla="*/ 505733 w 2678023"/>
                <a:gd name="connsiteY139" fmla="*/ 2122988 h 2676273"/>
                <a:gd name="connsiteX140" fmla="*/ 457747 w 2678023"/>
                <a:gd name="connsiteY140" fmla="*/ 2119376 h 2676273"/>
                <a:gd name="connsiteX141" fmla="*/ 341652 w 2678023"/>
                <a:gd name="connsiteY141" fmla="*/ 2180778 h 2676273"/>
                <a:gd name="connsiteX142" fmla="*/ 278187 w 2678023"/>
                <a:gd name="connsiteY142" fmla="*/ 2168910 h 2676273"/>
                <a:gd name="connsiteX143" fmla="*/ 274059 w 2678023"/>
                <a:gd name="connsiteY143" fmla="*/ 2164266 h 2676273"/>
                <a:gd name="connsiteX144" fmla="*/ 276639 w 2678023"/>
                <a:gd name="connsiteY144" fmla="*/ 2069326 h 2676273"/>
                <a:gd name="connsiteX145" fmla="*/ 354551 w 2678023"/>
                <a:gd name="connsiteY145" fmla="*/ 1986254 h 2676273"/>
                <a:gd name="connsiteX146" fmla="*/ 363839 w 2678023"/>
                <a:gd name="connsiteY146" fmla="*/ 1940848 h 2676273"/>
                <a:gd name="connsiteX147" fmla="*/ 328237 w 2678023"/>
                <a:gd name="connsiteY147" fmla="*/ 1878931 h 2676273"/>
                <a:gd name="connsiteX148" fmla="*/ 283347 w 2678023"/>
                <a:gd name="connsiteY148" fmla="*/ 1866031 h 2676273"/>
                <a:gd name="connsiteX149" fmla="*/ 170864 w 2678023"/>
                <a:gd name="connsiteY149" fmla="*/ 1891830 h 2676273"/>
                <a:gd name="connsiteX150" fmla="*/ 155900 w 2678023"/>
                <a:gd name="connsiteY150" fmla="*/ 1895442 h 2676273"/>
                <a:gd name="connsiteX151" fmla="*/ 100175 w 2678023"/>
                <a:gd name="connsiteY151" fmla="*/ 1868095 h 2676273"/>
                <a:gd name="connsiteX152" fmla="*/ 87275 w 2678023"/>
                <a:gd name="connsiteY152" fmla="*/ 1838169 h 2676273"/>
                <a:gd name="connsiteX153" fmla="*/ 107915 w 2678023"/>
                <a:gd name="connsiteY153" fmla="*/ 1779863 h 2676273"/>
                <a:gd name="connsiteX154" fmla="*/ 213690 w 2678023"/>
                <a:gd name="connsiteY154" fmla="*/ 1713818 h 2676273"/>
                <a:gd name="connsiteX155" fmla="*/ 238972 w 2678023"/>
                <a:gd name="connsiteY155" fmla="*/ 1654481 h 2676273"/>
                <a:gd name="connsiteX156" fmla="*/ 222977 w 2678023"/>
                <a:gd name="connsiteY156" fmla="*/ 1600819 h 2676273"/>
                <a:gd name="connsiteX157" fmla="*/ 184279 w 2678023"/>
                <a:gd name="connsiteY157" fmla="*/ 1575020 h 2676273"/>
                <a:gd name="connsiteX158" fmla="*/ 59413 w 2678023"/>
                <a:gd name="connsiteY158" fmla="*/ 1571408 h 2676273"/>
                <a:gd name="connsiteX159" fmla="*/ 3687 w 2678023"/>
                <a:gd name="connsiteY159" fmla="*/ 1524454 h 2676273"/>
                <a:gd name="connsiteX160" fmla="*/ 1623 w 2678023"/>
                <a:gd name="connsiteY160" fmla="*/ 1513619 h 2676273"/>
                <a:gd name="connsiteX161" fmla="*/ 48577 w 2678023"/>
                <a:gd name="connsiteY161" fmla="*/ 1442414 h 2676273"/>
                <a:gd name="connsiteX162" fmla="*/ 160544 w 2678023"/>
                <a:gd name="connsiteY162" fmla="*/ 1408359 h 2676273"/>
                <a:gd name="connsiteX163" fmla="*/ 194083 w 2678023"/>
                <a:gd name="connsiteY163" fmla="*/ 1370693 h 2676273"/>
                <a:gd name="connsiteX164" fmla="*/ 192534 w 2678023"/>
                <a:gd name="connsiteY164" fmla="*/ 1298972 h 2676273"/>
                <a:gd name="connsiteX165" fmla="*/ 166220 w 2678023"/>
                <a:gd name="connsiteY165" fmla="*/ 1269561 h 2676273"/>
                <a:gd name="connsiteX166" fmla="*/ 47029 w 2678023"/>
                <a:gd name="connsiteY166" fmla="*/ 1232927 h 2676273"/>
                <a:gd name="connsiteX167" fmla="*/ 1623 w 2678023"/>
                <a:gd name="connsiteY167" fmla="*/ 1166882 h 2676273"/>
                <a:gd name="connsiteX168" fmla="*/ 6267 w 2678023"/>
                <a:gd name="connsiteY168" fmla="*/ 1139535 h 2676273"/>
                <a:gd name="connsiteX169" fmla="*/ 49093 w 2678023"/>
                <a:gd name="connsiteY169" fmla="*/ 1105481 h 2676273"/>
                <a:gd name="connsiteX170" fmla="*/ 164672 w 2678023"/>
                <a:gd name="connsiteY170" fmla="*/ 1101869 h 2676273"/>
                <a:gd name="connsiteX171" fmla="*/ 181699 w 2678023"/>
                <a:gd name="connsiteY171" fmla="*/ 1101353 h 2676273"/>
                <a:gd name="connsiteX172" fmla="*/ 227621 w 2678023"/>
                <a:gd name="connsiteY172" fmla="*/ 1065234 h 2676273"/>
                <a:gd name="connsiteX173" fmla="*/ 241036 w 2678023"/>
                <a:gd name="connsiteY173" fmla="*/ 1014153 h 2676273"/>
                <a:gd name="connsiteX174" fmla="*/ 219366 w 2678023"/>
                <a:gd name="connsiteY174" fmla="*/ 965651 h 2676273"/>
                <a:gd name="connsiteX175" fmla="*/ 113590 w 2678023"/>
                <a:gd name="connsiteY175" fmla="*/ 899605 h 2676273"/>
                <a:gd name="connsiteX176" fmla="*/ 89855 w 2678023"/>
                <a:gd name="connsiteY176" fmla="*/ 832012 h 2676273"/>
                <a:gd name="connsiteX177" fmla="*/ 104818 w 2678023"/>
                <a:gd name="connsiteY177" fmla="*/ 799505 h 2676273"/>
                <a:gd name="connsiteX178" fmla="*/ 151256 w 2678023"/>
                <a:gd name="connsiteY178" fmla="*/ 779898 h 2676273"/>
                <a:gd name="connsiteX179" fmla="*/ 283347 w 2678023"/>
                <a:gd name="connsiteY179" fmla="*/ 810341 h 2676273"/>
                <a:gd name="connsiteX180" fmla="*/ 331332 w 2678023"/>
                <a:gd name="connsiteY180" fmla="*/ 794345 h 2676273"/>
                <a:gd name="connsiteX181" fmla="*/ 363839 w 2678023"/>
                <a:gd name="connsiteY181" fmla="*/ 737588 h 2676273"/>
                <a:gd name="connsiteX182" fmla="*/ 354551 w 2678023"/>
                <a:gd name="connsiteY182" fmla="*/ 689086 h 2676273"/>
                <a:gd name="connsiteX183" fmla="*/ 266835 w 2678023"/>
                <a:gd name="connsiteY183" fmla="*/ 595694 h 2676273"/>
                <a:gd name="connsiteX184" fmla="*/ 261675 w 2678023"/>
                <a:gd name="connsiteY184" fmla="*/ 529133 h 2676273"/>
                <a:gd name="connsiteX185" fmla="*/ 270447 w 2678023"/>
                <a:gd name="connsiteY185" fmla="*/ 516233 h 2676273"/>
                <a:gd name="connsiteX186" fmla="*/ 349907 w 2678023"/>
                <a:gd name="connsiteY186" fmla="*/ 498690 h 2676273"/>
                <a:gd name="connsiteX187" fmla="*/ 457231 w 2678023"/>
                <a:gd name="connsiteY187" fmla="*/ 555964 h 2676273"/>
                <a:gd name="connsiteX188" fmla="*/ 507797 w 2678023"/>
                <a:gd name="connsiteY188" fmla="*/ 551320 h 2676273"/>
                <a:gd name="connsiteX189" fmla="*/ 551139 w 2678023"/>
                <a:gd name="connsiteY189" fmla="*/ 508494 h 2676273"/>
                <a:gd name="connsiteX190" fmla="*/ 556815 w 2678023"/>
                <a:gd name="connsiteY190" fmla="*/ 456896 h 2676273"/>
                <a:gd name="connsiteX191" fmla="*/ 494381 w 2678023"/>
                <a:gd name="connsiteY191" fmla="*/ 339769 h 2676273"/>
                <a:gd name="connsiteX192" fmla="*/ 505217 w 2678023"/>
                <a:gd name="connsiteY192" fmla="*/ 280432 h 2676273"/>
                <a:gd name="connsiteX193" fmla="*/ 537723 w 2678023"/>
                <a:gd name="connsiteY193" fmla="*/ 256181 h 2676273"/>
                <a:gd name="connsiteX194" fmla="*/ 590353 w 2678023"/>
                <a:gd name="connsiteY194" fmla="*/ 261857 h 2676273"/>
                <a:gd name="connsiteX195" fmla="*/ 679617 w 2678023"/>
                <a:gd name="connsiteY195" fmla="*/ 344929 h 2676273"/>
                <a:gd name="connsiteX196" fmla="*/ 754950 w 2678023"/>
                <a:gd name="connsiteY196" fmla="*/ 355765 h 2676273"/>
                <a:gd name="connsiteX197" fmla="*/ 797260 w 2678023"/>
                <a:gd name="connsiteY197" fmla="*/ 329450 h 2676273"/>
                <a:gd name="connsiteX198" fmla="*/ 811707 w 2678023"/>
                <a:gd name="connsiteY198" fmla="*/ 285076 h 2676273"/>
                <a:gd name="connsiteX199" fmla="*/ 781781 w 2678023"/>
                <a:gd name="connsiteY199" fmla="*/ 156081 h 2676273"/>
                <a:gd name="connsiteX200" fmla="*/ 807064 w 2678023"/>
                <a:gd name="connsiteY200" fmla="*/ 100872 h 2676273"/>
                <a:gd name="connsiteX201" fmla="*/ 841634 w 2678023"/>
                <a:gd name="connsiteY201" fmla="*/ 86424 h 2676273"/>
                <a:gd name="connsiteX202" fmla="*/ 896328 w 2678023"/>
                <a:gd name="connsiteY202" fmla="*/ 106031 h 2676273"/>
                <a:gd name="connsiteX203" fmla="*/ 965469 w 2678023"/>
                <a:gd name="connsiteY203" fmla="*/ 217483 h 2676273"/>
                <a:gd name="connsiteX204" fmla="*/ 1013455 w 2678023"/>
                <a:gd name="connsiteY204" fmla="*/ 240702 h 2676273"/>
                <a:gd name="connsiteX205" fmla="*/ 1077952 w 2678023"/>
                <a:gd name="connsiteY205" fmla="*/ 222642 h 2676273"/>
                <a:gd name="connsiteX206" fmla="*/ 1101687 w 2678023"/>
                <a:gd name="connsiteY206" fmla="*/ 188072 h 2676273"/>
                <a:gd name="connsiteX207" fmla="*/ 1106847 w 2678023"/>
                <a:gd name="connsiteY207" fmla="*/ 53918 h 2676273"/>
                <a:gd name="connsiteX208" fmla="*/ 1145029 w 2678023"/>
                <a:gd name="connsiteY208" fmla="*/ 4900 h 2676273"/>
                <a:gd name="connsiteX209" fmla="*/ 1158960 w 2678023"/>
                <a:gd name="connsiteY209" fmla="*/ 1804 h 2676273"/>
                <a:gd name="connsiteX210" fmla="*/ 1190637 w 2678023"/>
                <a:gd name="connsiteY210" fmla="*/ 143 h 2676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Lst>
              <a:rect l="l" t="t" r="r" b="b"/>
              <a:pathLst>
                <a:path w="2678023" h="2676273">
                  <a:moveTo>
                    <a:pt x="1338961" y="855269"/>
                  </a:moveTo>
                  <a:cubicBezTo>
                    <a:pt x="1073250" y="855269"/>
                    <a:pt x="857849" y="1070670"/>
                    <a:pt x="857849" y="1336381"/>
                  </a:cubicBezTo>
                  <a:cubicBezTo>
                    <a:pt x="857849" y="1602092"/>
                    <a:pt x="1073250" y="1817493"/>
                    <a:pt x="1338961" y="1817493"/>
                  </a:cubicBezTo>
                  <a:cubicBezTo>
                    <a:pt x="1604672" y="1817493"/>
                    <a:pt x="1820073" y="1602092"/>
                    <a:pt x="1820073" y="1336381"/>
                  </a:cubicBezTo>
                  <a:cubicBezTo>
                    <a:pt x="1820073" y="1070670"/>
                    <a:pt x="1604672" y="855269"/>
                    <a:pt x="1338961" y="855269"/>
                  </a:cubicBezTo>
                  <a:close/>
                  <a:moveTo>
                    <a:pt x="1338961" y="545806"/>
                  </a:moveTo>
                  <a:cubicBezTo>
                    <a:pt x="1775584" y="545806"/>
                    <a:pt x="2129536" y="899758"/>
                    <a:pt x="2129536" y="1336381"/>
                  </a:cubicBezTo>
                  <a:cubicBezTo>
                    <a:pt x="2129536" y="1773004"/>
                    <a:pt x="1775584" y="2126956"/>
                    <a:pt x="1338961" y="2126956"/>
                  </a:cubicBezTo>
                  <a:cubicBezTo>
                    <a:pt x="902338" y="2126956"/>
                    <a:pt x="548386" y="1773004"/>
                    <a:pt x="548386" y="1336381"/>
                  </a:cubicBezTo>
                  <a:cubicBezTo>
                    <a:pt x="548386" y="899758"/>
                    <a:pt x="902338" y="545806"/>
                    <a:pt x="1338961" y="545806"/>
                  </a:cubicBezTo>
                  <a:close/>
                  <a:moveTo>
                    <a:pt x="1340068" y="359376"/>
                  </a:moveTo>
                  <a:cubicBezTo>
                    <a:pt x="796228" y="358860"/>
                    <a:pt x="363839" y="794861"/>
                    <a:pt x="361775" y="1331995"/>
                  </a:cubicBezTo>
                  <a:cubicBezTo>
                    <a:pt x="359711" y="1882027"/>
                    <a:pt x="806032" y="2314416"/>
                    <a:pt x="1338521" y="2312868"/>
                  </a:cubicBezTo>
                  <a:cubicBezTo>
                    <a:pt x="1869461" y="2314932"/>
                    <a:pt x="2317329" y="1887702"/>
                    <a:pt x="2316814" y="1335606"/>
                  </a:cubicBezTo>
                  <a:cubicBezTo>
                    <a:pt x="2316298" y="792797"/>
                    <a:pt x="1880813" y="359892"/>
                    <a:pt x="1340068" y="359376"/>
                  </a:cubicBezTo>
                  <a:close/>
                  <a:moveTo>
                    <a:pt x="1190637" y="143"/>
                  </a:moveTo>
                  <a:cubicBezTo>
                    <a:pt x="1216299" y="1546"/>
                    <a:pt x="1225780" y="13543"/>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3"/>
                    <a:pt x="2498437" y="942948"/>
                    <a:pt x="2461287" y="964103"/>
                  </a:cubicBezTo>
                  <a:cubicBezTo>
                    <a:pt x="2440132" y="976486"/>
                    <a:pt x="2434456" y="992998"/>
                    <a:pt x="2438068" y="1014669"/>
                  </a:cubicBezTo>
                  <a:cubicBezTo>
                    <a:pt x="2441164" y="1034792"/>
                    <a:pt x="2446840" y="1054399"/>
                    <a:pt x="2454063" y="1073490"/>
                  </a:cubicBezTo>
                  <a:cubicBezTo>
                    <a:pt x="2460771" y="1091033"/>
                    <a:pt x="2472638" y="1100321"/>
                    <a:pt x="2492762" y="1100837"/>
                  </a:cubicBezTo>
                  <a:cubicBezTo>
                    <a:pt x="2538168" y="1101353"/>
                    <a:pt x="2583058" y="1104449"/>
                    <a:pt x="2628464" y="1105997"/>
                  </a:cubicBezTo>
                  <a:cubicBezTo>
                    <a:pt x="2653230" y="1107029"/>
                    <a:pt x="2665614" y="1116832"/>
                    <a:pt x="2672322" y="1140567"/>
                  </a:cubicBezTo>
                  <a:cubicBezTo>
                    <a:pt x="2676449" y="1153983"/>
                    <a:pt x="2677998" y="1167914"/>
                    <a:pt x="2677998" y="1182361"/>
                  </a:cubicBezTo>
                  <a:cubicBezTo>
                    <a:pt x="2677998" y="1210224"/>
                    <a:pt x="2670258" y="1221576"/>
                    <a:pt x="2644459" y="1229831"/>
                  </a:cubicBezTo>
                  <a:cubicBezTo>
                    <a:pt x="2603697" y="1242731"/>
                    <a:pt x="2562934" y="1255114"/>
                    <a:pt x="2522172" y="1267498"/>
                  </a:cubicBezTo>
                  <a:cubicBezTo>
                    <a:pt x="2492762" y="1276269"/>
                    <a:pt x="2485022" y="1285557"/>
                    <a:pt x="2483990" y="1315999"/>
                  </a:cubicBezTo>
                  <a:cubicBezTo>
                    <a:pt x="2483474" y="1337154"/>
                    <a:pt x="2481926" y="1358825"/>
                    <a:pt x="2486570" y="1379981"/>
                  </a:cubicBezTo>
                  <a:cubicBezTo>
                    <a:pt x="2489666" y="1394428"/>
                    <a:pt x="2498437" y="1403200"/>
                    <a:pt x="2512885" y="1407843"/>
                  </a:cubicBezTo>
                  <a:cubicBezTo>
                    <a:pt x="2555711" y="1420743"/>
                    <a:pt x="2598537" y="1433642"/>
                    <a:pt x="2641363" y="1447058"/>
                  </a:cubicBezTo>
                  <a:cubicBezTo>
                    <a:pt x="2671290" y="1456345"/>
                    <a:pt x="2678514" y="1466665"/>
                    <a:pt x="2677998" y="1498139"/>
                  </a:cubicBezTo>
                  <a:cubicBezTo>
                    <a:pt x="2677998" y="1501235"/>
                    <a:pt x="2677998" y="1504331"/>
                    <a:pt x="2677998" y="1507427"/>
                  </a:cubicBezTo>
                  <a:cubicBezTo>
                    <a:pt x="2675934" y="1555929"/>
                    <a:pt x="2660454" y="1571408"/>
                    <a:pt x="2611952" y="1572956"/>
                  </a:cubicBezTo>
                  <a:cubicBezTo>
                    <a:pt x="2571190" y="1573988"/>
                    <a:pt x="2530944" y="1576052"/>
                    <a:pt x="2490182" y="1576568"/>
                  </a:cubicBezTo>
                  <a:cubicBezTo>
                    <a:pt x="2474702" y="1577084"/>
                    <a:pt x="2463867" y="1583792"/>
                    <a:pt x="2457675" y="1596691"/>
                  </a:cubicBezTo>
                  <a:cubicBezTo>
                    <a:pt x="2446324" y="1620942"/>
                    <a:pt x="2439100" y="1646225"/>
                    <a:pt x="2437036" y="1673056"/>
                  </a:cubicBezTo>
                  <a:cubicBezTo>
                    <a:pt x="2435488" y="1690083"/>
                    <a:pt x="2442712" y="1701435"/>
                    <a:pt x="2457159" y="1710206"/>
                  </a:cubicBezTo>
                  <a:cubicBezTo>
                    <a:pt x="2493278" y="1732393"/>
                    <a:pt x="2528880" y="1754580"/>
                    <a:pt x="2564483" y="1777283"/>
                  </a:cubicBezTo>
                  <a:cubicBezTo>
                    <a:pt x="2596989" y="1797406"/>
                    <a:pt x="2601117" y="1809790"/>
                    <a:pt x="2588733" y="1845908"/>
                  </a:cubicBezTo>
                  <a:cubicBezTo>
                    <a:pt x="2584606" y="1858292"/>
                    <a:pt x="2578930" y="1870159"/>
                    <a:pt x="2571706" y="1880995"/>
                  </a:cubicBezTo>
                  <a:cubicBezTo>
                    <a:pt x="2564998" y="1890798"/>
                    <a:pt x="2554163" y="1897506"/>
                    <a:pt x="2538684" y="1897506"/>
                  </a:cubicBezTo>
                  <a:cubicBezTo>
                    <a:pt x="2511337" y="1891314"/>
                    <a:pt x="2483990" y="1885122"/>
                    <a:pt x="2456643" y="1879447"/>
                  </a:cubicBezTo>
                  <a:cubicBezTo>
                    <a:pt x="2434456" y="1874287"/>
                    <a:pt x="2411753" y="1869643"/>
                    <a:pt x="2389566" y="1863967"/>
                  </a:cubicBezTo>
                  <a:cubicBezTo>
                    <a:pt x="2375119" y="1860355"/>
                    <a:pt x="2363767" y="1864483"/>
                    <a:pt x="2354479" y="1874803"/>
                  </a:cubicBezTo>
                  <a:cubicBezTo>
                    <a:pt x="2335389" y="1896990"/>
                    <a:pt x="2320425" y="1922273"/>
                    <a:pt x="2312170" y="1950652"/>
                  </a:cubicBezTo>
                  <a:cubicBezTo>
                    <a:pt x="2308042" y="1964067"/>
                    <a:pt x="2314234" y="1973870"/>
                    <a:pt x="2322489" y="1983158"/>
                  </a:cubicBezTo>
                  <a:cubicBezTo>
                    <a:pt x="2352416" y="2015665"/>
                    <a:pt x="2382858" y="2048171"/>
                    <a:pt x="2412785" y="2080162"/>
                  </a:cubicBezTo>
                  <a:cubicBezTo>
                    <a:pt x="2435488" y="2104413"/>
                    <a:pt x="2436520" y="2118860"/>
                    <a:pt x="2418461" y="2146723"/>
                  </a:cubicBezTo>
                  <a:cubicBezTo>
                    <a:pt x="2417429" y="2148271"/>
                    <a:pt x="2416397" y="2150335"/>
                    <a:pt x="2414849" y="2151883"/>
                  </a:cubicBezTo>
                  <a:cubicBezTo>
                    <a:pt x="2380795" y="2197805"/>
                    <a:pt x="2365831" y="2198321"/>
                    <a:pt x="2324037" y="2174586"/>
                  </a:cubicBezTo>
                  <a:cubicBezTo>
                    <a:pt x="2289982" y="2154979"/>
                    <a:pt x="2253864" y="2137435"/>
                    <a:pt x="2219294" y="2118860"/>
                  </a:cubicBezTo>
                  <a:cubicBezTo>
                    <a:pt x="2204846" y="2111121"/>
                    <a:pt x="2191431" y="2111121"/>
                    <a:pt x="2178531" y="2120408"/>
                  </a:cubicBezTo>
                  <a:cubicBezTo>
                    <a:pt x="2157892" y="2134856"/>
                    <a:pt x="2140349" y="2152399"/>
                    <a:pt x="2125386" y="2172522"/>
                  </a:cubicBezTo>
                  <a:cubicBezTo>
                    <a:pt x="2114550" y="2186969"/>
                    <a:pt x="2114034" y="2201417"/>
                    <a:pt x="2122806" y="2217412"/>
                  </a:cubicBezTo>
                  <a:cubicBezTo>
                    <a:pt x="2143961" y="2256110"/>
                    <a:pt x="2164600" y="2295324"/>
                    <a:pt x="2184723" y="2334539"/>
                  </a:cubicBezTo>
                  <a:cubicBezTo>
                    <a:pt x="2198655" y="2361886"/>
                    <a:pt x="2196591" y="2374269"/>
                    <a:pt x="2174404" y="2395424"/>
                  </a:cubicBezTo>
                  <a:cubicBezTo>
                    <a:pt x="2170792" y="2398520"/>
                    <a:pt x="2167696" y="2402132"/>
                    <a:pt x="2164084" y="2404712"/>
                  </a:cubicBezTo>
                  <a:cubicBezTo>
                    <a:pt x="2131062" y="2428963"/>
                    <a:pt x="2114034" y="2440830"/>
                    <a:pt x="2075336" y="2401616"/>
                  </a:cubicBezTo>
                  <a:cubicBezTo>
                    <a:pt x="2047473" y="2373237"/>
                    <a:pt x="2017547" y="2347954"/>
                    <a:pt x="1988652" y="2320607"/>
                  </a:cubicBezTo>
                  <a:cubicBezTo>
                    <a:pt x="1975236" y="2307708"/>
                    <a:pt x="1960789" y="2305128"/>
                    <a:pt x="1944277" y="2311836"/>
                  </a:cubicBezTo>
                  <a:cubicBezTo>
                    <a:pt x="1922607" y="2320607"/>
                    <a:pt x="1901968" y="2331959"/>
                    <a:pt x="1883392" y="2346406"/>
                  </a:cubicBezTo>
                  <a:cubicBezTo>
                    <a:pt x="1867913" y="2358274"/>
                    <a:pt x="1863785" y="2373237"/>
                    <a:pt x="1868429" y="2391812"/>
                  </a:cubicBezTo>
                  <a:cubicBezTo>
                    <a:pt x="1879264" y="2436702"/>
                    <a:pt x="1889584" y="2482108"/>
                    <a:pt x="1899388" y="2526998"/>
                  </a:cubicBezTo>
                  <a:cubicBezTo>
                    <a:pt x="1903516" y="2546605"/>
                    <a:pt x="1896808" y="2561569"/>
                    <a:pt x="1879264" y="2571888"/>
                  </a:cubicBezTo>
                  <a:cubicBezTo>
                    <a:pt x="1867397" y="2579112"/>
                    <a:pt x="1854498" y="2584788"/>
                    <a:pt x="1841082" y="2588916"/>
                  </a:cubicBezTo>
                  <a:cubicBezTo>
                    <a:pt x="1813736" y="2597687"/>
                    <a:pt x="1798256" y="2592527"/>
                    <a:pt x="1782777" y="2568277"/>
                  </a:cubicBezTo>
                  <a:cubicBezTo>
                    <a:pt x="1760074" y="2532158"/>
                    <a:pt x="1736855" y="2496556"/>
                    <a:pt x="1715184" y="2459405"/>
                  </a:cubicBezTo>
                  <a:cubicBezTo>
                    <a:pt x="1703316" y="2439282"/>
                    <a:pt x="1687837" y="2431543"/>
                    <a:pt x="1664618" y="2435670"/>
                  </a:cubicBezTo>
                  <a:cubicBezTo>
                    <a:pt x="1646043" y="2439282"/>
                    <a:pt x="1627984" y="2443926"/>
                    <a:pt x="1610440" y="2450118"/>
                  </a:cubicBezTo>
                  <a:cubicBezTo>
                    <a:pt x="1586190" y="2458889"/>
                    <a:pt x="1578450" y="2469209"/>
                    <a:pt x="1577418" y="2495008"/>
                  </a:cubicBezTo>
                  <a:cubicBezTo>
                    <a:pt x="1575870" y="2535770"/>
                    <a:pt x="1574838" y="2576016"/>
                    <a:pt x="1573806" y="2616778"/>
                  </a:cubicBezTo>
                  <a:cubicBezTo>
                    <a:pt x="1572774" y="2653929"/>
                    <a:pt x="1563487" y="2665796"/>
                    <a:pt x="1526852" y="2672504"/>
                  </a:cubicBezTo>
                  <a:cubicBezTo>
                    <a:pt x="1517049" y="2674568"/>
                    <a:pt x="1507245" y="2675600"/>
                    <a:pt x="1497441" y="2676116"/>
                  </a:cubicBezTo>
                  <a:cubicBezTo>
                    <a:pt x="1473191" y="2677664"/>
                    <a:pt x="1457711" y="2667860"/>
                    <a:pt x="1449972" y="2644125"/>
                  </a:cubicBezTo>
                  <a:cubicBezTo>
                    <a:pt x="1436040" y="2600783"/>
                    <a:pt x="1422624" y="2557957"/>
                    <a:pt x="1410241" y="2514615"/>
                  </a:cubicBezTo>
                  <a:cubicBezTo>
                    <a:pt x="1404565" y="2495008"/>
                    <a:pt x="1392698" y="2485720"/>
                    <a:pt x="1373091" y="2482624"/>
                  </a:cubicBezTo>
                  <a:cubicBezTo>
                    <a:pt x="1350388" y="2479528"/>
                    <a:pt x="1327685" y="2479528"/>
                    <a:pt x="1304982" y="2483140"/>
                  </a:cubicBezTo>
                  <a:cubicBezTo>
                    <a:pt x="1287955" y="2485720"/>
                    <a:pt x="1277119" y="2494492"/>
                    <a:pt x="1271959" y="2511519"/>
                  </a:cubicBezTo>
                  <a:cubicBezTo>
                    <a:pt x="1260092" y="2552281"/>
                    <a:pt x="1247192" y="2593043"/>
                    <a:pt x="1234293" y="2633806"/>
                  </a:cubicBezTo>
                  <a:cubicBezTo>
                    <a:pt x="1222941" y="2670440"/>
                    <a:pt x="1208494" y="2679728"/>
                    <a:pt x="1170828" y="2674568"/>
                  </a:cubicBezTo>
                  <a:cubicBezTo>
                    <a:pt x="1114070" y="2666828"/>
                    <a:pt x="1107362" y="2659088"/>
                    <a:pt x="1106847" y="2602331"/>
                  </a:cubicBezTo>
                  <a:cubicBezTo>
                    <a:pt x="1106331" y="2565181"/>
                    <a:pt x="1104783" y="2528546"/>
                    <a:pt x="1103751" y="2491396"/>
                  </a:cubicBezTo>
                  <a:cubicBezTo>
                    <a:pt x="1103234" y="2474369"/>
                    <a:pt x="1096527" y="2460953"/>
                    <a:pt x="1080532" y="2454245"/>
                  </a:cubicBezTo>
                  <a:cubicBezTo>
                    <a:pt x="1056281" y="2443926"/>
                    <a:pt x="1031514" y="2436702"/>
                    <a:pt x="1005199" y="2435154"/>
                  </a:cubicBezTo>
                  <a:cubicBezTo>
                    <a:pt x="989203" y="2434122"/>
                    <a:pt x="977852" y="2440314"/>
                    <a:pt x="969080" y="2454245"/>
                  </a:cubicBezTo>
                  <a:cubicBezTo>
                    <a:pt x="946894" y="2491396"/>
                    <a:pt x="923159" y="2527514"/>
                    <a:pt x="900456" y="2564149"/>
                  </a:cubicBezTo>
                  <a:cubicBezTo>
                    <a:pt x="882396" y="2593043"/>
                    <a:pt x="868465" y="2598203"/>
                    <a:pt x="836474" y="2587368"/>
                  </a:cubicBezTo>
                  <a:cubicBezTo>
                    <a:pt x="834926" y="2586852"/>
                    <a:pt x="833379" y="2586336"/>
                    <a:pt x="831830" y="2585820"/>
                  </a:cubicBezTo>
                  <a:cubicBezTo>
                    <a:pt x="782297" y="2565697"/>
                    <a:pt x="772493" y="2554345"/>
                    <a:pt x="785392" y="2504811"/>
                  </a:cubicBezTo>
                  <a:cubicBezTo>
                    <a:pt x="795196" y="2467145"/>
                    <a:pt x="802420" y="2428963"/>
                    <a:pt x="811707" y="2390780"/>
                  </a:cubicBezTo>
                  <a:cubicBezTo>
                    <a:pt x="816351" y="2371173"/>
                    <a:pt x="811191" y="2356210"/>
                    <a:pt x="794680" y="2344342"/>
                  </a:cubicBezTo>
                  <a:cubicBezTo>
                    <a:pt x="777137" y="2331959"/>
                    <a:pt x="759078" y="2321123"/>
                    <a:pt x="739470" y="2312352"/>
                  </a:cubicBezTo>
                  <a:cubicBezTo>
                    <a:pt x="720895" y="2304096"/>
                    <a:pt x="704900" y="2307192"/>
                    <a:pt x="689421" y="2321639"/>
                  </a:cubicBezTo>
                  <a:cubicBezTo>
                    <a:pt x="658462" y="2351050"/>
                    <a:pt x="626988" y="2379945"/>
                    <a:pt x="596029" y="2408839"/>
                  </a:cubicBezTo>
                  <a:cubicBezTo>
                    <a:pt x="572810" y="2431027"/>
                    <a:pt x="557847" y="2432058"/>
                    <a:pt x="530500" y="2415031"/>
                  </a:cubicBezTo>
                  <a:cubicBezTo>
                    <a:pt x="527404" y="2412967"/>
                    <a:pt x="524308" y="2410903"/>
                    <a:pt x="521212" y="2408839"/>
                  </a:cubicBezTo>
                  <a:cubicBezTo>
                    <a:pt x="481482" y="2380461"/>
                    <a:pt x="477870" y="2365497"/>
                    <a:pt x="500573" y="2322671"/>
                  </a:cubicBezTo>
                  <a:cubicBezTo>
                    <a:pt x="519148" y="2287585"/>
                    <a:pt x="537207" y="2252498"/>
                    <a:pt x="556298" y="2217928"/>
                  </a:cubicBezTo>
                  <a:cubicBezTo>
                    <a:pt x="566102" y="2199869"/>
                    <a:pt x="564555" y="2184389"/>
                    <a:pt x="552171" y="2168910"/>
                  </a:cubicBezTo>
                  <a:cubicBezTo>
                    <a:pt x="538756" y="2151883"/>
                    <a:pt x="523276" y="2136403"/>
                    <a:pt x="505733" y="2122988"/>
                  </a:cubicBezTo>
                  <a:cubicBezTo>
                    <a:pt x="490254" y="2111121"/>
                    <a:pt x="474774" y="2110089"/>
                    <a:pt x="457747" y="2119376"/>
                  </a:cubicBezTo>
                  <a:cubicBezTo>
                    <a:pt x="419564" y="2140015"/>
                    <a:pt x="380866" y="2160654"/>
                    <a:pt x="341652" y="2180778"/>
                  </a:cubicBezTo>
                  <a:cubicBezTo>
                    <a:pt x="314305" y="2195225"/>
                    <a:pt x="298310" y="2191613"/>
                    <a:pt x="278187" y="2168910"/>
                  </a:cubicBezTo>
                  <a:cubicBezTo>
                    <a:pt x="276639" y="2167362"/>
                    <a:pt x="275607" y="2165814"/>
                    <a:pt x="274059" y="2164266"/>
                  </a:cubicBezTo>
                  <a:cubicBezTo>
                    <a:pt x="238456" y="2122988"/>
                    <a:pt x="238972" y="2108541"/>
                    <a:pt x="276639" y="2069326"/>
                  </a:cubicBezTo>
                  <a:cubicBezTo>
                    <a:pt x="302954" y="2041464"/>
                    <a:pt x="327721" y="2013085"/>
                    <a:pt x="354551" y="1986254"/>
                  </a:cubicBezTo>
                  <a:cubicBezTo>
                    <a:pt x="367967" y="1972323"/>
                    <a:pt x="370547" y="1957875"/>
                    <a:pt x="363839" y="1940848"/>
                  </a:cubicBezTo>
                  <a:cubicBezTo>
                    <a:pt x="355067" y="1918661"/>
                    <a:pt x="342684" y="1898022"/>
                    <a:pt x="328237" y="1878931"/>
                  </a:cubicBezTo>
                  <a:cubicBezTo>
                    <a:pt x="316369" y="1863451"/>
                    <a:pt x="300374" y="1861903"/>
                    <a:pt x="283347" y="1866031"/>
                  </a:cubicBezTo>
                  <a:cubicBezTo>
                    <a:pt x="245680" y="1874803"/>
                    <a:pt x="208530" y="1883574"/>
                    <a:pt x="170864" y="1891830"/>
                  </a:cubicBezTo>
                  <a:cubicBezTo>
                    <a:pt x="165704" y="1892862"/>
                    <a:pt x="160544" y="1894410"/>
                    <a:pt x="155900" y="1895442"/>
                  </a:cubicBezTo>
                  <a:cubicBezTo>
                    <a:pt x="127521" y="1900602"/>
                    <a:pt x="113074" y="1893894"/>
                    <a:pt x="100175" y="1868095"/>
                  </a:cubicBezTo>
                  <a:cubicBezTo>
                    <a:pt x="95531" y="1858292"/>
                    <a:pt x="90887" y="1848488"/>
                    <a:pt x="87275" y="1838169"/>
                  </a:cubicBezTo>
                  <a:cubicBezTo>
                    <a:pt x="77988" y="1810822"/>
                    <a:pt x="83147" y="1795342"/>
                    <a:pt x="107915" y="1779863"/>
                  </a:cubicBezTo>
                  <a:cubicBezTo>
                    <a:pt x="143001" y="1757676"/>
                    <a:pt x="178603" y="1735489"/>
                    <a:pt x="213690" y="1713818"/>
                  </a:cubicBezTo>
                  <a:cubicBezTo>
                    <a:pt x="241552" y="1696275"/>
                    <a:pt x="245680" y="1686471"/>
                    <a:pt x="238972" y="1654481"/>
                  </a:cubicBezTo>
                  <a:cubicBezTo>
                    <a:pt x="234845" y="1636421"/>
                    <a:pt x="230201" y="1617846"/>
                    <a:pt x="222977" y="1600819"/>
                  </a:cubicBezTo>
                  <a:cubicBezTo>
                    <a:pt x="215753" y="1583792"/>
                    <a:pt x="203370" y="1575536"/>
                    <a:pt x="184279" y="1575020"/>
                  </a:cubicBezTo>
                  <a:cubicBezTo>
                    <a:pt x="142485" y="1574504"/>
                    <a:pt x="101207" y="1572956"/>
                    <a:pt x="59413" y="1571408"/>
                  </a:cubicBezTo>
                  <a:cubicBezTo>
                    <a:pt x="21746" y="1570376"/>
                    <a:pt x="10395" y="1560573"/>
                    <a:pt x="3687" y="1524454"/>
                  </a:cubicBezTo>
                  <a:cubicBezTo>
                    <a:pt x="3171" y="1520842"/>
                    <a:pt x="2139" y="1517231"/>
                    <a:pt x="1623" y="1513619"/>
                  </a:cubicBezTo>
                  <a:cubicBezTo>
                    <a:pt x="-4053" y="1467697"/>
                    <a:pt x="3687" y="1455829"/>
                    <a:pt x="48577" y="1442414"/>
                  </a:cubicBezTo>
                  <a:cubicBezTo>
                    <a:pt x="85727" y="1431062"/>
                    <a:pt x="122877" y="1418679"/>
                    <a:pt x="160544" y="1408359"/>
                  </a:cubicBezTo>
                  <a:cubicBezTo>
                    <a:pt x="181183" y="1402684"/>
                    <a:pt x="192018" y="1390816"/>
                    <a:pt x="194083" y="1370693"/>
                  </a:cubicBezTo>
                  <a:cubicBezTo>
                    <a:pt x="196147" y="1346958"/>
                    <a:pt x="197178" y="1322707"/>
                    <a:pt x="192534" y="1298972"/>
                  </a:cubicBezTo>
                  <a:cubicBezTo>
                    <a:pt x="189954" y="1283493"/>
                    <a:pt x="181183" y="1274205"/>
                    <a:pt x="166220" y="1269561"/>
                  </a:cubicBezTo>
                  <a:cubicBezTo>
                    <a:pt x="126490" y="1257694"/>
                    <a:pt x="86759" y="1245311"/>
                    <a:pt x="47029" y="1232927"/>
                  </a:cubicBezTo>
                  <a:cubicBezTo>
                    <a:pt x="3687" y="1219512"/>
                    <a:pt x="-957" y="1212288"/>
                    <a:pt x="1623" y="1166882"/>
                  </a:cubicBezTo>
                  <a:cubicBezTo>
                    <a:pt x="2139" y="1157594"/>
                    <a:pt x="4203" y="1148307"/>
                    <a:pt x="6267" y="1139535"/>
                  </a:cubicBezTo>
                  <a:cubicBezTo>
                    <a:pt x="12459" y="1116832"/>
                    <a:pt x="25358" y="1106513"/>
                    <a:pt x="49093" y="1105481"/>
                  </a:cubicBezTo>
                  <a:cubicBezTo>
                    <a:pt x="87791" y="1103933"/>
                    <a:pt x="125974" y="1102901"/>
                    <a:pt x="164672" y="1101869"/>
                  </a:cubicBezTo>
                  <a:cubicBezTo>
                    <a:pt x="170348" y="1101869"/>
                    <a:pt x="176023" y="1101353"/>
                    <a:pt x="181699" y="1101353"/>
                  </a:cubicBezTo>
                  <a:cubicBezTo>
                    <a:pt x="207498" y="1102385"/>
                    <a:pt x="220913" y="1087937"/>
                    <a:pt x="227621" y="1065234"/>
                  </a:cubicBezTo>
                  <a:cubicBezTo>
                    <a:pt x="232781" y="1048207"/>
                    <a:pt x="237425" y="1031180"/>
                    <a:pt x="241036" y="1014153"/>
                  </a:cubicBezTo>
                  <a:cubicBezTo>
                    <a:pt x="245680" y="990418"/>
                    <a:pt x="240005" y="979066"/>
                    <a:pt x="219366" y="965651"/>
                  </a:cubicBezTo>
                  <a:cubicBezTo>
                    <a:pt x="184279" y="943464"/>
                    <a:pt x="148676" y="921277"/>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171731" y="385"/>
                    <a:pt x="1182083" y="-325"/>
                    <a:pt x="1190637" y="143"/>
                  </a:cubicBezTo>
                  <a:close/>
                </a:path>
              </a:pathLst>
            </a:custGeom>
            <a:solidFill>
              <a:schemeClr val="bg1"/>
            </a:solidFill>
            <a:ln w="5155" cap="flat">
              <a:noFill/>
              <a:prstDash val="solid"/>
              <a:miter/>
            </a:ln>
          </p:spPr>
          <p:txBody>
            <a:bodyPr wrap="square" rtlCol="0" anchor="ctr">
              <a:noAutofit/>
            </a:bodyPr>
            <a:lstStyle/>
            <a:p>
              <a:endParaRPr lang="en-US">
                <a:latin typeface="+mn-ea"/>
              </a:endParaRPr>
            </a:p>
          </p:txBody>
        </p:sp>
      </p:grpSp>
      <p:grpSp>
        <p:nvGrpSpPr>
          <p:cNvPr id="36" name="Group 35">
            <a:extLst>
              <a:ext uri="{FF2B5EF4-FFF2-40B4-BE49-F238E27FC236}">
                <a16:creationId xmlns:a16="http://schemas.microsoft.com/office/drawing/2014/main" xmlns="" id="{3D6B3A42-7A73-4839-B087-1ED41F0410E1}"/>
              </a:ext>
            </a:extLst>
          </p:cNvPr>
          <p:cNvGrpSpPr/>
          <p:nvPr/>
        </p:nvGrpSpPr>
        <p:grpSpPr>
          <a:xfrm>
            <a:off x="6425419" y="1700952"/>
            <a:ext cx="5130744" cy="792669"/>
            <a:chOff x="611559" y="2708920"/>
            <a:chExt cx="2675111" cy="792669"/>
          </a:xfrm>
        </p:grpSpPr>
        <p:sp>
          <p:nvSpPr>
            <p:cNvPr id="37" name="Rounded Rectangle 58">
              <a:extLst>
                <a:ext uri="{FF2B5EF4-FFF2-40B4-BE49-F238E27FC236}">
                  <a16:creationId xmlns:a16="http://schemas.microsoft.com/office/drawing/2014/main" xmlns="" id="{38BC4B03-DEE4-4394-BE14-577BA81D6CA1}"/>
                </a:ext>
              </a:extLst>
            </p:cNvPr>
            <p:cNvSpPr/>
            <p:nvPr/>
          </p:nvSpPr>
          <p:spPr>
            <a:xfrm>
              <a:off x="611559" y="2708920"/>
              <a:ext cx="1772278" cy="379785"/>
            </a:xfrm>
            <a:prstGeom prst="roundRect">
              <a:avLst>
                <a:gd name="adj" fmla="val 50000"/>
              </a:avLst>
            </a:prstGeom>
            <a:solidFill>
              <a:schemeClr val="accent3"/>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latin typeface="+mn-ea"/>
              </a:endParaRPr>
            </a:p>
          </p:txBody>
        </p:sp>
        <p:sp>
          <p:nvSpPr>
            <p:cNvPr id="38" name="TextBox 37">
              <a:extLst>
                <a:ext uri="{FF2B5EF4-FFF2-40B4-BE49-F238E27FC236}">
                  <a16:creationId xmlns:a16="http://schemas.microsoft.com/office/drawing/2014/main" xmlns="" id="{99B9FFEE-5740-47F7-9275-063717E3C247}"/>
                </a:ext>
              </a:extLst>
            </p:cNvPr>
            <p:cNvSpPr txBox="1"/>
            <p:nvPr/>
          </p:nvSpPr>
          <p:spPr>
            <a:xfrm>
              <a:off x="665833" y="3193812"/>
              <a:ext cx="2620837" cy="307777"/>
            </a:xfrm>
            <a:prstGeom prst="rect">
              <a:avLst/>
            </a:prstGeom>
            <a:noFill/>
          </p:spPr>
          <p:txBody>
            <a:bodyPr wrap="square" rtlCol="0">
              <a:spAutoFit/>
            </a:bodyPr>
            <a:lstStyle/>
            <a:p>
              <a:r>
                <a:rPr lang="zh-TW" altLang="en-US" sz="1400" dirty="0">
                  <a:solidFill>
                    <a:schemeClr val="tx1">
                      <a:lumMod val="75000"/>
                      <a:lumOff val="25000"/>
                    </a:schemeClr>
                  </a:solidFill>
                  <a:latin typeface="+mn-ea"/>
                  <a:cs typeface="Arial" pitchFamily="34" charset="0"/>
                </a:rPr>
                <a:t>特別是在月底衝量時，手動排班需頻繁調整，耗時又容易出錯</a:t>
              </a:r>
            </a:p>
          </p:txBody>
        </p:sp>
        <p:sp>
          <p:nvSpPr>
            <p:cNvPr id="39" name="TextBox 38">
              <a:extLst>
                <a:ext uri="{FF2B5EF4-FFF2-40B4-BE49-F238E27FC236}">
                  <a16:creationId xmlns:a16="http://schemas.microsoft.com/office/drawing/2014/main" xmlns="" id="{E9661971-F0C0-4314-8CE1-CE6CD4EAE420}"/>
                </a:ext>
              </a:extLst>
            </p:cNvPr>
            <p:cNvSpPr txBox="1"/>
            <p:nvPr/>
          </p:nvSpPr>
          <p:spPr>
            <a:xfrm>
              <a:off x="665833" y="2744923"/>
              <a:ext cx="1501224" cy="338554"/>
            </a:xfrm>
            <a:prstGeom prst="rect">
              <a:avLst/>
            </a:prstGeom>
            <a:noFill/>
          </p:spPr>
          <p:txBody>
            <a:bodyPr wrap="square" rtlCol="0">
              <a:spAutoFit/>
            </a:bodyPr>
            <a:lstStyle/>
            <a:p>
              <a:r>
                <a:rPr lang="zh-TW" altLang="en-US" sz="1600" b="1" dirty="0">
                  <a:solidFill>
                    <a:schemeClr val="bg1"/>
                  </a:solidFill>
                  <a:latin typeface="+mn-ea"/>
                  <a:cs typeface="Arial" pitchFamily="34" charset="0"/>
                </a:rPr>
                <a:t>排班效率低</a:t>
              </a:r>
              <a:endParaRPr lang="ko-KR" altLang="en-US" sz="1600" b="1" dirty="0">
                <a:solidFill>
                  <a:schemeClr val="bg1"/>
                </a:solidFill>
                <a:latin typeface="+mn-ea"/>
                <a:cs typeface="Arial" pitchFamily="34" charset="0"/>
              </a:endParaRPr>
            </a:p>
          </p:txBody>
        </p:sp>
      </p:grpSp>
      <p:grpSp>
        <p:nvGrpSpPr>
          <p:cNvPr id="40" name="Group 39">
            <a:extLst>
              <a:ext uri="{FF2B5EF4-FFF2-40B4-BE49-F238E27FC236}">
                <a16:creationId xmlns:a16="http://schemas.microsoft.com/office/drawing/2014/main" xmlns="" id="{1622319E-62B8-40DD-A2E7-4A1D33A84825}"/>
              </a:ext>
            </a:extLst>
          </p:cNvPr>
          <p:cNvGrpSpPr/>
          <p:nvPr/>
        </p:nvGrpSpPr>
        <p:grpSpPr>
          <a:xfrm>
            <a:off x="6425419" y="2582450"/>
            <a:ext cx="5130744" cy="1008112"/>
            <a:chOff x="611559" y="2708920"/>
            <a:chExt cx="2675111" cy="1008112"/>
          </a:xfrm>
        </p:grpSpPr>
        <p:sp>
          <p:nvSpPr>
            <p:cNvPr id="41" name="Rounded Rectangle 64">
              <a:extLst>
                <a:ext uri="{FF2B5EF4-FFF2-40B4-BE49-F238E27FC236}">
                  <a16:creationId xmlns:a16="http://schemas.microsoft.com/office/drawing/2014/main" xmlns="" id="{BCC66D0D-7351-4839-B06F-388BA76A862F}"/>
                </a:ext>
              </a:extLst>
            </p:cNvPr>
            <p:cNvSpPr/>
            <p:nvPr/>
          </p:nvSpPr>
          <p:spPr>
            <a:xfrm>
              <a:off x="611559" y="2708920"/>
              <a:ext cx="1772278" cy="379785"/>
            </a:xfrm>
            <a:prstGeom prst="roundRect">
              <a:avLst>
                <a:gd name="adj" fmla="val 50000"/>
              </a:avLst>
            </a:prstGeom>
            <a:solidFill>
              <a:schemeClr val="accent2"/>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latin typeface="+mn-ea"/>
              </a:endParaRPr>
            </a:p>
          </p:txBody>
        </p:sp>
        <p:sp>
          <p:nvSpPr>
            <p:cNvPr id="42" name="TextBox 41">
              <a:extLst>
                <a:ext uri="{FF2B5EF4-FFF2-40B4-BE49-F238E27FC236}">
                  <a16:creationId xmlns:a16="http://schemas.microsoft.com/office/drawing/2014/main" xmlns="" id="{BEAAC7A1-F2AE-4CC2-AB7A-F80BB0AE6D51}"/>
                </a:ext>
              </a:extLst>
            </p:cNvPr>
            <p:cNvSpPr txBox="1"/>
            <p:nvPr/>
          </p:nvSpPr>
          <p:spPr>
            <a:xfrm>
              <a:off x="665833" y="3193812"/>
              <a:ext cx="2620837" cy="523220"/>
            </a:xfrm>
            <a:prstGeom prst="rect">
              <a:avLst/>
            </a:prstGeom>
            <a:noFill/>
          </p:spPr>
          <p:txBody>
            <a:bodyPr wrap="square" rtlCol="0">
              <a:spAutoFit/>
            </a:bodyPr>
            <a:lstStyle/>
            <a:p>
              <a:r>
                <a:rPr lang="zh-TW" altLang="en-US" sz="1400" dirty="0">
                  <a:solidFill>
                    <a:schemeClr val="tx1">
                      <a:lumMod val="75000"/>
                      <a:lumOff val="25000"/>
                    </a:schemeClr>
                  </a:solidFill>
                  <a:latin typeface="+mn-ea"/>
                  <a:cs typeface="Arial" pitchFamily="34" charset="0"/>
                </a:rPr>
                <a:t>面對臨時請假、產線異動等突發狀況，無法即時調整人力配置，需重新調整整體班表</a:t>
              </a:r>
            </a:p>
          </p:txBody>
        </p:sp>
        <p:sp>
          <p:nvSpPr>
            <p:cNvPr id="43" name="TextBox 42">
              <a:extLst>
                <a:ext uri="{FF2B5EF4-FFF2-40B4-BE49-F238E27FC236}">
                  <a16:creationId xmlns:a16="http://schemas.microsoft.com/office/drawing/2014/main" xmlns="" id="{3F78CA2E-E7E4-40CC-93E1-3F8D99D7CAAF}"/>
                </a:ext>
              </a:extLst>
            </p:cNvPr>
            <p:cNvSpPr txBox="1"/>
            <p:nvPr/>
          </p:nvSpPr>
          <p:spPr>
            <a:xfrm>
              <a:off x="665833" y="2744923"/>
              <a:ext cx="1501224" cy="338554"/>
            </a:xfrm>
            <a:prstGeom prst="rect">
              <a:avLst/>
            </a:prstGeom>
            <a:noFill/>
          </p:spPr>
          <p:txBody>
            <a:bodyPr wrap="square" rtlCol="0">
              <a:spAutoFit/>
            </a:bodyPr>
            <a:lstStyle/>
            <a:p>
              <a:r>
                <a:rPr lang="zh-TW" altLang="en-US" sz="1600" b="1" dirty="0">
                  <a:solidFill>
                    <a:schemeClr val="bg1"/>
                  </a:solidFill>
                  <a:latin typeface="+mn-ea"/>
                  <a:cs typeface="Arial" pitchFamily="34" charset="0"/>
                </a:rPr>
                <a:t>排班彈性不足</a:t>
              </a:r>
              <a:endParaRPr lang="ko-KR" altLang="en-US" sz="1600" b="1" dirty="0">
                <a:solidFill>
                  <a:schemeClr val="bg1"/>
                </a:solidFill>
                <a:latin typeface="+mn-ea"/>
                <a:cs typeface="Arial" pitchFamily="34" charset="0"/>
              </a:endParaRPr>
            </a:p>
          </p:txBody>
        </p:sp>
      </p:grpSp>
      <p:grpSp>
        <p:nvGrpSpPr>
          <p:cNvPr id="44" name="Group 43">
            <a:extLst>
              <a:ext uri="{FF2B5EF4-FFF2-40B4-BE49-F238E27FC236}">
                <a16:creationId xmlns:a16="http://schemas.microsoft.com/office/drawing/2014/main" xmlns="" id="{7EC4FA91-1440-4EE4-9D9E-461AA8288FB3}"/>
              </a:ext>
            </a:extLst>
          </p:cNvPr>
          <p:cNvGrpSpPr/>
          <p:nvPr/>
        </p:nvGrpSpPr>
        <p:grpSpPr>
          <a:xfrm>
            <a:off x="6425419" y="4297068"/>
            <a:ext cx="5130744" cy="1008112"/>
            <a:chOff x="611559" y="2708920"/>
            <a:chExt cx="2675111" cy="1008112"/>
          </a:xfrm>
        </p:grpSpPr>
        <p:sp>
          <p:nvSpPr>
            <p:cNvPr id="45" name="Rounded Rectangle 68">
              <a:extLst>
                <a:ext uri="{FF2B5EF4-FFF2-40B4-BE49-F238E27FC236}">
                  <a16:creationId xmlns:a16="http://schemas.microsoft.com/office/drawing/2014/main" xmlns="" id="{0A390A04-6EFA-4D4B-AC76-BF81BF31BB02}"/>
                </a:ext>
              </a:extLst>
            </p:cNvPr>
            <p:cNvSpPr/>
            <p:nvPr/>
          </p:nvSpPr>
          <p:spPr>
            <a:xfrm>
              <a:off x="611559" y="2708920"/>
              <a:ext cx="1772278" cy="379785"/>
            </a:xfrm>
            <a:prstGeom prst="roundRect">
              <a:avLst>
                <a:gd name="adj" fmla="val 50000"/>
              </a:avLst>
            </a:prstGeom>
            <a:solidFill>
              <a:schemeClr val="accent1"/>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mn-ea"/>
              </a:endParaRPr>
            </a:p>
          </p:txBody>
        </p:sp>
        <p:sp>
          <p:nvSpPr>
            <p:cNvPr id="46" name="TextBox 45">
              <a:extLst>
                <a:ext uri="{FF2B5EF4-FFF2-40B4-BE49-F238E27FC236}">
                  <a16:creationId xmlns:a16="http://schemas.microsoft.com/office/drawing/2014/main" xmlns="" id="{B2EF9F39-35B6-425D-BD0E-C58034064D9D}"/>
                </a:ext>
              </a:extLst>
            </p:cNvPr>
            <p:cNvSpPr txBox="1"/>
            <p:nvPr/>
          </p:nvSpPr>
          <p:spPr>
            <a:xfrm>
              <a:off x="665833" y="3193812"/>
              <a:ext cx="2620837" cy="523220"/>
            </a:xfrm>
            <a:prstGeom prst="rect">
              <a:avLst/>
            </a:prstGeom>
            <a:noFill/>
          </p:spPr>
          <p:txBody>
            <a:bodyPr wrap="square" rtlCol="0">
              <a:spAutoFit/>
            </a:bodyPr>
            <a:lstStyle/>
            <a:p>
              <a:r>
                <a:rPr lang="zh-TW" altLang="en-US" sz="1400" dirty="0">
                  <a:solidFill>
                    <a:schemeClr val="tx1">
                      <a:lumMod val="75000"/>
                      <a:lumOff val="25000"/>
                    </a:schemeClr>
                  </a:solidFill>
                  <a:latin typeface="+mn-ea"/>
                  <a:cs typeface="Arial" pitchFamily="34" charset="0"/>
                </a:rPr>
                <a:t>避免排太多人造成人力浪費，或排太少導致產能不足減少因臨時發生狀況而要重新規劃排班的時間</a:t>
              </a:r>
            </a:p>
          </p:txBody>
        </p:sp>
        <p:sp>
          <p:nvSpPr>
            <p:cNvPr id="47" name="TextBox 46">
              <a:extLst>
                <a:ext uri="{FF2B5EF4-FFF2-40B4-BE49-F238E27FC236}">
                  <a16:creationId xmlns:a16="http://schemas.microsoft.com/office/drawing/2014/main" xmlns="" id="{263906D9-7489-4B64-9BE6-8E18FD685DED}"/>
                </a:ext>
              </a:extLst>
            </p:cNvPr>
            <p:cNvSpPr txBox="1"/>
            <p:nvPr/>
          </p:nvSpPr>
          <p:spPr>
            <a:xfrm>
              <a:off x="665833" y="2744923"/>
              <a:ext cx="1501224" cy="338554"/>
            </a:xfrm>
            <a:prstGeom prst="rect">
              <a:avLst/>
            </a:prstGeom>
            <a:noFill/>
          </p:spPr>
          <p:txBody>
            <a:bodyPr wrap="square" rtlCol="0">
              <a:spAutoFit/>
            </a:bodyPr>
            <a:lstStyle/>
            <a:p>
              <a:r>
                <a:rPr lang="zh-TW" altLang="en-US" sz="1600" b="1" dirty="0">
                  <a:solidFill>
                    <a:schemeClr val="bg1"/>
                  </a:solidFill>
                  <a:latin typeface="+mn-ea"/>
                  <a:cs typeface="Arial" pitchFamily="34" charset="0"/>
                </a:rPr>
                <a:t>達到「剛剛好」的產量配置</a:t>
              </a:r>
              <a:endParaRPr lang="ko-KR" altLang="en-US" sz="1600" b="1" dirty="0">
                <a:solidFill>
                  <a:schemeClr val="bg1"/>
                </a:solidFill>
                <a:latin typeface="+mn-ea"/>
                <a:cs typeface="Arial" pitchFamily="34" charset="0"/>
              </a:endParaRPr>
            </a:p>
          </p:txBody>
        </p:sp>
      </p:grpSp>
      <p:sp>
        <p:nvSpPr>
          <p:cNvPr id="48" name="TextBox 47">
            <a:extLst>
              <a:ext uri="{FF2B5EF4-FFF2-40B4-BE49-F238E27FC236}">
                <a16:creationId xmlns:a16="http://schemas.microsoft.com/office/drawing/2014/main" xmlns="" id="{8F5BAF96-2804-4C55-AFB4-9DD05DBFDBA7}"/>
              </a:ext>
            </a:extLst>
          </p:cNvPr>
          <p:cNvSpPr txBox="1"/>
          <p:nvPr/>
        </p:nvSpPr>
        <p:spPr>
          <a:xfrm>
            <a:off x="6373372" y="1162897"/>
            <a:ext cx="5092664" cy="523220"/>
          </a:xfrm>
          <a:prstGeom prst="rect">
            <a:avLst/>
          </a:prstGeom>
          <a:noFill/>
        </p:spPr>
        <p:txBody>
          <a:bodyPr wrap="square" rtlCol="0">
            <a:spAutoFit/>
          </a:bodyPr>
          <a:lstStyle/>
          <a:p>
            <a:r>
              <a:rPr lang="zh-TW" altLang="en-US" sz="2800" b="1" dirty="0">
                <a:solidFill>
                  <a:schemeClr val="accent4"/>
                </a:solidFill>
                <a:latin typeface="+mn-ea"/>
                <a:cs typeface="Arial" pitchFamily="34" charset="0"/>
              </a:rPr>
              <a:t>瓶頸</a:t>
            </a:r>
            <a:r>
              <a:rPr lang="zh-TW" altLang="en-US" sz="2800" b="1" dirty="0" smtClean="0">
                <a:solidFill>
                  <a:schemeClr val="accent4"/>
                </a:solidFill>
                <a:latin typeface="+mn-ea"/>
                <a:cs typeface="Arial" pitchFamily="34" charset="0"/>
              </a:rPr>
              <a:t>問題</a:t>
            </a:r>
            <a:endParaRPr lang="zh-TW" altLang="en-US" sz="2800" b="1" dirty="0">
              <a:solidFill>
                <a:schemeClr val="accent4"/>
              </a:solidFill>
              <a:latin typeface="+mn-ea"/>
              <a:cs typeface="Arial" pitchFamily="34" charset="0"/>
            </a:endParaRPr>
          </a:p>
        </p:txBody>
      </p:sp>
      <p:grpSp>
        <p:nvGrpSpPr>
          <p:cNvPr id="51" name="Group 43">
            <a:extLst>
              <a:ext uri="{FF2B5EF4-FFF2-40B4-BE49-F238E27FC236}">
                <a16:creationId xmlns:a16="http://schemas.microsoft.com/office/drawing/2014/main" xmlns="" id="{7EC4FA91-1440-4EE4-9D9E-461AA8288FB3}"/>
              </a:ext>
            </a:extLst>
          </p:cNvPr>
          <p:cNvGrpSpPr/>
          <p:nvPr/>
        </p:nvGrpSpPr>
        <p:grpSpPr>
          <a:xfrm>
            <a:off x="6425419" y="5411605"/>
            <a:ext cx="5130744" cy="792669"/>
            <a:chOff x="611559" y="2708920"/>
            <a:chExt cx="2675111" cy="792669"/>
          </a:xfrm>
        </p:grpSpPr>
        <p:sp>
          <p:nvSpPr>
            <p:cNvPr id="52" name="Rounded Rectangle 68">
              <a:extLst>
                <a:ext uri="{FF2B5EF4-FFF2-40B4-BE49-F238E27FC236}">
                  <a16:creationId xmlns:a16="http://schemas.microsoft.com/office/drawing/2014/main" xmlns="" id="{0A390A04-6EFA-4D4B-AC76-BF81BF31BB02}"/>
                </a:ext>
              </a:extLst>
            </p:cNvPr>
            <p:cNvSpPr/>
            <p:nvPr/>
          </p:nvSpPr>
          <p:spPr>
            <a:xfrm>
              <a:off x="611559" y="2708920"/>
              <a:ext cx="1772278" cy="379785"/>
            </a:xfrm>
            <a:prstGeom prst="roundRect">
              <a:avLst>
                <a:gd name="adj" fmla="val 50000"/>
              </a:avLst>
            </a:prstGeom>
            <a:solidFill>
              <a:srgbClr val="8064A2"/>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mn-ea"/>
              </a:endParaRPr>
            </a:p>
          </p:txBody>
        </p:sp>
        <p:sp>
          <p:nvSpPr>
            <p:cNvPr id="53" name="TextBox 45">
              <a:extLst>
                <a:ext uri="{FF2B5EF4-FFF2-40B4-BE49-F238E27FC236}">
                  <a16:creationId xmlns:a16="http://schemas.microsoft.com/office/drawing/2014/main" xmlns="" id="{B2EF9F39-35B6-425D-BD0E-C58034064D9D}"/>
                </a:ext>
              </a:extLst>
            </p:cNvPr>
            <p:cNvSpPr txBox="1"/>
            <p:nvPr/>
          </p:nvSpPr>
          <p:spPr>
            <a:xfrm>
              <a:off x="665833" y="3193812"/>
              <a:ext cx="2620837" cy="307777"/>
            </a:xfrm>
            <a:prstGeom prst="rect">
              <a:avLst/>
            </a:prstGeom>
            <a:noFill/>
          </p:spPr>
          <p:txBody>
            <a:bodyPr wrap="square" rtlCol="0">
              <a:spAutoFit/>
            </a:bodyPr>
            <a:lstStyle/>
            <a:p>
              <a:r>
                <a:rPr lang="zh-TW" altLang="en-US" sz="1400" dirty="0">
                  <a:solidFill>
                    <a:schemeClr val="tx1">
                      <a:lumMod val="75000"/>
                      <a:lumOff val="25000"/>
                    </a:schemeClr>
                  </a:solidFill>
                  <a:latin typeface="+mn-ea"/>
                  <a:cs typeface="Arial" pitchFamily="34" charset="0"/>
                </a:rPr>
                <a:t>減少因應突發狀況所需重新規劃的時間與人力成本</a:t>
              </a:r>
            </a:p>
          </p:txBody>
        </p:sp>
        <p:sp>
          <p:nvSpPr>
            <p:cNvPr id="54" name="TextBox 46">
              <a:extLst>
                <a:ext uri="{FF2B5EF4-FFF2-40B4-BE49-F238E27FC236}">
                  <a16:creationId xmlns:a16="http://schemas.microsoft.com/office/drawing/2014/main" xmlns="" id="{263906D9-7489-4B64-9BE6-8E18FD685DED}"/>
                </a:ext>
              </a:extLst>
            </p:cNvPr>
            <p:cNvSpPr txBox="1"/>
            <p:nvPr/>
          </p:nvSpPr>
          <p:spPr>
            <a:xfrm>
              <a:off x="665833" y="2744923"/>
              <a:ext cx="1501224" cy="338554"/>
            </a:xfrm>
            <a:prstGeom prst="rect">
              <a:avLst/>
            </a:prstGeom>
            <a:noFill/>
          </p:spPr>
          <p:txBody>
            <a:bodyPr wrap="square" rtlCol="0">
              <a:spAutoFit/>
            </a:bodyPr>
            <a:lstStyle/>
            <a:p>
              <a:r>
                <a:rPr lang="zh-TW" altLang="en-US" sz="1600" b="1" dirty="0">
                  <a:solidFill>
                    <a:schemeClr val="bg1"/>
                  </a:solidFill>
                  <a:latin typeface="+mn-ea"/>
                  <a:cs typeface="Arial" pitchFamily="34" charset="0"/>
                </a:rPr>
                <a:t>提升排班調整的即時性與效率</a:t>
              </a:r>
              <a:endParaRPr lang="ko-KR" altLang="en-US" sz="1600" b="1" dirty="0">
                <a:solidFill>
                  <a:schemeClr val="bg1"/>
                </a:solidFill>
                <a:latin typeface="+mn-ea"/>
                <a:cs typeface="Arial" pitchFamily="34" charset="0"/>
              </a:endParaRPr>
            </a:p>
          </p:txBody>
        </p:sp>
      </p:grpSp>
      <p:sp>
        <p:nvSpPr>
          <p:cNvPr id="55" name="TextBox 47">
            <a:extLst>
              <a:ext uri="{FF2B5EF4-FFF2-40B4-BE49-F238E27FC236}">
                <a16:creationId xmlns:a16="http://schemas.microsoft.com/office/drawing/2014/main" xmlns="" id="{8F5BAF96-2804-4C55-AFB4-9DD05DBFDBA7}"/>
              </a:ext>
            </a:extLst>
          </p:cNvPr>
          <p:cNvSpPr txBox="1"/>
          <p:nvPr/>
        </p:nvSpPr>
        <p:spPr>
          <a:xfrm>
            <a:off x="6425419" y="3773848"/>
            <a:ext cx="5092664" cy="523220"/>
          </a:xfrm>
          <a:prstGeom prst="rect">
            <a:avLst/>
          </a:prstGeom>
          <a:noFill/>
        </p:spPr>
        <p:txBody>
          <a:bodyPr wrap="square" rtlCol="0">
            <a:spAutoFit/>
          </a:bodyPr>
          <a:lstStyle/>
          <a:p>
            <a:r>
              <a:rPr lang="zh-TW" altLang="en-US" sz="2800" b="1" dirty="0">
                <a:solidFill>
                  <a:schemeClr val="accent4"/>
                </a:solidFill>
                <a:latin typeface="+mn-ea"/>
                <a:cs typeface="Arial" pitchFamily="34" charset="0"/>
              </a:rPr>
              <a:t>實務</a:t>
            </a:r>
            <a:r>
              <a:rPr lang="zh-TW" altLang="en-US" sz="2800" b="1" dirty="0" smtClean="0">
                <a:solidFill>
                  <a:schemeClr val="accent4"/>
                </a:solidFill>
                <a:latin typeface="+mn-ea"/>
                <a:cs typeface="Arial" pitchFamily="34" charset="0"/>
              </a:rPr>
              <a:t>期望</a:t>
            </a:r>
            <a:endParaRPr lang="zh-TW" altLang="en-US" sz="2800" b="1" dirty="0">
              <a:solidFill>
                <a:schemeClr val="accent4"/>
              </a:solidFill>
              <a:latin typeface="+mn-ea"/>
              <a:cs typeface="Arial" pitchFamily="34" charset="0"/>
            </a:endParaRPr>
          </a:p>
        </p:txBody>
      </p:sp>
    </p:spTree>
    <p:extLst>
      <p:ext uri="{BB962C8B-B14F-4D97-AF65-F5344CB8AC3E}">
        <p14:creationId xmlns:p14="http://schemas.microsoft.com/office/powerpoint/2010/main" val="14809751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06381AD-4C2B-4745-99B1-0BBCE6131A71}"/>
              </a:ext>
            </a:extLst>
          </p:cNvPr>
          <p:cNvSpPr>
            <a:spLocks noGrp="1"/>
          </p:cNvSpPr>
          <p:nvPr>
            <p:ph type="body" sz="quarter" idx="10"/>
          </p:nvPr>
        </p:nvSpPr>
        <p:spPr>
          <a:prstGeom prst="rect">
            <a:avLst/>
          </a:prstGeom>
        </p:spPr>
        <p:txBody>
          <a:bodyPr/>
          <a:lstStyle/>
          <a:p>
            <a:r>
              <a:rPr lang="zh-TW" altLang="en-US" dirty="0"/>
              <a:t>設定模擬條件</a:t>
            </a:r>
            <a:endParaRPr lang="en-US" dirty="0"/>
          </a:p>
        </p:txBody>
      </p:sp>
      <p:graphicFrame>
        <p:nvGraphicFramePr>
          <p:cNvPr id="5" name="Table 7">
            <a:extLst>
              <a:ext uri="{FF2B5EF4-FFF2-40B4-BE49-F238E27FC236}">
                <a16:creationId xmlns:a16="http://schemas.microsoft.com/office/drawing/2014/main" xmlns="" id="{D837964F-FF70-46BE-90CD-76C484E5EC7F}"/>
              </a:ext>
            </a:extLst>
          </p:cNvPr>
          <p:cNvGraphicFramePr>
            <a:graphicFrameLocks noGrp="1"/>
          </p:cNvGraphicFramePr>
          <p:nvPr>
            <p:extLst>
              <p:ext uri="{D42A27DB-BD31-4B8C-83A1-F6EECF244321}">
                <p14:modId xmlns:p14="http://schemas.microsoft.com/office/powerpoint/2010/main" val="2399886891"/>
              </p:ext>
            </p:extLst>
          </p:nvPr>
        </p:nvGraphicFramePr>
        <p:xfrm>
          <a:off x="1106094" y="1824086"/>
          <a:ext cx="4268547" cy="3367674"/>
        </p:xfrm>
        <a:graphic>
          <a:graphicData uri="http://schemas.openxmlformats.org/drawingml/2006/table">
            <a:tbl>
              <a:tblPr firstRow="1" bandRow="1">
                <a:tableStyleId>{5940675A-B579-460E-94D1-54222C63F5DA}</a:tableStyleId>
              </a:tblPr>
              <a:tblGrid>
                <a:gridCol w="480950">
                  <a:extLst>
                    <a:ext uri="{9D8B030D-6E8A-4147-A177-3AD203B41FA5}">
                      <a16:colId xmlns:a16="http://schemas.microsoft.com/office/drawing/2014/main" xmlns="" val="20000"/>
                    </a:ext>
                  </a:extLst>
                </a:gridCol>
                <a:gridCol w="3306647">
                  <a:extLst>
                    <a:ext uri="{9D8B030D-6E8A-4147-A177-3AD203B41FA5}">
                      <a16:colId xmlns:a16="http://schemas.microsoft.com/office/drawing/2014/main" xmlns="" val="20001"/>
                    </a:ext>
                  </a:extLst>
                </a:gridCol>
                <a:gridCol w="480950">
                  <a:extLst>
                    <a:ext uri="{9D8B030D-6E8A-4147-A177-3AD203B41FA5}">
                      <a16:colId xmlns:a16="http://schemas.microsoft.com/office/drawing/2014/main" xmlns="" val="20003"/>
                    </a:ext>
                  </a:extLst>
                </a:gridCol>
              </a:tblGrid>
              <a:tr h="1224609">
                <a:tc gridSpan="3">
                  <a:txBody>
                    <a:bodyPr/>
                    <a:lstStyle/>
                    <a:p>
                      <a:pPr algn="ctr"/>
                      <a:endParaRPr lang="en-US" altLang="ko-KR" sz="1200" b="1" dirty="0">
                        <a:solidFill>
                          <a:schemeClr val="bg1"/>
                        </a:solidFill>
                        <a:latin typeface="+mn-lt"/>
                        <a:cs typeface="Arial" pitchFamily="34" charset="0"/>
                      </a:endParaRPr>
                    </a:p>
                    <a:p>
                      <a:pPr algn="ctr"/>
                      <a:r>
                        <a:rPr lang="zh-TW" altLang="en-US" sz="2400" b="1" dirty="0" smtClean="0">
                          <a:solidFill>
                            <a:schemeClr val="bg1"/>
                          </a:solidFill>
                          <a:latin typeface="+mn-lt"/>
                          <a:cs typeface="Arial" pitchFamily="34" charset="0"/>
                        </a:rPr>
                        <a:t>排班條件設定</a:t>
                      </a:r>
                    </a:p>
                    <a:p>
                      <a:pPr algn="ctr"/>
                      <a:endParaRPr lang="ko-KR" altLang="en-US" sz="1200" b="1" dirty="0">
                        <a:solidFill>
                          <a:schemeClr val="bg1"/>
                        </a:solidFill>
                        <a:latin typeface="+mn-lt"/>
                        <a:cs typeface="Arial" pitchFamily="34" charset="0"/>
                      </a:endParaRPr>
                    </a:p>
                  </a:txBody>
                  <a:tcPr anchor="ctr">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xmlns="" val="10000"/>
                  </a:ext>
                </a:extLst>
              </a:tr>
              <a:tr h="714355">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zh-TW" sz="1400" b="0" kern="1200" dirty="0" smtClean="0">
                          <a:solidFill>
                            <a:schemeClr val="tx1">
                              <a:lumMod val="75000"/>
                              <a:lumOff val="25000"/>
                            </a:schemeClr>
                          </a:solidFill>
                          <a:latin typeface="+mn-lt"/>
                          <a:ea typeface="+mn-ea"/>
                          <a:cs typeface="Arial" pitchFamily="34" charset="0"/>
                        </a:rPr>
                        <a:t>1</a:t>
                      </a:r>
                      <a:r>
                        <a:rPr lang="zh-TW" altLang="en-US" sz="1400" b="0" dirty="0" smtClean="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        </a:t>
                      </a:r>
                      <a:r>
                        <a:rPr lang="zh-TW" altLang="en-US" sz="1400" kern="1200" dirty="0" smtClean="0">
                          <a:solidFill>
                            <a:schemeClr val="tx1"/>
                          </a:solidFill>
                          <a:latin typeface="微軟正黑體" panose="020B0604030504040204" pitchFamily="34" charset="-120"/>
                          <a:ea typeface="微軟正黑體" panose="020B0604030504040204" pitchFamily="34" charset="-120"/>
                          <a:cs typeface="+mn-cs"/>
                        </a:rPr>
                        <a:t>僅考慮「人」的安排，不變動機器或訂單</a:t>
                      </a:r>
                    </a:p>
                  </a:txBody>
                  <a:tcPr anchor="ctr">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xmlns="" val="10001"/>
                  </a:ext>
                </a:extLst>
              </a:tr>
              <a:tr h="714355">
                <a:tc>
                  <a:txBody>
                    <a:bodyPr/>
                    <a:lstStyle/>
                    <a:p>
                      <a:pPr algn="l" latinLnBrk="1"/>
                      <a:r>
                        <a:rPr lang="en-US" altLang="zh-TW" sz="1400" b="0" dirty="0" smtClean="0">
                          <a:solidFill>
                            <a:schemeClr val="tx1">
                              <a:lumMod val="75000"/>
                              <a:lumOff val="25000"/>
                            </a:schemeClr>
                          </a:solidFill>
                          <a:latin typeface="+mn-lt"/>
                          <a:cs typeface="Arial" pitchFamily="34" charset="0"/>
                        </a:rPr>
                        <a:t>2</a:t>
                      </a:r>
                      <a:endParaRPr lang="ko-KR" altLang="en-US" sz="1400" b="0" dirty="0">
                        <a:solidFill>
                          <a:schemeClr val="tx1">
                            <a:lumMod val="75000"/>
                            <a:lumOff val="25000"/>
                          </a:schemeClr>
                        </a:solidFill>
                        <a:latin typeface="+mn-lt"/>
                        <a:cs typeface="Arial" pitchFamily="34" charset="0"/>
                      </a:endParaRPr>
                    </a:p>
                  </a:txBody>
                  <a:tcPr anchor="ctr">
                    <a:lnL w="28575" cap="flat" cmpd="sng" algn="ctr">
                      <a:solidFill>
                        <a:schemeClr val="accent2"/>
                      </a:solidFill>
                      <a:prstDash val="solid"/>
                      <a:round/>
                      <a:headEnd type="none" w="med" len="med"/>
                      <a:tailEnd type="none" w="med" len="med"/>
                    </a:lnL>
                    <a:lnR w="12700" cmpd="sng">
                      <a:noFill/>
                    </a:lnR>
                    <a:lnT w="1905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zh-TW" altLang="en-US" sz="1400" dirty="0" smtClean="0">
                          <a:latin typeface="微軟正黑體" panose="020B0604030504040204" pitchFamily="34" charset="-120"/>
                          <a:ea typeface="微軟正黑體" panose="020B0604030504040204" pitchFamily="34" charset="-120"/>
                        </a:rPr>
                        <a:t>每位工人可以操作不同製程（多能工）</a:t>
                      </a:r>
                      <a:endParaRPr lang="zh-TW" altLang="en-US" sz="1400" dirty="0">
                        <a:latin typeface="微軟正黑體" panose="020B0604030504040204" pitchFamily="34" charset="-120"/>
                        <a:ea typeface="微軟正黑體" panose="020B0604030504040204" pitchFamily="34" charset="-120"/>
                      </a:endParaRPr>
                    </a:p>
                  </a:txBody>
                  <a:tcPr anchor="ctr">
                    <a:lnL w="12700" cmpd="sng">
                      <a:noFill/>
                    </a:lnL>
                    <a:lnR w="12700" cmpd="sng">
                      <a:noFill/>
                    </a:lnR>
                    <a:lnT w="1905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b="0" dirty="0">
                        <a:solidFill>
                          <a:schemeClr val="tx1">
                            <a:lumMod val="75000"/>
                            <a:lumOff val="25000"/>
                          </a:schemeClr>
                        </a:solidFill>
                        <a:latin typeface="+mn-lt"/>
                        <a:cs typeface="Arial" pitchFamily="34" charset="0"/>
                      </a:endParaRPr>
                    </a:p>
                  </a:txBody>
                  <a:tcPr>
                    <a:lnL w="12700" cmpd="sng">
                      <a:noFill/>
                    </a:lnL>
                    <a:lnR w="28575" cap="flat" cmpd="sng" algn="ctr">
                      <a:solidFill>
                        <a:schemeClr val="accent2"/>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3"/>
                  </a:ext>
                </a:extLst>
              </a:tr>
              <a:tr h="714355">
                <a:tc>
                  <a:txBody>
                    <a:bodyPr/>
                    <a:lstStyle/>
                    <a:p>
                      <a:pPr algn="l" latinLnBrk="1"/>
                      <a:r>
                        <a:rPr lang="en-US" altLang="zh-TW" sz="1400" b="0" dirty="0" smtClean="0">
                          <a:solidFill>
                            <a:schemeClr val="tx1">
                              <a:lumMod val="75000"/>
                              <a:lumOff val="25000"/>
                            </a:schemeClr>
                          </a:solidFill>
                          <a:latin typeface="+mn-lt"/>
                          <a:cs typeface="Arial" pitchFamily="34" charset="0"/>
                        </a:rPr>
                        <a:t>3</a:t>
                      </a:r>
                      <a:endParaRPr lang="ko-KR" altLang="en-US" sz="1400" b="0" dirty="0">
                        <a:solidFill>
                          <a:schemeClr val="tx1">
                            <a:lumMod val="75000"/>
                            <a:lumOff val="25000"/>
                          </a:schemeClr>
                        </a:solidFill>
                        <a:latin typeface="+mn-lt"/>
                        <a:cs typeface="Arial" pitchFamily="34" charset="0"/>
                      </a:endParaRPr>
                    </a:p>
                  </a:txBody>
                  <a:tcPr anchor="ctr">
                    <a:lnL w="28575" cap="flat" cmpd="sng" algn="ctr">
                      <a:solidFill>
                        <a:schemeClr val="accent2"/>
                      </a:solidFill>
                      <a:prstDash val="solid"/>
                      <a:round/>
                      <a:headEnd type="none" w="med" len="med"/>
                      <a:tailEnd type="none" w="med" len="med"/>
                    </a:lnL>
                    <a:lnR w="12700" cmpd="sng">
                      <a:noFill/>
                    </a:lnR>
                    <a:lnT w="1905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zh-TW" altLang="en-US" sz="1400" dirty="0" smtClean="0">
                          <a:latin typeface="微軟正黑體" panose="020B0604030504040204" pitchFamily="34" charset="-120"/>
                          <a:ea typeface="微軟正黑體" panose="020B0604030504040204" pitchFamily="34" charset="-120"/>
                        </a:rPr>
                        <a:t>各製程每人每小時產出不同</a:t>
                      </a:r>
                      <a:endParaRPr lang="en-US" altLang="zh-TW" sz="1400" dirty="0">
                        <a:latin typeface="微軟正黑體" panose="020B0604030504040204" pitchFamily="34" charset="-120"/>
                        <a:ea typeface="微軟正黑體" panose="020B0604030504040204" pitchFamily="34" charset="-120"/>
                      </a:endParaRPr>
                    </a:p>
                  </a:txBody>
                  <a:tcPr anchor="ctr">
                    <a:lnL w="12700" cmpd="sng">
                      <a:noFill/>
                    </a:lnL>
                    <a:lnR w="12700" cmpd="sng">
                      <a:noFill/>
                    </a:lnR>
                    <a:lnT w="1905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b="0" dirty="0">
                        <a:solidFill>
                          <a:schemeClr val="tx1">
                            <a:lumMod val="75000"/>
                            <a:lumOff val="25000"/>
                          </a:schemeClr>
                        </a:solidFill>
                        <a:latin typeface="+mn-lt"/>
                        <a:cs typeface="Arial" pitchFamily="34" charset="0"/>
                      </a:endParaRPr>
                    </a:p>
                  </a:txBody>
                  <a:tcPr>
                    <a:lnL w="12700" cmpd="sng">
                      <a:noFill/>
                    </a:lnL>
                    <a:lnR w="28575" cap="flat" cmpd="sng" algn="ctr">
                      <a:solidFill>
                        <a:schemeClr val="accent2"/>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4"/>
                  </a:ext>
                </a:extLst>
              </a:tr>
            </a:tbl>
          </a:graphicData>
        </a:graphic>
      </p:graphicFrame>
      <p:graphicFrame>
        <p:nvGraphicFramePr>
          <p:cNvPr id="6" name="Table 8">
            <a:extLst>
              <a:ext uri="{FF2B5EF4-FFF2-40B4-BE49-F238E27FC236}">
                <a16:creationId xmlns:a16="http://schemas.microsoft.com/office/drawing/2014/main" xmlns="" id="{1D75DD01-8156-43B2-A456-C8453B1E97D5}"/>
              </a:ext>
            </a:extLst>
          </p:cNvPr>
          <p:cNvGraphicFramePr>
            <a:graphicFrameLocks noGrp="1"/>
          </p:cNvGraphicFramePr>
          <p:nvPr>
            <p:extLst>
              <p:ext uri="{D42A27DB-BD31-4B8C-83A1-F6EECF244321}">
                <p14:modId xmlns:p14="http://schemas.microsoft.com/office/powerpoint/2010/main" val="1206897688"/>
              </p:ext>
            </p:extLst>
          </p:nvPr>
        </p:nvGraphicFramePr>
        <p:xfrm>
          <a:off x="6048400" y="1834246"/>
          <a:ext cx="4455717" cy="3958243"/>
        </p:xfrm>
        <a:graphic>
          <a:graphicData uri="http://schemas.openxmlformats.org/drawingml/2006/table">
            <a:tbl>
              <a:tblPr firstRow="1" bandRow="1">
                <a:tableStyleId>{5940675A-B579-460E-94D1-54222C63F5DA}</a:tableStyleId>
              </a:tblPr>
              <a:tblGrid>
                <a:gridCol w="509880">
                  <a:extLst>
                    <a:ext uri="{9D8B030D-6E8A-4147-A177-3AD203B41FA5}">
                      <a16:colId xmlns:a16="http://schemas.microsoft.com/office/drawing/2014/main" xmlns="" val="20000"/>
                    </a:ext>
                  </a:extLst>
                </a:gridCol>
                <a:gridCol w="3444794">
                  <a:extLst>
                    <a:ext uri="{9D8B030D-6E8A-4147-A177-3AD203B41FA5}">
                      <a16:colId xmlns:a16="http://schemas.microsoft.com/office/drawing/2014/main" xmlns="" val="20001"/>
                    </a:ext>
                  </a:extLst>
                </a:gridCol>
                <a:gridCol w="501043">
                  <a:extLst>
                    <a:ext uri="{9D8B030D-6E8A-4147-A177-3AD203B41FA5}">
                      <a16:colId xmlns:a16="http://schemas.microsoft.com/office/drawing/2014/main" xmlns="" val="20003"/>
                    </a:ext>
                  </a:extLst>
                </a:gridCol>
              </a:tblGrid>
              <a:tr h="786843">
                <a:tc gridSpan="3">
                  <a:txBody>
                    <a:bodyPr/>
                    <a:lstStyle/>
                    <a:p>
                      <a:pPr algn="ctr"/>
                      <a:r>
                        <a:rPr lang="zh-TW" altLang="en-US" sz="2400" b="1" dirty="0" smtClean="0">
                          <a:solidFill>
                            <a:schemeClr val="bg1"/>
                          </a:solidFill>
                          <a:latin typeface="+mn-lt"/>
                          <a:cs typeface="Arial" pitchFamily="34" charset="0"/>
                        </a:rPr>
                        <a:t>案例情境</a:t>
                      </a:r>
                      <a:r>
                        <a:rPr lang="zh-TW" altLang="en-US" sz="2400" b="1" kern="1200" dirty="0" smtClean="0">
                          <a:solidFill>
                            <a:schemeClr val="bg1"/>
                          </a:solidFill>
                          <a:latin typeface="+mn-lt"/>
                          <a:ea typeface="+mn-ea"/>
                          <a:cs typeface="Arial" pitchFamily="34" charset="0"/>
                        </a:rPr>
                        <a:t>簡介</a:t>
                      </a:r>
                    </a:p>
                  </a:txBody>
                  <a:tcPr anchor="ct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xmlns="" val="10000"/>
                  </a:ext>
                </a:extLst>
              </a:tr>
              <a:tr h="792850">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zh-TW" sz="1400" b="0" kern="1200" dirty="0" smtClean="0">
                          <a:solidFill>
                            <a:schemeClr val="tx1">
                              <a:lumMod val="75000"/>
                              <a:lumOff val="25000"/>
                            </a:schemeClr>
                          </a:solidFill>
                          <a:latin typeface="+mn-lt"/>
                          <a:ea typeface="+mn-ea"/>
                          <a:cs typeface="Arial" pitchFamily="34" charset="0"/>
                        </a:rPr>
                        <a:t>1</a:t>
                      </a:r>
                      <a:r>
                        <a:rPr lang="zh-TW" altLang="en-US" sz="1400" b="0" kern="1200" dirty="0" smtClean="0">
                          <a:solidFill>
                            <a:schemeClr val="tx1">
                              <a:lumMod val="75000"/>
                              <a:lumOff val="25000"/>
                            </a:schemeClr>
                          </a:solidFill>
                          <a:latin typeface="+mn-lt"/>
                          <a:ea typeface="+mn-ea"/>
                          <a:cs typeface="Arial" pitchFamily="34" charset="0"/>
                        </a:rPr>
                        <a:t>         模擬共 </a:t>
                      </a:r>
                      <a:r>
                        <a:rPr lang="en-US" altLang="zh-TW" sz="1400" b="0" kern="1200" dirty="0" smtClean="0">
                          <a:solidFill>
                            <a:schemeClr val="tx1">
                              <a:lumMod val="75000"/>
                              <a:lumOff val="25000"/>
                            </a:schemeClr>
                          </a:solidFill>
                          <a:latin typeface="+mn-lt"/>
                          <a:ea typeface="+mn-ea"/>
                          <a:cs typeface="Arial" pitchFamily="34" charset="0"/>
                        </a:rPr>
                        <a:t>4 </a:t>
                      </a:r>
                      <a:r>
                        <a:rPr lang="zh-TW" altLang="en-US" sz="1400" b="0" kern="1200" dirty="0" smtClean="0">
                          <a:solidFill>
                            <a:schemeClr val="tx1">
                              <a:lumMod val="75000"/>
                              <a:lumOff val="25000"/>
                            </a:schemeClr>
                          </a:solidFill>
                          <a:latin typeface="+mn-lt"/>
                          <a:ea typeface="+mn-ea"/>
                          <a:cs typeface="Arial" pitchFamily="34" charset="0"/>
                        </a:rPr>
                        <a:t>個製程（</a:t>
                      </a:r>
                      <a:r>
                        <a:rPr lang="en-US" altLang="zh-TW" sz="1400" b="0" kern="1200" dirty="0" smtClean="0">
                          <a:solidFill>
                            <a:schemeClr val="tx1">
                              <a:lumMod val="75000"/>
                              <a:lumOff val="25000"/>
                            </a:schemeClr>
                          </a:solidFill>
                          <a:latin typeface="+mn-lt"/>
                          <a:ea typeface="+mn-ea"/>
                          <a:cs typeface="Arial" pitchFamily="34" charset="0"/>
                        </a:rPr>
                        <a:t>A~D</a:t>
                      </a:r>
                      <a:r>
                        <a:rPr lang="zh-TW" altLang="en-US" sz="1400" b="0" kern="1200" dirty="0" smtClean="0">
                          <a:solidFill>
                            <a:schemeClr val="tx1">
                              <a:lumMod val="75000"/>
                              <a:lumOff val="25000"/>
                            </a:schemeClr>
                          </a:solidFill>
                          <a:latin typeface="+mn-lt"/>
                          <a:ea typeface="+mn-ea"/>
                          <a:cs typeface="Arial" pitchFamily="34" charset="0"/>
                        </a:rPr>
                        <a:t>）</a:t>
                      </a:r>
                    </a:p>
                  </a:txBody>
                  <a:tcPr anchor="ct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zh-TW" altLang="en-US" sz="1200" b="0" kern="1200" dirty="0" smtClean="0">
                        <a:solidFill>
                          <a:schemeClr val="tx1">
                            <a:lumMod val="75000"/>
                            <a:lumOff val="25000"/>
                          </a:schemeClr>
                        </a:solidFill>
                        <a:latin typeface="+mn-lt"/>
                        <a:ea typeface="+mn-ea"/>
                        <a:cs typeface="Arial" pitchFamily="34" charset="0"/>
                      </a:endParaRPr>
                    </a:p>
                  </a:txBody>
                  <a:tcPr/>
                </a:tc>
                <a:tc hMerge="1">
                  <a:txBody>
                    <a:bodyPr/>
                    <a:lstStyle/>
                    <a:p>
                      <a:pPr latinLnBrk="1"/>
                      <a:endParaRPr lang="ko-KR" altLang="en-US" dirty="0"/>
                    </a:p>
                  </a:txBody>
                  <a:tcPr/>
                </a:tc>
                <a:extLst>
                  <a:ext uri="{0D108BD9-81ED-4DB2-BD59-A6C34878D82A}">
                    <a16:rowId xmlns:a16="http://schemas.microsoft.com/office/drawing/2014/main" xmlns="" val="10001"/>
                  </a:ext>
                </a:extLst>
              </a:tr>
              <a:tr h="792850">
                <a:tc>
                  <a:txBody>
                    <a:bodyPr/>
                    <a:lstStyle/>
                    <a:p>
                      <a:pPr algn="l" latinLnBrk="1"/>
                      <a:r>
                        <a:rPr lang="en-US" altLang="zh-TW" sz="1400" b="0" dirty="0" smtClean="0">
                          <a:solidFill>
                            <a:schemeClr val="tx1">
                              <a:lumMod val="75000"/>
                              <a:lumOff val="25000"/>
                            </a:schemeClr>
                          </a:solidFill>
                          <a:latin typeface="+mn-lt"/>
                          <a:cs typeface="Arial" pitchFamily="34" charset="0"/>
                        </a:rPr>
                        <a:t>2</a:t>
                      </a:r>
                      <a:endParaRPr lang="ko-KR" altLang="en-US" sz="1400" b="0" dirty="0">
                        <a:solidFill>
                          <a:schemeClr val="tx1">
                            <a:lumMod val="75000"/>
                            <a:lumOff val="25000"/>
                          </a:schemeClr>
                        </a:solidFill>
                        <a:latin typeface="+mn-lt"/>
                        <a:cs typeface="Arial" pitchFamily="34" charset="0"/>
                      </a:endParaRPr>
                    </a:p>
                  </a:txBody>
                  <a:tcPr anchor="ctr">
                    <a:lnL w="28575" cap="flat" cmpd="sng" algn="ctr">
                      <a:solidFill>
                        <a:schemeClr val="accent1"/>
                      </a:solidFill>
                      <a:prstDash val="solid"/>
                      <a:round/>
                      <a:headEnd type="none" w="med" len="med"/>
                      <a:tailEnd type="none" w="med" len="med"/>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zh-TW" altLang="en-US" sz="1400" b="0" dirty="0" smtClean="0">
                          <a:solidFill>
                            <a:schemeClr val="tx1">
                              <a:lumMod val="75000"/>
                              <a:lumOff val="25000"/>
                            </a:schemeClr>
                          </a:solidFill>
                          <a:latin typeface="+mn-lt"/>
                          <a:cs typeface="Arial" pitchFamily="34" charset="0"/>
                        </a:rPr>
                        <a:t>共 </a:t>
                      </a:r>
                      <a:r>
                        <a:rPr lang="en-US" altLang="zh-TW" sz="1400" b="0" dirty="0" smtClean="0">
                          <a:solidFill>
                            <a:schemeClr val="tx1">
                              <a:lumMod val="75000"/>
                              <a:lumOff val="25000"/>
                            </a:schemeClr>
                          </a:solidFill>
                          <a:latin typeface="+mn-lt"/>
                          <a:cs typeface="Arial" pitchFamily="34" charset="0"/>
                        </a:rPr>
                        <a:t>5 </a:t>
                      </a:r>
                      <a:r>
                        <a:rPr lang="zh-TW" altLang="en-US" sz="1400" b="0" dirty="0" smtClean="0">
                          <a:solidFill>
                            <a:schemeClr val="tx1">
                              <a:lumMod val="75000"/>
                              <a:lumOff val="25000"/>
                            </a:schemeClr>
                          </a:solidFill>
                          <a:latin typeface="+mn-lt"/>
                          <a:cs typeface="Arial" pitchFamily="34" charset="0"/>
                        </a:rPr>
                        <a:t>位作業員，技能不盡相同</a:t>
                      </a:r>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b="0" dirty="0">
                        <a:solidFill>
                          <a:schemeClr val="tx1">
                            <a:lumMod val="75000"/>
                            <a:lumOff val="25000"/>
                          </a:schemeClr>
                        </a:solidFill>
                        <a:latin typeface="+mn-lt"/>
                        <a:cs typeface="Arial" pitchFamily="34" charset="0"/>
                      </a:endParaRPr>
                    </a:p>
                  </a:txBody>
                  <a:tcPr>
                    <a:lnL w="12700" cmpd="sng">
                      <a:noFill/>
                    </a:lnL>
                    <a:lnR w="28575"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3"/>
                  </a:ext>
                </a:extLst>
              </a:tr>
              <a:tr h="792850">
                <a:tc>
                  <a:txBody>
                    <a:bodyPr/>
                    <a:lstStyle/>
                    <a:p>
                      <a:pPr algn="l" latinLnBrk="1"/>
                      <a:r>
                        <a:rPr lang="en-US" altLang="zh-TW" sz="1400" b="0" dirty="0" smtClean="0">
                          <a:solidFill>
                            <a:schemeClr val="tx1">
                              <a:lumMod val="75000"/>
                              <a:lumOff val="25000"/>
                            </a:schemeClr>
                          </a:solidFill>
                          <a:latin typeface="+mn-lt"/>
                          <a:cs typeface="Arial" pitchFamily="34" charset="0"/>
                        </a:rPr>
                        <a:t>3</a:t>
                      </a:r>
                      <a:endParaRPr lang="ko-KR" altLang="en-US" sz="1400" b="0" dirty="0">
                        <a:solidFill>
                          <a:schemeClr val="tx1">
                            <a:lumMod val="75000"/>
                            <a:lumOff val="25000"/>
                          </a:schemeClr>
                        </a:solidFill>
                        <a:latin typeface="+mn-lt"/>
                        <a:cs typeface="Arial" pitchFamily="34" charset="0"/>
                      </a:endParaRPr>
                    </a:p>
                  </a:txBody>
                  <a:tcPr anchor="ctr">
                    <a:lnL w="28575" cap="flat" cmpd="sng" algn="ctr">
                      <a:solidFill>
                        <a:schemeClr val="accent1"/>
                      </a:solidFill>
                      <a:prstDash val="solid"/>
                      <a:round/>
                      <a:headEnd type="none" w="med" len="med"/>
                      <a:tailEnd type="none" w="med" len="med"/>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zh-TW" altLang="en-US" sz="1400" b="0" dirty="0" smtClean="0">
                          <a:solidFill>
                            <a:schemeClr val="tx1">
                              <a:lumMod val="75000"/>
                              <a:lumOff val="25000"/>
                            </a:schemeClr>
                          </a:solidFill>
                          <a:latin typeface="+mn-lt"/>
                          <a:cs typeface="Arial" pitchFamily="34" charset="0"/>
                        </a:rPr>
                        <a:t>每位員工每日最多排班 </a:t>
                      </a:r>
                      <a:r>
                        <a:rPr lang="en-US" altLang="zh-TW" sz="1400" b="0" dirty="0" smtClean="0">
                          <a:solidFill>
                            <a:schemeClr val="tx1">
                              <a:lumMod val="75000"/>
                              <a:lumOff val="25000"/>
                            </a:schemeClr>
                          </a:solidFill>
                          <a:latin typeface="+mn-lt"/>
                          <a:cs typeface="Arial" pitchFamily="34" charset="0"/>
                        </a:rPr>
                        <a:t>10 </a:t>
                      </a:r>
                      <a:r>
                        <a:rPr lang="zh-TW" altLang="en-US" sz="1400" b="0" dirty="0" smtClean="0">
                          <a:solidFill>
                            <a:schemeClr val="tx1">
                              <a:lumMod val="75000"/>
                              <a:lumOff val="25000"/>
                            </a:schemeClr>
                          </a:solidFill>
                          <a:latin typeface="+mn-lt"/>
                          <a:cs typeface="Arial" pitchFamily="34" charset="0"/>
                        </a:rPr>
                        <a:t>小時</a:t>
                      </a:r>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b="0" dirty="0">
                        <a:solidFill>
                          <a:schemeClr val="tx1">
                            <a:lumMod val="75000"/>
                            <a:lumOff val="25000"/>
                          </a:schemeClr>
                        </a:solidFill>
                        <a:latin typeface="+mn-lt"/>
                        <a:cs typeface="Arial" pitchFamily="34" charset="0"/>
                      </a:endParaRPr>
                    </a:p>
                  </a:txBody>
                  <a:tcPr>
                    <a:lnL w="12700" cmpd="sng">
                      <a:noFill/>
                    </a:lnL>
                    <a:lnR w="28575"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5"/>
                  </a:ext>
                </a:extLst>
              </a:tr>
              <a:tr h="792850">
                <a:tc>
                  <a:txBody>
                    <a:bodyPr/>
                    <a:lstStyle/>
                    <a:p>
                      <a:pPr algn="l" latinLnBrk="1"/>
                      <a:r>
                        <a:rPr lang="en-US" altLang="zh-TW" sz="1400" b="0" dirty="0" smtClean="0">
                          <a:solidFill>
                            <a:schemeClr val="tx1">
                              <a:lumMod val="75000"/>
                              <a:lumOff val="25000"/>
                            </a:schemeClr>
                          </a:solidFill>
                          <a:latin typeface="+mn-lt"/>
                          <a:cs typeface="Arial" pitchFamily="34" charset="0"/>
                        </a:rPr>
                        <a:t>4</a:t>
                      </a:r>
                      <a:endParaRPr lang="ko-KR" altLang="en-US" sz="1400" b="0" dirty="0">
                        <a:solidFill>
                          <a:schemeClr val="tx1">
                            <a:lumMod val="75000"/>
                            <a:lumOff val="25000"/>
                          </a:schemeClr>
                        </a:solidFill>
                        <a:latin typeface="+mn-lt"/>
                        <a:cs typeface="Arial" pitchFamily="34" charset="0"/>
                      </a:endParaRPr>
                    </a:p>
                  </a:txBody>
                  <a:tcPr anchor="ctr">
                    <a:lnL w="28575" cap="flat" cmpd="sng" algn="ctr">
                      <a:solidFill>
                        <a:schemeClr val="accent1"/>
                      </a:solidFill>
                      <a:prstDash val="solid"/>
                      <a:round/>
                      <a:headEnd type="none" w="med" len="med"/>
                      <a:tailEnd type="none" w="med" len="med"/>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zh-TW" altLang="en-US" sz="1400" b="0" dirty="0" smtClean="0">
                          <a:solidFill>
                            <a:schemeClr val="tx1">
                              <a:lumMod val="75000"/>
                              <a:lumOff val="25000"/>
                            </a:schemeClr>
                          </a:solidFill>
                          <a:latin typeface="+mn-lt"/>
                          <a:cs typeface="Arial" pitchFamily="34" charset="0"/>
                        </a:rPr>
                        <a:t>每個製程皆設定對應的目標產量</a:t>
                      </a:r>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100" b="0" dirty="0">
                        <a:solidFill>
                          <a:schemeClr val="tx1">
                            <a:lumMod val="75000"/>
                            <a:lumOff val="25000"/>
                          </a:schemeClr>
                        </a:solidFill>
                        <a:latin typeface="+mn-lt"/>
                        <a:cs typeface="Arial" pitchFamily="34" charset="0"/>
                      </a:endParaRPr>
                    </a:p>
                  </a:txBody>
                  <a:tcPr>
                    <a:lnL w="12700" cmpd="sng">
                      <a:noFill/>
                    </a:lnL>
                    <a:lnR w="28575"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6647184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表格 11">
            <a:extLst>
              <a:ext uri="{FF2B5EF4-FFF2-40B4-BE49-F238E27FC236}">
                <a16:creationId xmlns:a16="http://schemas.microsoft.com/office/drawing/2014/main" xmlns="" id="{00556E0C-67CF-4B43-85DE-6A6628600B65}"/>
              </a:ext>
            </a:extLst>
          </p:cNvPr>
          <p:cNvGraphicFramePr>
            <a:graphicFrameLocks noGrp="1"/>
          </p:cNvGraphicFramePr>
          <p:nvPr>
            <p:extLst>
              <p:ext uri="{D42A27DB-BD31-4B8C-83A1-F6EECF244321}">
                <p14:modId xmlns:p14="http://schemas.microsoft.com/office/powerpoint/2010/main" val="2187842065"/>
              </p:ext>
            </p:extLst>
          </p:nvPr>
        </p:nvGraphicFramePr>
        <p:xfrm>
          <a:off x="1133160" y="2143407"/>
          <a:ext cx="943260" cy="1711382"/>
        </p:xfrm>
        <a:graphic>
          <a:graphicData uri="http://schemas.openxmlformats.org/drawingml/2006/table">
            <a:tbl>
              <a:tblPr>
                <a:tableStyleId>{5C22544A-7EE6-4342-B048-85BDC9FD1C3A}</a:tableStyleId>
              </a:tblPr>
              <a:tblGrid>
                <a:gridCol w="943260">
                  <a:extLst>
                    <a:ext uri="{9D8B030D-6E8A-4147-A177-3AD203B41FA5}">
                      <a16:colId xmlns:a16="http://schemas.microsoft.com/office/drawing/2014/main" xmlns="" val="3734232272"/>
                    </a:ext>
                  </a:extLst>
                </a:gridCol>
              </a:tblGrid>
              <a:tr h="309258">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lang="zh-TW" altLang="en-US" sz="1200" dirty="0">
                          <a:latin typeface="微軟正黑體" pitchFamily="34" charset="-120"/>
                          <a:ea typeface="微軟正黑體" pitchFamily="34" charset="-120"/>
                        </a:rPr>
                        <a:t>製程名稱</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2181753965"/>
                  </a:ext>
                </a:extLst>
              </a:tr>
              <a:tr h="350531">
                <a:tc>
                  <a:txBody>
                    <a:bodyPr/>
                    <a:lstStyle/>
                    <a:p>
                      <a:pPr algn="l" fontAlgn="ctr"/>
                      <a:r>
                        <a:rPr lang="en-US" sz="1200" u="none" strike="noStrike" dirty="0">
                          <a:solidFill>
                            <a:schemeClr val="tx1"/>
                          </a:solidFill>
                          <a:effectLst/>
                          <a:latin typeface="微軟正黑體" pitchFamily="34" charset="-120"/>
                          <a:ea typeface="微軟正黑體" pitchFamily="34" charset="-120"/>
                        </a:rPr>
                        <a:t>A </a:t>
                      </a:r>
                      <a:r>
                        <a:rPr lang="zh-TW" altLang="en-US" sz="1200" u="none" strike="noStrike" dirty="0">
                          <a:effectLst/>
                          <a:latin typeface="微軟正黑體" pitchFamily="34" charset="-120"/>
                          <a:ea typeface="微軟正黑體" pitchFamily="34" charset="-120"/>
                        </a:rPr>
                        <a:t>製程</a:t>
                      </a:r>
                      <a:endParaRPr lang="zh-TW" altLang="en-US" sz="1200" b="0" i="0" u="none" strike="noStrike" dirty="0">
                        <a:solidFill>
                          <a:srgbClr val="000000"/>
                        </a:solidFill>
                        <a:effectLst/>
                        <a:latin typeface="微軟正黑體" pitchFamily="34" charset="-120"/>
                        <a:ea typeface="微軟正黑體" pitchFamily="34"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3407459857"/>
                  </a:ext>
                </a:extLst>
              </a:tr>
              <a:tr h="350531">
                <a:tc>
                  <a:txBody>
                    <a:bodyPr/>
                    <a:lstStyle/>
                    <a:p>
                      <a:pPr algn="l" fontAlgn="ctr"/>
                      <a:r>
                        <a:rPr lang="en-US" sz="1200" u="none" strike="noStrike" dirty="0">
                          <a:effectLst/>
                          <a:latin typeface="微軟正黑體" pitchFamily="34" charset="-120"/>
                          <a:ea typeface="微軟正黑體" pitchFamily="34" charset="-120"/>
                        </a:rPr>
                        <a:t>B </a:t>
                      </a:r>
                      <a:r>
                        <a:rPr lang="zh-TW" altLang="en-US" sz="1200" u="none" strike="noStrike" dirty="0">
                          <a:effectLst/>
                          <a:latin typeface="微軟正黑體" pitchFamily="34" charset="-120"/>
                          <a:ea typeface="微軟正黑體" pitchFamily="34" charset="-120"/>
                        </a:rPr>
                        <a:t>製程</a:t>
                      </a:r>
                      <a:endParaRPr lang="zh-TW" altLang="en-US" sz="1200" b="0" i="0" u="none" strike="noStrike" dirty="0">
                        <a:solidFill>
                          <a:srgbClr val="000000"/>
                        </a:solidFill>
                        <a:effectLst/>
                        <a:latin typeface="微軟正黑體" pitchFamily="34" charset="-120"/>
                        <a:ea typeface="微軟正黑體" pitchFamily="34"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2980477516"/>
                  </a:ext>
                </a:extLst>
              </a:tr>
              <a:tr h="350531">
                <a:tc>
                  <a:txBody>
                    <a:bodyPr/>
                    <a:lstStyle/>
                    <a:p>
                      <a:pPr algn="l" fontAlgn="ctr"/>
                      <a:r>
                        <a:rPr lang="en-US" sz="1200" u="none" strike="noStrike" dirty="0">
                          <a:effectLst/>
                          <a:latin typeface="微軟正黑體" pitchFamily="34" charset="-120"/>
                          <a:ea typeface="微軟正黑體" pitchFamily="34" charset="-120"/>
                        </a:rPr>
                        <a:t>C </a:t>
                      </a:r>
                      <a:r>
                        <a:rPr lang="zh-TW" altLang="en-US" sz="1200" u="none" strike="noStrike" dirty="0">
                          <a:effectLst/>
                          <a:latin typeface="微軟正黑體" pitchFamily="34" charset="-120"/>
                          <a:ea typeface="微軟正黑體" pitchFamily="34" charset="-120"/>
                        </a:rPr>
                        <a:t>製程</a:t>
                      </a:r>
                      <a:endParaRPr lang="zh-TW" altLang="en-US" sz="1200" b="0" i="0" u="none" strike="noStrike" dirty="0">
                        <a:solidFill>
                          <a:srgbClr val="000000"/>
                        </a:solidFill>
                        <a:effectLst/>
                        <a:latin typeface="微軟正黑體" pitchFamily="34" charset="-120"/>
                        <a:ea typeface="微軟正黑體" pitchFamily="34"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387522940"/>
                  </a:ext>
                </a:extLst>
              </a:tr>
              <a:tr h="350531">
                <a:tc>
                  <a:txBody>
                    <a:bodyPr/>
                    <a:lstStyle/>
                    <a:p>
                      <a:pPr algn="l" fontAlgn="ctr"/>
                      <a:r>
                        <a:rPr lang="en-US" sz="1200" u="none" strike="noStrike" dirty="0">
                          <a:effectLst/>
                          <a:latin typeface="微軟正黑體" pitchFamily="34" charset="-120"/>
                          <a:ea typeface="微軟正黑體" pitchFamily="34" charset="-120"/>
                        </a:rPr>
                        <a:t>D </a:t>
                      </a:r>
                      <a:r>
                        <a:rPr lang="zh-TW" altLang="en-US" sz="1200" u="none" strike="noStrike" dirty="0">
                          <a:effectLst/>
                          <a:latin typeface="微軟正黑體" pitchFamily="34" charset="-120"/>
                          <a:ea typeface="微軟正黑體" pitchFamily="34" charset="-120"/>
                        </a:rPr>
                        <a:t>製程</a:t>
                      </a:r>
                      <a:endParaRPr lang="zh-TW" altLang="en-US" sz="1200" b="0" i="0" u="none" strike="noStrike" dirty="0">
                        <a:solidFill>
                          <a:srgbClr val="000000"/>
                        </a:solidFill>
                        <a:effectLst/>
                        <a:latin typeface="微軟正黑體" pitchFamily="34" charset="-120"/>
                        <a:ea typeface="微軟正黑體" pitchFamily="34"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3570671337"/>
                  </a:ext>
                </a:extLst>
              </a:tr>
            </a:tbl>
          </a:graphicData>
        </a:graphic>
      </p:graphicFrame>
      <p:graphicFrame>
        <p:nvGraphicFramePr>
          <p:cNvPr id="13" name="表格 12">
            <a:extLst>
              <a:ext uri="{FF2B5EF4-FFF2-40B4-BE49-F238E27FC236}">
                <a16:creationId xmlns:a16="http://schemas.microsoft.com/office/drawing/2014/main" xmlns="" id="{6F018767-054A-48AE-A373-81F1B7263A14}"/>
              </a:ext>
            </a:extLst>
          </p:cNvPr>
          <p:cNvGraphicFramePr>
            <a:graphicFrameLocks noGrp="1"/>
          </p:cNvGraphicFramePr>
          <p:nvPr>
            <p:extLst>
              <p:ext uri="{D42A27DB-BD31-4B8C-83A1-F6EECF244321}">
                <p14:modId xmlns:p14="http://schemas.microsoft.com/office/powerpoint/2010/main" val="2400945546"/>
              </p:ext>
            </p:extLst>
          </p:nvPr>
        </p:nvGraphicFramePr>
        <p:xfrm>
          <a:off x="4778381" y="2156602"/>
          <a:ext cx="2768958" cy="1234440"/>
        </p:xfrm>
        <a:graphic>
          <a:graphicData uri="http://schemas.openxmlformats.org/drawingml/2006/table">
            <a:tbl>
              <a:tblPr>
                <a:tableStyleId>{5C22544A-7EE6-4342-B048-85BDC9FD1C3A}</a:tableStyleId>
              </a:tblPr>
              <a:tblGrid>
                <a:gridCol w="615324">
                  <a:extLst>
                    <a:ext uri="{9D8B030D-6E8A-4147-A177-3AD203B41FA5}">
                      <a16:colId xmlns:a16="http://schemas.microsoft.com/office/drawing/2014/main" xmlns="" val="1379406656"/>
                    </a:ext>
                  </a:extLst>
                </a:gridCol>
                <a:gridCol w="2153634">
                  <a:extLst>
                    <a:ext uri="{9D8B030D-6E8A-4147-A177-3AD203B41FA5}">
                      <a16:colId xmlns:a16="http://schemas.microsoft.com/office/drawing/2014/main" xmlns="" val="3143334529"/>
                    </a:ext>
                  </a:extLst>
                </a:gridCol>
              </a:tblGrid>
              <a:tr h="205740">
                <a:tc>
                  <a:txBody>
                    <a:bodyPr/>
                    <a:lstStyle/>
                    <a:p>
                      <a:pPr algn="l" fontAlgn="ctr"/>
                      <a:r>
                        <a:rPr lang="zh-TW" altLang="en-US" sz="1200" u="none" strike="noStrike" dirty="0">
                          <a:effectLst/>
                          <a:latin typeface="微軟正黑體" pitchFamily="34" charset="-120"/>
                          <a:ea typeface="微軟正黑體" pitchFamily="34" charset="-120"/>
                        </a:rPr>
                        <a:t>作業員</a:t>
                      </a:r>
                      <a:endParaRPr lang="zh-TW" altLang="en-US" sz="1200" b="1" i="0" u="none" strike="noStrike" dirty="0">
                        <a:solidFill>
                          <a:srgbClr val="000000"/>
                        </a:solidFill>
                        <a:effectLst/>
                        <a:latin typeface="微軟正黑體" pitchFamily="34" charset="-120"/>
                        <a:ea typeface="微軟正黑體" pitchFamily="34"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ctr"/>
                      <a:r>
                        <a:rPr lang="zh-TW" altLang="en-US" sz="1200" u="none" strike="noStrike" dirty="0">
                          <a:effectLst/>
                          <a:latin typeface="微軟正黑體" pitchFamily="34" charset="-120"/>
                          <a:ea typeface="微軟正黑體" pitchFamily="34" charset="-120"/>
                        </a:rPr>
                        <a:t>可操作製程</a:t>
                      </a:r>
                      <a:endParaRPr lang="zh-TW" altLang="en-US" sz="1200" b="1" i="0" u="none" strike="noStrike" dirty="0">
                        <a:solidFill>
                          <a:srgbClr val="000000"/>
                        </a:solidFill>
                        <a:effectLst/>
                        <a:latin typeface="微軟正黑體" pitchFamily="34" charset="-120"/>
                        <a:ea typeface="微軟正黑體" pitchFamily="34"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3226625764"/>
                  </a:ext>
                </a:extLst>
              </a:tr>
              <a:tr h="205740">
                <a:tc>
                  <a:txBody>
                    <a:bodyPr/>
                    <a:lstStyle/>
                    <a:p>
                      <a:pPr algn="l" fontAlgn="ctr"/>
                      <a:r>
                        <a:rPr lang="zh-TW" altLang="en-US" sz="1200" u="none" strike="noStrike">
                          <a:effectLst/>
                          <a:latin typeface="微軟正黑體" pitchFamily="34" charset="-120"/>
                          <a:ea typeface="微軟正黑體" pitchFamily="34" charset="-120"/>
                        </a:rPr>
                        <a:t>小明</a:t>
                      </a:r>
                      <a:endParaRPr lang="zh-TW" altLang="en-US" sz="1200" b="0" i="0" u="none" strike="noStrike">
                        <a:solidFill>
                          <a:srgbClr val="000000"/>
                        </a:solidFill>
                        <a:effectLst/>
                        <a:latin typeface="微軟正黑體" pitchFamily="34" charset="-120"/>
                        <a:ea typeface="微軟正黑體" pitchFamily="34"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ctr"/>
                      <a:r>
                        <a:rPr lang="en-US" sz="1200" u="none" strike="noStrike" dirty="0">
                          <a:effectLst/>
                          <a:latin typeface="微軟正黑體" pitchFamily="34" charset="-120"/>
                          <a:ea typeface="微軟正黑體" pitchFamily="34" charset="-120"/>
                        </a:rPr>
                        <a:t>A </a:t>
                      </a:r>
                      <a:r>
                        <a:rPr lang="zh-TW" altLang="en-US" sz="1200" u="none" strike="noStrike" dirty="0">
                          <a:effectLst/>
                          <a:latin typeface="微軟正黑體" pitchFamily="34" charset="-120"/>
                          <a:ea typeface="微軟正黑體" pitchFamily="34" charset="-120"/>
                        </a:rPr>
                        <a:t>製程 </a:t>
                      </a:r>
                      <a:r>
                        <a:rPr lang="en-US" sz="1200" u="none" strike="noStrike" dirty="0">
                          <a:effectLst/>
                          <a:latin typeface="微軟正黑體" pitchFamily="34" charset="-120"/>
                          <a:ea typeface="微軟正黑體" pitchFamily="34" charset="-120"/>
                        </a:rPr>
                        <a:t>B </a:t>
                      </a:r>
                      <a:r>
                        <a:rPr lang="zh-TW" altLang="en-US" sz="1200" u="none" strike="noStrike" dirty="0">
                          <a:effectLst/>
                          <a:latin typeface="微軟正黑體" pitchFamily="34" charset="-120"/>
                          <a:ea typeface="微軟正黑體" pitchFamily="34" charset="-120"/>
                        </a:rPr>
                        <a:t>製程</a:t>
                      </a:r>
                      <a:endParaRPr lang="zh-TW" altLang="en-US" sz="1200" b="0" i="0" u="none" strike="noStrike" dirty="0">
                        <a:solidFill>
                          <a:srgbClr val="000000"/>
                        </a:solidFill>
                        <a:effectLst/>
                        <a:latin typeface="微軟正黑體" pitchFamily="34" charset="-120"/>
                        <a:ea typeface="微軟正黑體" pitchFamily="34"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882775090"/>
                  </a:ext>
                </a:extLst>
              </a:tr>
              <a:tr h="205740">
                <a:tc>
                  <a:txBody>
                    <a:bodyPr/>
                    <a:lstStyle/>
                    <a:p>
                      <a:pPr algn="l" fontAlgn="ctr"/>
                      <a:r>
                        <a:rPr lang="zh-TW" altLang="en-US" sz="1200" u="none" strike="noStrike" dirty="0">
                          <a:effectLst/>
                          <a:latin typeface="微軟正黑體" pitchFamily="34" charset="-120"/>
                          <a:ea typeface="微軟正黑體" pitchFamily="34" charset="-120"/>
                        </a:rPr>
                        <a:t>阿宏</a:t>
                      </a:r>
                      <a:endParaRPr lang="zh-TW" altLang="en-US" sz="1200" b="0" i="0" u="none" strike="noStrike" dirty="0">
                        <a:solidFill>
                          <a:srgbClr val="000000"/>
                        </a:solidFill>
                        <a:effectLst/>
                        <a:latin typeface="微軟正黑體" pitchFamily="34" charset="-120"/>
                        <a:ea typeface="微軟正黑體" pitchFamily="34"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ctr"/>
                      <a:r>
                        <a:rPr lang="en-US" sz="1200" u="none" strike="noStrike">
                          <a:effectLst/>
                          <a:latin typeface="微軟正黑體" pitchFamily="34" charset="-120"/>
                          <a:ea typeface="微軟正黑體" pitchFamily="34" charset="-120"/>
                        </a:rPr>
                        <a:t>B </a:t>
                      </a:r>
                      <a:r>
                        <a:rPr lang="zh-TW" altLang="en-US" sz="1200" u="none" strike="noStrike">
                          <a:effectLst/>
                          <a:latin typeface="微軟正黑體" pitchFamily="34" charset="-120"/>
                          <a:ea typeface="微軟正黑體" pitchFamily="34" charset="-120"/>
                        </a:rPr>
                        <a:t>製程 </a:t>
                      </a:r>
                      <a:r>
                        <a:rPr lang="en-US" sz="1200" u="none" strike="noStrike">
                          <a:effectLst/>
                          <a:latin typeface="微軟正黑體" pitchFamily="34" charset="-120"/>
                          <a:ea typeface="微軟正黑體" pitchFamily="34" charset="-120"/>
                        </a:rPr>
                        <a:t>D </a:t>
                      </a:r>
                      <a:r>
                        <a:rPr lang="zh-TW" altLang="en-US" sz="1200" u="none" strike="noStrike">
                          <a:effectLst/>
                          <a:latin typeface="微軟正黑體" pitchFamily="34" charset="-120"/>
                          <a:ea typeface="微軟正黑體" pitchFamily="34" charset="-120"/>
                        </a:rPr>
                        <a:t>製程</a:t>
                      </a:r>
                      <a:endParaRPr lang="zh-TW" altLang="en-US" sz="1200" b="0" i="0" u="none" strike="noStrike">
                        <a:solidFill>
                          <a:srgbClr val="000000"/>
                        </a:solidFill>
                        <a:effectLst/>
                        <a:latin typeface="微軟正黑體" pitchFamily="34" charset="-120"/>
                        <a:ea typeface="微軟正黑體" pitchFamily="34"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845271977"/>
                  </a:ext>
                </a:extLst>
              </a:tr>
              <a:tr h="205740">
                <a:tc>
                  <a:txBody>
                    <a:bodyPr/>
                    <a:lstStyle/>
                    <a:p>
                      <a:pPr algn="l" fontAlgn="ctr"/>
                      <a:r>
                        <a:rPr lang="zh-TW" altLang="en-US" sz="1200" u="none" strike="noStrike">
                          <a:effectLst/>
                          <a:latin typeface="微軟正黑體" pitchFamily="34" charset="-120"/>
                          <a:ea typeface="微軟正黑體" pitchFamily="34" charset="-120"/>
                        </a:rPr>
                        <a:t>小美</a:t>
                      </a:r>
                      <a:endParaRPr lang="zh-TW" altLang="en-US" sz="1200" b="0" i="0" u="none" strike="noStrike">
                        <a:solidFill>
                          <a:srgbClr val="000000"/>
                        </a:solidFill>
                        <a:effectLst/>
                        <a:latin typeface="微軟正黑體" pitchFamily="34" charset="-120"/>
                        <a:ea typeface="微軟正黑體" pitchFamily="34"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ctr"/>
                      <a:r>
                        <a:rPr lang="en-US" sz="1200" u="none" strike="noStrike">
                          <a:effectLst/>
                          <a:latin typeface="微軟正黑體" pitchFamily="34" charset="-120"/>
                          <a:ea typeface="微軟正黑體" pitchFamily="34" charset="-120"/>
                        </a:rPr>
                        <a:t>B </a:t>
                      </a:r>
                      <a:r>
                        <a:rPr lang="zh-TW" altLang="en-US" sz="1200" u="none" strike="noStrike">
                          <a:effectLst/>
                          <a:latin typeface="微軟正黑體" pitchFamily="34" charset="-120"/>
                          <a:ea typeface="微軟正黑體" pitchFamily="34" charset="-120"/>
                        </a:rPr>
                        <a:t>製程 </a:t>
                      </a:r>
                      <a:r>
                        <a:rPr lang="en-US" sz="1200" u="none" strike="noStrike">
                          <a:effectLst/>
                          <a:latin typeface="微軟正黑體" pitchFamily="34" charset="-120"/>
                          <a:ea typeface="微軟正黑體" pitchFamily="34" charset="-120"/>
                        </a:rPr>
                        <a:t>C </a:t>
                      </a:r>
                      <a:r>
                        <a:rPr lang="zh-TW" altLang="en-US" sz="1200" u="none" strike="noStrike">
                          <a:effectLst/>
                          <a:latin typeface="微軟正黑體" pitchFamily="34" charset="-120"/>
                          <a:ea typeface="微軟正黑體" pitchFamily="34" charset="-120"/>
                        </a:rPr>
                        <a:t>製程</a:t>
                      </a:r>
                      <a:endParaRPr lang="zh-TW" altLang="en-US" sz="1200" b="0" i="0" u="none" strike="noStrike">
                        <a:solidFill>
                          <a:srgbClr val="000000"/>
                        </a:solidFill>
                        <a:effectLst/>
                        <a:latin typeface="微軟正黑體" pitchFamily="34" charset="-120"/>
                        <a:ea typeface="微軟正黑體" pitchFamily="34"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3214369498"/>
                  </a:ext>
                </a:extLst>
              </a:tr>
              <a:tr h="205740">
                <a:tc>
                  <a:txBody>
                    <a:bodyPr/>
                    <a:lstStyle/>
                    <a:p>
                      <a:pPr algn="l" fontAlgn="ctr"/>
                      <a:r>
                        <a:rPr lang="zh-TW" altLang="en-US" sz="1200" u="none" strike="noStrike">
                          <a:effectLst/>
                          <a:latin typeface="微軟正黑體" pitchFamily="34" charset="-120"/>
                          <a:ea typeface="微軟正黑體" pitchFamily="34" charset="-120"/>
                        </a:rPr>
                        <a:t>小芸</a:t>
                      </a:r>
                      <a:endParaRPr lang="zh-TW" altLang="en-US" sz="1200" b="0" i="0" u="none" strike="noStrike">
                        <a:solidFill>
                          <a:srgbClr val="000000"/>
                        </a:solidFill>
                        <a:effectLst/>
                        <a:latin typeface="微軟正黑體" pitchFamily="34" charset="-120"/>
                        <a:ea typeface="微軟正黑體" pitchFamily="34"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ctr"/>
                      <a:r>
                        <a:rPr lang="en-US" sz="1200" u="none" strike="noStrike">
                          <a:effectLst/>
                          <a:latin typeface="微軟正黑體" pitchFamily="34" charset="-120"/>
                          <a:ea typeface="微軟正黑體" pitchFamily="34" charset="-120"/>
                        </a:rPr>
                        <a:t>A </a:t>
                      </a:r>
                      <a:r>
                        <a:rPr lang="zh-TW" altLang="en-US" sz="1200" u="none" strike="noStrike">
                          <a:effectLst/>
                          <a:latin typeface="微軟正黑體" pitchFamily="34" charset="-120"/>
                          <a:ea typeface="微軟正黑體" pitchFamily="34" charset="-120"/>
                        </a:rPr>
                        <a:t>製程 </a:t>
                      </a:r>
                      <a:r>
                        <a:rPr lang="en-US" sz="1200" u="none" strike="noStrike">
                          <a:effectLst/>
                          <a:latin typeface="微軟正黑體" pitchFamily="34" charset="-120"/>
                          <a:ea typeface="微軟正黑體" pitchFamily="34" charset="-120"/>
                        </a:rPr>
                        <a:t>B </a:t>
                      </a:r>
                      <a:r>
                        <a:rPr lang="zh-TW" altLang="en-US" sz="1200" u="none" strike="noStrike">
                          <a:effectLst/>
                          <a:latin typeface="微軟正黑體" pitchFamily="34" charset="-120"/>
                          <a:ea typeface="微軟正黑體" pitchFamily="34" charset="-120"/>
                        </a:rPr>
                        <a:t>製程 </a:t>
                      </a:r>
                      <a:r>
                        <a:rPr lang="en-US" sz="1200" u="none" strike="noStrike">
                          <a:effectLst/>
                          <a:latin typeface="微軟正黑體" pitchFamily="34" charset="-120"/>
                          <a:ea typeface="微軟正黑體" pitchFamily="34" charset="-120"/>
                        </a:rPr>
                        <a:t>C </a:t>
                      </a:r>
                      <a:r>
                        <a:rPr lang="zh-TW" altLang="en-US" sz="1200" u="none" strike="noStrike">
                          <a:effectLst/>
                          <a:latin typeface="微軟正黑體" pitchFamily="34" charset="-120"/>
                          <a:ea typeface="微軟正黑體" pitchFamily="34" charset="-120"/>
                        </a:rPr>
                        <a:t>製程</a:t>
                      </a:r>
                      <a:endParaRPr lang="zh-TW" altLang="en-US" sz="1200" b="0" i="0" u="none" strike="noStrike">
                        <a:solidFill>
                          <a:srgbClr val="000000"/>
                        </a:solidFill>
                        <a:effectLst/>
                        <a:latin typeface="微軟正黑體" pitchFamily="34" charset="-120"/>
                        <a:ea typeface="微軟正黑體" pitchFamily="34"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2502245446"/>
                  </a:ext>
                </a:extLst>
              </a:tr>
              <a:tr h="205740">
                <a:tc>
                  <a:txBody>
                    <a:bodyPr/>
                    <a:lstStyle/>
                    <a:p>
                      <a:pPr algn="l" fontAlgn="ctr"/>
                      <a:r>
                        <a:rPr lang="zh-TW" altLang="en-US" sz="1200" u="none" strike="noStrike">
                          <a:effectLst/>
                          <a:latin typeface="微軟正黑體" pitchFamily="34" charset="-120"/>
                          <a:ea typeface="微軟正黑體" pitchFamily="34" charset="-120"/>
                        </a:rPr>
                        <a:t>大強</a:t>
                      </a:r>
                      <a:endParaRPr lang="zh-TW" altLang="en-US" sz="1200" b="0" i="0" u="none" strike="noStrike">
                        <a:solidFill>
                          <a:srgbClr val="000000"/>
                        </a:solidFill>
                        <a:effectLst/>
                        <a:latin typeface="微軟正黑體" pitchFamily="34" charset="-120"/>
                        <a:ea typeface="微軟正黑體" pitchFamily="34"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ctr"/>
                      <a:r>
                        <a:rPr lang="en-US" altLang="zh-TW" sz="1200" u="none" strike="noStrike" dirty="0">
                          <a:effectLst/>
                          <a:latin typeface="微軟正黑體" pitchFamily="34" charset="-120"/>
                          <a:ea typeface="微軟正黑體" pitchFamily="34" charset="-120"/>
                        </a:rPr>
                        <a:t>A </a:t>
                      </a:r>
                      <a:r>
                        <a:rPr lang="zh-TW" altLang="en-US" sz="1200" u="none" strike="noStrike" dirty="0">
                          <a:effectLst/>
                          <a:latin typeface="微軟正黑體" pitchFamily="34" charset="-120"/>
                          <a:ea typeface="微軟正黑體" pitchFamily="34" charset="-120"/>
                        </a:rPr>
                        <a:t>製程 </a:t>
                      </a:r>
                      <a:r>
                        <a:rPr lang="en-US" altLang="zh-TW" sz="1200" u="none" strike="noStrike" dirty="0">
                          <a:effectLst/>
                          <a:latin typeface="微軟正黑體" pitchFamily="34" charset="-120"/>
                          <a:ea typeface="微軟正黑體" pitchFamily="34" charset="-120"/>
                        </a:rPr>
                        <a:t>B </a:t>
                      </a:r>
                      <a:r>
                        <a:rPr lang="zh-TW" altLang="en-US" sz="1200" u="none" strike="noStrike" dirty="0">
                          <a:effectLst/>
                          <a:latin typeface="微軟正黑體" pitchFamily="34" charset="-120"/>
                          <a:ea typeface="微軟正黑體" pitchFamily="34" charset="-120"/>
                        </a:rPr>
                        <a:t>製程 </a:t>
                      </a:r>
                      <a:r>
                        <a:rPr lang="en-US" altLang="zh-TW" sz="1200" u="none" strike="noStrike" dirty="0">
                          <a:effectLst/>
                          <a:latin typeface="微軟正黑體" pitchFamily="34" charset="-120"/>
                          <a:ea typeface="微軟正黑體" pitchFamily="34" charset="-120"/>
                        </a:rPr>
                        <a:t>C </a:t>
                      </a:r>
                      <a:r>
                        <a:rPr lang="zh-TW" altLang="en-US" sz="1200" u="none" strike="noStrike" dirty="0">
                          <a:effectLst/>
                          <a:latin typeface="微軟正黑體" pitchFamily="34" charset="-120"/>
                          <a:ea typeface="微軟正黑體" pitchFamily="34" charset="-120"/>
                        </a:rPr>
                        <a:t>製程 </a:t>
                      </a:r>
                      <a:r>
                        <a:rPr lang="en-US" altLang="zh-TW" sz="1200" u="none" strike="noStrike" dirty="0">
                          <a:effectLst/>
                          <a:latin typeface="微軟正黑體" pitchFamily="34" charset="-120"/>
                          <a:ea typeface="微軟正黑體" pitchFamily="34" charset="-120"/>
                        </a:rPr>
                        <a:t>D </a:t>
                      </a:r>
                      <a:r>
                        <a:rPr lang="zh-TW" altLang="en-US" sz="1200" u="none" strike="noStrike" dirty="0">
                          <a:effectLst/>
                          <a:latin typeface="微軟正黑體" pitchFamily="34" charset="-120"/>
                          <a:ea typeface="微軟正黑體" pitchFamily="34" charset="-120"/>
                        </a:rPr>
                        <a:t>製程</a:t>
                      </a:r>
                      <a:endParaRPr lang="zh-TW" altLang="en-US" sz="1200" b="0" i="0" u="none" strike="noStrike" dirty="0">
                        <a:solidFill>
                          <a:srgbClr val="000000"/>
                        </a:solidFill>
                        <a:effectLst/>
                        <a:latin typeface="微軟正黑體" pitchFamily="34" charset="-120"/>
                        <a:ea typeface="微軟正黑體" pitchFamily="34"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3468282946"/>
                  </a:ext>
                </a:extLst>
              </a:tr>
            </a:tbl>
          </a:graphicData>
        </a:graphic>
      </p:graphicFrame>
      <p:graphicFrame>
        <p:nvGraphicFramePr>
          <p:cNvPr id="14" name="表格 13">
            <a:extLst>
              <a:ext uri="{FF2B5EF4-FFF2-40B4-BE49-F238E27FC236}">
                <a16:creationId xmlns:a16="http://schemas.microsoft.com/office/drawing/2014/main" xmlns="" id="{B20C324F-0718-4CB9-A470-1931DBAA5434}"/>
              </a:ext>
            </a:extLst>
          </p:cNvPr>
          <p:cNvGraphicFramePr>
            <a:graphicFrameLocks noGrp="1"/>
          </p:cNvGraphicFramePr>
          <p:nvPr>
            <p:extLst>
              <p:ext uri="{D42A27DB-BD31-4B8C-83A1-F6EECF244321}">
                <p14:modId xmlns:p14="http://schemas.microsoft.com/office/powerpoint/2010/main" val="1542320148"/>
              </p:ext>
            </p:extLst>
          </p:nvPr>
        </p:nvGraphicFramePr>
        <p:xfrm>
          <a:off x="7939572" y="2142171"/>
          <a:ext cx="2820236" cy="3086100"/>
        </p:xfrm>
        <a:graphic>
          <a:graphicData uri="http://schemas.openxmlformats.org/drawingml/2006/table">
            <a:tbl>
              <a:tblPr>
                <a:tableStyleId>{5C22544A-7EE6-4342-B048-85BDC9FD1C3A}</a:tableStyleId>
              </a:tblPr>
              <a:tblGrid>
                <a:gridCol w="613929">
                  <a:extLst>
                    <a:ext uri="{9D8B030D-6E8A-4147-A177-3AD203B41FA5}">
                      <a16:colId xmlns:a16="http://schemas.microsoft.com/office/drawing/2014/main" xmlns="" val="1005238439"/>
                    </a:ext>
                  </a:extLst>
                </a:gridCol>
                <a:gridCol w="613929">
                  <a:extLst>
                    <a:ext uri="{9D8B030D-6E8A-4147-A177-3AD203B41FA5}">
                      <a16:colId xmlns:a16="http://schemas.microsoft.com/office/drawing/2014/main" xmlns="" val="3650661400"/>
                    </a:ext>
                  </a:extLst>
                </a:gridCol>
                <a:gridCol w="1592378">
                  <a:extLst>
                    <a:ext uri="{9D8B030D-6E8A-4147-A177-3AD203B41FA5}">
                      <a16:colId xmlns:a16="http://schemas.microsoft.com/office/drawing/2014/main" xmlns="" val="2253461673"/>
                    </a:ext>
                  </a:extLst>
                </a:gridCol>
              </a:tblGrid>
              <a:tr h="205740">
                <a:tc>
                  <a:txBody>
                    <a:bodyPr/>
                    <a:lstStyle/>
                    <a:p>
                      <a:pPr algn="l" fontAlgn="ctr"/>
                      <a:endParaRPr lang="zh-TW" altLang="en-US" sz="1200" b="0" i="0" u="none" strike="noStrike" dirty="0">
                        <a:solidFill>
                          <a:srgbClr val="000000"/>
                        </a:solidFill>
                        <a:effectLst/>
                        <a:latin typeface="微軟正黑體" pitchFamily="34" charset="-120"/>
                        <a:ea typeface="微軟正黑體" pitchFamily="34"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gridSpan="2">
                  <a:txBody>
                    <a:bodyPr/>
                    <a:lstStyle/>
                    <a:p>
                      <a:pPr algn="l" fontAlgn="ctr"/>
                      <a:r>
                        <a:rPr lang="zh-TW" altLang="en-US" sz="1200" u="none" strike="noStrike" dirty="0">
                          <a:effectLst/>
                          <a:latin typeface="微軟正黑體" pitchFamily="34" charset="-120"/>
                          <a:ea typeface="微軟正黑體" pitchFamily="34" charset="-120"/>
                        </a:rPr>
                        <a:t>製程產出能力</a:t>
                      </a:r>
                      <a:endParaRPr lang="zh-TW" altLang="en-US" sz="1200" b="0" i="0" u="none" strike="noStrike" dirty="0">
                        <a:solidFill>
                          <a:srgbClr val="000000"/>
                        </a:solidFill>
                        <a:effectLst/>
                        <a:latin typeface="微軟正黑體" pitchFamily="34" charset="-120"/>
                        <a:ea typeface="微軟正黑體" pitchFamily="34"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TW" altLang="en-US"/>
                    </a:p>
                  </a:txBody>
                  <a:tcPr/>
                </a:tc>
                <a:extLst>
                  <a:ext uri="{0D108BD9-81ED-4DB2-BD59-A6C34878D82A}">
                    <a16:rowId xmlns:a16="http://schemas.microsoft.com/office/drawing/2014/main" xmlns="" val="1243363019"/>
                  </a:ext>
                </a:extLst>
              </a:tr>
              <a:tr h="205740">
                <a:tc>
                  <a:txBody>
                    <a:bodyPr/>
                    <a:lstStyle/>
                    <a:p>
                      <a:pPr algn="l" fontAlgn="ctr"/>
                      <a:r>
                        <a:rPr lang="zh-TW" altLang="en-US" sz="1200" u="none" strike="noStrike">
                          <a:effectLst/>
                          <a:latin typeface="微軟正黑體" pitchFamily="34" charset="-120"/>
                          <a:ea typeface="微軟正黑體" pitchFamily="34" charset="-120"/>
                        </a:rPr>
                        <a:t>人名</a:t>
                      </a:r>
                      <a:endParaRPr lang="zh-TW" altLang="en-US" sz="1200" b="1" i="0" u="none" strike="noStrike">
                        <a:solidFill>
                          <a:srgbClr val="000000"/>
                        </a:solidFill>
                        <a:effectLst/>
                        <a:latin typeface="微軟正黑體" pitchFamily="34" charset="-120"/>
                        <a:ea typeface="微軟正黑體" pitchFamily="34"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ctr"/>
                      <a:r>
                        <a:rPr lang="zh-TW" altLang="en-US" sz="1200" u="none" strike="noStrike">
                          <a:effectLst/>
                          <a:latin typeface="微軟正黑體" pitchFamily="34" charset="-120"/>
                          <a:ea typeface="微軟正黑體" pitchFamily="34" charset="-120"/>
                        </a:rPr>
                        <a:t>製程</a:t>
                      </a:r>
                      <a:endParaRPr lang="zh-TW" altLang="en-US" sz="1200" b="1" i="0" u="none" strike="noStrike">
                        <a:solidFill>
                          <a:srgbClr val="000000"/>
                        </a:solidFill>
                        <a:effectLst/>
                        <a:latin typeface="微軟正黑體" pitchFamily="34" charset="-120"/>
                        <a:ea typeface="微軟正黑體" pitchFamily="34"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ctr"/>
                      <a:r>
                        <a:rPr lang="zh-TW" altLang="en-US" sz="1200" u="none" strike="noStrike">
                          <a:effectLst/>
                          <a:latin typeface="微軟正黑體" pitchFamily="34" charset="-120"/>
                          <a:ea typeface="微軟正黑體" pitchFamily="34" charset="-120"/>
                        </a:rPr>
                        <a:t>每人每小時產量</a:t>
                      </a:r>
                      <a:endParaRPr lang="zh-TW" altLang="en-US" sz="1200" b="1" i="0" u="none" strike="noStrike">
                        <a:solidFill>
                          <a:srgbClr val="000000"/>
                        </a:solidFill>
                        <a:effectLst/>
                        <a:latin typeface="微軟正黑體" pitchFamily="34" charset="-120"/>
                        <a:ea typeface="微軟正黑體" pitchFamily="34"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717204867"/>
                  </a:ext>
                </a:extLst>
              </a:tr>
              <a:tr h="205740">
                <a:tc>
                  <a:txBody>
                    <a:bodyPr/>
                    <a:lstStyle/>
                    <a:p>
                      <a:pPr algn="l" fontAlgn="ctr"/>
                      <a:r>
                        <a:rPr lang="zh-TW" altLang="en-US" sz="1200" u="none" strike="noStrike" dirty="0">
                          <a:effectLst/>
                          <a:latin typeface="微軟正黑體" pitchFamily="34" charset="-120"/>
                          <a:ea typeface="微軟正黑體" pitchFamily="34" charset="-120"/>
                        </a:rPr>
                        <a:t>小明</a:t>
                      </a:r>
                      <a:endParaRPr lang="zh-TW" altLang="en-US" sz="1200" b="0" i="0" u="none" strike="noStrike" dirty="0">
                        <a:solidFill>
                          <a:srgbClr val="000000"/>
                        </a:solidFill>
                        <a:effectLst/>
                        <a:latin typeface="微軟正黑體" pitchFamily="34" charset="-120"/>
                        <a:ea typeface="微軟正黑體" pitchFamily="34"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ctr"/>
                      <a:r>
                        <a:rPr lang="en-US" sz="1200" u="none" strike="noStrike" dirty="0">
                          <a:effectLst/>
                          <a:latin typeface="微軟正黑體" pitchFamily="34" charset="-120"/>
                          <a:ea typeface="微軟正黑體" pitchFamily="34" charset="-120"/>
                        </a:rPr>
                        <a:t>A </a:t>
                      </a:r>
                      <a:r>
                        <a:rPr lang="zh-TW" altLang="en-US" sz="1200" u="none" strike="noStrike" dirty="0">
                          <a:effectLst/>
                          <a:latin typeface="微軟正黑體" pitchFamily="34" charset="-120"/>
                          <a:ea typeface="微軟正黑體" pitchFamily="34" charset="-120"/>
                        </a:rPr>
                        <a:t>製程</a:t>
                      </a:r>
                      <a:endParaRPr lang="zh-TW" altLang="en-US" sz="1200" b="0" i="0" u="none" strike="noStrike" dirty="0">
                        <a:solidFill>
                          <a:srgbClr val="000000"/>
                        </a:solidFill>
                        <a:effectLst/>
                        <a:latin typeface="微軟正黑體" pitchFamily="34" charset="-120"/>
                        <a:ea typeface="微軟正黑體" pitchFamily="34"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ctr"/>
                      <a:r>
                        <a:rPr lang="en-US" altLang="zh-TW" sz="1200" u="none" strike="noStrike">
                          <a:effectLst/>
                          <a:latin typeface="微軟正黑體" pitchFamily="34" charset="-120"/>
                          <a:ea typeface="微軟正黑體" pitchFamily="34" charset="-120"/>
                        </a:rPr>
                        <a:t>15</a:t>
                      </a:r>
                      <a:r>
                        <a:rPr lang="zh-TW" altLang="en-US" sz="1200" u="none" strike="noStrike">
                          <a:effectLst/>
                          <a:latin typeface="微軟正黑體" pitchFamily="34" charset="-120"/>
                          <a:ea typeface="微軟正黑體" pitchFamily="34" charset="-120"/>
                        </a:rPr>
                        <a:t>單位</a:t>
                      </a:r>
                      <a:endParaRPr lang="zh-TW" altLang="en-US" sz="1200" b="0" i="0" u="none" strike="noStrike">
                        <a:solidFill>
                          <a:srgbClr val="000000"/>
                        </a:solidFill>
                        <a:effectLst/>
                        <a:latin typeface="微軟正黑體" pitchFamily="34" charset="-120"/>
                        <a:ea typeface="微軟正黑體" pitchFamily="34"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3164963784"/>
                  </a:ext>
                </a:extLst>
              </a:tr>
              <a:tr h="205740">
                <a:tc>
                  <a:txBody>
                    <a:bodyPr/>
                    <a:lstStyle/>
                    <a:p>
                      <a:pPr algn="l" fontAlgn="ctr"/>
                      <a:r>
                        <a:rPr lang="zh-TW" altLang="en-US" sz="1200" u="none" strike="noStrike">
                          <a:effectLst/>
                          <a:latin typeface="微軟正黑體" pitchFamily="34" charset="-120"/>
                          <a:ea typeface="微軟正黑體" pitchFamily="34" charset="-120"/>
                        </a:rPr>
                        <a:t>小明</a:t>
                      </a:r>
                      <a:endParaRPr lang="zh-TW" altLang="en-US" sz="1200" b="0" i="0" u="none" strike="noStrike">
                        <a:solidFill>
                          <a:srgbClr val="000000"/>
                        </a:solidFill>
                        <a:effectLst/>
                        <a:latin typeface="微軟正黑體" pitchFamily="34" charset="-120"/>
                        <a:ea typeface="微軟正黑體" pitchFamily="34"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ctr"/>
                      <a:r>
                        <a:rPr lang="en-US" sz="1200" u="none" strike="noStrike" dirty="0">
                          <a:effectLst/>
                          <a:latin typeface="微軟正黑體" pitchFamily="34" charset="-120"/>
                          <a:ea typeface="微軟正黑體" pitchFamily="34" charset="-120"/>
                        </a:rPr>
                        <a:t>B </a:t>
                      </a:r>
                      <a:r>
                        <a:rPr lang="zh-TW" altLang="en-US" sz="1200" u="none" strike="noStrike" dirty="0">
                          <a:effectLst/>
                          <a:latin typeface="微軟正黑體" pitchFamily="34" charset="-120"/>
                          <a:ea typeface="微軟正黑體" pitchFamily="34" charset="-120"/>
                        </a:rPr>
                        <a:t>製程</a:t>
                      </a:r>
                      <a:endParaRPr lang="zh-TW" altLang="en-US" sz="1200" b="0" i="0" u="none" strike="noStrike" dirty="0">
                        <a:solidFill>
                          <a:srgbClr val="000000"/>
                        </a:solidFill>
                        <a:effectLst/>
                        <a:latin typeface="微軟正黑體" pitchFamily="34" charset="-120"/>
                        <a:ea typeface="微軟正黑體" pitchFamily="34"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ctr"/>
                      <a:r>
                        <a:rPr lang="en-US" altLang="zh-TW" sz="1200" u="none" strike="noStrike">
                          <a:effectLst/>
                          <a:latin typeface="微軟正黑體" pitchFamily="34" charset="-120"/>
                          <a:ea typeface="微軟正黑體" pitchFamily="34" charset="-120"/>
                        </a:rPr>
                        <a:t>10</a:t>
                      </a:r>
                      <a:r>
                        <a:rPr lang="zh-TW" altLang="en-US" sz="1200" u="none" strike="noStrike">
                          <a:effectLst/>
                          <a:latin typeface="微軟正黑體" pitchFamily="34" charset="-120"/>
                          <a:ea typeface="微軟正黑體" pitchFamily="34" charset="-120"/>
                        </a:rPr>
                        <a:t>單位</a:t>
                      </a:r>
                      <a:endParaRPr lang="zh-TW" altLang="en-US" sz="1200" b="0" i="0" u="none" strike="noStrike">
                        <a:solidFill>
                          <a:srgbClr val="000000"/>
                        </a:solidFill>
                        <a:effectLst/>
                        <a:latin typeface="微軟正黑體" pitchFamily="34" charset="-120"/>
                        <a:ea typeface="微軟正黑體" pitchFamily="34"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837280978"/>
                  </a:ext>
                </a:extLst>
              </a:tr>
              <a:tr h="205740">
                <a:tc>
                  <a:txBody>
                    <a:bodyPr/>
                    <a:lstStyle/>
                    <a:p>
                      <a:pPr algn="l" fontAlgn="ctr"/>
                      <a:r>
                        <a:rPr lang="zh-TW" altLang="en-US" sz="1200" u="none" strike="noStrike">
                          <a:effectLst/>
                          <a:latin typeface="微軟正黑體" pitchFamily="34" charset="-120"/>
                          <a:ea typeface="微軟正黑體" pitchFamily="34" charset="-120"/>
                        </a:rPr>
                        <a:t>阿宏</a:t>
                      </a:r>
                      <a:endParaRPr lang="zh-TW" altLang="en-US" sz="1200" b="0" i="0" u="none" strike="noStrike">
                        <a:solidFill>
                          <a:srgbClr val="000000"/>
                        </a:solidFill>
                        <a:effectLst/>
                        <a:latin typeface="微軟正黑體" pitchFamily="34" charset="-120"/>
                        <a:ea typeface="微軟正黑體" pitchFamily="34"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ctr"/>
                      <a:r>
                        <a:rPr lang="en-US" sz="1200" u="none" strike="noStrike">
                          <a:effectLst/>
                          <a:latin typeface="微軟正黑體" pitchFamily="34" charset="-120"/>
                          <a:ea typeface="微軟正黑體" pitchFamily="34" charset="-120"/>
                        </a:rPr>
                        <a:t>B </a:t>
                      </a:r>
                      <a:r>
                        <a:rPr lang="zh-TW" altLang="en-US" sz="1200" u="none" strike="noStrike">
                          <a:effectLst/>
                          <a:latin typeface="微軟正黑體" pitchFamily="34" charset="-120"/>
                          <a:ea typeface="微軟正黑體" pitchFamily="34" charset="-120"/>
                        </a:rPr>
                        <a:t>製程</a:t>
                      </a:r>
                      <a:endParaRPr lang="zh-TW" altLang="en-US" sz="1200" b="0" i="0" u="none" strike="noStrike">
                        <a:solidFill>
                          <a:srgbClr val="000000"/>
                        </a:solidFill>
                        <a:effectLst/>
                        <a:latin typeface="微軟正黑體" pitchFamily="34" charset="-120"/>
                        <a:ea typeface="微軟正黑體" pitchFamily="34"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ctr"/>
                      <a:r>
                        <a:rPr lang="en-US" altLang="zh-TW" sz="1200" u="none" strike="noStrike" dirty="0">
                          <a:effectLst/>
                          <a:latin typeface="微軟正黑體" pitchFamily="34" charset="-120"/>
                          <a:ea typeface="微軟正黑體" pitchFamily="34" charset="-120"/>
                        </a:rPr>
                        <a:t>8</a:t>
                      </a:r>
                      <a:r>
                        <a:rPr lang="zh-TW" altLang="en-US" sz="1200" u="none" strike="noStrike" dirty="0">
                          <a:effectLst/>
                          <a:latin typeface="微軟正黑體" pitchFamily="34" charset="-120"/>
                          <a:ea typeface="微軟正黑體" pitchFamily="34" charset="-120"/>
                        </a:rPr>
                        <a:t>單位</a:t>
                      </a:r>
                      <a:endParaRPr lang="zh-TW" altLang="en-US" sz="1200" b="0" i="0" u="none" strike="noStrike" dirty="0">
                        <a:solidFill>
                          <a:srgbClr val="000000"/>
                        </a:solidFill>
                        <a:effectLst/>
                        <a:latin typeface="微軟正黑體" pitchFamily="34" charset="-120"/>
                        <a:ea typeface="微軟正黑體" pitchFamily="34"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4200048558"/>
                  </a:ext>
                </a:extLst>
              </a:tr>
              <a:tr h="205740">
                <a:tc>
                  <a:txBody>
                    <a:bodyPr/>
                    <a:lstStyle/>
                    <a:p>
                      <a:pPr algn="l" fontAlgn="ctr"/>
                      <a:r>
                        <a:rPr lang="zh-TW" altLang="en-US" sz="1200" u="none" strike="noStrike">
                          <a:effectLst/>
                          <a:latin typeface="微軟正黑體" pitchFamily="34" charset="-120"/>
                          <a:ea typeface="微軟正黑體" pitchFamily="34" charset="-120"/>
                        </a:rPr>
                        <a:t>阿宏</a:t>
                      </a:r>
                      <a:endParaRPr lang="zh-TW" altLang="en-US" sz="1200" b="0" i="0" u="none" strike="noStrike">
                        <a:solidFill>
                          <a:srgbClr val="000000"/>
                        </a:solidFill>
                        <a:effectLst/>
                        <a:latin typeface="微軟正黑體" pitchFamily="34" charset="-120"/>
                        <a:ea typeface="微軟正黑體" pitchFamily="34"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ctr"/>
                      <a:r>
                        <a:rPr lang="en-US" sz="1200" u="none" strike="noStrike">
                          <a:effectLst/>
                          <a:latin typeface="微軟正黑體" pitchFamily="34" charset="-120"/>
                          <a:ea typeface="微軟正黑體" pitchFamily="34" charset="-120"/>
                        </a:rPr>
                        <a:t>D </a:t>
                      </a:r>
                      <a:r>
                        <a:rPr lang="zh-TW" altLang="en-US" sz="1200" u="none" strike="noStrike">
                          <a:effectLst/>
                          <a:latin typeface="微軟正黑體" pitchFamily="34" charset="-120"/>
                          <a:ea typeface="微軟正黑體" pitchFamily="34" charset="-120"/>
                        </a:rPr>
                        <a:t>製程</a:t>
                      </a:r>
                      <a:endParaRPr lang="zh-TW" altLang="en-US" sz="1200" b="0" i="0" u="none" strike="noStrike">
                        <a:solidFill>
                          <a:srgbClr val="000000"/>
                        </a:solidFill>
                        <a:effectLst/>
                        <a:latin typeface="微軟正黑體" pitchFamily="34" charset="-120"/>
                        <a:ea typeface="微軟正黑體" pitchFamily="34"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ctr"/>
                      <a:r>
                        <a:rPr lang="en-US" altLang="zh-TW" sz="1200" u="none" strike="noStrike">
                          <a:effectLst/>
                          <a:latin typeface="微軟正黑體" pitchFamily="34" charset="-120"/>
                          <a:ea typeface="微軟正黑體" pitchFamily="34" charset="-120"/>
                        </a:rPr>
                        <a:t>20</a:t>
                      </a:r>
                      <a:r>
                        <a:rPr lang="zh-TW" altLang="en-US" sz="1200" u="none" strike="noStrike">
                          <a:effectLst/>
                          <a:latin typeface="微軟正黑體" pitchFamily="34" charset="-120"/>
                          <a:ea typeface="微軟正黑體" pitchFamily="34" charset="-120"/>
                        </a:rPr>
                        <a:t>單位</a:t>
                      </a:r>
                      <a:endParaRPr lang="zh-TW" altLang="en-US" sz="1200" b="0" i="0" u="none" strike="noStrike">
                        <a:solidFill>
                          <a:srgbClr val="000000"/>
                        </a:solidFill>
                        <a:effectLst/>
                        <a:latin typeface="微軟正黑體" pitchFamily="34" charset="-120"/>
                        <a:ea typeface="微軟正黑體" pitchFamily="34"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2992428702"/>
                  </a:ext>
                </a:extLst>
              </a:tr>
              <a:tr h="205740">
                <a:tc>
                  <a:txBody>
                    <a:bodyPr/>
                    <a:lstStyle/>
                    <a:p>
                      <a:pPr algn="l" fontAlgn="ctr"/>
                      <a:r>
                        <a:rPr lang="zh-TW" altLang="en-US" sz="1200" u="none" strike="noStrike">
                          <a:effectLst/>
                          <a:latin typeface="微軟正黑體" pitchFamily="34" charset="-120"/>
                          <a:ea typeface="微軟正黑體" pitchFamily="34" charset="-120"/>
                        </a:rPr>
                        <a:t>小美</a:t>
                      </a:r>
                      <a:endParaRPr lang="zh-TW" altLang="en-US" sz="1200" b="0" i="0" u="none" strike="noStrike">
                        <a:solidFill>
                          <a:srgbClr val="000000"/>
                        </a:solidFill>
                        <a:effectLst/>
                        <a:latin typeface="微軟正黑體" pitchFamily="34" charset="-120"/>
                        <a:ea typeface="微軟正黑體" pitchFamily="34"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ctr"/>
                      <a:r>
                        <a:rPr lang="en-US" sz="1200" u="none" strike="noStrike">
                          <a:effectLst/>
                          <a:latin typeface="微軟正黑體" pitchFamily="34" charset="-120"/>
                          <a:ea typeface="微軟正黑體" pitchFamily="34" charset="-120"/>
                        </a:rPr>
                        <a:t>B </a:t>
                      </a:r>
                      <a:r>
                        <a:rPr lang="zh-TW" altLang="en-US" sz="1200" u="none" strike="noStrike">
                          <a:effectLst/>
                          <a:latin typeface="微軟正黑體" pitchFamily="34" charset="-120"/>
                          <a:ea typeface="微軟正黑體" pitchFamily="34" charset="-120"/>
                        </a:rPr>
                        <a:t>製程</a:t>
                      </a:r>
                      <a:endParaRPr lang="zh-TW" altLang="en-US" sz="1200" b="0" i="0" u="none" strike="noStrike">
                        <a:solidFill>
                          <a:srgbClr val="000000"/>
                        </a:solidFill>
                        <a:effectLst/>
                        <a:latin typeface="微軟正黑體" pitchFamily="34" charset="-120"/>
                        <a:ea typeface="微軟正黑體" pitchFamily="34"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ctr"/>
                      <a:r>
                        <a:rPr lang="en-US" altLang="zh-TW" sz="1200" u="none" strike="noStrike" dirty="0">
                          <a:effectLst/>
                          <a:latin typeface="微軟正黑體" pitchFamily="34" charset="-120"/>
                          <a:ea typeface="微軟正黑體" pitchFamily="34" charset="-120"/>
                        </a:rPr>
                        <a:t>12</a:t>
                      </a:r>
                      <a:r>
                        <a:rPr lang="zh-TW" altLang="en-US" sz="1200" u="none" strike="noStrike" dirty="0">
                          <a:effectLst/>
                          <a:latin typeface="微軟正黑體" pitchFamily="34" charset="-120"/>
                          <a:ea typeface="微軟正黑體" pitchFamily="34" charset="-120"/>
                        </a:rPr>
                        <a:t>單位</a:t>
                      </a:r>
                      <a:endParaRPr lang="zh-TW" altLang="en-US" sz="1200" b="0" i="0" u="none" strike="noStrike" dirty="0">
                        <a:solidFill>
                          <a:srgbClr val="000000"/>
                        </a:solidFill>
                        <a:effectLst/>
                        <a:latin typeface="微軟正黑體" pitchFamily="34" charset="-120"/>
                        <a:ea typeface="微軟正黑體" pitchFamily="34"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675453523"/>
                  </a:ext>
                </a:extLst>
              </a:tr>
              <a:tr h="205740">
                <a:tc>
                  <a:txBody>
                    <a:bodyPr/>
                    <a:lstStyle/>
                    <a:p>
                      <a:pPr algn="l" fontAlgn="ctr"/>
                      <a:r>
                        <a:rPr lang="zh-TW" altLang="en-US" sz="1200" u="none" strike="noStrike">
                          <a:effectLst/>
                          <a:latin typeface="微軟正黑體" pitchFamily="34" charset="-120"/>
                          <a:ea typeface="微軟正黑體" pitchFamily="34" charset="-120"/>
                        </a:rPr>
                        <a:t>小美</a:t>
                      </a:r>
                      <a:endParaRPr lang="zh-TW" altLang="en-US" sz="1200" b="0" i="0" u="none" strike="noStrike">
                        <a:solidFill>
                          <a:srgbClr val="000000"/>
                        </a:solidFill>
                        <a:effectLst/>
                        <a:latin typeface="微軟正黑體" pitchFamily="34" charset="-120"/>
                        <a:ea typeface="微軟正黑體" pitchFamily="34"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ctr"/>
                      <a:r>
                        <a:rPr lang="en-US" sz="1200" u="none" strike="noStrike">
                          <a:effectLst/>
                          <a:latin typeface="微軟正黑體" pitchFamily="34" charset="-120"/>
                          <a:ea typeface="微軟正黑體" pitchFamily="34" charset="-120"/>
                        </a:rPr>
                        <a:t>C </a:t>
                      </a:r>
                      <a:r>
                        <a:rPr lang="zh-TW" altLang="en-US" sz="1200" u="none" strike="noStrike">
                          <a:effectLst/>
                          <a:latin typeface="微軟正黑體" pitchFamily="34" charset="-120"/>
                          <a:ea typeface="微軟正黑體" pitchFamily="34" charset="-120"/>
                        </a:rPr>
                        <a:t>製程</a:t>
                      </a:r>
                      <a:endParaRPr lang="zh-TW" altLang="en-US" sz="1200" b="0" i="0" u="none" strike="noStrike">
                        <a:solidFill>
                          <a:srgbClr val="000000"/>
                        </a:solidFill>
                        <a:effectLst/>
                        <a:latin typeface="微軟正黑體" pitchFamily="34" charset="-120"/>
                        <a:ea typeface="微軟正黑體" pitchFamily="34"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ctr"/>
                      <a:r>
                        <a:rPr lang="en-US" altLang="zh-TW" sz="1200" u="none" strike="noStrike">
                          <a:effectLst/>
                          <a:latin typeface="微軟正黑體" pitchFamily="34" charset="-120"/>
                          <a:ea typeface="微軟正黑體" pitchFamily="34" charset="-120"/>
                        </a:rPr>
                        <a:t>5</a:t>
                      </a:r>
                      <a:r>
                        <a:rPr lang="zh-TW" altLang="en-US" sz="1200" u="none" strike="noStrike">
                          <a:effectLst/>
                          <a:latin typeface="微軟正黑體" pitchFamily="34" charset="-120"/>
                          <a:ea typeface="微軟正黑體" pitchFamily="34" charset="-120"/>
                        </a:rPr>
                        <a:t>單位</a:t>
                      </a:r>
                      <a:endParaRPr lang="zh-TW" altLang="en-US" sz="1200" b="0" i="0" u="none" strike="noStrike">
                        <a:solidFill>
                          <a:srgbClr val="000000"/>
                        </a:solidFill>
                        <a:effectLst/>
                        <a:latin typeface="微軟正黑體" pitchFamily="34" charset="-120"/>
                        <a:ea typeface="微軟正黑體" pitchFamily="34"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717299682"/>
                  </a:ext>
                </a:extLst>
              </a:tr>
              <a:tr h="205740">
                <a:tc>
                  <a:txBody>
                    <a:bodyPr/>
                    <a:lstStyle/>
                    <a:p>
                      <a:pPr algn="l" fontAlgn="ctr"/>
                      <a:r>
                        <a:rPr lang="zh-TW" altLang="en-US" sz="1200" u="none" strike="noStrike">
                          <a:effectLst/>
                          <a:latin typeface="微軟正黑體" pitchFamily="34" charset="-120"/>
                          <a:ea typeface="微軟正黑體" pitchFamily="34" charset="-120"/>
                        </a:rPr>
                        <a:t>小芸</a:t>
                      </a:r>
                      <a:endParaRPr lang="zh-TW" altLang="en-US" sz="1200" b="0" i="0" u="none" strike="noStrike">
                        <a:solidFill>
                          <a:srgbClr val="000000"/>
                        </a:solidFill>
                        <a:effectLst/>
                        <a:latin typeface="微軟正黑體" pitchFamily="34" charset="-120"/>
                        <a:ea typeface="微軟正黑體" pitchFamily="34"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ctr"/>
                      <a:r>
                        <a:rPr lang="en-US" sz="1200" u="none" strike="noStrike">
                          <a:effectLst/>
                          <a:latin typeface="微軟正黑體" pitchFamily="34" charset="-120"/>
                          <a:ea typeface="微軟正黑體" pitchFamily="34" charset="-120"/>
                        </a:rPr>
                        <a:t>A </a:t>
                      </a:r>
                      <a:r>
                        <a:rPr lang="zh-TW" altLang="en-US" sz="1200" u="none" strike="noStrike">
                          <a:effectLst/>
                          <a:latin typeface="微軟正黑體" pitchFamily="34" charset="-120"/>
                          <a:ea typeface="微軟正黑體" pitchFamily="34" charset="-120"/>
                        </a:rPr>
                        <a:t>製程</a:t>
                      </a:r>
                      <a:endParaRPr lang="zh-TW" altLang="en-US" sz="1200" b="0" i="0" u="none" strike="noStrike">
                        <a:solidFill>
                          <a:srgbClr val="000000"/>
                        </a:solidFill>
                        <a:effectLst/>
                        <a:latin typeface="微軟正黑體" pitchFamily="34" charset="-120"/>
                        <a:ea typeface="微軟正黑體" pitchFamily="34"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ctr"/>
                      <a:r>
                        <a:rPr lang="en-US" altLang="zh-TW" sz="1200" u="none" strike="noStrike">
                          <a:effectLst/>
                          <a:latin typeface="微軟正黑體" pitchFamily="34" charset="-120"/>
                          <a:ea typeface="微軟正黑體" pitchFamily="34" charset="-120"/>
                        </a:rPr>
                        <a:t>10</a:t>
                      </a:r>
                      <a:r>
                        <a:rPr lang="zh-TW" altLang="en-US" sz="1200" u="none" strike="noStrike">
                          <a:effectLst/>
                          <a:latin typeface="微軟正黑體" pitchFamily="34" charset="-120"/>
                          <a:ea typeface="微軟正黑體" pitchFamily="34" charset="-120"/>
                        </a:rPr>
                        <a:t>單位</a:t>
                      </a:r>
                      <a:endParaRPr lang="zh-TW" altLang="en-US" sz="1200" b="0" i="0" u="none" strike="noStrike">
                        <a:solidFill>
                          <a:srgbClr val="000000"/>
                        </a:solidFill>
                        <a:effectLst/>
                        <a:latin typeface="微軟正黑體" pitchFamily="34" charset="-120"/>
                        <a:ea typeface="微軟正黑體" pitchFamily="34"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883240520"/>
                  </a:ext>
                </a:extLst>
              </a:tr>
              <a:tr h="205740">
                <a:tc>
                  <a:txBody>
                    <a:bodyPr/>
                    <a:lstStyle/>
                    <a:p>
                      <a:pPr algn="l" fontAlgn="ctr"/>
                      <a:r>
                        <a:rPr lang="zh-TW" altLang="en-US" sz="1200" u="none" strike="noStrike">
                          <a:effectLst/>
                          <a:latin typeface="微軟正黑體" pitchFamily="34" charset="-120"/>
                          <a:ea typeface="微軟正黑體" pitchFamily="34" charset="-120"/>
                        </a:rPr>
                        <a:t>小芸</a:t>
                      </a:r>
                      <a:endParaRPr lang="zh-TW" altLang="en-US" sz="1200" b="0" i="0" u="none" strike="noStrike">
                        <a:solidFill>
                          <a:srgbClr val="000000"/>
                        </a:solidFill>
                        <a:effectLst/>
                        <a:latin typeface="微軟正黑體" pitchFamily="34" charset="-120"/>
                        <a:ea typeface="微軟正黑體" pitchFamily="34"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ctr"/>
                      <a:r>
                        <a:rPr lang="en-US" sz="1200" u="none" strike="noStrike">
                          <a:effectLst/>
                          <a:latin typeface="微軟正黑體" pitchFamily="34" charset="-120"/>
                          <a:ea typeface="微軟正黑體" pitchFamily="34" charset="-120"/>
                        </a:rPr>
                        <a:t>B </a:t>
                      </a:r>
                      <a:r>
                        <a:rPr lang="zh-TW" altLang="en-US" sz="1200" u="none" strike="noStrike">
                          <a:effectLst/>
                          <a:latin typeface="微軟正黑體" pitchFamily="34" charset="-120"/>
                          <a:ea typeface="微軟正黑體" pitchFamily="34" charset="-120"/>
                        </a:rPr>
                        <a:t>製程</a:t>
                      </a:r>
                      <a:endParaRPr lang="zh-TW" altLang="en-US" sz="1200" b="0" i="0" u="none" strike="noStrike">
                        <a:solidFill>
                          <a:srgbClr val="000000"/>
                        </a:solidFill>
                        <a:effectLst/>
                        <a:latin typeface="微軟正黑體" pitchFamily="34" charset="-120"/>
                        <a:ea typeface="微軟正黑體" pitchFamily="34"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ctr"/>
                      <a:r>
                        <a:rPr lang="en-US" altLang="zh-TW" sz="1200" u="none" strike="noStrike">
                          <a:effectLst/>
                          <a:latin typeface="微軟正黑體" pitchFamily="34" charset="-120"/>
                          <a:ea typeface="微軟正黑體" pitchFamily="34" charset="-120"/>
                        </a:rPr>
                        <a:t>15</a:t>
                      </a:r>
                      <a:r>
                        <a:rPr lang="zh-TW" altLang="en-US" sz="1200" u="none" strike="noStrike">
                          <a:effectLst/>
                          <a:latin typeface="微軟正黑體" pitchFamily="34" charset="-120"/>
                          <a:ea typeface="微軟正黑體" pitchFamily="34" charset="-120"/>
                        </a:rPr>
                        <a:t>單位</a:t>
                      </a:r>
                      <a:endParaRPr lang="zh-TW" altLang="en-US" sz="1200" b="0" i="0" u="none" strike="noStrike">
                        <a:solidFill>
                          <a:srgbClr val="000000"/>
                        </a:solidFill>
                        <a:effectLst/>
                        <a:latin typeface="微軟正黑體" pitchFamily="34" charset="-120"/>
                        <a:ea typeface="微軟正黑體" pitchFamily="34"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961546081"/>
                  </a:ext>
                </a:extLst>
              </a:tr>
              <a:tr h="205740">
                <a:tc>
                  <a:txBody>
                    <a:bodyPr/>
                    <a:lstStyle/>
                    <a:p>
                      <a:pPr algn="l" fontAlgn="ctr"/>
                      <a:r>
                        <a:rPr lang="zh-TW" altLang="en-US" sz="1200" u="none" strike="noStrike">
                          <a:effectLst/>
                          <a:latin typeface="微軟正黑體" pitchFamily="34" charset="-120"/>
                          <a:ea typeface="微軟正黑體" pitchFamily="34" charset="-120"/>
                        </a:rPr>
                        <a:t>小芸</a:t>
                      </a:r>
                      <a:endParaRPr lang="zh-TW" altLang="en-US" sz="1200" b="0" i="0" u="none" strike="noStrike">
                        <a:solidFill>
                          <a:srgbClr val="000000"/>
                        </a:solidFill>
                        <a:effectLst/>
                        <a:latin typeface="微軟正黑體" pitchFamily="34" charset="-120"/>
                        <a:ea typeface="微軟正黑體" pitchFamily="34"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ctr"/>
                      <a:r>
                        <a:rPr lang="en-US" sz="1200" u="none" strike="noStrike">
                          <a:effectLst/>
                          <a:latin typeface="微軟正黑體" pitchFamily="34" charset="-120"/>
                          <a:ea typeface="微軟正黑體" pitchFamily="34" charset="-120"/>
                        </a:rPr>
                        <a:t>C </a:t>
                      </a:r>
                      <a:r>
                        <a:rPr lang="zh-TW" altLang="en-US" sz="1200" u="none" strike="noStrike">
                          <a:effectLst/>
                          <a:latin typeface="微軟正黑體" pitchFamily="34" charset="-120"/>
                          <a:ea typeface="微軟正黑體" pitchFamily="34" charset="-120"/>
                        </a:rPr>
                        <a:t>製程</a:t>
                      </a:r>
                      <a:endParaRPr lang="zh-TW" altLang="en-US" sz="1200" b="0" i="0" u="none" strike="noStrike">
                        <a:solidFill>
                          <a:srgbClr val="000000"/>
                        </a:solidFill>
                        <a:effectLst/>
                        <a:latin typeface="微軟正黑體" pitchFamily="34" charset="-120"/>
                        <a:ea typeface="微軟正黑體" pitchFamily="34"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ctr"/>
                      <a:r>
                        <a:rPr lang="en-US" altLang="zh-TW" sz="1200" u="none" strike="noStrike">
                          <a:effectLst/>
                          <a:latin typeface="微軟正黑體" pitchFamily="34" charset="-120"/>
                          <a:ea typeface="微軟正黑體" pitchFamily="34" charset="-120"/>
                        </a:rPr>
                        <a:t>5</a:t>
                      </a:r>
                      <a:r>
                        <a:rPr lang="zh-TW" altLang="en-US" sz="1200" u="none" strike="noStrike">
                          <a:effectLst/>
                          <a:latin typeface="微軟正黑體" pitchFamily="34" charset="-120"/>
                          <a:ea typeface="微軟正黑體" pitchFamily="34" charset="-120"/>
                        </a:rPr>
                        <a:t>單位</a:t>
                      </a:r>
                      <a:endParaRPr lang="zh-TW" altLang="en-US" sz="1200" b="0" i="0" u="none" strike="noStrike">
                        <a:solidFill>
                          <a:srgbClr val="000000"/>
                        </a:solidFill>
                        <a:effectLst/>
                        <a:latin typeface="微軟正黑體" pitchFamily="34" charset="-120"/>
                        <a:ea typeface="微軟正黑體" pitchFamily="34"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889732757"/>
                  </a:ext>
                </a:extLst>
              </a:tr>
              <a:tr h="205740">
                <a:tc>
                  <a:txBody>
                    <a:bodyPr/>
                    <a:lstStyle/>
                    <a:p>
                      <a:pPr algn="l" fontAlgn="ctr"/>
                      <a:r>
                        <a:rPr lang="zh-TW" altLang="en-US" sz="1200" u="none" strike="noStrike">
                          <a:effectLst/>
                          <a:latin typeface="微軟正黑體" pitchFamily="34" charset="-120"/>
                          <a:ea typeface="微軟正黑體" pitchFamily="34" charset="-120"/>
                        </a:rPr>
                        <a:t>大強</a:t>
                      </a:r>
                      <a:endParaRPr lang="zh-TW" altLang="en-US" sz="1200" b="0" i="0" u="none" strike="noStrike">
                        <a:solidFill>
                          <a:srgbClr val="000000"/>
                        </a:solidFill>
                        <a:effectLst/>
                        <a:latin typeface="微軟正黑體" pitchFamily="34" charset="-120"/>
                        <a:ea typeface="微軟正黑體" pitchFamily="34"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ctr"/>
                      <a:r>
                        <a:rPr lang="en-US" sz="1200" u="none" strike="noStrike">
                          <a:effectLst/>
                          <a:latin typeface="微軟正黑體" pitchFamily="34" charset="-120"/>
                          <a:ea typeface="微軟正黑體" pitchFamily="34" charset="-120"/>
                        </a:rPr>
                        <a:t>A </a:t>
                      </a:r>
                      <a:r>
                        <a:rPr lang="zh-TW" altLang="en-US" sz="1200" u="none" strike="noStrike">
                          <a:effectLst/>
                          <a:latin typeface="微軟正黑體" pitchFamily="34" charset="-120"/>
                          <a:ea typeface="微軟正黑體" pitchFamily="34" charset="-120"/>
                        </a:rPr>
                        <a:t>製程</a:t>
                      </a:r>
                      <a:endParaRPr lang="zh-TW" altLang="en-US" sz="1200" b="0" i="0" u="none" strike="noStrike">
                        <a:solidFill>
                          <a:srgbClr val="000000"/>
                        </a:solidFill>
                        <a:effectLst/>
                        <a:latin typeface="微軟正黑體" pitchFamily="34" charset="-120"/>
                        <a:ea typeface="微軟正黑體" pitchFamily="34"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ctr"/>
                      <a:r>
                        <a:rPr lang="en-US" altLang="zh-TW" sz="1200" u="none" strike="noStrike">
                          <a:effectLst/>
                          <a:latin typeface="微軟正黑體" pitchFamily="34" charset="-120"/>
                          <a:ea typeface="微軟正黑體" pitchFamily="34" charset="-120"/>
                        </a:rPr>
                        <a:t>15</a:t>
                      </a:r>
                      <a:r>
                        <a:rPr lang="zh-TW" altLang="en-US" sz="1200" u="none" strike="noStrike">
                          <a:effectLst/>
                          <a:latin typeface="微軟正黑體" pitchFamily="34" charset="-120"/>
                          <a:ea typeface="微軟正黑體" pitchFamily="34" charset="-120"/>
                        </a:rPr>
                        <a:t>單位</a:t>
                      </a:r>
                      <a:endParaRPr lang="zh-TW" altLang="en-US" sz="1200" b="0" i="0" u="none" strike="noStrike">
                        <a:solidFill>
                          <a:srgbClr val="000000"/>
                        </a:solidFill>
                        <a:effectLst/>
                        <a:latin typeface="微軟正黑體" pitchFamily="34" charset="-120"/>
                        <a:ea typeface="微軟正黑體" pitchFamily="34"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2741850076"/>
                  </a:ext>
                </a:extLst>
              </a:tr>
              <a:tr h="205740">
                <a:tc>
                  <a:txBody>
                    <a:bodyPr/>
                    <a:lstStyle/>
                    <a:p>
                      <a:pPr algn="l" fontAlgn="ctr"/>
                      <a:r>
                        <a:rPr lang="zh-TW" altLang="en-US" sz="1200" u="none" strike="noStrike">
                          <a:effectLst/>
                          <a:latin typeface="微軟正黑體" pitchFamily="34" charset="-120"/>
                          <a:ea typeface="微軟正黑體" pitchFamily="34" charset="-120"/>
                        </a:rPr>
                        <a:t>大強</a:t>
                      </a:r>
                      <a:endParaRPr lang="zh-TW" altLang="en-US" sz="1200" b="0" i="0" u="none" strike="noStrike">
                        <a:solidFill>
                          <a:srgbClr val="000000"/>
                        </a:solidFill>
                        <a:effectLst/>
                        <a:latin typeface="微軟正黑體" pitchFamily="34" charset="-120"/>
                        <a:ea typeface="微軟正黑體" pitchFamily="34"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ctr"/>
                      <a:r>
                        <a:rPr lang="en-US" sz="1200" u="none" strike="noStrike">
                          <a:effectLst/>
                          <a:latin typeface="微軟正黑體" pitchFamily="34" charset="-120"/>
                          <a:ea typeface="微軟正黑體" pitchFamily="34" charset="-120"/>
                        </a:rPr>
                        <a:t>B </a:t>
                      </a:r>
                      <a:r>
                        <a:rPr lang="zh-TW" altLang="en-US" sz="1200" u="none" strike="noStrike">
                          <a:effectLst/>
                          <a:latin typeface="微軟正黑體" pitchFamily="34" charset="-120"/>
                          <a:ea typeface="微軟正黑體" pitchFamily="34" charset="-120"/>
                        </a:rPr>
                        <a:t>製程</a:t>
                      </a:r>
                      <a:endParaRPr lang="zh-TW" altLang="en-US" sz="1200" b="0" i="0" u="none" strike="noStrike">
                        <a:solidFill>
                          <a:srgbClr val="000000"/>
                        </a:solidFill>
                        <a:effectLst/>
                        <a:latin typeface="微軟正黑體" pitchFamily="34" charset="-120"/>
                        <a:ea typeface="微軟正黑體" pitchFamily="34"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ctr"/>
                      <a:r>
                        <a:rPr lang="en-US" altLang="zh-TW" sz="1200" u="none" strike="noStrike">
                          <a:effectLst/>
                          <a:latin typeface="微軟正黑體" pitchFamily="34" charset="-120"/>
                          <a:ea typeface="微軟正黑體" pitchFamily="34" charset="-120"/>
                        </a:rPr>
                        <a:t>15</a:t>
                      </a:r>
                      <a:r>
                        <a:rPr lang="zh-TW" altLang="en-US" sz="1200" u="none" strike="noStrike">
                          <a:effectLst/>
                          <a:latin typeface="微軟正黑體" pitchFamily="34" charset="-120"/>
                          <a:ea typeface="微軟正黑體" pitchFamily="34" charset="-120"/>
                        </a:rPr>
                        <a:t>單位</a:t>
                      </a:r>
                      <a:endParaRPr lang="zh-TW" altLang="en-US" sz="1200" b="0" i="0" u="none" strike="noStrike">
                        <a:solidFill>
                          <a:srgbClr val="000000"/>
                        </a:solidFill>
                        <a:effectLst/>
                        <a:latin typeface="微軟正黑體" pitchFamily="34" charset="-120"/>
                        <a:ea typeface="微軟正黑體" pitchFamily="34"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2407918388"/>
                  </a:ext>
                </a:extLst>
              </a:tr>
              <a:tr h="205740">
                <a:tc>
                  <a:txBody>
                    <a:bodyPr/>
                    <a:lstStyle/>
                    <a:p>
                      <a:pPr algn="l" fontAlgn="ctr"/>
                      <a:r>
                        <a:rPr lang="zh-TW" altLang="en-US" sz="1200" u="none" strike="noStrike">
                          <a:effectLst/>
                          <a:latin typeface="微軟正黑體" pitchFamily="34" charset="-120"/>
                          <a:ea typeface="微軟正黑體" pitchFamily="34" charset="-120"/>
                        </a:rPr>
                        <a:t>大強</a:t>
                      </a:r>
                      <a:endParaRPr lang="zh-TW" altLang="en-US" sz="1200" b="0" i="0" u="none" strike="noStrike">
                        <a:solidFill>
                          <a:srgbClr val="000000"/>
                        </a:solidFill>
                        <a:effectLst/>
                        <a:latin typeface="微軟正黑體" pitchFamily="34" charset="-120"/>
                        <a:ea typeface="微軟正黑體" pitchFamily="34"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ctr"/>
                      <a:r>
                        <a:rPr lang="en-US" sz="1200" u="none" strike="noStrike">
                          <a:effectLst/>
                          <a:latin typeface="微軟正黑體" pitchFamily="34" charset="-120"/>
                          <a:ea typeface="微軟正黑體" pitchFamily="34" charset="-120"/>
                        </a:rPr>
                        <a:t>C </a:t>
                      </a:r>
                      <a:r>
                        <a:rPr lang="zh-TW" altLang="en-US" sz="1200" u="none" strike="noStrike">
                          <a:effectLst/>
                          <a:latin typeface="微軟正黑體" pitchFamily="34" charset="-120"/>
                          <a:ea typeface="微軟正黑體" pitchFamily="34" charset="-120"/>
                        </a:rPr>
                        <a:t>製程</a:t>
                      </a:r>
                      <a:endParaRPr lang="zh-TW" altLang="en-US" sz="1200" b="0" i="0" u="none" strike="noStrike">
                        <a:solidFill>
                          <a:srgbClr val="000000"/>
                        </a:solidFill>
                        <a:effectLst/>
                        <a:latin typeface="微軟正黑體" pitchFamily="34" charset="-120"/>
                        <a:ea typeface="微軟正黑體" pitchFamily="34"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ctr"/>
                      <a:r>
                        <a:rPr lang="en-US" altLang="zh-TW" sz="1200" u="none" strike="noStrike">
                          <a:effectLst/>
                          <a:latin typeface="微軟正黑體" pitchFamily="34" charset="-120"/>
                          <a:ea typeface="微軟正黑體" pitchFamily="34" charset="-120"/>
                        </a:rPr>
                        <a:t>5</a:t>
                      </a:r>
                      <a:r>
                        <a:rPr lang="zh-TW" altLang="en-US" sz="1200" u="none" strike="noStrike">
                          <a:effectLst/>
                          <a:latin typeface="微軟正黑體" pitchFamily="34" charset="-120"/>
                          <a:ea typeface="微軟正黑體" pitchFamily="34" charset="-120"/>
                        </a:rPr>
                        <a:t>單位</a:t>
                      </a:r>
                      <a:endParaRPr lang="zh-TW" altLang="en-US" sz="1200" b="0" i="0" u="none" strike="noStrike">
                        <a:solidFill>
                          <a:srgbClr val="000000"/>
                        </a:solidFill>
                        <a:effectLst/>
                        <a:latin typeface="微軟正黑體" pitchFamily="34" charset="-120"/>
                        <a:ea typeface="微軟正黑體" pitchFamily="34"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867860057"/>
                  </a:ext>
                </a:extLst>
              </a:tr>
              <a:tr h="205740">
                <a:tc>
                  <a:txBody>
                    <a:bodyPr/>
                    <a:lstStyle/>
                    <a:p>
                      <a:pPr algn="l" fontAlgn="ctr"/>
                      <a:r>
                        <a:rPr lang="zh-TW" altLang="en-US" sz="1200" u="none" strike="noStrike">
                          <a:effectLst/>
                          <a:latin typeface="微軟正黑體" pitchFamily="34" charset="-120"/>
                          <a:ea typeface="微軟正黑體" pitchFamily="34" charset="-120"/>
                        </a:rPr>
                        <a:t>大強</a:t>
                      </a:r>
                      <a:endParaRPr lang="zh-TW" altLang="en-US" sz="1200" b="0" i="0" u="none" strike="noStrike">
                        <a:solidFill>
                          <a:srgbClr val="000000"/>
                        </a:solidFill>
                        <a:effectLst/>
                        <a:latin typeface="微軟正黑體" pitchFamily="34" charset="-120"/>
                        <a:ea typeface="微軟正黑體" pitchFamily="34"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ctr"/>
                      <a:r>
                        <a:rPr lang="en-US" sz="1200" u="none" strike="noStrike">
                          <a:effectLst/>
                          <a:latin typeface="微軟正黑體" pitchFamily="34" charset="-120"/>
                          <a:ea typeface="微軟正黑體" pitchFamily="34" charset="-120"/>
                        </a:rPr>
                        <a:t>D </a:t>
                      </a:r>
                      <a:r>
                        <a:rPr lang="zh-TW" altLang="en-US" sz="1200" u="none" strike="noStrike">
                          <a:effectLst/>
                          <a:latin typeface="微軟正黑體" pitchFamily="34" charset="-120"/>
                          <a:ea typeface="微軟正黑體" pitchFamily="34" charset="-120"/>
                        </a:rPr>
                        <a:t>製程</a:t>
                      </a:r>
                      <a:endParaRPr lang="zh-TW" altLang="en-US" sz="1200" b="0" i="0" u="none" strike="noStrike">
                        <a:solidFill>
                          <a:srgbClr val="000000"/>
                        </a:solidFill>
                        <a:effectLst/>
                        <a:latin typeface="微軟正黑體" pitchFamily="34" charset="-120"/>
                        <a:ea typeface="微軟正黑體" pitchFamily="34"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ctr"/>
                      <a:r>
                        <a:rPr lang="en-US" altLang="zh-TW" sz="1200" u="none" strike="noStrike" dirty="0">
                          <a:effectLst/>
                          <a:latin typeface="微軟正黑體" pitchFamily="34" charset="-120"/>
                          <a:ea typeface="微軟正黑體" pitchFamily="34" charset="-120"/>
                        </a:rPr>
                        <a:t>20</a:t>
                      </a:r>
                      <a:r>
                        <a:rPr lang="zh-TW" altLang="en-US" sz="1200" u="none" strike="noStrike" dirty="0">
                          <a:effectLst/>
                          <a:latin typeface="微軟正黑體" pitchFamily="34" charset="-120"/>
                          <a:ea typeface="微軟正黑體" pitchFamily="34" charset="-120"/>
                        </a:rPr>
                        <a:t>單位</a:t>
                      </a:r>
                      <a:endParaRPr lang="zh-TW" altLang="en-US" sz="1200" b="0" i="0" u="none" strike="noStrike" dirty="0">
                        <a:solidFill>
                          <a:srgbClr val="000000"/>
                        </a:solidFill>
                        <a:effectLst/>
                        <a:latin typeface="微軟正黑體" pitchFamily="34" charset="-120"/>
                        <a:ea typeface="微軟正黑體" pitchFamily="34"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276673945"/>
                  </a:ext>
                </a:extLst>
              </a:tr>
            </a:tbl>
          </a:graphicData>
        </a:graphic>
      </p:graphicFrame>
      <p:graphicFrame>
        <p:nvGraphicFramePr>
          <p:cNvPr id="15" name="表格 14">
            <a:extLst>
              <a:ext uri="{FF2B5EF4-FFF2-40B4-BE49-F238E27FC236}">
                <a16:creationId xmlns:a16="http://schemas.microsoft.com/office/drawing/2014/main" xmlns="" id="{8E5BC424-8FF1-4919-AA63-478EB05E0A61}"/>
              </a:ext>
            </a:extLst>
          </p:cNvPr>
          <p:cNvGraphicFramePr>
            <a:graphicFrameLocks noGrp="1"/>
          </p:cNvGraphicFramePr>
          <p:nvPr>
            <p:extLst>
              <p:ext uri="{D42A27DB-BD31-4B8C-83A1-F6EECF244321}">
                <p14:modId xmlns:p14="http://schemas.microsoft.com/office/powerpoint/2010/main" val="2201774371"/>
              </p:ext>
            </p:extLst>
          </p:nvPr>
        </p:nvGraphicFramePr>
        <p:xfrm>
          <a:off x="2738377" y="2163727"/>
          <a:ext cx="1516366" cy="1526716"/>
        </p:xfrm>
        <a:graphic>
          <a:graphicData uri="http://schemas.openxmlformats.org/drawingml/2006/table">
            <a:tbl>
              <a:tblPr>
                <a:solidFill>
                  <a:srgbClr val="8064A2"/>
                </a:solidFill>
                <a:tableStyleId>{5C22544A-7EE6-4342-B048-85BDC9FD1C3A}</a:tableStyleId>
              </a:tblPr>
              <a:tblGrid>
                <a:gridCol w="646984">
                  <a:extLst>
                    <a:ext uri="{9D8B030D-6E8A-4147-A177-3AD203B41FA5}">
                      <a16:colId xmlns:a16="http://schemas.microsoft.com/office/drawing/2014/main" xmlns="" val="2161430607"/>
                    </a:ext>
                  </a:extLst>
                </a:gridCol>
                <a:gridCol w="869382">
                  <a:extLst>
                    <a:ext uri="{9D8B030D-6E8A-4147-A177-3AD203B41FA5}">
                      <a16:colId xmlns:a16="http://schemas.microsoft.com/office/drawing/2014/main" xmlns="" val="1821384984"/>
                    </a:ext>
                  </a:extLst>
                </a:gridCol>
              </a:tblGrid>
              <a:tr h="319442">
                <a:tc>
                  <a:txBody>
                    <a:bodyPr/>
                    <a:lstStyle/>
                    <a:p>
                      <a:pPr algn="l" fontAlgn="ctr"/>
                      <a:r>
                        <a:rPr lang="zh-TW" altLang="en-US" sz="1200" u="none" strike="noStrike" dirty="0">
                          <a:effectLst/>
                          <a:latin typeface="微軟正黑體" pitchFamily="34" charset="-120"/>
                          <a:ea typeface="微軟正黑體" pitchFamily="34" charset="-120"/>
                        </a:rPr>
                        <a:t>製程</a:t>
                      </a:r>
                      <a:endParaRPr lang="zh-TW" altLang="en-US" sz="1200" b="1" i="0" u="none" strike="noStrike" dirty="0">
                        <a:solidFill>
                          <a:srgbClr val="000000"/>
                        </a:solidFill>
                        <a:effectLst/>
                        <a:latin typeface="微軟正黑體" pitchFamily="34" charset="-120"/>
                        <a:ea typeface="微軟正黑體" pitchFamily="34"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ctr"/>
                      <a:r>
                        <a:rPr lang="zh-TW" altLang="en-US" sz="1200" u="none" strike="noStrike" dirty="0">
                          <a:effectLst/>
                          <a:latin typeface="微軟正黑體" pitchFamily="34" charset="-120"/>
                          <a:ea typeface="微軟正黑體" pitchFamily="34" charset="-120"/>
                        </a:rPr>
                        <a:t>目標產量</a:t>
                      </a:r>
                      <a:endParaRPr lang="zh-TW" altLang="en-US" sz="1200" b="1" i="0" u="none" strike="noStrike" dirty="0">
                        <a:solidFill>
                          <a:srgbClr val="000000"/>
                        </a:solidFill>
                        <a:effectLst/>
                        <a:latin typeface="微軟正黑體" pitchFamily="34" charset="-120"/>
                        <a:ea typeface="微軟正黑體" pitchFamily="34"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3930325955"/>
                  </a:ext>
                </a:extLst>
              </a:tr>
              <a:tr h="319442">
                <a:tc>
                  <a:txBody>
                    <a:bodyPr/>
                    <a:lstStyle/>
                    <a:p>
                      <a:pPr algn="l" fontAlgn="ctr"/>
                      <a:r>
                        <a:rPr lang="en-US" sz="1200" u="none" strike="noStrike">
                          <a:effectLst/>
                          <a:latin typeface="微軟正黑體" pitchFamily="34" charset="-120"/>
                          <a:ea typeface="微軟正黑體" pitchFamily="34" charset="-120"/>
                        </a:rPr>
                        <a:t>A </a:t>
                      </a:r>
                      <a:r>
                        <a:rPr lang="zh-TW" altLang="en-US" sz="1200" u="none" strike="noStrike">
                          <a:effectLst/>
                          <a:latin typeface="微軟正黑體" pitchFamily="34" charset="-120"/>
                          <a:ea typeface="微軟正黑體" pitchFamily="34" charset="-120"/>
                        </a:rPr>
                        <a:t>製程</a:t>
                      </a:r>
                      <a:endParaRPr lang="zh-TW" altLang="en-US" sz="1200" b="0" i="0" u="none" strike="noStrike">
                        <a:solidFill>
                          <a:srgbClr val="000000"/>
                        </a:solidFill>
                        <a:effectLst/>
                        <a:latin typeface="微軟正黑體" pitchFamily="34" charset="-120"/>
                        <a:ea typeface="微軟正黑體" pitchFamily="34"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ctr"/>
                      <a:r>
                        <a:rPr lang="en-US" altLang="zh-TW" sz="1200" u="none" strike="noStrike" dirty="0">
                          <a:effectLst/>
                          <a:latin typeface="微軟正黑體" pitchFamily="34" charset="-120"/>
                          <a:ea typeface="微軟正黑體" pitchFamily="34" charset="-120"/>
                        </a:rPr>
                        <a:t>200</a:t>
                      </a:r>
                      <a:endParaRPr lang="en-US" altLang="zh-TW" sz="1200" b="0" i="0" u="none" strike="noStrike" dirty="0">
                        <a:solidFill>
                          <a:srgbClr val="000000"/>
                        </a:solidFill>
                        <a:effectLst/>
                        <a:latin typeface="微軟正黑體" pitchFamily="34" charset="-120"/>
                        <a:ea typeface="微軟正黑體" pitchFamily="34"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33327360"/>
                  </a:ext>
                </a:extLst>
              </a:tr>
              <a:tr h="319442">
                <a:tc>
                  <a:txBody>
                    <a:bodyPr/>
                    <a:lstStyle/>
                    <a:p>
                      <a:pPr algn="l" fontAlgn="ctr"/>
                      <a:r>
                        <a:rPr lang="en-US" sz="1200" u="none" strike="noStrike">
                          <a:effectLst/>
                          <a:latin typeface="微軟正黑體" pitchFamily="34" charset="-120"/>
                          <a:ea typeface="微軟正黑體" pitchFamily="34" charset="-120"/>
                        </a:rPr>
                        <a:t>B </a:t>
                      </a:r>
                      <a:r>
                        <a:rPr lang="zh-TW" altLang="en-US" sz="1200" u="none" strike="noStrike">
                          <a:effectLst/>
                          <a:latin typeface="微軟正黑體" pitchFamily="34" charset="-120"/>
                          <a:ea typeface="微軟正黑體" pitchFamily="34" charset="-120"/>
                        </a:rPr>
                        <a:t>製程</a:t>
                      </a:r>
                      <a:endParaRPr lang="zh-TW" altLang="en-US" sz="1200" b="0" i="0" u="none" strike="noStrike">
                        <a:solidFill>
                          <a:srgbClr val="000000"/>
                        </a:solidFill>
                        <a:effectLst/>
                        <a:latin typeface="微軟正黑體" pitchFamily="34" charset="-120"/>
                        <a:ea typeface="微軟正黑體" pitchFamily="34"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ctr"/>
                      <a:r>
                        <a:rPr lang="en-US" altLang="zh-TW" sz="1200" u="none" strike="noStrike" dirty="0">
                          <a:effectLst/>
                          <a:latin typeface="微軟正黑體" pitchFamily="34" charset="-120"/>
                          <a:ea typeface="微軟正黑體" pitchFamily="34" charset="-120"/>
                        </a:rPr>
                        <a:t>180</a:t>
                      </a:r>
                      <a:endParaRPr lang="en-US" altLang="zh-TW" sz="1200" b="0" i="0" u="none" strike="noStrike" dirty="0">
                        <a:solidFill>
                          <a:srgbClr val="000000"/>
                        </a:solidFill>
                        <a:effectLst/>
                        <a:latin typeface="微軟正黑體" pitchFamily="34" charset="-120"/>
                        <a:ea typeface="微軟正黑體" pitchFamily="34"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4156609126"/>
                  </a:ext>
                </a:extLst>
              </a:tr>
              <a:tr h="248948">
                <a:tc>
                  <a:txBody>
                    <a:bodyPr/>
                    <a:lstStyle/>
                    <a:p>
                      <a:pPr algn="l" fontAlgn="ctr"/>
                      <a:r>
                        <a:rPr lang="en-US" sz="1200" u="none" strike="noStrike">
                          <a:effectLst/>
                          <a:latin typeface="微軟正黑體" pitchFamily="34" charset="-120"/>
                          <a:ea typeface="微軟正黑體" pitchFamily="34" charset="-120"/>
                        </a:rPr>
                        <a:t>C </a:t>
                      </a:r>
                      <a:r>
                        <a:rPr lang="zh-TW" altLang="en-US" sz="1200" u="none" strike="noStrike">
                          <a:effectLst/>
                          <a:latin typeface="微軟正黑體" pitchFamily="34" charset="-120"/>
                          <a:ea typeface="微軟正黑體" pitchFamily="34" charset="-120"/>
                        </a:rPr>
                        <a:t>製程</a:t>
                      </a:r>
                      <a:endParaRPr lang="zh-TW" altLang="en-US" sz="1200" b="0" i="0" u="none" strike="noStrike">
                        <a:solidFill>
                          <a:srgbClr val="000000"/>
                        </a:solidFill>
                        <a:effectLst/>
                        <a:latin typeface="微軟正黑體" pitchFamily="34" charset="-120"/>
                        <a:ea typeface="微軟正黑體" pitchFamily="34"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ctr"/>
                      <a:r>
                        <a:rPr lang="en-US" altLang="zh-TW" sz="1200" u="none" strike="noStrike" dirty="0">
                          <a:effectLst/>
                          <a:latin typeface="微軟正黑體" pitchFamily="34" charset="-120"/>
                          <a:ea typeface="微軟正黑體" pitchFamily="34" charset="-120"/>
                        </a:rPr>
                        <a:t>200</a:t>
                      </a:r>
                      <a:endParaRPr lang="en-US" altLang="zh-TW" sz="1200" b="0" i="0" u="none" strike="noStrike" dirty="0">
                        <a:solidFill>
                          <a:srgbClr val="000000"/>
                        </a:solidFill>
                        <a:effectLst/>
                        <a:latin typeface="微軟正黑體" pitchFamily="34" charset="-120"/>
                        <a:ea typeface="微軟正黑體" pitchFamily="34"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2714946104"/>
                  </a:ext>
                </a:extLst>
              </a:tr>
              <a:tr h="319442">
                <a:tc>
                  <a:txBody>
                    <a:bodyPr/>
                    <a:lstStyle/>
                    <a:p>
                      <a:pPr algn="l" fontAlgn="ctr"/>
                      <a:r>
                        <a:rPr lang="en-US" sz="1200" u="none" strike="noStrike" dirty="0">
                          <a:effectLst/>
                          <a:latin typeface="微軟正黑體" pitchFamily="34" charset="-120"/>
                          <a:ea typeface="微軟正黑體" pitchFamily="34" charset="-120"/>
                        </a:rPr>
                        <a:t>D </a:t>
                      </a:r>
                      <a:r>
                        <a:rPr lang="zh-TW" altLang="en-US" sz="1200" u="none" strike="noStrike" dirty="0">
                          <a:effectLst/>
                          <a:latin typeface="微軟正黑體" pitchFamily="34" charset="-120"/>
                          <a:ea typeface="微軟正黑體" pitchFamily="34" charset="-120"/>
                        </a:rPr>
                        <a:t>製程</a:t>
                      </a:r>
                      <a:endParaRPr lang="zh-TW" altLang="en-US" sz="1200" b="0" i="0" u="none" strike="noStrike" dirty="0">
                        <a:solidFill>
                          <a:srgbClr val="000000"/>
                        </a:solidFill>
                        <a:effectLst/>
                        <a:latin typeface="微軟正黑體" pitchFamily="34" charset="-120"/>
                        <a:ea typeface="微軟正黑體" pitchFamily="34"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ctr"/>
                      <a:r>
                        <a:rPr lang="en-US" altLang="zh-TW" sz="1200" u="none" strike="noStrike" dirty="0">
                          <a:effectLst/>
                          <a:latin typeface="微軟正黑體" pitchFamily="34" charset="-120"/>
                          <a:ea typeface="微軟正黑體" pitchFamily="34" charset="-120"/>
                        </a:rPr>
                        <a:t>250</a:t>
                      </a:r>
                      <a:endParaRPr lang="en-US" altLang="zh-TW" sz="1200" b="0" i="0" u="none" strike="noStrike" dirty="0">
                        <a:solidFill>
                          <a:srgbClr val="000000"/>
                        </a:solidFill>
                        <a:effectLst/>
                        <a:latin typeface="微軟正黑體" pitchFamily="34" charset="-120"/>
                        <a:ea typeface="微軟正黑體" pitchFamily="34"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4171195982"/>
                  </a:ext>
                </a:extLst>
              </a:tr>
            </a:tbl>
          </a:graphicData>
        </a:graphic>
      </p:graphicFrame>
      <p:sp>
        <p:nvSpPr>
          <p:cNvPr id="16" name="文字方塊 15">
            <a:extLst>
              <a:ext uri="{FF2B5EF4-FFF2-40B4-BE49-F238E27FC236}">
                <a16:creationId xmlns:a16="http://schemas.microsoft.com/office/drawing/2014/main" xmlns="" id="{A6B8CEFD-4016-44A7-97DA-81F0786A654D}"/>
              </a:ext>
            </a:extLst>
          </p:cNvPr>
          <p:cNvSpPr txBox="1"/>
          <p:nvPr/>
        </p:nvSpPr>
        <p:spPr>
          <a:xfrm>
            <a:off x="1023317" y="1577128"/>
            <a:ext cx="1162946" cy="369332"/>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r>
              <a:rPr lang="zh-TW" altLang="en-US" dirty="0"/>
              <a:t>製程名稱</a:t>
            </a:r>
          </a:p>
        </p:txBody>
      </p:sp>
      <p:sp>
        <p:nvSpPr>
          <p:cNvPr id="17" name="文字方塊 16">
            <a:extLst>
              <a:ext uri="{FF2B5EF4-FFF2-40B4-BE49-F238E27FC236}">
                <a16:creationId xmlns:a16="http://schemas.microsoft.com/office/drawing/2014/main" xmlns="" id="{76838B4F-0629-45B9-89D4-F3AF56FB9D6E}"/>
              </a:ext>
            </a:extLst>
          </p:cNvPr>
          <p:cNvSpPr txBox="1"/>
          <p:nvPr/>
        </p:nvSpPr>
        <p:spPr>
          <a:xfrm>
            <a:off x="2738377" y="1577128"/>
            <a:ext cx="1595491"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zh-TW" altLang="en-US" dirty="0"/>
              <a:t>製程目標產量</a:t>
            </a:r>
          </a:p>
        </p:txBody>
      </p:sp>
      <p:sp>
        <p:nvSpPr>
          <p:cNvPr id="18" name="文字方塊 17">
            <a:extLst>
              <a:ext uri="{FF2B5EF4-FFF2-40B4-BE49-F238E27FC236}">
                <a16:creationId xmlns:a16="http://schemas.microsoft.com/office/drawing/2014/main" xmlns="" id="{F721935B-A71F-4AD8-9706-13E186869032}"/>
              </a:ext>
            </a:extLst>
          </p:cNvPr>
          <p:cNvSpPr txBox="1"/>
          <p:nvPr/>
        </p:nvSpPr>
        <p:spPr>
          <a:xfrm>
            <a:off x="8254532" y="1577128"/>
            <a:ext cx="1889788" cy="369332"/>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zh-TW" altLang="en-US" dirty="0"/>
              <a:t>個人產能紀錄表</a:t>
            </a:r>
          </a:p>
        </p:txBody>
      </p:sp>
      <p:sp>
        <p:nvSpPr>
          <p:cNvPr id="19" name="文字方塊 18">
            <a:extLst>
              <a:ext uri="{FF2B5EF4-FFF2-40B4-BE49-F238E27FC236}">
                <a16:creationId xmlns:a16="http://schemas.microsoft.com/office/drawing/2014/main" xmlns="" id="{5A8EFACA-5A29-4238-AB79-0011C401712D}"/>
              </a:ext>
            </a:extLst>
          </p:cNvPr>
          <p:cNvSpPr txBox="1"/>
          <p:nvPr/>
        </p:nvSpPr>
        <p:spPr>
          <a:xfrm>
            <a:off x="5308857" y="1577128"/>
            <a:ext cx="1435756" cy="369332"/>
          </a:xfrm>
          <a:prstGeom prst="rect">
            <a:avLst/>
          </a:prstGeom>
        </p:spPr>
        <p:style>
          <a:lnRef idx="1">
            <a:schemeClr val="accent1"/>
          </a:lnRef>
          <a:fillRef idx="1002">
            <a:schemeClr val="dk2"/>
          </a:fillRef>
          <a:effectRef idx="2">
            <a:schemeClr val="accent1"/>
          </a:effectRef>
          <a:fontRef idx="minor">
            <a:schemeClr val="lt1"/>
          </a:fontRef>
        </p:style>
        <p:txBody>
          <a:bodyPr wrap="square" rtlCol="0">
            <a:spAutoFit/>
          </a:bodyPr>
          <a:lstStyle/>
          <a:p>
            <a:pPr algn="ctr"/>
            <a:r>
              <a:rPr lang="zh-TW" altLang="en-US" dirty="0"/>
              <a:t>人員技能表</a:t>
            </a:r>
          </a:p>
        </p:txBody>
      </p:sp>
      <p:sp>
        <p:nvSpPr>
          <p:cNvPr id="4" name="AutoShape 2" descr="data:image/png;base64,iVBORw0KGgoAAAANSUhEUgAAAXwAAAD9CAYAAAC/fMwDAAAAAXNSR0IArs4c6QAAIABJREFUeF7tnQuYHFWZ/r9T3TPJJIQQEENAWfTPTbPsmt3Ikn2Ij0LEu1w0G1lAuUzXTKIoF0VFF6OuclFAjCTT3RMMwaAYecQLeANdDYpyEVBcWOJKwspFQhIj5DbprvPvb6gaKj09U++ZqZ5Jd7/9PHnE6bdOVf3qnLfe+upUtRF+SIAESIAEWoKAaYm95E6SAAmQAAkIDZ+dgARIgARahAANv0UONHeTBEiABGj47AMkQAIk0CIEaPgtcqC5myRAAiRAw2cfIAESIIEWIUDDb5EDzd0kARIgARo++wAJkAAJtAgBGn6LHGjuJgmQAAnQ8NkHSIAESKBFCNDwW+RAp7mbCxcuPCIIgvnW2qsKhcK20bTd3d39emvtUfl8/isiYpPayuVybzLG9BUKhf9Sve/7k4wxF3iet3rZsmX/k7Q8vx+awPz58zPTpk1baK19plgsftOVVVdX16utta/ZvHnzTatXry67LM9+4EJr5Foafshudn7tp0aOcQ9aMpCf37vwMDXDIT9qkiLyCRE5LGnLrbVfKhaLv4rrOjs753qe92kROdkY022t/dAw7TxQKpUWXHfddc+de+65E7Zv376/53lepLfW7muM+aq19hpjzE+r2tlSKBS2RH/L5XKHG2O+JyJfNsb877Zt29Z0dHRkReTbQRB8qre3d03S/iR9/w/3ndcU/SAI5OcPvfZLQ/YDNff99tvvgCAIMnEmxpg3Wmsv9DzvtCAINsa/a2tr23rttddu9H3/YBG5S0QODL//szHmOO0HxphDgyD4pud5/yci/26tfVOoeSSTybxr2bJlmxuhHyT1k0b9noYfGX7P2p+JyOsb9UAObLeVNwCGP1VEbheR31prf1Nrn40xHSLyYWvtJ4vF4qqhDD8yZN/3p1prrzfGfFBEPhcEQaHagLu7u48OguBrIqLr309E/iYiO6rWv4+IlCrrft4Yc00+n79cv1eT2Llz5w0ism3y5MkLt27d+jVjzN3W2h5jzA/179baAYOqdaJCju1R957/M9ME/SCw9g3DGX5o2muMMX+McxuG0d9bax8tFosnhcveLCLvMsZoqtd+8gVjzBUiUqz0rWMr/3uQiGzevn37qZMmTTpfRI7M5/Nn6FVZI/QDpK80ooaG38KGH5ribmYedWI1cD0pxDW+758kIktFpF1E9tIBrScMY4wOcDXpvUXkufC77SLiWWt/oSYRHxzd3d1qHpr+3h629d3KlcLT1tp3he1cVCgU7o5KPGecccbkjo6OHhF5nYh8V0SmV7bjpXqFYq2dXzk56UnhTmvt2mg9mUzmpz09PetcB2WLGf6Pw1SuXIe72ltrjJkcBMEh1YZfOd4XGmNsEASzjf6HtX81xuxjrf1PY8w5IvITEfGNMV35fP7eRukHrv2mUfQ0/BY2fGPMSmvtd2p1VmvtFGPMjdbaK6KE393dfUi5XD7OGHOCiPxLxdi/aIxRUz9ZRM6slGe01DKQ8I0xeuk/v9rwtaRkrZ3ped7J1toTRSQQkT9XSjP/aIz5dblc/kpHR8cvlyxZslO3LTT8JeGJ5AFr7dMi8oznee+sXE20WWv/Lq2STqsYfi6Xe62Wb0RET8y+iNyiJ8xKn3illur0xG6t3W6M0eM8W0RusNbaTCbz9SAIJorIzZ7n+ZX/vkyvxCoJf7LneT8vl8sXVK64jtm+ffvbJk2a9BZr7QpjzGejK7V4X9uT+0GjGLjrdtLwW9jww4E8bJ+x1p5eVdIxXV1dN1trX1cx5zeXy+UOz/OutdauNMZoar/RGKOG8YtKrX1fa+30yPDDE8Ybw+SnKf2nxph7giDoCzci43nea6y1b7PWavnm9zt27Lj1hhtu2BpecehVx8AnCIIgm832BUGg23NVsVj8dvilOfPMM6euWLFC6/+JN4LjbbaK4Xd3d88ql8uzKsduf2ut3qjVm+abjDGa9PVEUKiU80p6Ug6CQK+m8pX7PrsymcyPIsOv+P9njTEXVsLBlZVw/yljzAa9Aa/1/56env/SMlxfX9+3giD4brFY1FJP/6cR+oGrkTaKnobfwobvWtJRVJ2dnS/zPE9vruoNu7s8z7uoXC6fF9b8B/V7Tez5fP4q/SKXy52mabByg09PBv0fNRUR0RuHWtPfrKYSa2RTW1vbJ8IbhZeKyPu1th9+PzEsF53s+77eaNWUGv88pmbV09PzjMtgbBXDj5lvdF9FS3Q1P/F7KSqI1/BFZKGITPI873N6tWitPdBae7dWd8Lju48x5lXW2o8Ui8VvNEo/cOkzjaSl4dPw4Rp+ONi7tEwjItmwXvsTa+0GY8y7a3T8AcOODfTzKvX2eZWbtR8zxrxcb+T5vv9yEflxEAS5oWba+L5/qZ5UyuVyvre395FcLvfvuh16VZHmtMxWM/xcLvevxhg9JkN+tLSTzWY/H017jRt+EASTjTErPM8LrLXfC4Lg15X/f0issec9z9N7PVcZY87SOn544t+j+0EjmbjLttLwW9jwjTEla61Onxv0Mcaoob9Ob+pFJR2tpU+aNOkb1to7KjN8tH7+oVKptDGbzW4NZ97s1o7neeWNGzc+Hc3JjgZ6eKNQyy9aKhjq83wQBG+NTgBq+JUrkn08z9NSkF4Z3GGt1fLQ+9KcltmChq9XXe/VC7Ah+sFBWq4LguDs2LHQezP9s3TCZW7WE2+5XN4en3Ibby+a0hk/8e/J/cDFRBtJS8NvYcN3nZaZy+XUFLS+/mXP8z4JzsN/2vO8d/T09DwRGv5H9SatMea2fD6vzwLow1NqIIkJXw9VoVC4OJfLabLXm8R9oeHrTBC92RjdC5DqMgQ6KFvU8C+w1l47BCN9TuKDQRCcVm34lVDwn9bafxCRUypXe5rYz9arsDAs6JXDH6Ipn9bab0UPczVCP0D7S6PpaPgtbPiuNfyurq6zROSpcrm8NXrwSvEFQbBvJpPZOwiCkjGmqDfxstnsQ3pT1RizLUr5uVxuUVj6udMY82SlBn+cLq8mEd4Evjc2J1ynWH4uepK3q6vrC1rvN8Z8o1JG0DnfR4VTQjXha+14id4Ajg3A3R7aQgdmixq+zoD63yEY6RTcg4IgOLmG4X8xCAKdZXV9sVj8UWdn56u0nJPNZnWm1c06c6oyN1+fhM4WCoVbo/YboR+g/aXRdDR8Gr5TDV9xxZ+01Qevurq6Plqp3b45k8mcHgTBDZXL+s9oOcYYM7dUKr1t+fLlm3Q53/dXVqZvrisUCpfEZ91UThJaNviatfaiyLR19s3SpUv/Es6y0ZlB37XWviqchnmu53l6gnn3UCUd3/c/Upkb/v3e3t6HXQZlixr+ZeGTs7VKe3oy1hu7765V0ikUCo/rQuecc86+2Wz2Vj2OIqL/+p9+zmazmcr8fa3xn6kzdxqlH7j0mUbS0vBb2PBHOC1zN8OvpOy3GGM+oQ9NGWPUoPsHekdHx93hk7EyYcKEM8JXKvxQH9vPZDKa/gce6a9l+OGVQ9DR0bEhXPbWyj2HT27btu2nOk1TywLhTdso4X+qWCz+XJcL5+1/xxjzxXw+r0/hwp9WM/xwLvxrjDGnisjbrbU6j/4+vRGuU3JF5OvGmFsmTZr0q6uvvlrn7O82S0cNP/YUdP+x3rlzp87TH3jdhV4ZWms/Zq19R+Wkvs3zvD2+H8AdpsGENPwWNnzXkk7Ut6OEHwTBqZ7ndRtjfpbP538RpvaBgd7Z2Tk9k8mcZq1dXqmvX6wPa2Uyma5yufx1ETkAGCs6w0OvGv5O5+5v27btXVOmTNm3XC5/01p7hJqKTuuu1O/1yuE9Ve094nnePL13AKxnQNIqhn/WWWft39bWptNl9ea7zr//eqlUum758uV/jB3n6PjpE7Mv0fcvFQqF3vgsHTX8xYsXZ5944gm9CnhEr+aq+4FW7XK53Kv/+te/PjJt2rTPN0I/cOkzjaSl4beg4esAXLRo0fRSqfS3Yd52OaRGE92uXbum9vT0bKh6sMl0d3erkWyJnpKNBoMuIyITlixZou/Pcf2Y+fPne+Fsn/7tqlxV7NL5+a4NJelbxfCjMsykSZO2Vh+rWowWLVq014YNG7brMdAXr+2///77b9iwYcMQb8Vs+H6Q1E8a9XsafmsafqP217pvdysZft1hcgV7HAEafmT4LfR65D2uF+5BG9Qqr0feg5BzU8aQAA1/DGFzVSRAAiQwngRo+ONJn+smARIggTEkQMMfQ9hcFQmQAAmMJwEa/njS57pJgARIYAwJ0PDHEDZXRQIkQALjSaCm4YcP1twW/sKQbp/+NNm86PdLa3yvmt3eblhDc1mhUPj4eO4s100CJEACrUxgkOFHRl35Gbnu6LW4uVzuFn38PTL98G13+oPFc6J3acQhxn7VfqWafK02Wxk6950ESIAExoPAIMPX946HP1BRnehvCoJggb5AqZamyvAHtZG0zHjsPNdJAiRAAq1EAKrhhwl9wPA18Suk6h+njsDV+j5sQ3/X8oRaVwWtBJ37SgIkQALjQQAy/DCd66/izBER/WHo26vetDhQvw9fnKTf3x6v2VefNMZjZ7lOEiABEmhlAomGH9br9V3lp2tNP6rPW2vviRJ+qOnRd6B7nve78IRAw2/lnsV9JwES2OMIDGv4kdmLyLAzbKJUb619IvxBCpeEv5eI7A2SsfqmR1BLGQmQAAmQQIzAkOaJmn2tur1jDV9/Qg35zBSR9Tr9ExFTk0hghojo64UHfgc2cQkKkgiQaRIht+8hnrOuvHtuZvI0DZlj/tm1af0RD148b92Yr3hkK5xR0/CryzjxtmvV4qvr9rVm5KQwS2eWiOjvnNLwR3awq5c6UESepeGnAzNshUxTxSkQz9f2PPo6K6b/187G+uNlyq+8O3fkY2O93hGu70BoHn688Xj5Jqrhx2/q6gycOs3Dp+GP8CgPsRg0mNJdZdO3RqbpHmKIJw0fhj7Y8MOHrPSX6Ad9Yjdup1bN1Hmy+iGsOjxpS8OHjyskhAYT1BJFEQEyTbcvQDxp+DD0wYYPLzr2Qhp+usyhwZTuKpu+NTJN9xBDPGn4MHQaPoyq+YTQYGq+3a7rHpFpunghnjR8GDoNH0bVfEJoMDXfbtd1j8g0XbwQTxo+DJ2GD6NqPiE0mJpvt+u6R2SaLl6IJw0fhk7Dh1E1nxAaTM2323XdIzJNFy/Ek4YPQ6fhw6iaTwgNpubb7bruEZmmixfiScOHodPwYVTNJ4QGU/Ptdl33iEzTxQvxpOHD0Gn4MKrmE0KDqfl2u657RKbp4oV40vBh6DR8GFXzCaHB1Hy7Xdc9ItN08UI8afgwdBo+jKr5hNBgar7drusekWm6eCGeNHwYOg0fRtV8QmgwNd9u13WPyDRdvBBPGj4MnYYPo2o+ITSYmm+367pHZJouXognDR+GTsOHUTWfEBpMzbfbdd0jMk0XL8SThg9Dp+HDqJpPCA2m5tvtuu4RmaaLF+JJw4eh0/BhVM0nhAZT8+12XfeITNPFC/Gk4cPQafgwquYTQoOp+Xa7rntEpunihXjS8GHoNHwYVfMJocHUfLtd1z0i03TxQjxp+DB0Gj6MqvmE0GBqvt2u6x6Rabp4IZ40fBg6DR9G1XxCaDA1327XdY/INF28EE8aPgydhg+jaj4hNJiab7frukdkmi5eiCcNH4ZOw4dRNZ8QGkzNt9t13SMyTRcvxJOGD0On4cOomk8IDabm2+267hGZposX4knDh6HT8GFUzSeEBlPz7XZd94hM08UL8aThw9Bp+DCq5hNCg6n5druue0Sm6eKFeNLwYeg0fBhV8wmhwdR8u13XPSLTdPFCPGn4MPTaht/Z2TnX87zbRGSvsKl7RWReoVDYEjWdy+VuMcacGP7/J0VkTqFQeDz6vkYblxUKhY/DmzZYOEtE1orI86Nog4u+SAAaTATmRIBMnXAliiGeNPxEjpFgsOFHRm2t7S4Wi6tUGZr7QZHp+75/qYi8NzL5Gt8fLCJ3ichKNflabcKb+KKQhj8CaMMsAg2mdFfZ9K2RabqHGOJJw4ehDzb80MznxRN9aNg3BUGwwPO89Wrm1tqLohOC7/v9Bh/9rVYbtf4Gb+YLQhq+I7AEOTSY0l1l07dGpukeYognDR+GjtXw44avTXue12/+vb29a6JVhSn/YU30+t/692KxeFL0fdhGUUROiJd+4E2l4TuggqTQYIJaomjgkllEnhWRPiJJhQDUR2n4MGvM8OMlHGvtXGPMFdU1+8jkjTHvE5Hb9V+8Zh8/acRPFPCm0vAdUEFSaDBBLVFEw69PH4D6KA0fhp9s+Llc7jRjzNestadrCSf8/zR8mPEeK4QG0x679XvmhpFpuscF4knDh6EPb/iR2YvIwAybOhi+zgTaG9jk6SKyUURKw2lnLv7BSW17HzAHaC91ySNL/v2TOx57eFfqDdenQeW5SUQaZXvrQyHdViGmr7nq/svTXS3e2gMXzPoorh53JcTzyAtXHbPXYUffPB5b++yaVXPWrVo8MDtxPLbBYZ3TzVDiWmav2qFKM6Oo4beDGzxTRPSG8bDTMmdd88CCzITJK8E2U5Wtv+PqKRtWL22U+u2M8ATaKNub6rGqU2MQ09lLH+kRL3NWnbZhmGbtnfd2H3782K93xGuEeM668u65mcnTtIw85p9dm9Yf8eDF89aN+YpHtsIZNQ2/uowTb7t6Ro5+tyfN0pnd8+ipIubGkfEY3VLb9u2b8N//NrNRDBS6XB4dkZZbGmI6u2dtr4icM9Z0jJg193Qf+rqxXu8o1gfxZEkHJozNw69ubk+eh0/Dxw8+Z5TArFAhZFA0fBSnQDxp+DjPQQm/6gna3VqKbtzqH/fUJ21p+PjBp+HDrFAhZFA0fBQnDR8mhQmTZ+lg7YyJCnrwioYPHwvInODWKFQCEFMaPtxZIJ5M+DjPIW/awk2MnZCGny5raDClu8qmbw1iSsOH+wHEk4aP86Thw6yShbxpm8yoyRWQQdHw4V4A8aTh4zxp+DCrZCENP5lRkysgg6Lhw70A4knDx3nS8GFWyUIafjKjJldABkXDh3sBxJOGj/Ok4cOskoU0/GRGTa6ADIqGD/cCiCcNH+dJw4dZJQtp+MmMmlwBGRQNH+4FEE8aPs6Thg+zShbS8JMZNbkCMigaPtwLIJ40fJwnDR9mlSyk4SczanIFZFA0fLgXQDxp+DhPGj7MKlnYrIY/e9na85P3Pn2FtfLcfYsO0/fONMoHMigaPnw4IZ40fJwnDR9mlSxsWsPvWasvhGtLJpCuwgaSo+Gnx5QvT0uPZdSSlym/8u7ckY+l33JdWuSrFdLESsNPk6YIDT9dnjT8dHlqazT89JlGLfLVCumyhS6XdZWzmfBR8hBTlnRQnNi7iVjSwXmypAOzShYy4SczclEw4bvQStYy4SczclUw4bsSw/VM+DgrRAmlUSZ8BOWABmLKhA8zhXgy4eM8mfBhVslCJvxkRi4KJnwXWslaJvxkRq4KJnxXYrieCR9nhSih9MSEj6BkwneihIuhPsqEDwPlLB0YFSBkwgcgOUiY8B1gAVImfACSo4QJ3xGYg5wJ3wEWIIXSExM+QPJFCcSUNXyYKcSTCR/nyRo+zCpZyISfzMhFwYTvQitZy4SfzMhVwYTvSgzXM+HjrBAllJ6Y8BGUAxqIKRM+zBTiyYSP82TCh1klC5nwkxm5KJjwXWgla5nwkxm5KpjwXYnheiZ8nBWihNITEz6CkgnfiRIuhvooEz4MlLN0YFSAkAkfgOQgYcJ3gAVImfABSI6Spkv4uVzuFmPMw4VC4eMRi87Ozrme590mInvF+DwfBMFbe3t71+jfamgui7fhyFXlTPgjgDbMIlB6YsJ3gg4xZQ0fZgrxZMLHeQ5bww/N/kQR2c2sc7ncacaYK0RkTqFQeLx6db7vHywid4nISjX5yPyttd3FYnEVvHm7C2n4IwQ3xGLQYKLhO0GHmNLwYaYQTxo+zrOm4ccMe28ReU5Ero+nc9/3LxWRefqvUChsqWH4g75PWgbYZBo+AMlBAg0mGr4DUcHe7kjDh5lCfZSGj/McyvAvtda+yhjzPhG5Xf/FDV+Tv66iWCyeVGtVtb4PU35RRE6odVUAbDINH4DkIIEGEw3fgSgN3wkWIIb6KA0fIPmCZPibtr7vT602/NjfZsdWM1C/r7WM6kLDvykIggVRnR/ezBeENHxHYAlyaDDR8J2gQ0yZ8GGmEE8aPs5z2Br+EIbfX5+31t4TJfywpt+jN209z/tdrasCGj58UMZKCA0mGr7T4YCY0vBhphBPGj7O09nwazUdnRistU8MVQYaxvB1po/eK0j6TBeRjSJSGk44c/EPTuo44NBrkxqrx/cPXf7OQ3Y89vCuerRdhzaV5yYRSdze2cseXS/GZOuwDcM2ueOZxz/y0CXH3zjW6x3F+iCms67+7RczHVNOHcV6RrSoLfX95r4PzDxlRAuPz0IQzyMvXHXMXocdffN4bOKza1bNWbdq8aCJK+OxLcA6p6di+LqieN3esYbfDmyoSmaKyHoReX44/axrHliQmTB5JdhmqrL1d1w9ZcPqpfqD343wmRGeQBO3d3bPWmU+5j9iXt65Y+H9HzrqukaAGW4jxHT20kd6xMucNfb7Ze+8t/vw48d+vSNeI8Rz1pV3z81Mnqb3Gsf8s2vT+iMevHjeujFf8chWOMPZ8Gsl9erST60ZOZylM7IjVMeloMtlXT9/0xY+ChBTlnTS5cmSDs7T2fDj5Zuohh+a+Xujefmchw8fgPEUQuZEw3c6RBBTGj7MFOJJw8d5Ohu+Nl1jps6T1Q9h8Ulb+CCMlxAaTDR8p8MDMaXhw0whnjR8nCfflgmzShbyXTrJjFwUfJeOC61kLd+lk8zIVdF079JxBVBHPefhpwsXSk9M+E7QIaZM+DBTiCcTPs6TCR9mlSxkwk9m5KJgwnehlaxlwk9m5KpgwnclhuuZ8HFWiBJKT0z4CMoBDcSUCR9mCvFkwsd5MuHDrJKFTPjJjFwUTPgutJK1TPjJjFwVTPiuxHA9Ez7OClFC6YkJH0HJhO9ECRdDfZQJHwbKX7yCUQFCJnwAkoOECd8BFiBlwgcgOUqY8B2BOciZ8B1gAVIoPTHhAyRflEBMWcOHmUI8mfBxnqzhw6yShUz4yYxcFEz4LrSStUz4yYxcFUz4rsRwPRM+zgpRQumJCR9BOaCBmDLhw0whnkz4OE8mfJhVspAJP5mRi4IJ34VWspYJP5mRq4IJ35UYrmfCx1khSig9MeEjKJnwnSjhYqiPMuHDQDlLB0YFCJnwAUgOEiZ8B1iAlAkfgOQoYcJ3BOYgZ8J3gAVIofTEhA+QfFECMWUNH2YK8WTCx3myhg+zShYy4SczclEw4bvQStYy4SczclUw4bsSw/VM+DgrRAmlJyZ8BOWABmLKhA8zhXgy4eM8mfBhVslCJvxkRi4KJnwXWslaJvxkRq4KJnxXYrieCR9nhSih9MSEj6BkwneihIuhPsqEDwPlLB0YFSBkwgcgOUiY8B1gAVImfACSo4QJ3xGYg5wJ3wEWIIXSExM+QPJFCcSUNXyYKcSTCR/nyRo+zCpZyISfzMhFwYTvQitZy4SfzMhVwYTvSgzXM+HjrBAllJ6Y8BGUAxqIKRM+zBTiyYSP82TCh1klC5nwkxm5KJjwXWgla5nwkxm5KpjwXYnheiZ8nBWihNITEz6CkgnfiRIuhvooEz4MNHmWTi6Xu8UY83ChUPh4vNnw7yeGf3tSROYUCoXHI01nZ+dcz/NuE5G9wr9dVt0GvJkvCGn4jsAS5NBgouE7QYeYsqQDM4V40vBxnsOWdGKmvptZ+75/qYi8NzL5UHeQiMwrFApbfN8/WETuEpGVavKR+Vtru4vF4ip483YX0vBHCG6IxaDBRMN3gg4xpeHDTCGeNHycZ03Djxn23iLynIhcH6Xz6Dtr7UWReVf/LTwhzItOALo5tf4GbyYTviMqSA4NJho+xDISQUxp+DBTiCcNH+c5lOFfaq19lTHmfSJyu/6LDD9M6zcFQbCgt7d3TbSqeOlH/1v/XiwWT6oq8RRF5IR46QfeVJZ0HFBBUmgw0fAhljR8J0ywGOqjNHyc57AlHd/3p1Ybfi6XO80Yc0V1zT4y+VonCd2coU4U8KbS8B1QQVJoMNHwIZY0fCdMsBjqozR8nCcNH2aVLOS0zGRGLgpOy3ShlazltMxkRq6KppqWyYTvdvhp+G68ktQ0/CRCbt/T8N14IeqmN/w61PB12qbeHE76TBeRjSJSGk44c/EPTuo44NBrkxqrx/cPXf7OQ3Y89vCuerRdhzaV5yYRSdze2cseXS/GZOuwDcM2ueOZxz/y0CXH3zjW6x3F+iCms67+7RczHVNOHcV6RrSoLfX95r4PzDxlRAuPz0IQzyMvXHXMXocdffN4bOKza1bNWbdq8cB09PHYBod1Tncu6dRhlk47uMEzRWS9iDw/nH7WNQ8syEyYvBJsM1XZ+juunrJh9dK+VButX2MzwhNo4vbO7lmrzNvqtym1Wy7v3LHw/g8ddd1Yr3cU64OYzl76SI94mbNGsZ4RLmrvvLf78ONHuPB4LAbxnHXl3XMzk6fp5JIx/+zatP6IBy+et27MVzyyFc5wNnxdD+fh16bNks7IeuFQS7Gkky5PlnTS5amtNX1JJ0LGJ20Hdx4afroDioafLk8afro8m87w08czqhb5pO2o8A1aGJrypkvN7lmrZZ8xL+nQ8NM94DT8dHnS8NPnGW+Rhp8uXxp+ujy1NYgpn7SFwUM8OQ8f58nXI8OskoUs6SQzclEw4bvQStYy4SczclU0VQ3fdefrrGfCTxcwlJ5Y0nGCDjFlwoeZQjyZ8HGeTPgwq2QhE34yIxcFE74LrWQtE34yI1cFE74rMVzPhI+zQpRQemLCR1AOaCCmTPgwU4gnEz7OkwkfZpUsZMJPZuQ4t0a9AAAY30lEQVSiYMJ3oZWsZcJPZuSqYMJ3JYbrmfBxVogSSk9M+AhKJnwnSrgY6qNM+DDQ5J84hJuqv5CGny5jaDDR8J2gQ0xZ0oGZQjxp+DhPlnRgVslClnSSGbkoWNJxoZWsZUknmZGrgiUdV2K4ngkfZ4UoofTEhI+gZEnHiRIuhvooEz4MlCUdGBUgZMIHIDlImPAdYAFSJnwAkqOECd8RmIOcCd8BFiCF0hMTPkDyRQnElDV8mCnEkwkf58kaPswqWciEn8zIRcGE70IrWcuEn8zIVcGE70oM1zPh46wQJZSemPARlAMaiCkTPswU4smEj/NkwodZJQuZ8JMZuSiY8F1oJWuZ8JMZuSqY8F2J4XomfJwVooTSExM+gpIJ34kSLob6KBM+DJSzdGBUgJAJH4DkIGHCd4AFSJnwAUiOEiZ8R2AOciZ8B1iAFEpPTPgAyRclEFPW8GGmEE8mfJwna/gwq2QhE34yIxcFE74LrWQtE34yI1cFE74rMVzPhI+zQpRQemLCR1AOaCCmTPgwU4gnEz7OkwkfZpUsZMJPZuSiYMJ3oZWsZcJPZuSqYMJ3JYbrmfBxVogSSk9M+AhKJnwnSrgY6qNM+DBQztKBUQFCJnwAkoOECd8BFiBlwgcgOUqY8B2BOciZ8B1gAVIoPTHhAyRflEBMWcOHmUI8mfBxniOq4Xd2ds71PO82EdkrtqrngyB4a29v7xr9Ww3NZYVC4ePwpg0W0vBHAa/GotBgouE7QYeY0vBhphBPGj7Oc0SGn8vlTjPGXCEicwqFwuPVq/N9/2ARuUtEVqrJR+Zvre0uFour4M3bXUjDHyG4IRaDBhMN3wk6xJSGDzOFeNLwcZ4jMnzf9y8VkXn6r1AobKlh+IO+T1oG2GQaPgDJQQINJhq+A1ERiCkNH2YK8aTh4zxHZPi5XO4WXUWxWDyp1qpqfR+m/KKInFDrqgDYZBo+AMlBAg0mGr4DURq+EyxADPVRGj5A8gWJ+ywd3/enisjtIjI7tpqB+n3s+9vjNfvQ8G8KgmBBVOeHN/MFIQ3fEViCHBpMNHwn6BBTJnyYKcSTho/zdE74UX3eWntPlPDDmn6P3rT1PO934QmBhg8fh3ERQoOJhu90bCCmNHyYKcSTho/zdDb8Wk1Hqd5a+4Qx5n2Ohq8zffYGNnm6iGwUkdJw2pmLf3BSxwGHXgu0l7rkocvfeciOxx7elXrD9WlQeW4SkcTtnb3s0fViTLY+mzF0qzueefwjD11y/I1jvd5RrA9iOuvq334x0zHl1FGsZ0SL2lLfb+77wMxTRrTw+CwE8TzywlXH7HXY0TePxyY+u2bVnHWrFg+auDIe2wKsc3oqhq8ritftHWv47cCGqmSmiKwXkeeH08+65oEFmQmTV4Jtpipbf8fVUzasXtqXaqP1a2xGeAJN3N7ZPWuVeVv9NqV2y+WdOxbe/6Gjrhvr9Y5ifRDT2Usf6REvc9Yo1jPCRe2d93YffvwIFx6PxSCes668e25m8jQtM4/5Z9em9Uc8ePG8dWO+4pGtcIaz4deqxVfX7WvNyOEsnZEdoTouBV0u6/pn96zVk8KYGz6ftE336PNJ23R5amtN/6RtvHwT1fBDM39vNC+f8/DT71h1aJGGnz5UiClr+DB4iCdr+DhP54SvTdeYqfNk9UNYrf6k7T/ed34+sHIcfChSEhqRv/xu9tXHAs1Bg2lPSfj/eO8Hjw0k81Vgv1KXBEbe8od/vvqPQMMQUxo+QPIFCcSTho/zHJHhw82nK2yoaZlq+NaKny4CqLVfNqvhW8n0v7ZjrD9lI4fR8MeaOg2/DsTd5+HXYSPQJmn4GCkaPsYJVtHwYVRpC5nw0yVKw0+TZ/z1yEz4oycbv2mrJR0m/NEx5U3b0fGrtXTT37RNHxncIhM+hooJH+MEq5jwYVRpC5nw0yXKhJ8mTyb8NGmKMOGny5MJP12e2hoTfvpMoxaZ8DG2TPgYJ1jFhA+jSlvIhJ8uUSb8NHky4adJkwk/XZoiTPhpE2XCT5/oiy0y4WN0mfAxTrCqWRP+k+849gwYQsrCA7935w1Ak0z4ACQHCRO+A6xEKRN+IiInAWv4TrgSxdUJ/6m3H6sPk/2/xAXTFhj7mRnf++WngGZp+AAkBwkN3wFWopSGn4jISUDDd8KVKKbhJyJyFvCmrTMyeAGWdDBULOlgnGBVs5Z0mPDhLjCkkIY/eoZDtUDDx9jS8DFOsIqGD6PChCzpYJzSV7GkkyZTlnTSpMlZOunSHDxLhwl/9ISZ8EfPkAl/dAyZ8EfHb9DSTPgpA23ShP/U24/VG9H/nDItqLkZ37/znYCQCR+ABEuY8GFUkJA3bSFMsIg3bWFUsDCe8EPDXwwvnJbQ2nUzbv3lK4DmaPgAJFhCw4dRQUIaPoQJFtHwYVSwkIYPo3IW8qYthowlHYwTrGJJB0aFCZu7pMOEj/WCRBUNPxFRv4CGj3GCVTR8GBUmpOFjnFAVSzrmRpRVmjqWdNKkyVk66dLkLJ20eWp7LOnUg+oLbTLhY2yZ8DFOsIoJH0aFCZnwMU6oigmfCR/oK9B7SrSd2T1r+0SkDWgzVQlv2qaKc9DbMjkPf/R8mfBHz3CoFpjwMbZM+BgnWMWED6PChEz4GCdUxYTPhA/0FSZ8AJJKaPggKFRGw0dJYToaPg0f6Ck0fAASDR+E5CKj4bvQStbuCYbf2dk51/O820Rkr3CLLysUCh9P3vohFSzpYPBY0sE4wSomfBgVJqThY5xQ1Xgbvu/7B4vIXSKyUk0+Mn9rbXexWFyF7keVjoaPgaPhY5xgFQ0fRoUJafgYJ1S1Bxj+pSIyT/8VCoUtut2+7w/6G7o/oY6GjwGj4WOcYBUNH0aFCWn4GCdUNd6Gn8vlbtFtLRaLJ0XbHKb8ooicUCgUHkf3Jaaj4WPQaPgYJ1hFw4dRYUIaPsYJVY2n4fu+P1VEbtd/8Zp9aPg3BUGwoLe3dw26LzR8Z1I0fGdkwy9Aw08ZKA0/XaA0fM7SAXoUZ+kAkFRCwwdBoTIaPkoK0zWY4essnr2BPZsuIlb0lSDDfA4/b8WbxWtrB9pLXfLY9Rf+YNfGp3dpw6/Mvxv5QYLUt0Eb/FPXt76bZsOHX7Bq3Pbl0atO69+Xl18y7zVtB+2jkwHG/PO3X627/9nr7/2/tFa8J/DUffn2MX8/bsf15F8/lFoffcX7Lv+ntv1e9rK0jo9LO1se/NF9f7lj5RONwnNY83TZ8bjWsYaPmvMBIqKP+D8/0u3icrsR2DdkqUz5SYcAmabDMWqFPFPmWRfDrzUjJ4VZOnAJIl1GTdsaeaZ/aMk0XabkmTLPehl+Pebh8+CnfPBF5Nnwqindllu3NfbRdI89eabMsy6Gr9tYhydtefBTPvg0/HSBigj7aLpIyTNlnnUz/HS3s781Hvx0oZJnujzZR8kzfQLptthQP2JOg0r54DPhpwuUoYQ8UyeQboM0/HR5NlRrPIGmf7jINF2m5JkyT5Z00gXaSK1xMKV/tMg0XabkmTJPGn66QBupNQ6m9I8WmabLlDxT5knDTxdoI7XGwZT+0SLTdJmSZ8o8G8nw0911tkYCJEACLUaAht9iB5y7SwIk0LoEaPite+y55yRAAi1GgIbfYgecu0sCJNC6BGj4jsf+nHPO2dfzvH81xtxnjDk3m81eee21126sbsb3/TZr7XGZTOb+np6eZ6q/7+zsnO553oQR/vqX41bvufIzzjhj8qRJk47r6+v7dXt7e5fneauXLVv2P7W22Pf9N3ie91hPT8+66u/PPffcvUul0oyhlt1zCaS/Zeyj6TPt7Ow8LpvN/qlcLh+trReLxW/WWkt3d/chQRC8olAo/Kz6+/nz52f22WefIydOnPjHJUuW7Ex/K5NbpOEnM9pN4fv++0Xko8aYB621c4wxd1lrtxtjfp3P56+q/ID7dSKi7/rWA/7tIAg+pb/wpYMwm82+3lqrv/X7FhGZISI/EJFbReQzQ2zGokKh0P9zkc36yeVybzHGFIwxD1hrX2uM+YO1Vk+ga0Xkc3pS1X3P5/OXh6/dXl0sFlf5vj9JT6h68rXWnigih4nIb40xV1trPysi+jsLu32MMddoO83KMtov9tF0j3AYzn5ojNlkrdVxq5+HdNxns9nPW2unBkHw4VKpdE4mk9HfGJivP++qBr/ffvv9g7X2DUEQvNkYc6yI/FVELhGRU0TkNTW29IFSqbTguuuuey7dvXihNRp+FdVcLneaMeZrInJv/EfYVbZo0aKXl8vlVUEQ/IfneX3W2h5jTLe19om2tratmvQjUzLGfD9u+F1dXXOstR8QEU2nZwRBcJqeCML1vVdEclWbUrTWrlRzq8eBr2ebsZ+5nF29Hmvt6dE+LVq0aK9SqfRNY8z1QRA8ZIzRfb7SGHNPNpvtW7p06V983/+8tqE/lxk3/Fwud7gx5mJr7f8ZY0631n5S29WX9hljLhWRLmNMfNBcJCLPxX92s54M6tV2+Jrxj8Xaf1JE5kRXiuyjGPnYOK9eYDee+qXv+8r7FRpARET7kX6uCIIg6Ojo2LB9+/ajPc/7tIicbK19e2T4559/fsfWrVs/WenTUzzPe0XFN8p6IgjHx3estUu0r0cbEAYeDTgnFgqFLdieuKlo+IMN/xZjjF62TbHWdscN1/d9/VH2goiURCQjItNEZLP+Cp7+mIjneaeXy+WLRWR1teHH0pe+OvrHQRDkIsOPOkh8U+Lm5nZIx1891O8aR4MsMv3u7u6jgyD4emXwTAq3WnnqD9xEP8qyqHIV9C+1DD/Gs/83lK21X4oMPxp88UETGmX/iWP8CblvQeXKMXrluBrSvGjfwv36QBAEb9X+xD6KsQ374hXxk2Vo7hoWBnieffbZU7LZrJZvZlWSeRC7cox+iOmHQRB8tZbhx7dEj5O19lUxwx+4+o904RuG+08cNHzsOI5KFRtU/ykiZ2ty1wMUb/T973//frt27ZpcSaMHxRN+lEhzudy3axl+d3f3rHK5rJ1m30ryvFBEVlRKEfeLiBrW26rX04yGX+tEEP5tqqageML3PK+8cePGp6dNm6bHYlDC11ppuVw+zhjTUTlJfFhPopVy2Z2e520Nr6R2GzSNbvjaH7TPVV91Kpvq79hHk21gKMOvxfPcc8+dsH379v09z/PiCT9cy7NBEPxzLcPX+1MTJ058m54kPM/T9H+gtfbaTCbzp8rVwSVRuZeGn3y86qIITUHLK3NEZGHl52H7/zt+Y1UHl+d5+vu6z0Y1/DChak35zdba62sZfi6X+zdjzLuNMfvFav9rw5r1l2vtULz8UZcdrlOjQyX8IQxfE9WJxphHrLV6M/wPlUG1TdOQiBwXHodaJR3VnqeGr7V8Y8zvgiB41PO8X2jar1XDF5HLGjHhR0HEWnsRUuJjH03u2MMZfpi0bwqCYIFeNYX//wZjzG+ttUeGrT+k3mCt/Zi19vFahh+eeLUMpD/VqJ6iH73n9xNjjC8ig0qetUrJyXuDK1jSCVlFZhSl+qEGWaxGv0ZEbtZ6vLV2ZnhzcaD2FrY36LKtq6tLa3ofq9z0PTmfz/+k+lBpmujr6ztY63nlcvmHy5cv34Qfzj1DmVDSOa9GSUI3/DK952GM+Vy5XN7qed5SETmp+mSrJ9O46XV1db3bWqtloYWFQqG3moDeOJs2bdpBxpg5mUzmV0uXLk3tx8jHina1ASWtl300iVD/VZHeqxtU0tElq8d+vNQiImrwpq2t7UulUun66vts2m51ibazs/NlGkRE5JHNmze/Y/Xq1VoC3u2jJ4dSqfRPIrIzn8+rti4fGn6ItdagqnUZ3dXVdUHljvuvjTF/Dg3/fBH5hIhsnTBhwmlLlizp6+rqusFa+x4R+X0QBKf09vY+pqsJ7/b/SET+Xm/eGmPeZa3VktGpIrK3iOwT3h/QOq1O+1xR66RQl56QYqPD3bStjKfdborplY+uumLIyuXb1tqr9ErIWntoqVQ6+atf/eqG8CSptc0njDEL8vn8XbqMnhx37typs5jeqLMfjDHKUU+WHxKRl4QpP1s5GfxFZ/Do8dq8efNNtQZcirufelNh3yyKyAnINF720eRD4GL4CxcuPCIIgvnaNyv36/4jbP0JEXl/ZebOB3WM5nI5nWH24/De3hcKhYLOFOv/hLOmdFlPJyVUAuJqz/N0MsJRItIelnU12OnV7S/K5fKX6xX0aPgvHhQtLeiUyYEbYmGn6IluiEV14+ruZIx5uR58LTVba/9U9f3zO3bsuPWGG27YqgdepxBWjPyQcOrm24IgON3zvA0iskXLQRVDe7gRyw7xfR6mpLPbjUd9DqFcLr+pMvuhLb68MUZPfjob4pbKrAedLRX/7MpkMj/SZxt0SqeebI0xesl8m5aGtH6vDHXW1K5duz4c3ShLtoA9V+GS8NlHseOIGr4x5pvWWu2jL60x7s+y1qph56u/C5+/uT8MeTdZa7eG/bzNGPOrIAiWZbNZq9OJgyDoQU/m2N4NraLhxy7hwl8sqkWrv/aby+X668aRQC/tjDFa0ztcE37F9NW4Hwy/11k8Omf3921tbRcHQfCScrn8DWvtZ3TaYFjD27Zz584/tre3q8HpR1Oczj/XS039bKnX3frRdpzhlh/K8HWZ+EDLZDIdpVLp4vDGa9SknhT00lbnK5estb80xtiQtZZm/uR53mf7+vo2ZLPZW4MgyBtj9ESqdfs/ZLPZ9eVyeUrYmJ40dH5+/5TXaOpsPfe9Hm0n1fDjVwDW2pexjyYfBaCG339FFf4qnF7Baz/q/1hrddLG3NhsvV+Gs8v065fo/PzKNM7ri8Xiat/3tVQ5vTLj72kROVKvCNTodUpnEASZcCrmFeHU4ieiyQr1ugql4b9oQgNJPt5dwrLOa+M3b8OHft5ljFFDKQVB0JnNZidWTP0reqPV8zwtI1ylLhVOv3zM9/3l2nkqN3yXBUGgU7n6p2V2dXV9NCxB6Gqjkk7/lK9GfVAINfyoPKGlmR07drxeL5eNMS+11n44CIL/zmQyOkdf+eiTt/rA1KuttZ3FYvEe3/fP10FXLpcXep73/WhaZjgtUev/+tGHr/RY6MlDPz+srPPsZDvY8xThhILdrkCjraxVemQfHf4YJs3S0aWrZs6ZhQsXHl4ul3XMv7VSOryur6/vC+3t7ddWqrV/njBhwud27tx5TiWkaYn30s2bNxemTp06szL//vpMJvOecrl8ZnS12d3dfVBlZs/3ROSAqpKO1vaf9jzvHT09PVoySv1Dww+ntdU4wP2w43PHKzdsdoQP9egsHX3g57F8Pq9P1umlmXR1dekl3hKtGetN3Hw+r0/S9n935pln7lMul3d1dHTsF5+HX+Pk0swlnf458/pPr5g6OzuP8TxPB8wRIvJYZRbKtl27dr1pxYoV/Qbd3d39+iAIvhU+5/AfmzdvXh4lH53ylslk2trb25XvwDz8OM/43OfUR84YN4jOw8/lchpEtDzJPjrMMULn4Z911ln7t7W1af1dx/mzeqForT2jWCz+XJsPn6C/1Vp7lDFGa/MXLFu2TJ/N0Y/xff+AQqHw1FB90fX+zGi7Xcsbfgj8tuqHrCKw8dk7EydOXKDzcXt7e5/I5XILjTEnVurQl5bL5VMqD1rN9jzvvCAI9q/U+5ZWSjZPBkGg5ZufFwqFbbH2Bh68qpzJ7wtvLkZf71bSiZ7kG6/3boy0cyXctB2YGqnvG6rUMqdv2bLlqX333feN1trFQRBcnMlk5ulUS525EwSBlnBu1JthlXrp540x3616oGrgwauJEyd+KzZfWjd/t5JOuD/Pxo/HSPdxvJYL07y+SiL67HYTPJozzj46/BFyedL27LPPPjCbzf5Vn7/JZrPf9zxvib5OofI6lTdXct5T7e3tH965c+dX9HkaY0y+8k6n/PLlyx+Pwp5uSczwT160aNH0UqmktX8tD+nN3oGSjv6tnqXHljf8kQxcTevt7e13VK769OErnV1ya1tb2y+WLl2qdbr+2SM7duzQOff6QJD6tj4FqTNFoilf/U/aVjqOpv2o/FBrU/qf3u3p6bl7JNvZKMssXrw4+9RTT+nNsTeIyH/pU8qlUun2aNCEUyuPD2dD/Z21Vh9U0xkNynPA8DOZzNogCPS1GIPeoxNj0fTvJ9J9ZR9Nv/fncrkzKyXHpdba3xtjvqOzctrb238fBbJzzjnn0Ewmo09yv6OS7j9dKBT06rX/Exl+uVw+I5vN3jTEe3Qied1KjzT8EfYLrZGOJCmG5vXSCRMmbGq05D5CVNBiZ5555sQVK1boGwT7S2AOHxMmpr+N5Hg4rKfhpOyj6R4yDSba4uLFi/XVKk4fDSZtbW3ZWm/WdWpolGIa/igBcnESIAESaBQCNPxGOVLcThIgARIYJQEa/igBcnESIAESaBQCNPxGOVLcThIgARIYJQEa/igBcnESIAESaBQCNPxGOVLcThIgARIYJQEa/igBcnESIAESaBQC/x/FUOdnWildA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5" name="AutoShape 4" descr="data:image/png;base64,iVBORw0KGgoAAAANSUhEUgAAAXwAAAD9CAYAAAC/fMwDAAAAAXNSR0IArs4c6QAAIABJREFUeF7tnQuYHFWZ/r9T3TPJJIQQEENAWfTPTbPsmt3Ikn2Ij0LEu1w0G1lAuUzXTKIoF0VFF6OuclFAjCTT3RMMwaAYecQLeANdDYpyEVBcWOJKwspFQhIj5DbprvPvb6gaKj09U++ZqZ5Jd7/9PHnE6bdOVf3qnLfe+upUtRF+SIAESIAEWoKAaYm95E6SAAmQAAkIDZ+dgARIgARahAANv0UONHeTBEiABGj47AMkQAIk0CIEaPgtcqC5myRAAiRAw2cfIAESIIEWIUDDb5EDzd0kARIgARo++wAJkAAJtAgBGn6LHGjuJgmQAAnQ8NkHSIAESKBFCNDwW+RAp7mbCxcuPCIIgvnW2qsKhcK20bTd3d39emvtUfl8/isiYpPayuVybzLG9BUKhf9Sve/7k4wxF3iet3rZsmX/k7Q8vx+awPz58zPTpk1baK19plgsftOVVVdX16utta/ZvHnzTatXry67LM9+4EJr5Foafshudn7tp0aOcQ9aMpCf37vwMDXDIT9qkiLyCRE5LGnLrbVfKhaLv4rrOjs753qe92kROdkY022t/dAw7TxQKpUWXHfddc+de+65E7Zv376/53lepLfW7muM+aq19hpjzE+r2tlSKBS2RH/L5XKHG2O+JyJfNsb877Zt29Z0dHRkReTbQRB8qre3d03S/iR9/w/3ndcU/SAI5OcPvfZLQ/YDNff99tvvgCAIMnEmxpg3Wmsv9DzvtCAINsa/a2tr23rttddu9H3/YBG5S0QODL//szHmOO0HxphDgyD4pud5/yci/26tfVOoeSSTybxr2bJlmxuhHyT1k0b9noYfGX7P2p+JyOsb9UAObLeVNwCGP1VEbheR31prf1Nrn40xHSLyYWvtJ4vF4qqhDD8yZN/3p1prrzfGfFBEPhcEQaHagLu7u48OguBrIqLr309E/iYiO6rWv4+IlCrrft4Yc00+n79cv1eT2Llz5w0ism3y5MkLt27d+jVjzN3W2h5jzA/179baAYOqdaJCju1R957/M9ME/SCw9g3DGX5o2muMMX+McxuG0d9bax8tFosnhcveLCLvMsZoqtd+8gVjzBUiUqz0rWMr/3uQiGzevn37qZMmTTpfRI7M5/Nn6FVZI/QDpK80ooaG38KGH5ribmYedWI1cD0pxDW+758kIktFpF1E9tIBrScMY4wOcDXpvUXkufC77SLiWWt/oSYRHxzd3d1qHpr+3h629d3KlcLT1tp3he1cVCgU7o5KPGecccbkjo6OHhF5nYh8V0SmV7bjpXqFYq2dXzk56UnhTmvt2mg9mUzmpz09PetcB2WLGf6Pw1SuXIe72ltrjJkcBMEh1YZfOd4XGmNsEASzjf6HtX81xuxjrf1PY8w5IvITEfGNMV35fP7eRukHrv2mUfQ0/BY2fGPMSmvtd2p1VmvtFGPMjdbaK6KE393dfUi5XD7OGHOCiPxLxdi/aIxRUz9ZRM6slGe01DKQ8I0xeuk/v9rwtaRkrZ3ped7J1toTRSQQkT9XSjP/aIz5dblc/kpHR8cvlyxZslO3LTT8JeGJ5AFr7dMi8oznee+sXE20WWv/Lq2STqsYfi6Xe62Wb0RET8y+iNyiJ8xKn3illur0xG6t3W6M0eM8W0RusNbaTCbz9SAIJorIzZ7n+ZX/vkyvxCoJf7LneT8vl8sXVK64jtm+ffvbJk2a9BZr7QpjzGejK7V4X9uT+0GjGLjrdtLwW9jww4E8bJ+x1p5eVdIxXV1dN1trX1cx5zeXy+UOz/OutdauNMZoar/RGKOG8YtKrX1fa+30yPDDE8Ybw+SnKf2nxph7giDoCzci43nea6y1b7PWavnm9zt27Lj1hhtu2BpecehVx8AnCIIgm832BUGg23NVsVj8dvilOfPMM6euWLFC6/+JN4LjbbaK4Xd3d88ql8uzKsduf2ut3qjVm+abjDGa9PVEUKiU80p6Ug6CQK+m8pX7PrsymcyPIsOv+P9njTEXVsLBlZVw/yljzAa9Aa/1/56env/SMlxfX9+3giD4brFY1FJP/6cR+oGrkTaKnobfwobvWtJRVJ2dnS/zPE9vruoNu7s8z7uoXC6fF9b8B/V7Tez5fP4q/SKXy52mabByg09PBv0fNRUR0RuHWtPfrKYSa2RTW1vbJ8IbhZeKyPu1th9+PzEsF53s+77eaNWUGv88pmbV09PzjMtgbBXDj5lvdF9FS3Q1P/F7KSqI1/BFZKGITPI873N6tWitPdBae7dWd8Lju48x5lXW2o8Ui8VvNEo/cOkzjaSl4dPw4Rp+ONi7tEwjItmwXvsTa+0GY8y7a3T8AcOODfTzKvX2eZWbtR8zxrxcb+T5vv9yEflxEAS5oWba+L5/qZ5UyuVyvre395FcLvfvuh16VZHmtMxWM/xcLvevxhg9JkN+tLSTzWY/H017jRt+EASTjTErPM8LrLXfC4Lg15X/f0issec9z9N7PVcZY87SOn544t+j+0EjmbjLttLwW9jwjTEla61Onxv0Mcaoob9Ob+pFJR2tpU+aNOkb1to7KjN8tH7+oVKptDGbzW4NZ97s1o7neeWNGzc+Hc3JjgZ6eKNQyy9aKhjq83wQBG+NTgBq+JUrkn08z9NSkF4Z3GGt1fLQ+9KcltmChq9XXe/VC7Ah+sFBWq4LguDs2LHQezP9s3TCZW7WE2+5XN4en3Ibby+a0hk/8e/J/cDFRBtJS8NvYcN3nZaZy+XUFLS+/mXP8z4JzsN/2vO8d/T09DwRGv5H9SatMea2fD6vzwLow1NqIIkJXw9VoVC4OJfLabLXm8R9oeHrTBC92RjdC5DqMgQ6KFvU8C+w1l47BCN9TuKDQRCcVm34lVDwn9bafxCRUypXe5rYz9arsDAs6JXDH6Ipn9bab0UPczVCP0D7S6PpaPgtbPiuNfyurq6zROSpcrm8NXrwSvEFQbBvJpPZOwiCkjGmqDfxstnsQ3pT1RizLUr5uVxuUVj6udMY82SlBn+cLq8mEd4Evjc2J1ynWH4uepK3q6vrC1rvN8Z8o1JG0DnfR4VTQjXha+14id4Ajg3A3R7aQgdmixq+zoD63yEY6RTcg4IgOLmG4X8xCAKdZXV9sVj8UWdn56u0nJPNZnWm1c06c6oyN1+fhM4WCoVbo/YboR+g/aXRdDR8Gr5TDV9xxZ+01Qevurq6Plqp3b45k8mcHgTBDZXL+s9oOcYYM7dUKr1t+fLlm3Q53/dXVqZvrisUCpfEZ91UThJaNviatfaiyLR19s3SpUv/Es6y0ZlB37XWviqchnmu53l6gnn3UCUd3/c/Upkb/v3e3t6HXQZlixr+ZeGTs7VKe3oy1hu7765V0ikUCo/rQuecc86+2Wz2Vj2OIqL/+p9+zmazmcr8fa3xn6kzdxqlH7j0mUbS0vBb2PBHOC1zN8OvpOy3GGM+oQ9NGWPUoPsHekdHx93hk7EyYcKEM8JXKvxQH9vPZDKa/gce6a9l+OGVQ9DR0bEhXPbWyj2HT27btu2nOk1TywLhTdso4X+qWCz+XJcL5+1/xxjzxXw+r0/hwp9WM/xwLvxrjDGnisjbrbU6j/4+vRGuU3JF5OvGmFsmTZr0q6uvvlrn7O82S0cNP/YUdP+x3rlzp87TH3jdhV4ZWms/Zq19R+Wkvs3zvD2+H8AdpsGENPwWNnzXkk7Ut6OEHwTBqZ7ndRtjfpbP538RpvaBgd7Z2Tk9k8mcZq1dXqmvX6wPa2Uyma5yufx1ETkAGCs6w0OvGv5O5+5v27btXVOmTNm3XC5/01p7hJqKTuuu1O/1yuE9Ve094nnePL13AKxnQNIqhn/WWWft39bWptNl9ea7zr//eqlUum758uV/jB3n6PjpE7Mv0fcvFQqF3vgsHTX8xYsXZ5944gm9CnhEr+aq+4FW7XK53Kv/+te/PjJt2rTPN0I/cOkzjaSl4beg4esAXLRo0fRSqfS3Yd52OaRGE92uXbum9vT0bKh6sMl0d3erkWyJnpKNBoMuIyITlixZou/Pcf2Y+fPne+Fsn/7tqlxV7NL5+a4NJelbxfCjMsykSZO2Vh+rWowWLVq014YNG7brMdAXr+2///77b9iwYcMQb8Vs+H6Q1E8a9XsafmsafqP217pvdysZft1hcgV7HAEafmT4LfR65D2uF+5BG9Qqr0feg5BzU8aQAA1/DGFzVSRAAiQwngRo+ONJn+smARIggTEkQMMfQ9hcFQmQAAmMJwEa/njS57pJgARIYAwJ0PDHEDZXRQIkQALjSaCm4YcP1twW/sKQbp/+NNm86PdLa3yvmt3eblhDc1mhUPj4eO4s100CJEACrUxgkOFHRl35Gbnu6LW4uVzuFn38PTL98G13+oPFc6J3acQhxn7VfqWafK02Wxk6950ESIAExoPAIMPX946HP1BRnehvCoJggb5AqZamyvAHtZG0zHjsPNdJAiRAAq1EAKrhhwl9wPA18Suk6h+njsDV+j5sQ3/X8oRaVwWtBJ37SgIkQALjQQAy/DCd66/izBER/WHo26vetDhQvw9fnKTf3x6v2VefNMZjZ7lOEiABEmhlAomGH9br9V3lp2tNP6rPW2vviRJ+qOnRd6B7nve78IRAw2/lnsV9JwES2OMIDGv4kdmLyLAzbKJUb619IvxBCpeEv5eI7A2SsfqmR1BLGQmQAAmQQIzAkOaJmn2tur1jDV9/Qg35zBSR9Tr9ExFTk0hghojo64UHfgc2cQkKkgiQaRIht+8hnrOuvHtuZvI0DZlj/tm1af0RD148b92Yr3hkK5xR0/CryzjxtmvV4qvr9rVm5KQwS2eWiOjvnNLwR3awq5c6UESepeGnAzNshUxTxSkQz9f2PPo6K6b/187G+uNlyq+8O3fkY2O93hGu70BoHn688Xj5Jqrhx2/q6gycOs3Dp+GP8CgPsRg0mNJdZdO3RqbpHmKIJw0fhj7Y8MOHrPSX6Ad9Yjdup1bN1Hmy+iGsOjxpS8OHjyskhAYT1BJFEQEyTbcvQDxp+DD0wYYPLzr2Qhp+usyhwZTuKpu+NTJN9xBDPGn4MHQaPoyq+YTQYGq+3a7rHpFpunghnjR8GDoNH0bVfEJoMDXfbtd1j8g0XbwQTxo+DJ2GD6NqPiE0mJpvt+u6R2SaLl6IJw0fhk7Dh1E1nxAaTM2323XdIzJNFy/Ek4YPQ6fhw6iaTwgNpubb7bruEZmmixfiScOHodPwYVTNJ4QGU/Ptdl33iEzTxQvxpOHD0Gn4MKrmE0KDqfl2u657RKbp4oV40vBh6DR8GFXzCaHB1Hy7Xdc9ItN08UI8afgwdBo+jKr5hNBgar7drusekWm6eCGeNHwYOg0fRtV8QmgwNd9u13WPyDRdvBBPGj4MnYYPo2o+ITSYmm+367pHZJouXognDR+GTsOHUTWfEBpMzbfbdd0jMk0XL8SThg9Dp+HDqJpPCA2m5tvtuu4RmaaLF+JJw4eh0/BhVM0nhAZT8+12XfeITNPFC/Gk4cPQafgwquYTQoOp+Xa7rntEpunihXjS8GHoNHwYVfMJocHUfLtd1z0i03TxQjxp+DB0Gj6MqvmE0GBqvt2u6x6Rabp4IZ40fBg6DR9G1XxCaDA1327XdY/INF28EE8aPgydhg+jaj4hNJiab7frukdkmi5eiCcNH4ZOw4dRNZ8QGkzNt9t13SMyTRcvxJOGD0On4cOomk8IDabm2+267hGZposX4knDh6HT8GFUzSeEBlPz7XZd94hM08UL8aThw9Bp+DCq5hNCg6n5druue0Sm6eKFeNLwYeg0fBhV8wmhwdR8u13XPSLTdPFCPGn4MPTaht/Z2TnX87zbRGSvsKl7RWReoVDYEjWdy+VuMcacGP7/J0VkTqFQeDz6vkYblxUKhY/DmzZYOEtE1orI86Nog4u+SAAaTATmRIBMnXAliiGeNPxEjpFgsOFHRm2t7S4Wi6tUGZr7QZHp+75/qYi8NzL5Gt8fLCJ3ichKNflabcKb+KKQhj8CaMMsAg2mdFfZ9K2RabqHGOJJw4ehDzb80MznxRN9aNg3BUGwwPO89Wrm1tqLohOC7/v9Bh/9rVYbtf4Gb+YLQhq+I7AEOTSY0l1l07dGpukeYognDR+GjtXw44avTXue12/+vb29a6JVhSn/YU30+t/692KxeFL0fdhGUUROiJd+4E2l4TuggqTQYIJaomjgkllEnhWRPiJJhQDUR2n4MGvM8OMlHGvtXGPMFdU1+8jkjTHvE5Hb9V+8Zh8/acRPFPCm0vAdUEFSaDBBLVFEw69PH4D6KA0fhp9s+Llc7jRjzNestadrCSf8/zR8mPEeK4QG0x679XvmhpFpuscF4knDh6EPb/iR2YvIwAybOhi+zgTaG9jk6SKyUURKw2lnLv7BSW17HzAHaC91ySNL/v2TOx57eFfqDdenQeW5SUQaZXvrQyHdViGmr7nq/svTXS3e2gMXzPoorh53JcTzyAtXHbPXYUffPB5b++yaVXPWrVo8MDtxPLbBYZ3TzVDiWmav2qFKM6Oo4beDGzxTRPSG8bDTMmdd88CCzITJK8E2U5Wtv+PqKRtWL22U+u2M8ATaKNub6rGqU2MQ09lLH+kRL3NWnbZhmGbtnfd2H3782K93xGuEeM668u65mcnTtIw85p9dm9Yf8eDF89aN+YpHtsIZNQ2/uowTb7t6Ro5+tyfN0pnd8+ipIubGkfEY3VLb9u2b8N//NrNRDBS6XB4dkZZbGmI6u2dtr4icM9Z0jJg193Qf+rqxXu8o1gfxZEkHJozNw69ubk+eh0/Dxw8+Z5TArFAhZFA0fBSnQDxp+DjPQQm/6gna3VqKbtzqH/fUJ21p+PjBp+HDrFAhZFA0fBQnDR8mhQmTZ+lg7YyJCnrwioYPHwvInODWKFQCEFMaPtxZIJ5M+DjPIW/awk2MnZCGny5raDClu8qmbw1iSsOH+wHEk4aP86Thw6yShbxpm8yoyRWQQdHw4V4A8aTh4zxp+DCrZCENP5lRkysgg6Lhw70A4knDx3nS8GFWyUIafjKjJldABkXDh3sBxJOGj/Ok4cOskoU0/GRGTa6ADIqGD/cCiCcNH+dJw4dZJQtp+MmMmlwBGRQNH+4FEE8aPs6Thg+zShbS8JMZNbkCMigaPtwLIJ40fJwnDR9mlSyk4SczanIFZFA0fLgXQDxp+DhPGj7MKlnYrIY/e9na85P3Pn2FtfLcfYsO0/fONMoHMigaPnw4IZ40fJwnDR9mlSxsWsPvWasvhGtLJpCuwgaSo+Gnx5QvT0uPZdSSlym/8u7ckY+l33JdWuSrFdLESsNPk6YIDT9dnjT8dHlqazT89JlGLfLVCumyhS6XdZWzmfBR8hBTlnRQnNi7iVjSwXmypAOzShYy4SczclEw4bvQStYy4SczclUw4bsSw/VM+DgrRAmlUSZ8BOWABmLKhA8zhXgy4eM8mfBhVslCJvxkRi4KJnwXWslaJvxkRq4KJnxXYrieCR9nhSih9MSEj6BkwneihIuhPsqEDwPlLB0YFSBkwgcgOUiY8B1gAVImfACSo4QJ3xGYg5wJ3wEWIIXSExM+QPJFCcSUNXyYKcSTCR/nyRo+zCpZyISfzMhFwYTvQitZy4SfzMhVwYTvSgzXM+HjrBAllJ6Y8BGUAxqIKRM+zBTiyYSP82TCh1klC5nwkxm5KJjwXWgla5nwkxm5KpjwXYnheiZ8nBWihNITEz6CkgnfiRIuhvooEz4MlLN0YFSAkAkfgOQgYcJ3gAVImfABSI6Spkv4uVzuFmPMw4VC4eMRi87Ozrme590mInvF+DwfBMFbe3t71+jfamgui7fhyFXlTPgjgDbMIlB6YsJ3gg4xZQ0fZgrxZMLHeQ5bww/N/kQR2c2sc7ncacaYK0RkTqFQeLx6db7vHywid4nISjX5yPyttd3FYnEVvHm7C2n4IwQ3xGLQYKLhO0GHmNLwYaYQTxo+zrOm4ccMe28ReU5Ero+nc9/3LxWRefqvUChsqWH4g75PWgbYZBo+AMlBAg0mGr4DUcHe7kjDh5lCfZSGj/McyvAvtda+yhjzPhG5Xf/FDV+Tv66iWCyeVGtVtb4PU35RRE6odVUAbDINH4DkIIEGEw3fgSgN3wkWIIb6KA0fIPmCZPibtr7vT602/NjfZsdWM1C/r7WM6kLDvykIggVRnR/ezBeENHxHYAlyaDDR8J2gQ0yZ8GGmEE8aPs5z2Br+EIbfX5+31t4TJfywpt+jN209z/tdrasCGj58UMZKCA0mGr7T4YCY0vBhphBPGj7O09nwazUdnRistU8MVQYaxvB1po/eK0j6TBeRjSJSGk44c/EPTuo44NBrkxqrx/cPXf7OQ3Y89vCuerRdhzaV5yYRSdze2cseXS/GZOuwDcM2ueOZxz/y0CXH3zjW6x3F+iCms67+7RczHVNOHcV6RrSoLfX95r4PzDxlRAuPz0IQzyMvXHXMXocdffN4bOKza1bNWbdq8aCJK+OxLcA6p6di+LqieN3esYbfDmyoSmaKyHoReX44/axrHliQmTB5JdhmqrL1d1w9ZcPqpfqD343wmRGeQBO3d3bPWmU+5j9iXt65Y+H9HzrqukaAGW4jxHT20kd6xMucNfb7Ze+8t/vw48d+vSNeI8Rz1pV3z81Mnqb3Gsf8s2vT+iMevHjeujFf8chWOMPZ8Gsl9erST60ZOZylM7IjVMeloMtlXT9/0xY+ChBTlnTS5cmSDs7T2fDj5Zuohh+a+Xujefmchw8fgPEUQuZEw3c6RBBTGj7MFOJJw8d5Ohu+Nl1jps6T1Q9h8Ulb+CCMlxAaTDR8p8MDMaXhw0whnjR8nCfflgmzShbyXTrJjFwUfJeOC61kLd+lk8zIVdF079JxBVBHPefhpwsXSk9M+E7QIaZM+DBTiCcTPs6TCR9mlSxkwk9m5KJgwnehlaxlwk9m5KpgwnclhuuZ8HFWiBJKT0z4CMoBDcSUCR9mCvFkwsd5MuHDrJKFTPjJjFwUTPgutJK1TPjJjFwVTPiuxHA9Ez7OClFC6YkJH0HJhO9ECRdDfZQJHwbKX7yCUQFCJnwAkoOECd8BFiBlwgcgOUqY8B2BOciZ8B1gAVIoPTHhAyRflEBMWcOHmUI8mfBxnqzhw6yShUz4yYxcFEz4LrSStUz4yYxcFUz4rsRwPRM+zgpRQumJCR9BOaCBmDLhw0whnkz4OE8mfJhVspAJP5mRi4IJ34VWspYJP5mRq4IJ35UYrmfCx1khSig9MeEjKJnwnSjhYqiPMuHDQDlLB0YFCJnwAUgOEiZ8B1iAlAkfgOQoYcJ3BOYgZ8J3gAVIofTEhA+QfFECMWUNH2YK8WTCx3myhg+zShYy4SczclEw4bvQStYy4SczclUw4bsSw/VM+DgrRAmlJyZ8BOWABmLKhA8zhXgy4eM8mfBhVslCJvxkRi4KJnwXWslaJvxkRq4KJnxXYrieCR9nhSih9MSEj6BkwneihIuhPsqEDwPlLB0YFSBkwgcgOUiY8B1gAVImfACSo4QJ3xGYg5wJ3wEWIIXSExM+QPJFCcSUNXyYKcSTCR/nyRo+zCpZyISfzMhFwYTvQitZy4SfzMhVwYTvSgzXM+HjrBAllJ6Y8BGUAxqIKRM+zBTiyYSP82TCh1klC5nwkxm5KJjwXWgla5nwkxm5KpjwXYnheiZ8nBWihNITEz6CkgnfiRIuhvooEz4MNHmWTi6Xu8UY83ChUPh4vNnw7yeGf3tSROYUCoXHI01nZ+dcz/NuE5G9wr9dVt0GvJkvCGn4jsAS5NBgouE7QYeYsqQDM4V40vBxnsOWdGKmvptZ+75/qYi8NzL5UHeQiMwrFApbfN8/WETuEpGVavKR+Vtru4vF4ip483YX0vBHCG6IxaDBRMN3gg4xpeHDTCGeNHycZ03Djxn23iLynIhcH6Xz6Dtr7UWReVf/LTwhzItOALo5tf4GbyYTviMqSA4NJho+xDISQUxp+DBTiCcNH+c5lOFfaq19lTHmfSJyu/6LDD9M6zcFQbCgt7d3TbSqeOlH/1v/XiwWT6oq8RRF5IR46QfeVJZ0HFBBUmgw0fAhljR8J0ywGOqjNHyc57AlHd/3p1Ybfi6XO80Yc0V1zT4y+VonCd2coU4U8KbS8B1QQVJoMNHwIZY0fCdMsBjqozR8nCcNH2aVLOS0zGRGLgpOy3ShlazltMxkRq6KppqWyYTvdvhp+G68ktQ0/CRCbt/T8N14IeqmN/w61PB12qbeHE76TBeRjSJSGk44c/EPTuo44NBrkxqrx/cPXf7OQ3Y89vCuerRdhzaV5yYRSdze2cseXS/GZOuwDcM2ueOZxz/y0CXH3zjW6x3F+iCms67+7RczHVNOHcV6RrSoLfX95r4PzDxlRAuPz0IQzyMvXHXMXocdffN4bOKza1bNWbdq8cB09PHYBod1Tncu6dRhlk47uMEzRWS9iDw/nH7WNQ8syEyYvBJsM1XZ+juunrJh9dK+VButX2MzwhNo4vbO7lmrzNvqtym1Wy7v3LHw/g8ddd1Yr3cU64OYzl76SI94mbNGsZ4RLmrvvLf78ONHuPB4LAbxnHXl3XMzk6fp5JIx/+zatP6IBy+et27MVzyyFc5wNnxdD+fh16bNks7IeuFQS7Gkky5PlnTS5amtNX1JJ0LGJ20Hdx4afroDioafLk8afro8m87w08czqhb5pO2o8A1aGJrypkvN7lmrZZ8xL+nQ8NM94DT8dHnS8NPnGW+Rhp8uXxp+ujy1NYgpn7SFwUM8OQ8f58nXI8OskoUs6SQzclEw4bvQStYy4SczclU0VQ3fdefrrGfCTxcwlJ5Y0nGCDjFlwoeZQjyZ8HGeTPgwq2QhE34yIxcFE74LrWQtE34yI1cFE74rMVzPhI+zQpRQemLCR1AOaCCmTPgwU4gnEz7OkwkfZpUsZMJPZuQ4t0a9AAAY30lEQVSiYMJ3oZWsZcJPZuSqYMJ3JYbrmfBxVogSSk9M+AhKJnwnSrgY6qNM+DDQ5J84hJuqv5CGny5jaDDR8J2gQ0xZ0oGZQjxp+DhPlnRgVslClnSSGbkoWNJxoZWsZUknmZGrgiUdV2K4ngkfZ4UoofTEhI+gZEnHiRIuhvooEz4MlCUdGBUgZMIHIDlImPAdYAFSJnwAkqOECd8RmIOcCd8BFiCF0hMTPkDyRQnElDV8mCnEkwkf58kaPswqWciEn8zIRcGE70IrWcuEn8zIVcGE70oM1zPh46wQJZSemPARlAMaiCkTPswU4smEj/NkwodZJQuZ8JMZuSiY8F1oJWuZ8JMZuSqY8F2J4XomfJwVooTSExM+gpIJ34kSLob6KBM+DJSzdGBUgJAJH4DkIGHCd4AFSJnwAUiOEiZ8R2AOciZ8B1iAFEpPTPgAyRclEFPW8GGmEE8mfJwna/gwq2QhE34yIxcFE74LrWQtE34yI1cFE74rMVzPhI+zQpRQemLCR1AOaCCmTPgwU4gnEz7OkwkfZpUsZMJPZuSiYMJ3oZWsZcJPZuSqYMJ3JYbrmfBxVogSSk9M+AhKJnwnSrgY6qNM+DBQztKBUQFCJnwAkoOECd8BFiBlwgcgOUqY8B2BOciZ8B1gAVIoPTHhAyRflEBMWcOHmUI8mfBxniOq4Xd2ds71PO82EdkrtqrngyB4a29v7xr9Ww3NZYVC4ePwpg0W0vBHAa/GotBgouE7QYeY0vBhphBPGj7Oc0SGn8vlTjPGXCEicwqFwuPVq/N9/2ARuUtEVqrJR+Zvre0uFour4M3bXUjDHyG4IRaDBhMN3wk6xJSGDzOFeNLwcZ4jMnzf9y8VkXn6r1AobKlh+IO+T1oG2GQaPgDJQQINJhq+A1ERiCkNH2YK8aTh4zxHZPi5XO4WXUWxWDyp1qpqfR+m/KKInFDrqgDYZBo+AMlBAg0mGr4DURq+EyxADPVRGj5A8gWJ+ywd3/enisjtIjI7tpqB+n3s+9vjNfvQ8G8KgmBBVOeHN/MFIQ3fEViCHBpMNHwn6BBTJnyYKcSTho/zdE74UX3eWntPlPDDmn6P3rT1PO934QmBhg8fh3ERQoOJhu90bCCmNHyYKcSTho/zdDb8Wk1Hqd5a+4Qx5n2Ohq8zffYGNnm6iGwUkdJw2pmLf3BSxwGHXgu0l7rkocvfeciOxx7elXrD9WlQeW4SkcTtnb3s0fViTLY+mzF0qzueefwjD11y/I1jvd5RrA9iOuvq334x0zHl1FGsZ0SL2lLfb+77wMxTRrTw+CwE8TzywlXH7HXY0TePxyY+u2bVnHWrFg+auDIe2wKsc3oqhq8ritftHWv47cCGqmSmiKwXkeeH08+65oEFmQmTV4Jtpipbf8fVUzasXtqXaqP1a2xGeAJN3N7ZPWuVeVv9NqV2y+WdOxbe/6Gjrhvr9Y5ifRDT2Usf6REvc9Yo1jPCRe2d93YffvwIFx6PxSCes668e25m8jQtM4/5Z9em9Uc8ePG8dWO+4pGtcIaz4deqxVfX7WvNyOEsnZEdoTouBV0u6/pn96zVk8KYGz6ftE336PNJ23R5amtN/6RtvHwT1fBDM39vNC+f8/DT71h1aJGGnz5UiClr+DB4iCdr+DhP54SvTdeYqfNk9UNYrf6k7T/ed34+sHIcfChSEhqRv/xu9tXHAs1Bg2lPSfj/eO8Hjw0k81Vgv1KXBEbe8od/vvqPQMMQUxo+QPIFCcSTho/zHJHhw82nK2yoaZlq+NaKny4CqLVfNqvhW8n0v7ZjrD9lI4fR8MeaOg2/DsTd5+HXYSPQJmn4GCkaPsYJVtHwYVRpC5nw0yVKw0+TZ/z1yEz4oycbv2mrJR0m/NEx5U3b0fGrtXTT37RNHxncIhM+hooJH+MEq5jwYVRpC5nw0yXKhJ8mTyb8NGmKMOGny5MJP12e2hoTfvpMoxaZ8DG2TPgYJ1jFhA+jSlvIhJ8uUSb8NHky4adJkwk/XZoiTPhpE2XCT5/oiy0y4WN0mfAxTrCqWRP+k+849gwYQsrCA7935w1Ak0z4ACQHCRO+A6xEKRN+IiInAWv4TrgSxdUJ/6m3H6sPk/2/xAXTFhj7mRnf++WngGZp+AAkBwkN3wFWopSGn4jISUDDd8KVKKbhJyJyFvCmrTMyeAGWdDBULOlgnGBVs5Z0mPDhLjCkkIY/eoZDtUDDx9jS8DFOsIqGD6PChCzpYJzSV7GkkyZTlnTSpMlZOunSHDxLhwl/9ISZ8EfPkAl/dAyZ8EfHb9DSTPgpA23ShP/U24/VG9H/nDItqLkZ37/znYCQCR+ABEuY8GFUkJA3bSFMsIg3bWFUsDCe8EPDXwwvnJbQ2nUzbv3lK4DmaPgAJFhCw4dRQUIaPoQJFtHwYVSwkIYPo3IW8qYthowlHYwTrGJJB0aFCZu7pMOEj/WCRBUNPxFRv4CGj3GCVTR8GBUmpOFjnFAVSzrmRpRVmjqWdNKkyVk66dLkLJ20eWp7LOnUg+oLbTLhY2yZ8DFOsIoJH0aFCZnwMU6oigmfCR/oK9B7SrSd2T1r+0SkDWgzVQlv2qaKc9DbMjkPf/R8mfBHz3CoFpjwMbZM+BgnWMWED6PChEz4GCdUxYTPhA/0FSZ8AJJKaPggKFRGw0dJYToaPg0f6Ck0fAASDR+E5CKj4bvQStbuCYbf2dk51/O820Rkr3CLLysUCh9P3vohFSzpYPBY0sE4wSomfBgVJqThY5xQ1Xgbvu/7B4vIXSKyUk0+Mn9rbXexWFyF7keVjoaPgaPhY5xgFQ0fRoUJafgYJ1S1Bxj+pSIyT/8VCoUtut2+7w/6G7o/oY6GjwGj4WOcYBUNH0aFCWn4GCdUNd6Gn8vlbtFtLRaLJ0XbHKb8ooicUCgUHkf3Jaaj4WPQaPgYJ1hFw4dRYUIaPsYJVY2n4fu+P1VEbtd/8Zp9aPg3BUGwoLe3dw26LzR8Z1I0fGdkwy9Aw08ZKA0/XaA0fM7SAXoUZ+kAkFRCwwdBoTIaPkoK0zWY4essnr2BPZsuIlb0lSDDfA4/b8WbxWtrB9pLXfLY9Rf+YNfGp3dpw6/Mvxv5QYLUt0Eb/FPXt76bZsOHX7Bq3Pbl0atO69+Xl18y7zVtB+2jkwHG/PO3X627/9nr7/2/tFa8J/DUffn2MX8/bsf15F8/lFoffcX7Lv+ntv1e9rK0jo9LO1se/NF9f7lj5RONwnNY83TZ8bjWsYaPmvMBIqKP+D8/0u3icrsR2DdkqUz5SYcAmabDMWqFPFPmWRfDrzUjJ4VZOnAJIl1GTdsaeaZ/aMk0XabkmTLPehl+Pebh8+CnfPBF5Nnwqindllu3NfbRdI89eabMsy6Gr9tYhydtefBTPvg0/HSBigj7aLpIyTNlnnUz/HS3s781Hvx0oZJnujzZR8kzfQLptthQP2JOg0r54DPhpwuUoYQ8UyeQboM0/HR5NlRrPIGmf7jINF2m5JkyT5Z00gXaSK1xMKV/tMg0XabkmTJPGn66QBupNQ6m9I8WmabLlDxT5knDTxdoI7XGwZT+0SLTdJmSZ8o8G8nw0911tkYCJEACLUaAht9iB5y7SwIk0LoEaPite+y55yRAAi1GgIbfYgecu0sCJNC6BGj4jsf+nHPO2dfzvH81xtxnjDk3m81eee21126sbsb3/TZr7XGZTOb+np6eZ6q/7+zsnO553oQR/vqX41bvufIzzjhj8qRJk47r6+v7dXt7e5fneauXLVv2P7W22Pf9N3ie91hPT8+66u/PPffcvUul0oyhlt1zCaS/Zeyj6TPt7Ow8LpvN/qlcLh+trReLxW/WWkt3d/chQRC8olAo/Kz6+/nz52f22WefIydOnPjHJUuW7Ex/K5NbpOEnM9pN4fv++0Xko8aYB621c4wxd1lrtxtjfp3P56+q/ID7dSKi7/rWA/7tIAg+pb/wpYMwm82+3lqrv/X7FhGZISI/EJFbReQzQ2zGokKh0P9zkc36yeVybzHGFIwxD1hrX2uM+YO1Vk+ga0Xkc3pS1X3P5/OXh6/dXl0sFlf5vj9JT6h68rXWnigih4nIb40xV1trPysi+jsLu32MMddoO83KMtov9tF0j3AYzn5ojNlkrdVxq5+HdNxns9nPW2unBkHw4VKpdE4mk9HfGJivP++qBr/ffvv9g7X2DUEQvNkYc6yI/FVELhGRU0TkNTW29IFSqbTguuuuey7dvXihNRp+FdVcLneaMeZrInJv/EfYVbZo0aKXl8vlVUEQ/IfneX3W2h5jTLe19om2tratmvQjUzLGfD9u+F1dXXOstR8QEU2nZwRBcJqeCML1vVdEclWbUrTWrlRzq8eBr2ebsZ+5nF29Hmvt6dE+LVq0aK9SqfRNY8z1QRA8ZIzRfb7SGHNPNpvtW7p06V983/+8tqE/lxk3/Fwud7gx5mJr7f8ZY0631n5S29WX9hljLhWRLmNMfNBcJCLPxX92s54M6tV2+Jrxj8Xaf1JE5kRXiuyjGPnYOK9eYDee+qXv+8r7FRpARET7kX6uCIIg6Ojo2LB9+/ajPc/7tIicbK19e2T4559/fsfWrVs/WenTUzzPe0XFN8p6IgjHx3estUu0r0cbEAYeDTgnFgqFLdieuKlo+IMN/xZjjF62TbHWdscN1/d9/VH2goiURCQjItNEZLP+Cp7+mIjneaeXy+WLRWR1teHH0pe+OvrHQRDkIsOPOkh8U+Lm5nZIx1891O8aR4MsMv3u7u6jgyD4emXwTAq3WnnqD9xEP8qyqHIV9C+1DD/Gs/83lK21X4oMPxp88UETGmX/iWP8CblvQeXKMXrluBrSvGjfwv36QBAEb9X+xD6KsQ374hXxk2Vo7hoWBnieffbZU7LZrJZvZlWSeRC7cox+iOmHQRB8tZbhx7dEj5O19lUxwx+4+o904RuG+08cNHzsOI5KFRtU/ykiZ2ty1wMUb/T973//frt27ZpcSaMHxRN+lEhzudy3axl+d3f3rHK5rJ1m30ryvFBEVlRKEfeLiBrW26rX04yGX+tEEP5tqqageML3PK+8cePGp6dNm6bHYlDC11ppuVw+zhjTUTlJfFhPopVy2Z2e520Nr6R2GzSNbvjaH7TPVV91Kpvq79hHk21gKMOvxfPcc8+dsH379v09z/PiCT9cy7NBEPxzLcPX+1MTJ058m54kPM/T9H+gtfbaTCbzp8rVwSVRuZeGn3y86qIITUHLK3NEZGHl52H7/zt+Y1UHl+d5+vu6z0Y1/DChak35zdba62sZfi6X+zdjzLuNMfvFav9rw5r1l2vtULz8UZcdrlOjQyX8IQxfE9WJxphHrLV6M/wPlUG1TdOQiBwXHodaJR3VnqeGr7V8Y8zvgiB41PO8X2jar1XDF5HLGjHhR0HEWnsRUuJjH03u2MMZfpi0bwqCYIFeNYX//wZjzG+ttUeGrT+k3mCt/Zi19vFahh+eeLUMpD/VqJ6iH73n9xNjjC8ig0qetUrJyXuDK1jSCVlFZhSl+qEGWaxGv0ZEbtZ6vLV2ZnhzcaD2FrY36LKtq6tLa3ofq9z0PTmfz/+k+lBpmujr6ztY63nlcvmHy5cv34Qfzj1DmVDSOa9GSUI3/DK952GM+Vy5XN7qed5SETmp+mSrJ9O46XV1db3bWqtloYWFQqG3moDeOJs2bdpBxpg5mUzmV0uXLk3tx8jHina1ASWtl300iVD/VZHeqxtU0tElq8d+vNQiImrwpq2t7UulUun66vts2m51ibazs/NlGkRE5JHNmze/Y/Xq1VoC3u2jJ4dSqfRPIrIzn8+rti4fGn6ItdagqnUZ3dXVdUHljvuvjTF/Dg3/fBH5hIhsnTBhwmlLlizp6+rqusFa+x4R+X0QBKf09vY+pqsJ7/b/SET+Xm/eGmPeZa3VktGpIrK3iOwT3h/QOq1O+1xR66RQl56QYqPD3bStjKfdborplY+uumLIyuXb1tqr9ErIWntoqVQ6+atf/eqG8CSptc0njDEL8vn8XbqMnhx37typs5jeqLMfjDHKUU+WHxKRl4QpP1s5GfxFZ/Do8dq8efNNtQZcirufelNh3yyKyAnINF720eRD4GL4CxcuPCIIgvnaNyv36/4jbP0JEXl/ZebOB3WM5nI5nWH24/De3hcKhYLOFOv/hLOmdFlPJyVUAuJqz/N0MsJRItIelnU12OnV7S/K5fKX6xX0aPgvHhQtLeiUyYEbYmGn6IluiEV14+ruZIx5uR58LTVba/9U9f3zO3bsuPWGG27YqgdepxBWjPyQcOrm24IgON3zvA0iskXLQRVDe7gRyw7xfR6mpLPbjUd9DqFcLr+pMvuhLb68MUZPfjob4pbKrAedLRX/7MpkMj/SZxt0SqeebI0xesl8m5aGtH6vDHXW1K5duz4c3ShLtoA9V+GS8NlHseOIGr4x5pvWWu2jL60x7s+y1qph56u/C5+/uT8MeTdZa7eG/bzNGPOrIAiWZbNZq9OJgyDoQU/m2N4NraLhxy7hwl8sqkWrv/aby+X668aRQC/tjDFa0ztcE37F9NW4Hwy/11k8Omf3921tbRcHQfCScrn8DWvtZ3TaYFjD27Zz584/tre3q8HpR1Oczj/XS039bKnX3frRdpzhlh/K8HWZ+EDLZDIdpVLp4vDGa9SknhT00lbnK5estb80xtiQtZZm/uR53mf7+vo2ZLPZW4MgyBtj9ESqdfs/ZLPZ9eVyeUrYmJ40dH5+/5TXaOpsPfe9Hm0n1fDjVwDW2pexjyYfBaCG339FFf4qnF7Baz/q/1hrddLG3NhsvV+Gs8v065fo/PzKNM7ri8Xiat/3tVQ5vTLj72kROVKvCNTodUpnEASZcCrmFeHU4ieiyQr1ugql4b9oQgNJPt5dwrLOa+M3b8OHft5ljFFDKQVB0JnNZidWTP0reqPV8zwtI1ylLhVOv3zM9/3l2nkqN3yXBUGgU7n6p2V2dXV9NCxB6Gqjkk7/lK9GfVAINfyoPKGlmR07drxeL5eNMS+11n44CIL/zmQyOkdf+eiTt/rA1KuttZ3FYvEe3/fP10FXLpcXep73/WhaZjgtUev/+tGHr/RY6MlDPz+srPPsZDvY8xThhILdrkCjraxVemQfHf4YJs3S0aWrZs6ZhQsXHl4ul3XMv7VSOryur6/vC+3t7ddWqrV/njBhwud27tx5TiWkaYn30s2bNxemTp06szL//vpMJvOecrl8ZnS12d3dfVBlZs/3ROSAqpKO1vaf9jzvHT09PVoySv1Dww+ntdU4wP2w43PHKzdsdoQP9egsHX3g57F8Pq9P1umlmXR1dekl3hKtGetN3Hw+r0/S9n935pln7lMul3d1dHTsF5+HX+Pk0swlnf458/pPr5g6OzuP8TxPB8wRIvJYZRbKtl27dr1pxYoV/Qbd3d39+iAIvhU+5/AfmzdvXh4lH53ylslk2trb25XvwDz8OM/43OfUR84YN4jOw8/lchpEtDzJPjrMMULn4Z911ln7t7W1af1dx/mzeqForT2jWCz+XJsPn6C/1Vp7lDFGa/MXLFu2TJ/N0Y/xff+AQqHw1FB90fX+zGi7Xcsbfgj8tuqHrCKw8dk7EydOXKDzcXt7e5/I5XILjTEnVurQl5bL5VMqD1rN9jzvvCAI9q/U+5ZWSjZPBkGg5ZufFwqFbbH2Bh68qpzJ7wtvLkZf71bSiZ7kG6/3boy0cyXctB2YGqnvG6rUMqdv2bLlqX333feN1trFQRBcnMlk5ulUS525EwSBlnBu1JthlXrp540x3616oGrgwauJEyd+KzZfWjd/t5JOuD/Pxo/HSPdxvJYL07y+SiL67HYTPJozzj46/BFyedL27LPPPjCbzf5Vn7/JZrPf9zxvib5OofI6lTdXct5T7e3tH965c+dX9HkaY0y+8k6n/PLlyx+Pwp5uSczwT160aNH0UqmktX8tD+nN3oGSjv6tnqXHljf8kQxcTevt7e13VK769OErnV1ya1tb2y+WLl2qdbr+2SM7duzQOff6QJD6tj4FqTNFoilf/U/aVjqOpv2o/FBrU/qf3u3p6bl7JNvZKMssXrw4+9RTT+nNsTeIyH/pU8qlUun2aNCEUyuPD2dD/Z21Vh9U0xkNynPA8DOZzNogCPS1GIPeoxNj0fTvJ9J9ZR9Nv/fncrkzKyXHpdba3xtjvqOzctrb238fBbJzzjnn0Ewmo09yv6OS7j9dKBT06rX/Exl+uVw+I5vN3jTEe3Qied1KjzT8EfYLrZGOJCmG5vXSCRMmbGq05D5CVNBiZ5555sQVK1boGwT7S2AOHxMmpr+N5Hg4rKfhpOyj6R4yDSba4uLFi/XVKk4fDSZtbW3ZWm/WdWpolGIa/igBcnESIAESaBQCNPxGOVLcThIgARIYJQEa/igBcnESIAESaBQCNPxGOVLcThIgARIYJQEa/igBcnESIAESaBQCNPxGOVLcThIgARIYJQEa/igBcnESIAESaBQC/x/FUOdnWildAQ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6" name="AutoShape 6" descr="data:image/png;base64,iVBORw0KGgoAAAANSUhEUgAAAXwAAAD9CAYAAAC/fMwDAAAAAXNSR0IArs4c6QAAIABJREFUeF7tnQuYHFWZ/r9T3TPJJIQQEENAWfTPTbPsmt3Ikn2Ij0LEu1w0G1lAuUzXTKIoF0VFF6OuclFAjCTT3RMMwaAYecQLeANdDYpyEVBcWOJKwspFQhIj5DbprvPvb6gaKj09U++ZqZ5Jd7/9PHnE6bdOVf3qnLfe+upUtRF+SIAESIAEWoKAaYm95E6SAAmQAAkIDZ+dgARIgARahAANv0UONHeTBEiABGj47AMkQAIk0CIEaPgtcqC5myRAAiRAw2cfIAESIIEWIUDDb5EDzd0kARIgARo++wAJkAAJtAgBGn6LHGjuJgmQAAnQ8NkHSIAESKBFCNDwW+RAp7mbCxcuPCIIgvnW2qsKhcK20bTd3d39emvtUfl8/isiYpPayuVybzLG9BUKhf9Sve/7k4wxF3iet3rZsmX/k7Q8vx+awPz58zPTpk1baK19plgsftOVVVdX16utta/ZvHnzTatXry67LM9+4EJr5Foafshudn7tp0aOcQ9aMpCf37vwMDXDIT9qkiLyCRE5LGnLrbVfKhaLv4rrOjs753qe92kROdkY022t/dAw7TxQKpUWXHfddc+de+65E7Zv376/53lepLfW7muM+aq19hpjzE+r2tlSKBS2RH/L5XKHG2O+JyJfNsb877Zt29Z0dHRkReTbQRB8qre3d03S/iR9/w/3ndcU/SAI5OcPvfZLQ/YDNff99tvvgCAIMnEmxpg3Wmsv9DzvtCAINsa/a2tr23rttddu9H3/YBG5S0QODL//szHmOO0HxphDgyD4pud5/yci/26tfVOoeSSTybxr2bJlmxuhHyT1k0b9noYfGX7P2p+JyOsb9UAObLeVNwCGP1VEbheR31prf1Nrn40xHSLyYWvtJ4vF4qqhDD8yZN/3p1prrzfGfFBEPhcEQaHagLu7u48OguBrIqLr309E/iYiO6rWv4+IlCrrft4Yc00+n79cv1eT2Llz5w0ism3y5MkLt27d+jVjzN3W2h5jzA/179baAYOqdaJCju1R957/M9ME/SCw9g3DGX5o2muMMX+McxuG0d9bax8tFosnhcveLCLvMsZoqtd+8gVjzBUiUqz0rWMr/3uQiGzevn37qZMmTTpfRI7M5/Nn6FVZI/QDpK80ooaG38KGH5ribmYedWI1cD0pxDW+758kIktFpF1E9tIBrScMY4wOcDXpvUXkufC77SLiWWt/oSYRHxzd3d1qHpr+3h629d3KlcLT1tp3he1cVCgU7o5KPGecccbkjo6OHhF5nYh8V0SmV7bjpXqFYq2dXzk56UnhTmvt2mg9mUzmpz09PetcB2WLGf6Pw1SuXIe72ltrjJkcBMEh1YZfOd4XGmNsEASzjf6HtX81xuxjrf1PY8w5IvITEfGNMV35fP7eRukHrv2mUfQ0/BY2fGPMSmvtd2p1VmvtFGPMjdbaK6KE393dfUi5XD7OGHOCiPxLxdi/aIxRUz9ZRM6slGe01DKQ8I0xeuk/v9rwtaRkrZ3ped7J1toTRSQQkT9XSjP/aIz5dblc/kpHR8cvlyxZslO3LTT8JeGJ5AFr7dMi8oznee+sXE20WWv/Lq2STqsYfi6Xe62Wb0RET8y+iNyiJ8xKn3illur0xG6t3W6M0eM8W0RusNbaTCbz9SAIJorIzZ7n+ZX/vkyvxCoJf7LneT8vl8sXVK64jtm+ffvbJk2a9BZr7QpjzGejK7V4X9uT+0GjGLjrdtLwW9jww4E8bJ+x1p5eVdIxXV1dN1trX1cx5zeXy+UOz/OutdauNMZoar/RGKOG8YtKrX1fa+30yPDDE8Ybw+SnKf2nxph7giDoCzci43nea6y1b7PWavnm9zt27Lj1hhtu2BpecehVx8AnCIIgm832BUGg23NVsVj8dvilOfPMM6euWLFC6/+JN4LjbbaK4Xd3d88ql8uzKsduf2ut3qjVm+abjDGa9PVEUKiU80p6Ug6CQK+m8pX7PrsymcyPIsOv+P9njTEXVsLBlZVw/yljzAa9Aa/1/56env/SMlxfX9+3giD4brFY1FJP/6cR+oGrkTaKnobfwobvWtJRVJ2dnS/zPE9vruoNu7s8z7uoXC6fF9b8B/V7Tez5fP4q/SKXy52mabByg09PBv0fNRUR0RuHWtPfrKYSa2RTW1vbJ8IbhZeKyPu1th9+PzEsF53s+77eaNWUGv88pmbV09PzjMtgbBXDj5lvdF9FS3Q1P/F7KSqI1/BFZKGITPI873N6tWitPdBae7dWd8Lju48x5lXW2o8Ui8VvNEo/cOkzjaSl4dPw4Rp+ONi7tEwjItmwXvsTa+0GY8y7a3T8AcOODfTzKvX2eZWbtR8zxrxcb+T5vv9yEflxEAS5oWba+L5/qZ5UyuVyvre395FcLvfvuh16VZHmtMxWM/xcLvevxhg9JkN+tLSTzWY/H017jRt+EASTjTErPM8LrLXfC4Lg15X/f0issec9z9N7PVcZY87SOn544t+j+0EjmbjLttLwW9jwjTEla61Onxv0Mcaoob9Ob+pFJR2tpU+aNOkb1to7KjN8tH7+oVKptDGbzW4NZ97s1o7neeWNGzc+Hc3JjgZ6eKNQyy9aKhjq83wQBG+NTgBq+JUrkn08z9NSkF4Z3GGt1fLQ+9KcltmChq9XXe/VC7Ah+sFBWq4LguDs2LHQezP9s3TCZW7WE2+5XN4en3Ibby+a0hk/8e/J/cDFRBtJS8NvYcN3nZaZy+XUFLS+/mXP8z4JzsN/2vO8d/T09DwRGv5H9SatMea2fD6vzwLow1NqIIkJXw9VoVC4OJfLabLXm8R9oeHrTBC92RjdC5DqMgQ6KFvU8C+w1l47BCN9TuKDQRCcVm34lVDwn9bafxCRUypXe5rYz9arsDAs6JXDH6Ipn9bab0UPczVCP0D7S6PpaPgtbPiuNfyurq6zROSpcrm8NXrwSvEFQbBvJpPZOwiCkjGmqDfxstnsQ3pT1RizLUr5uVxuUVj6udMY82SlBn+cLq8mEd4Evjc2J1ynWH4uepK3q6vrC1rvN8Z8o1JG0DnfR4VTQjXha+14id4Ajg3A3R7aQgdmixq+zoD63yEY6RTcg4IgOLmG4X8xCAKdZXV9sVj8UWdn56u0nJPNZnWm1c06c6oyN1+fhM4WCoVbo/YboR+g/aXRdDR8Gr5TDV9xxZ+01Qevurq6Plqp3b45k8mcHgTBDZXL+s9oOcYYM7dUKr1t+fLlm3Q53/dXVqZvrisUCpfEZ91UThJaNviatfaiyLR19s3SpUv/Es6y0ZlB37XWviqchnmu53l6gnn3UCUd3/c/Upkb/v3e3t6HXQZlixr+ZeGTs7VKe3oy1hu7765V0ikUCo/rQuecc86+2Wz2Vj2OIqL/+p9+zmazmcr8fa3xn6kzdxqlH7j0mUbS0vBb2PBHOC1zN8OvpOy3GGM+oQ9NGWPUoPsHekdHx93hk7EyYcKEM8JXKvxQH9vPZDKa/gce6a9l+OGVQ9DR0bEhXPbWyj2HT27btu2nOk1TywLhTdso4X+qWCz+XJcL5+1/xxjzxXw+r0/hwp9WM/xwLvxrjDGnisjbrbU6j/4+vRGuU3JF5OvGmFsmTZr0q6uvvlrn7O82S0cNP/YUdP+x3rlzp87TH3jdhV4ZWms/Zq19R+Wkvs3zvD2+H8AdpsGENPwWNnzXkk7Ut6OEHwTBqZ7ndRtjfpbP538RpvaBgd7Z2Tk9k8mcZq1dXqmvX6wPa2Uyma5yufx1ETkAGCs6w0OvGv5O5+5v27btXVOmTNm3XC5/01p7hJqKTuuu1O/1yuE9Ve094nnePL13AKxnQNIqhn/WWWft39bWptNl9ea7zr//eqlUum758uV/jB3n6PjpE7Mv0fcvFQqF3vgsHTX8xYsXZ5944gm9CnhEr+aq+4FW7XK53Kv/+te/PjJt2rTPN0I/cOkzjaSl4beg4esAXLRo0fRSqfS3Yd52OaRGE92uXbum9vT0bKh6sMl0d3erkWyJnpKNBoMuIyITlixZou/Pcf2Y+fPne+Fsn/7tqlxV7NL5+a4NJelbxfCjMsykSZO2Vh+rWowWLVq014YNG7brMdAXr+2///77b9iwYcMQb8Vs+H6Q1E8a9XsafmsafqP217pvdysZft1hcgV7HAEafmT4LfR65D2uF+5BG9Qqr0feg5BzU8aQAA1/DGFzVSRAAiQwngRo+ONJn+smARIggTEkQMMfQ9hcFQmQAAmMJwEa/njS57pJgARIYAwJ0PDHEDZXRQIkQALjSaCm4YcP1twW/sKQbp/+NNm86PdLa3yvmt3eblhDc1mhUPj4eO4s100CJEACrUxgkOFHRl35Gbnu6LW4uVzuFn38PTL98G13+oPFc6J3acQhxn7VfqWafK02Wxk6950ESIAExoPAIMPX946HP1BRnehvCoJggb5AqZamyvAHtZG0zHjsPNdJAiRAAq1EAKrhhwl9wPA18Suk6h+njsDV+j5sQ3/X8oRaVwWtBJ37SgIkQALjQQAy/DCd66/izBER/WHo26vetDhQvw9fnKTf3x6v2VefNMZjZ7lOEiABEmhlAomGH9br9V3lp2tNP6rPW2vviRJ+qOnRd6B7nve78IRAw2/lnsV9JwES2OMIDGv4kdmLyLAzbKJUb619IvxBCpeEv5eI7A2SsfqmR1BLGQmQAAmQQIzAkOaJmn2tur1jDV9/Qg35zBSR9Tr9ExFTk0hghojo64UHfgc2cQkKkgiQaRIht+8hnrOuvHtuZvI0DZlj/tm1af0RD148b92Yr3hkK5xR0/CryzjxtmvV4qvr9rVm5KQwS2eWiOjvnNLwR3awq5c6UESepeGnAzNshUxTxSkQz9f2PPo6K6b/187G+uNlyq+8O3fkY2O93hGu70BoHn688Xj5Jqrhx2/q6gycOs3Dp+GP8CgPsRg0mNJdZdO3RqbpHmKIJw0fhj7Y8MOHrPSX6Ad9Yjdup1bN1Hmy+iGsOjxpS8OHjyskhAYT1BJFEQEyTbcvQDxp+DD0wYYPLzr2Qhp+usyhwZTuKpu+NTJN9xBDPGn4MHQaPoyq+YTQYGq+3a7rHpFpunghnjR8GDoNH0bVfEJoMDXfbtd1j8g0XbwQTxo+DJ2GD6NqPiE0mJpvt+u6R2SaLl6IJw0fhk7Dh1E1nxAaTM2323XdIzJNFy/Ek4YPQ6fhw6iaTwgNpubb7bruEZmmixfiScOHodPwYVTNJ4QGU/Ptdl33iEzTxQvxpOHD0Gn4MKrmE0KDqfl2u657RKbp4oV40vBh6DR8GFXzCaHB1Hy7Xdc9ItN08UI8afgwdBo+jKr5hNBgar7drusekWm6eCGeNHwYOg0fRtV8QmgwNd9u13WPyDRdvBBPGj4MnYYPo2o+ITSYmm+367pHZJouXognDR+GTsOHUTWfEBpMzbfbdd0jMk0XL8SThg9Dp+HDqJpPCA2m5tvtuu4RmaaLF+JJw4eh0/BhVM0nhAZT8+12XfeITNPFC/Gk4cPQafgwquYTQoOp+Xa7rntEpunihXjS8GHoNHwYVfMJocHUfLtd1z0i03TxQjxp+DB0Gj6MqvmE0GBqvt2u6x6Rabp4IZ40fBg6DR9G1XxCaDA1327XdY/INF28EE8aPgydhg+jaj4hNJiab7frukdkmi5eiCcNH4ZOw4dRNZ8QGkzNt9t13SMyTRcvxJOGD0On4cOomk8IDabm2+267hGZposX4knDh6HT8GFUzSeEBlPz7XZd94hM08UL8aThw9Bp+DCq5hNCg6n5druue0Sm6eKFeNLwYeg0fBhV8wmhwdR8u13XPSLTdPFCPGn4MPTaht/Z2TnX87zbRGSvsKl7RWReoVDYEjWdy+VuMcacGP7/J0VkTqFQeDz6vkYblxUKhY/DmzZYOEtE1orI86Nog4u+SAAaTATmRIBMnXAliiGeNPxEjpFgsOFHRm2t7S4Wi6tUGZr7QZHp+75/qYi8NzL5Gt8fLCJ3ichKNflabcKb+KKQhj8CaMMsAg2mdFfZ9K2RabqHGOJJw4ehDzb80MznxRN9aNg3BUGwwPO89Wrm1tqLohOC7/v9Bh/9rVYbtf4Gb+YLQhq+I7AEOTSY0l1l07dGpukeYognDR+GjtXw44avTXue12/+vb29a6JVhSn/YU30+t/692KxeFL0fdhGUUROiJd+4E2l4TuggqTQYIJaomjgkllEnhWRPiJJhQDUR2n4MGvM8OMlHGvtXGPMFdU1+8jkjTHvE5Hb9V+8Zh8/acRPFPCm0vAdUEFSaDBBLVFEw69PH4D6KA0fhp9s+Llc7jRjzNestadrCSf8/zR8mPEeK4QG0x679XvmhpFpuscF4knDh6EPb/iR2YvIwAybOhi+zgTaG9jk6SKyUURKw2lnLv7BSW17HzAHaC91ySNL/v2TOx57eFfqDdenQeW5SUQaZXvrQyHdViGmr7nq/svTXS3e2gMXzPoorh53JcTzyAtXHbPXYUffPB5b++yaVXPWrVo8MDtxPLbBYZ3TzVDiWmav2qFKM6Oo4beDGzxTRPSG8bDTMmdd88CCzITJK8E2U5Wtv+PqKRtWL22U+u2M8ATaKNub6rGqU2MQ09lLH+kRL3NWnbZhmGbtnfd2H3782K93xGuEeM668u65mcnTtIw85p9dm9Yf8eDF89aN+YpHtsIZNQ2/uowTb7t6Ro5+tyfN0pnd8+ipIubGkfEY3VLb9u2b8N//NrNRDBS6XB4dkZZbGmI6u2dtr4icM9Z0jJg193Qf+rqxXu8o1gfxZEkHJozNw69ubk+eh0/Dxw8+Z5TArFAhZFA0fBSnQDxp+DjPQQm/6gna3VqKbtzqH/fUJ21p+PjBp+HDrFAhZFA0fBQnDR8mhQmTZ+lg7YyJCnrwioYPHwvInODWKFQCEFMaPtxZIJ5M+DjPIW/awk2MnZCGny5raDClu8qmbw1iSsOH+wHEk4aP86Thw6yShbxpm8yoyRWQQdHw4V4A8aTh4zxp+DCrZCENP5lRkysgg6Lhw70A4knDx3nS8GFWyUIafjKjJldABkXDh3sBxJOGj/Ok4cOskoU0/GRGTa6ADIqGD/cCiCcNH+dJw4dZJQtp+MmMmlwBGRQNH+4FEE8aPs6Thg+zShbS8JMZNbkCMigaPtwLIJ40fJwnDR9mlSyk4SczanIFZFA0fLgXQDxp+DhPGj7MKlnYrIY/e9na85P3Pn2FtfLcfYsO0/fONMoHMigaPnw4IZ40fJwnDR9mlSxsWsPvWasvhGtLJpCuwgaSo+Gnx5QvT0uPZdSSlym/8u7ckY+l33JdWuSrFdLESsNPk6YIDT9dnjT8dHlqazT89JlGLfLVCumyhS6XdZWzmfBR8hBTlnRQnNi7iVjSwXmypAOzShYy4SczclEw4bvQStYy4SczclUw4bsSw/VM+DgrRAmlUSZ8BOWABmLKhA8zhXgy4eM8mfBhVslCJvxkRi4KJnwXWslaJvxkRq4KJnxXYrieCR9nhSih9MSEj6BkwneihIuhPsqEDwPlLB0YFSBkwgcgOUiY8B1gAVImfACSo4QJ3xGYg5wJ3wEWIIXSExM+QPJFCcSUNXyYKcSTCR/nyRo+zCpZyISfzMhFwYTvQitZy4SfzMhVwYTvSgzXM+HjrBAllJ6Y8BGUAxqIKRM+zBTiyYSP82TCh1klC5nwkxm5KJjwXWgla5nwkxm5KpjwXYnheiZ8nBWihNITEz6CkgnfiRIuhvooEz4MlLN0YFSAkAkfgOQgYcJ3gAVImfABSI6Spkv4uVzuFmPMw4VC4eMRi87Ozrme590mInvF+DwfBMFbe3t71+jfamgui7fhyFXlTPgjgDbMIlB6YsJ3gg4xZQ0fZgrxZMLHeQ5bww/N/kQR2c2sc7ncacaYK0RkTqFQeLx6db7vHywid4nISjX5yPyttd3FYnEVvHm7C2n4IwQ3xGLQYKLhO0GHmNLwYaYQTxo+zrOm4ccMe28ReU5Ero+nc9/3LxWRefqvUChsqWH4g75PWgbYZBo+AMlBAg0mGr4DUcHe7kjDh5lCfZSGj/McyvAvtda+yhjzPhG5Xf/FDV+Tv66iWCyeVGtVtb4PU35RRE6odVUAbDINH4DkIIEGEw3fgSgN3wkWIIb6KA0fIPmCZPibtr7vT602/NjfZsdWM1C/r7WM6kLDvykIggVRnR/ezBeENHxHYAlyaDDR8J2gQ0yZ8GGmEE8aPs5z2Br+EIbfX5+31t4TJfywpt+jN209z/tdrasCGj58UMZKCA0mGr7T4YCY0vBhphBPGj7O09nwazUdnRistU8MVQYaxvB1po/eK0j6TBeRjSJSGk44c/EPTuo44NBrkxqrx/cPXf7OQ3Y89vCuerRdhzaV5yYRSdze2cseXS/GZOuwDcM2ueOZxz/y0CXH3zjW6x3F+iCms67+7RczHVNOHcV6RrSoLfX95r4PzDxlRAuPz0IQzyMvXHXMXocdffN4bOKza1bNWbdq8aCJK+OxLcA6p6di+LqieN3esYbfDmyoSmaKyHoReX44/axrHliQmTB5JdhmqrL1d1w9ZcPqpfqD343wmRGeQBO3d3bPWmU+5j9iXt65Y+H9HzrqukaAGW4jxHT20kd6xMucNfb7Ze+8t/vw48d+vSNeI8Rz1pV3z81Mnqb3Gsf8s2vT+iMevHjeujFf8chWOMPZ8Gsl9erST60ZOZylM7IjVMeloMtlXT9/0xY+ChBTlnTS5cmSDs7T2fDj5Zuohh+a+Xujefmchw8fgPEUQuZEw3c6RBBTGj7MFOJJw8d5Ohu+Nl1jps6T1Q9h8Ulb+CCMlxAaTDR8p8MDMaXhw0whnjR8nCfflgmzShbyXTrJjFwUfJeOC61kLd+lk8zIVdF079JxBVBHPefhpwsXSk9M+E7QIaZM+DBTiCcTPs6TCR9mlSxkwk9m5KJgwnehlaxlwk9m5KpgwnclhuuZ8HFWiBJKT0z4CMoBDcSUCR9mCvFkwsd5MuHDrJKFTPjJjFwUTPgutJK1TPjJjFwVTPiuxHA9Ez7OClFC6YkJH0HJhO9ECRdDfZQJHwbKX7yCUQFCJnwAkoOECd8BFiBlwgcgOUqY8B2BOciZ8B1gAVIoPTHhAyRflEBMWcOHmUI8mfBxnqzhw6yShUz4yYxcFEz4LrSStUz4yYxcFUz4rsRwPRM+zgpRQumJCR9BOaCBmDLhw0whnkz4OE8mfJhVspAJP5mRi4IJ34VWspYJP5mRq4IJ35UYrmfCx1khSig9MeEjKJnwnSjhYqiPMuHDQDlLB0YFCJnwAUgOEiZ8B1iAlAkfgOQoYcJ3BOYgZ8J3gAVIofTEhA+QfFECMWUNH2YK8WTCx3myhg+zShYy4SczclEw4bvQStYy4SczclUw4bsSw/VM+DgrRAmlJyZ8BOWABmLKhA8zhXgy4eM8mfBhVslCJvxkRi4KJnwXWslaJvxkRq4KJnxXYrieCR9nhSih9MSEj6BkwneihIuhPsqEDwPlLB0YFSBkwgcgOUiY8B1gAVImfACSo4QJ3xGYg5wJ3wEWIIXSExM+QPJFCcSUNXyYKcSTCR/nyRo+zCpZyISfzMhFwYTvQitZy4SfzMhVwYTvSgzXM+HjrBAllJ6Y8BGUAxqIKRM+zBTiyYSP82TCh1klC5nwkxm5KJjwXWgla5nwkxm5KpjwXYnheiZ8nBWihNITEz6CkgnfiRIuhvooEz4MNHmWTi6Xu8UY83ChUPh4vNnw7yeGf3tSROYUCoXHI01nZ+dcz/NuE5G9wr9dVt0GvJkvCGn4jsAS5NBgouE7QYeYsqQDM4V40vBxnsOWdGKmvptZ+75/qYi8NzL5UHeQiMwrFApbfN8/WETuEpGVavKR+Vtru4vF4ip483YX0vBHCG6IxaDBRMN3gg4xpeHDTCGeNHycZ03Djxn23iLynIhcH6Xz6Dtr7UWReVf/LTwhzItOALo5tf4GbyYTviMqSA4NJho+xDISQUxp+DBTiCcNH+c5lOFfaq19lTHmfSJyu/6LDD9M6zcFQbCgt7d3TbSqeOlH/1v/XiwWT6oq8RRF5IR46QfeVJZ0HFBBUmgw0fAhljR8J0ywGOqjNHyc57AlHd/3p1Ybfi6XO80Yc0V1zT4y+VonCd2coU4U8KbS8B1QQVJoMNHwIZY0fCdMsBjqozR8nCcNH2aVLOS0zGRGLgpOy3ShlazltMxkRq6KppqWyYTvdvhp+G68ktQ0/CRCbt/T8N14IeqmN/w61PB12qbeHE76TBeRjSJSGk44c/EPTuo44NBrkxqrx/cPXf7OQ3Y89vCuerRdhzaV5yYRSdze2cseXS/GZOuwDcM2ueOZxz/y0CXH3zjW6x3F+iCms67+7RczHVNOHcV6RrSoLfX95r4PzDxlRAuPz0IQzyMvXHXMXocdffN4bOKza1bNWbdq8cB09PHYBod1Tncu6dRhlk47uMEzRWS9iDw/nH7WNQ8syEyYvBJsM1XZ+juunrJh9dK+VButX2MzwhNo4vbO7lmrzNvqtym1Wy7v3LHw/g8ddd1Yr3cU64OYzl76SI94mbNGsZ4RLmrvvLf78ONHuPB4LAbxnHXl3XMzk6fp5JIx/+zatP6IBy+et27MVzyyFc5wNnxdD+fh16bNks7IeuFQS7Gkky5PlnTS5amtNX1JJ0LGJ20Hdx4afroDioafLk8afro8m87w08czqhb5pO2o8A1aGJrypkvN7lmrZZ8xL+nQ8NM94DT8dHnS8NPnGW+Rhp8uXxp+ujy1NYgpn7SFwUM8OQ8f58nXI8OskoUs6SQzclEw4bvQStYy4SczclU0VQ3fdefrrGfCTxcwlJ5Y0nGCDjFlwoeZQjyZ8HGeTPgwq2QhE34yIxcFE74LrWQtE34yI1cFE74rMVzPhI+zQpRQemLCR1AOaCCmTPgwU4gnEz7OkwkfZpUsZMJPZuQ4t0a9AAAY30lEQVSiYMJ3oZWsZcJPZuSqYMJ3JYbrmfBxVogSSk9M+AhKJnwnSrgY6qNM+DDQ5J84hJuqv5CGny5jaDDR8J2gQ0xZ0oGZQjxp+DhPlnRgVslClnSSGbkoWNJxoZWsZUknmZGrgiUdV2K4ngkfZ4UoofTEhI+gZEnHiRIuhvooEz4MlCUdGBUgZMIHIDlImPAdYAFSJnwAkqOECd8RmIOcCd8BFiCF0hMTPkDyRQnElDV8mCnEkwkf58kaPswqWciEn8zIRcGE70IrWcuEn8zIVcGE70oM1zPh46wQJZSemPARlAMaiCkTPswU4smEj/NkwodZJQuZ8JMZuSiY8F1oJWuZ8JMZuSqY8F2J4XomfJwVooTSExM+gpIJ34kSLob6KBM+DJSzdGBUgJAJH4DkIGHCd4AFSJnwAUiOEiZ8R2AOciZ8B1iAFEpPTPgAyRclEFPW8GGmEE8mfJwna/gwq2QhE34yIxcFE74LrWQtE34yI1cFE74rMVzPhI+zQpRQemLCR1AOaCCmTPgwU4gnEz7OkwkfZpUsZMJPZuSiYMJ3oZWsZcJPZuSqYMJ3JYbrmfBxVogSSk9M+AhKJnwnSrgY6qNM+DBQztKBUQFCJnwAkoOECd8BFiBlwgcgOUqY8B2BOciZ8B1gAVIoPTHhAyRflEBMWcOHmUI8mfBxniOq4Xd2ds71PO82EdkrtqrngyB4a29v7xr9Ww3NZYVC4ePwpg0W0vBHAa/GotBgouE7QYeY0vBhphBPGj7Oc0SGn8vlTjPGXCEicwqFwuPVq/N9/2ARuUtEVqrJR+Zvre0uFour4M3bXUjDHyG4IRaDBhMN3wk6xJSGDzOFeNLwcZ4jMnzf9y8VkXn6r1AobKlh+IO+T1oG2GQaPgDJQQINJhq+A1ERiCkNH2YK8aTh4zxHZPi5XO4WXUWxWDyp1qpqfR+m/KKInFDrqgDYZBo+AMlBAg0mGr4DURq+EyxADPVRGj5A8gWJ+ywd3/enisjtIjI7tpqB+n3s+9vjNfvQ8G8KgmBBVOeHN/MFIQ3fEViCHBpMNHwn6BBTJnyYKcSTho/zdE74UX3eWntPlPDDmn6P3rT1PO934QmBhg8fh3ERQoOJhu90bCCmNHyYKcSTho/zdDb8Wk1Hqd5a+4Qx5n2Ohq8zffYGNnm6iGwUkdJw2pmLf3BSxwGHXgu0l7rkocvfeciOxx7elXrD9WlQeW4SkcTtnb3s0fViTLY+mzF0qzueefwjD11y/I1jvd5RrA9iOuvq334x0zHl1FGsZ0SL2lLfb+77wMxTRrTw+CwE8TzywlXH7HXY0TePxyY+u2bVnHWrFg+auDIe2wKsc3oqhq8ritftHWv47cCGqmSmiKwXkeeH08+65oEFmQmTV4Jtpipbf8fVUzasXtqXaqP1a2xGeAJN3N7ZPWuVeVv9NqV2y+WdOxbe/6Gjrhvr9Y5ifRDT2Usf6REvc9Yo1jPCRe2d93YffvwIFx6PxSCes668e25m8jQtM4/5Z9em9Uc8ePG8dWO+4pGtcIaz4deqxVfX7WvNyOEsnZEdoTouBV0u6/pn96zVk8KYGz6ftE336PNJ23R5amtN/6RtvHwT1fBDM39vNC+f8/DT71h1aJGGnz5UiClr+DB4iCdr+DhP54SvTdeYqfNk9UNYrf6k7T/ed34+sHIcfChSEhqRv/xu9tXHAs1Bg2lPSfj/eO8Hjw0k81Vgv1KXBEbe8od/vvqPQMMQUxo+QPIFCcSTho/zHJHhw82nK2yoaZlq+NaKny4CqLVfNqvhW8n0v7ZjrD9lI4fR8MeaOg2/DsTd5+HXYSPQJmn4GCkaPsYJVtHwYVRpC5nw0yVKw0+TZ/z1yEz4oycbv2mrJR0m/NEx5U3b0fGrtXTT37RNHxncIhM+hooJH+MEq5jwYVRpC5nw0yXKhJ8mTyb8NGmKMOGny5MJP12e2hoTfvpMoxaZ8DG2TPgYJ1jFhA+jSlvIhJ8uUSb8NHky4adJkwk/XZoiTPhpE2XCT5/oiy0y4WN0mfAxTrCqWRP+k+849gwYQsrCA7935w1Ak0z4ACQHCRO+A6xEKRN+IiInAWv4TrgSxdUJ/6m3H6sPk/2/xAXTFhj7mRnf++WngGZp+AAkBwkN3wFWopSGn4jISUDDd8KVKKbhJyJyFvCmrTMyeAGWdDBULOlgnGBVs5Z0mPDhLjCkkIY/eoZDtUDDx9jS8DFOsIqGD6PChCzpYJzSV7GkkyZTlnTSpMlZOunSHDxLhwl/9ISZ8EfPkAl/dAyZ8EfHb9DSTPgpA23ShP/U24/VG9H/nDItqLkZ37/znYCQCR+ABEuY8GFUkJA3bSFMsIg3bWFUsDCe8EPDXwwvnJbQ2nUzbv3lK4DmaPgAJFhCw4dRQUIaPoQJFtHwYVSwkIYPo3IW8qYthowlHYwTrGJJB0aFCZu7pMOEj/WCRBUNPxFRv4CGj3GCVTR8GBUmpOFjnFAVSzrmRpRVmjqWdNKkyVk66dLkLJ20eWp7LOnUg+oLbTLhY2yZ8DFOsIoJH0aFCZnwMU6oigmfCR/oK9B7SrSd2T1r+0SkDWgzVQlv2qaKc9DbMjkPf/R8mfBHz3CoFpjwMbZM+BgnWMWED6PChEz4GCdUxYTPhA/0FSZ8AJJKaPggKFRGw0dJYToaPg0f6Ck0fAASDR+E5CKj4bvQStbuCYbf2dk51/O820Rkr3CLLysUCh9P3vohFSzpYPBY0sE4wSomfBgVJqThY5xQ1Xgbvu/7B4vIXSKyUk0+Mn9rbXexWFyF7keVjoaPgaPhY5xgFQ0fRoUJafgYJ1S1Bxj+pSIyT/8VCoUtut2+7w/6G7o/oY6GjwGj4WOcYBUNH0aFCWn4GCdUNd6Gn8vlbtFtLRaLJ0XbHKb8ooicUCgUHkf3Jaaj4WPQaPgYJ1hFw4dRYUIaPsYJVY2n4fu+P1VEbtd/8Zp9aPg3BUGwoLe3dw26LzR8Z1I0fGdkwy9Aw08ZKA0/XaA0fM7SAXoUZ+kAkFRCwwdBoTIaPkoK0zWY4essnr2BPZsuIlb0lSDDfA4/b8WbxWtrB9pLXfLY9Rf+YNfGp3dpw6/Mvxv5QYLUt0Eb/FPXt76bZsOHX7Bq3Pbl0atO69+Xl18y7zVtB+2jkwHG/PO3X627/9nr7/2/tFa8J/DUffn2MX8/bsf15F8/lFoffcX7Lv+ntv1e9rK0jo9LO1se/NF9f7lj5RONwnNY83TZ8bjWsYaPmvMBIqKP+D8/0u3icrsR2DdkqUz5SYcAmabDMWqFPFPmWRfDrzUjJ4VZOnAJIl1GTdsaeaZ/aMk0XabkmTLPehl+Pebh8+CnfPBF5Nnwqindllu3NfbRdI89eabMsy6Gr9tYhydtefBTPvg0/HSBigj7aLpIyTNlnnUz/HS3s781Hvx0oZJnujzZR8kzfQLptthQP2JOg0r54DPhpwuUoYQ8UyeQboM0/HR5NlRrPIGmf7jINF2m5JkyT5Z00gXaSK1xMKV/tMg0XabkmTJPGn66QBupNQ6m9I8WmabLlDxT5knDTxdoI7XGwZT+0SLTdJmSZ8o8G8nw0911tkYCJEACLUaAht9iB5y7SwIk0LoEaPite+y55yRAAi1GgIbfYgecu0sCJNC6BGj4jsf+nHPO2dfzvH81xtxnjDk3m81eee21126sbsb3/TZr7XGZTOb+np6eZ6q/7+zsnO553oQR/vqX41bvufIzzjhj8qRJk47r6+v7dXt7e5fneauXLVv2P7W22Pf9N3ie91hPT8+66u/PPffcvUul0oyhlt1zCaS/Zeyj6TPt7Ow8LpvN/qlcLh+trReLxW/WWkt3d/chQRC8olAo/Kz6+/nz52f22WefIydOnPjHJUuW7Ex/K5NbpOEnM9pN4fv++0Xko8aYB621c4wxd1lrtxtjfp3P56+q/ID7dSKi7/rWA/7tIAg+pb/wpYMwm82+3lqrv/X7FhGZISI/EJFbReQzQ2zGokKh0P9zkc36yeVybzHGFIwxD1hrX2uM+YO1Vk+ga0Xkc3pS1X3P5/OXh6/dXl0sFlf5vj9JT6h68rXWnigih4nIb40xV1trPysi+jsLu32MMddoO83KMtov9tF0j3AYzn5ojNlkrdVxq5+HdNxns9nPW2unBkHw4VKpdE4mk9HfGJivP++qBr/ffvv9g7X2DUEQvNkYc6yI/FVELhGRU0TkNTW29IFSqbTguuuuey7dvXihNRp+FdVcLneaMeZrInJv/EfYVbZo0aKXl8vlVUEQ/IfneX3W2h5jTLe19om2tratmvQjUzLGfD9u+F1dXXOstR8QEU2nZwRBcJqeCML1vVdEclWbUrTWrlRzq8eBr2ebsZ+5nF29Hmvt6dE+LVq0aK9SqfRNY8z1QRA8ZIzRfb7SGHNPNpvtW7p06V983/+8tqE/lxk3/Fwud7gx5mJr7f8ZY0631n5S29WX9hljLhWRLmNMfNBcJCLPxX92s54M6tV2+Jrxj8Xaf1JE5kRXiuyjGPnYOK9eYDee+qXv+8r7FRpARET7kX6uCIIg6Ojo2LB9+/ajPc/7tIicbK19e2T4559/fsfWrVs/WenTUzzPe0XFN8p6IgjHx3estUu0r0cbEAYeDTgnFgqFLdieuKlo+IMN/xZjjF62TbHWdscN1/d9/VH2goiURCQjItNEZLP+Cp7+mIjneaeXy+WLRWR1teHH0pe+OvrHQRDkIsOPOkh8U+Lm5nZIx1891O8aR4MsMv3u7u6jgyD4emXwTAq3WnnqD9xEP8qyqHIV9C+1DD/Gs/83lK21X4oMPxp88UETGmX/iWP8CblvQeXKMXrluBrSvGjfwv36QBAEb9X+xD6KsQ374hXxk2Vo7hoWBnieffbZU7LZrJZvZlWSeRC7cox+iOmHQRB8tZbhx7dEj5O19lUxwx+4+o904RuG+08cNHzsOI5KFRtU/ykiZ2ty1wMUb/T973//frt27ZpcSaMHxRN+lEhzudy3axl+d3f3rHK5rJ1m30ryvFBEVlRKEfeLiBrW26rX04yGX+tEEP5tqqageML3PK+8cePGp6dNm6bHYlDC11ppuVw+zhjTUTlJfFhPopVy2Z2e520Nr6R2GzSNbvjaH7TPVV91Kpvq79hHk21gKMOvxfPcc8+dsH379v09z/PiCT9cy7NBEPxzLcPX+1MTJ058m54kPM/T9H+gtfbaTCbzp8rVwSVRuZeGn3y86qIITUHLK3NEZGHl52H7/zt+Y1UHl+d5+vu6z0Y1/DChak35zdba62sZfi6X+zdjzLuNMfvFav9rw5r1l2vtULz8UZcdrlOjQyX8IQxfE9WJxphHrLV6M/wPlUG1TdOQiBwXHodaJR3VnqeGr7V8Y8zvgiB41PO8X2jar1XDF5HLGjHhR0HEWnsRUuJjH03u2MMZfpi0bwqCYIFeNYX//wZjzG+ttUeGrT+k3mCt/Zi19vFahh+eeLUMpD/VqJ6iH73n9xNjjC8ig0qetUrJyXuDK1jSCVlFZhSl+qEGWaxGv0ZEbtZ6vLV2ZnhzcaD2FrY36LKtq6tLa3ofq9z0PTmfz/+k+lBpmujr6ztY63nlcvmHy5cv34Qfzj1DmVDSOa9GSUI3/DK952GM+Vy5XN7qed5SETmp+mSrJ9O46XV1db3bWqtloYWFQqG3moDeOJs2bdpBxpg5mUzmV0uXLk3tx8jHina1ASWtl300iVD/VZHeqxtU0tElq8d+vNQiImrwpq2t7UulUun66vts2m51ibazs/NlGkRE5JHNmze/Y/Xq1VoC3u2jJ4dSqfRPIrIzn8+rti4fGn6ItdagqnUZ3dXVdUHljvuvjTF/Dg3/fBH5hIhsnTBhwmlLlizp6+rqusFa+x4R+X0QBKf09vY+pqsJ7/b/SET+Xm/eGmPeZa3VktGpIrK3iOwT3h/QOq1O+1xR66RQl56QYqPD3bStjKfdborplY+uumLIyuXb1tqr9ErIWntoqVQ6+atf/eqG8CSptc0njDEL8vn8XbqMnhx37typs5jeqLMfjDHKUU+WHxKRl4QpP1s5GfxFZ/Do8dq8efNNtQZcirufelNh3yyKyAnINF720eRD4GL4CxcuPCIIgvnaNyv36/4jbP0JEXl/ZebOB3WM5nI5nWH24/De3hcKhYLOFOv/hLOmdFlPJyVUAuJqz/N0MsJRItIelnU12OnV7S/K5fKX6xX0aPgvHhQtLeiUyYEbYmGn6IluiEV14+ruZIx5uR58LTVba/9U9f3zO3bsuPWGG27YqgdepxBWjPyQcOrm24IgON3zvA0iskXLQRVDe7gRyw7xfR6mpLPbjUd9DqFcLr+pMvuhLb68MUZPfjob4pbKrAedLRX/7MpkMj/SZxt0SqeebI0xesl8m5aGtH6vDHXW1K5duz4c3ShLtoA9V+GS8NlHseOIGr4x5pvWWu2jL60x7s+y1qph56u/C5+/uT8MeTdZa7eG/bzNGPOrIAiWZbNZq9OJgyDoQU/m2N4NraLhxy7hwl8sqkWrv/aby+X668aRQC/tjDFa0ztcE37F9NW4Hwy/11k8Omf3921tbRcHQfCScrn8DWvtZ3TaYFjD27Zz584/tre3q8HpR1Oczj/XS039bKnX3frRdpzhlh/K8HWZ+EDLZDIdpVLp4vDGa9SknhT00lbnK5estb80xtiQtZZm/uR53mf7+vo2ZLPZW4MgyBtj9ESqdfs/ZLPZ9eVyeUrYmJ40dH5+/5TXaOpsPfe9Hm0n1fDjVwDW2pexjyYfBaCG339FFf4qnF7Baz/q/1hrddLG3NhsvV+Gs8v065fo/PzKNM7ri8Xiat/3tVQ5vTLj72kROVKvCNTodUpnEASZcCrmFeHU4ieiyQr1ugql4b9oQgNJPt5dwrLOa+M3b8OHft5ljFFDKQVB0JnNZidWTP0reqPV8zwtI1ylLhVOv3zM9/3l2nkqN3yXBUGgU7n6p2V2dXV9NCxB6Gqjkk7/lK9GfVAINfyoPKGlmR07drxeL5eNMS+11n44CIL/zmQyOkdf+eiTt/rA1KuttZ3FYvEe3/fP10FXLpcXep73/WhaZjgtUev/+tGHr/RY6MlDPz+srPPsZDvY8xThhILdrkCjraxVemQfHf4YJs3S0aWrZs6ZhQsXHl4ul3XMv7VSOryur6/vC+3t7ddWqrV/njBhwud27tx5TiWkaYn30s2bNxemTp06szL//vpMJvOecrl8ZnS12d3dfVBlZs/3ROSAqpKO1vaf9jzvHT09PVoySv1Dww+ntdU4wP2w43PHKzdsdoQP9egsHX3g57F8Pq9P1umlmXR1dekl3hKtGetN3Hw+r0/S9n935pln7lMul3d1dHTsF5+HX+Pk0swlnf458/pPr5g6OzuP8TxPB8wRIvJYZRbKtl27dr1pxYoV/Qbd3d39+iAIvhU+5/AfmzdvXh4lH53ylslk2trb25XvwDz8OM/43OfUR84YN4jOw8/lchpEtDzJPjrMMULn4Z911ln7t7W1af1dx/mzeqForT2jWCz+XJsPn6C/1Vp7lDFGa/MXLFu2TJ/N0Y/xff+AQqHw1FB90fX+zGi7Xcsbfgj8tuqHrCKw8dk7EydOXKDzcXt7e5/I5XILjTEnVurQl5bL5VMqD1rN9jzvvCAI9q/U+5ZWSjZPBkGg5ZufFwqFbbH2Bh68qpzJ7wtvLkZf71bSiZ7kG6/3boy0cyXctB2YGqnvG6rUMqdv2bLlqX333feN1trFQRBcnMlk5ulUS525EwSBlnBu1JthlXrp540x3616oGrgwauJEyd+KzZfWjd/t5JOuD/Pxo/HSPdxvJYL07y+SiL67HYTPJozzj46/BFyedL27LPPPjCbzf5Vn7/JZrPf9zxvib5OofI6lTdXct5T7e3tH965c+dX9HkaY0y+8k6n/PLlyx+Pwp5uSczwT160aNH0UqmktX8tD+nN3oGSjv6tnqXHljf8kQxcTevt7e13VK769OErnV1ya1tb2y+WLl2qdbr+2SM7duzQOff6QJD6tj4FqTNFoilf/U/aVjqOpv2o/FBrU/qf3u3p6bl7JNvZKMssXrw4+9RTT+nNsTeIyH/pU8qlUun2aNCEUyuPD2dD/Z21Vh9U0xkNynPA8DOZzNogCPS1GIPeoxNj0fTvJ9J9ZR9Nv/fncrkzKyXHpdba3xtjvqOzctrb238fBbJzzjnn0Ewmo09yv6OS7j9dKBT06rX/Exl+uVw+I5vN3jTEe3Qied1KjzT8EfYLrZGOJCmG5vXSCRMmbGq05D5CVNBiZ5555sQVK1boGwT7S2AOHxMmpr+N5Hg4rKfhpOyj6R4yDSba4uLFi/XVKk4fDSZtbW3ZWm/WdWpolGIa/igBcnESIAESaBQCNPxGOVLcThIgARIYJQEa/igBcnESIAESaBQCNPxGOVLcThIgARIYJQEa/igBcnESIAESaBQCNPxGOVLcThIgARIYJQEa/igBcnESIAESaBQC/x/FUOdnWildAQAAAABJRU5ErkJgg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54" name="Text Placeholder 1">
            <a:extLst>
              <a:ext uri="{FF2B5EF4-FFF2-40B4-BE49-F238E27FC236}">
                <a16:creationId xmlns:a16="http://schemas.microsoft.com/office/drawing/2014/main" xmlns="" id="{206381AD-4C2B-4745-99B1-0BBCE6131A71}"/>
              </a:ext>
            </a:extLst>
          </p:cNvPr>
          <p:cNvSpPr txBox="1">
            <a:spLocks/>
          </p:cNvSpPr>
          <p:nvPr/>
        </p:nvSpPr>
        <p:spPr>
          <a:xfrm>
            <a:off x="475929" y="491909"/>
            <a:ext cx="11573197" cy="724247"/>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smtClean="0"/>
              <a:t>設定模擬條件</a:t>
            </a:r>
            <a:endParaRPr lang="en-US" dirty="0"/>
          </a:p>
        </p:txBody>
      </p:sp>
    </p:spTree>
    <p:extLst>
      <p:ext uri="{BB962C8B-B14F-4D97-AF65-F5344CB8AC3E}">
        <p14:creationId xmlns:p14="http://schemas.microsoft.com/office/powerpoint/2010/main" val="19313144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06381AD-4C2B-4745-99B1-0BBCE6131A71}"/>
              </a:ext>
            </a:extLst>
          </p:cNvPr>
          <p:cNvSpPr>
            <a:spLocks noGrp="1"/>
          </p:cNvSpPr>
          <p:nvPr>
            <p:ph type="body" sz="quarter" idx="10"/>
          </p:nvPr>
        </p:nvSpPr>
        <p:spPr>
          <a:prstGeom prst="rect">
            <a:avLst/>
          </a:prstGeom>
        </p:spPr>
        <p:txBody>
          <a:bodyPr/>
          <a:lstStyle/>
          <a:p>
            <a:r>
              <a:rPr lang="zh-TW" altLang="en-US" dirty="0"/>
              <a:t>模型</a:t>
            </a:r>
            <a:r>
              <a:rPr lang="zh-TW" altLang="en-US" dirty="0" smtClean="0"/>
              <a:t>流程</a:t>
            </a:r>
            <a:r>
              <a:rPr lang="zh-TW" altLang="en-US" dirty="0"/>
              <a:t>規則</a:t>
            </a:r>
            <a:endParaRPr lang="en-US" dirty="0"/>
          </a:p>
        </p:txBody>
      </p:sp>
      <p:sp>
        <p:nvSpPr>
          <p:cNvPr id="108" name="Freeform: Shape 107">
            <a:extLst>
              <a:ext uri="{FF2B5EF4-FFF2-40B4-BE49-F238E27FC236}">
                <a16:creationId xmlns:a16="http://schemas.microsoft.com/office/drawing/2014/main" xmlns="" id="{93998271-20EE-43B9-9B88-BF28622E0323}"/>
              </a:ext>
            </a:extLst>
          </p:cNvPr>
          <p:cNvSpPr/>
          <p:nvPr/>
        </p:nvSpPr>
        <p:spPr>
          <a:xfrm>
            <a:off x="2031397" y="1561832"/>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solidFill>
            <a:schemeClr val="accent3"/>
          </a:solidFill>
          <a:ln w="515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xmlns="" id="{839AD3C8-78C2-4EFB-A5B3-E1F2FDE839CB}"/>
              </a:ext>
            </a:extLst>
          </p:cNvPr>
          <p:cNvSpPr/>
          <p:nvPr/>
        </p:nvSpPr>
        <p:spPr>
          <a:xfrm>
            <a:off x="6545311" y="1507091"/>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solidFill>
            <a:schemeClr val="accent1"/>
          </a:solidFill>
          <a:ln w="5155" cap="flat">
            <a:noFill/>
            <a:prstDash val="solid"/>
            <a:miter/>
          </a:ln>
        </p:spPr>
        <p:txBody>
          <a:bodyPr rtlCol="0" anchor="ctr"/>
          <a:lstStyle/>
          <a:p>
            <a:endParaRPr lang="en-US" dirty="0"/>
          </a:p>
        </p:txBody>
      </p:sp>
      <p:graphicFrame>
        <p:nvGraphicFramePr>
          <p:cNvPr id="110" name="Chart 109">
            <a:extLst>
              <a:ext uri="{FF2B5EF4-FFF2-40B4-BE49-F238E27FC236}">
                <a16:creationId xmlns:a16="http://schemas.microsoft.com/office/drawing/2014/main" xmlns="" id="{3ED22F62-4FFD-4154-9553-D709EBA188A0}"/>
              </a:ext>
            </a:extLst>
          </p:cNvPr>
          <p:cNvGraphicFramePr/>
          <p:nvPr>
            <p:extLst>
              <p:ext uri="{D42A27DB-BD31-4B8C-83A1-F6EECF244321}">
                <p14:modId xmlns:p14="http://schemas.microsoft.com/office/powerpoint/2010/main" val="2908538253"/>
              </p:ext>
            </p:extLst>
          </p:nvPr>
        </p:nvGraphicFramePr>
        <p:xfrm>
          <a:off x="6905619" y="1864819"/>
          <a:ext cx="1957307" cy="195730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1" name="Chart 110">
            <a:extLst>
              <a:ext uri="{FF2B5EF4-FFF2-40B4-BE49-F238E27FC236}">
                <a16:creationId xmlns:a16="http://schemas.microsoft.com/office/drawing/2014/main" xmlns="" id="{BF63D6FD-F44B-45DA-8ECE-CFE10A919565}"/>
              </a:ext>
            </a:extLst>
          </p:cNvPr>
          <p:cNvGraphicFramePr/>
          <p:nvPr>
            <p:extLst>
              <p:ext uri="{D42A27DB-BD31-4B8C-83A1-F6EECF244321}">
                <p14:modId xmlns:p14="http://schemas.microsoft.com/office/powerpoint/2010/main" val="736685869"/>
              </p:ext>
            </p:extLst>
          </p:nvPr>
        </p:nvGraphicFramePr>
        <p:xfrm>
          <a:off x="2391705" y="1919560"/>
          <a:ext cx="1957307" cy="1957307"/>
        </p:xfrm>
        <a:graphic>
          <a:graphicData uri="http://schemas.openxmlformats.org/drawingml/2006/chart">
            <c:chart xmlns:c="http://schemas.openxmlformats.org/drawingml/2006/chart" xmlns:r="http://schemas.openxmlformats.org/officeDocument/2006/relationships" r:id="rId4"/>
          </a:graphicData>
        </a:graphic>
      </p:graphicFrame>
      <p:sp>
        <p:nvSpPr>
          <p:cNvPr id="112" name="TextBox 111">
            <a:extLst>
              <a:ext uri="{FF2B5EF4-FFF2-40B4-BE49-F238E27FC236}">
                <a16:creationId xmlns:a16="http://schemas.microsoft.com/office/drawing/2014/main" xmlns="" id="{94D41FD4-E665-4C5A-8100-9ED1DC821EFE}"/>
              </a:ext>
            </a:extLst>
          </p:cNvPr>
          <p:cNvSpPr txBox="1"/>
          <p:nvPr/>
        </p:nvSpPr>
        <p:spPr>
          <a:xfrm>
            <a:off x="7220650" y="2434541"/>
            <a:ext cx="1368152" cy="707886"/>
          </a:xfrm>
          <a:prstGeom prst="rect">
            <a:avLst/>
          </a:prstGeom>
          <a:noFill/>
          <a:ln w="3175">
            <a:noFill/>
          </a:ln>
        </p:spPr>
        <p:txBody>
          <a:bodyPr wrap="square" rtlCol="0" anchor="ctr">
            <a:spAutoFit/>
          </a:bodyPr>
          <a:lstStyle/>
          <a:p>
            <a:pPr algn="ctr"/>
            <a:r>
              <a:rPr lang="en-US" altLang="zh-TW" sz="4000" b="1" dirty="0" smtClean="0">
                <a:solidFill>
                  <a:schemeClr val="accent1"/>
                </a:solidFill>
                <a:cs typeface="Arial" pitchFamily="34" charset="0"/>
              </a:rPr>
              <a:t>AI</a:t>
            </a:r>
            <a:endParaRPr lang="ko-KR" altLang="en-US" sz="1400" b="1" dirty="0">
              <a:solidFill>
                <a:schemeClr val="accent1"/>
              </a:solidFill>
              <a:cs typeface="Arial" pitchFamily="34" charset="0"/>
            </a:endParaRPr>
          </a:p>
        </p:txBody>
      </p:sp>
      <p:sp>
        <p:nvSpPr>
          <p:cNvPr id="113" name="TextBox 112">
            <a:extLst>
              <a:ext uri="{FF2B5EF4-FFF2-40B4-BE49-F238E27FC236}">
                <a16:creationId xmlns:a16="http://schemas.microsoft.com/office/drawing/2014/main" xmlns="" id="{766CA3A5-5A00-48B2-872D-C311A1DE318E}"/>
              </a:ext>
            </a:extLst>
          </p:cNvPr>
          <p:cNvSpPr txBox="1"/>
          <p:nvPr/>
        </p:nvSpPr>
        <p:spPr>
          <a:xfrm>
            <a:off x="2686282" y="2489282"/>
            <a:ext cx="1368152" cy="707886"/>
          </a:xfrm>
          <a:prstGeom prst="rect">
            <a:avLst/>
          </a:prstGeom>
          <a:noFill/>
          <a:ln w="3175">
            <a:noFill/>
          </a:ln>
        </p:spPr>
        <p:txBody>
          <a:bodyPr wrap="square" rtlCol="0" anchor="ctr">
            <a:spAutoFit/>
          </a:bodyPr>
          <a:lstStyle/>
          <a:p>
            <a:pPr algn="ctr"/>
            <a:r>
              <a:rPr lang="zh-TW" altLang="en-US" sz="4000" b="1" dirty="0">
                <a:solidFill>
                  <a:schemeClr val="accent3"/>
                </a:solidFill>
                <a:cs typeface="Arial" pitchFamily="34" charset="0"/>
              </a:rPr>
              <a:t>人工</a:t>
            </a:r>
            <a:endParaRPr lang="ko-KR" altLang="en-US" sz="1400" b="1" dirty="0">
              <a:solidFill>
                <a:schemeClr val="accent3"/>
              </a:solidFill>
              <a:cs typeface="Arial" pitchFamily="34" charset="0"/>
            </a:endParaRPr>
          </a:p>
        </p:txBody>
      </p:sp>
      <p:grpSp>
        <p:nvGrpSpPr>
          <p:cNvPr id="114" name="Group 113">
            <a:extLst>
              <a:ext uri="{FF2B5EF4-FFF2-40B4-BE49-F238E27FC236}">
                <a16:creationId xmlns:a16="http://schemas.microsoft.com/office/drawing/2014/main" xmlns="" id="{74219A66-A68C-4C0F-9BB4-C1A7933470BE}"/>
              </a:ext>
            </a:extLst>
          </p:cNvPr>
          <p:cNvGrpSpPr/>
          <p:nvPr/>
        </p:nvGrpSpPr>
        <p:grpSpPr>
          <a:xfrm>
            <a:off x="1298485" y="4395860"/>
            <a:ext cx="4124541" cy="1287793"/>
            <a:chOff x="861594" y="4369001"/>
            <a:chExt cx="2260957" cy="1392293"/>
          </a:xfrm>
        </p:grpSpPr>
        <p:sp>
          <p:nvSpPr>
            <p:cNvPr id="115" name="TextBox 114">
              <a:extLst>
                <a:ext uri="{FF2B5EF4-FFF2-40B4-BE49-F238E27FC236}">
                  <a16:creationId xmlns:a16="http://schemas.microsoft.com/office/drawing/2014/main" xmlns="" id="{66EF5002-5BD7-4A65-ABFE-ECE562A3FCBB}"/>
                </a:ext>
              </a:extLst>
            </p:cNvPr>
            <p:cNvSpPr txBox="1"/>
            <p:nvPr/>
          </p:nvSpPr>
          <p:spPr>
            <a:xfrm>
              <a:off x="865402" y="4862864"/>
              <a:ext cx="2257149" cy="898430"/>
            </a:xfrm>
            <a:prstGeom prst="rect">
              <a:avLst/>
            </a:prstGeom>
            <a:noFill/>
          </p:spPr>
          <p:txBody>
            <a:bodyPr wrap="square" rtlCol="0">
              <a:spAutoFit/>
            </a:bodyPr>
            <a:lstStyle/>
            <a:p>
              <a:r>
                <a:rPr lang="en-US" altLang="zh-TW" sz="1600" dirty="0">
                  <a:solidFill>
                    <a:schemeClr val="tx1">
                      <a:lumMod val="75000"/>
                      <a:lumOff val="25000"/>
                    </a:schemeClr>
                  </a:solidFill>
                  <a:latin typeface="微軟正黑體" pitchFamily="34" charset="-120"/>
                  <a:ea typeface="微軟正黑體" pitchFamily="34" charset="-120"/>
                  <a:cs typeface="Arial" pitchFamily="34" charset="0"/>
                </a:rPr>
                <a:t>1</a:t>
              </a:r>
              <a:r>
                <a:rPr lang="en-US" altLang="zh-TW" sz="1600" dirty="0" smtClean="0">
                  <a:solidFill>
                    <a:schemeClr val="tx1">
                      <a:lumMod val="75000"/>
                      <a:lumOff val="25000"/>
                    </a:schemeClr>
                  </a:solidFill>
                  <a:latin typeface="微軟正黑體" pitchFamily="34" charset="-120"/>
                  <a:ea typeface="微軟正黑體" pitchFamily="34" charset="-120"/>
                  <a:cs typeface="Arial" pitchFamily="34" charset="0"/>
                </a:rPr>
                <a:t>.</a:t>
              </a:r>
              <a:r>
                <a:rPr lang="zh-TW" altLang="en-US" sz="1600" dirty="0">
                  <a:solidFill>
                    <a:schemeClr val="tx1">
                      <a:lumMod val="75000"/>
                      <a:lumOff val="25000"/>
                    </a:schemeClr>
                  </a:solidFill>
                  <a:latin typeface="微軟正黑體" pitchFamily="34" charset="-120"/>
                  <a:ea typeface="微軟正黑體" pitchFamily="34" charset="-120"/>
                  <a:cs typeface="Arial" pitchFamily="34" charset="0"/>
                </a:rPr>
                <a:t>每個人的工時需剛好</a:t>
              </a:r>
              <a:r>
                <a:rPr lang="en-US" altLang="zh-TW" sz="1600" dirty="0">
                  <a:solidFill>
                    <a:schemeClr val="tx1">
                      <a:lumMod val="75000"/>
                      <a:lumOff val="25000"/>
                    </a:schemeClr>
                  </a:solidFill>
                  <a:latin typeface="微軟正黑體" pitchFamily="34" charset="-120"/>
                  <a:ea typeface="微軟正黑體" pitchFamily="34" charset="-120"/>
                  <a:cs typeface="Arial" pitchFamily="34" charset="0"/>
                </a:rPr>
                <a:t>10</a:t>
              </a:r>
              <a:r>
                <a:rPr lang="zh-TW" altLang="en-US" sz="1600" dirty="0">
                  <a:solidFill>
                    <a:schemeClr val="tx1">
                      <a:lumMod val="75000"/>
                      <a:lumOff val="25000"/>
                    </a:schemeClr>
                  </a:solidFill>
                  <a:latin typeface="微軟正黑體" pitchFamily="34" charset="-120"/>
                  <a:ea typeface="微軟正黑體" pitchFamily="34" charset="-120"/>
                  <a:cs typeface="Arial" pitchFamily="34" charset="0"/>
                </a:rPr>
                <a:t>小時</a:t>
              </a:r>
            </a:p>
            <a:p>
              <a:r>
                <a:rPr lang="en-US" altLang="zh-TW" sz="1600" dirty="0" smtClean="0">
                  <a:solidFill>
                    <a:schemeClr val="tx1">
                      <a:lumMod val="75000"/>
                      <a:lumOff val="25000"/>
                    </a:schemeClr>
                  </a:solidFill>
                  <a:latin typeface="微軟正黑體" pitchFamily="34" charset="-120"/>
                  <a:ea typeface="微軟正黑體" pitchFamily="34" charset="-120"/>
                  <a:cs typeface="Arial" pitchFamily="34" charset="0"/>
                </a:rPr>
                <a:t>2.</a:t>
              </a:r>
              <a:r>
                <a:rPr lang="zh-TW" altLang="en-US" sz="1600" dirty="0" smtClean="0">
                  <a:solidFill>
                    <a:schemeClr val="tx1">
                      <a:lumMod val="75000"/>
                      <a:lumOff val="25000"/>
                    </a:schemeClr>
                  </a:solidFill>
                  <a:latin typeface="微軟正黑體" pitchFamily="34" charset="-120"/>
                  <a:ea typeface="微軟正黑體" pitchFamily="34" charset="-120"/>
                  <a:cs typeface="Arial" pitchFamily="34" charset="0"/>
                </a:rPr>
                <a:t>採用</a:t>
              </a:r>
              <a:r>
                <a:rPr lang="zh-TW" altLang="en-US" sz="1600" dirty="0">
                  <a:solidFill>
                    <a:schemeClr val="tx1">
                      <a:lumMod val="75000"/>
                      <a:lumOff val="25000"/>
                    </a:schemeClr>
                  </a:solidFill>
                  <a:latin typeface="微軟正黑體" pitchFamily="34" charset="-120"/>
                  <a:ea typeface="微軟正黑體" pitchFamily="34" charset="-120"/>
                  <a:cs typeface="Arial" pitchFamily="34" charset="0"/>
                </a:rPr>
                <a:t>「可操作製程少的優先」原則</a:t>
              </a:r>
            </a:p>
            <a:p>
              <a:r>
                <a:rPr lang="en-US" altLang="zh-TW" sz="1600" dirty="0">
                  <a:solidFill>
                    <a:schemeClr val="tx1">
                      <a:lumMod val="75000"/>
                      <a:lumOff val="25000"/>
                    </a:schemeClr>
                  </a:solidFill>
                  <a:latin typeface="微軟正黑體" pitchFamily="34" charset="-120"/>
                  <a:ea typeface="微軟正黑體" pitchFamily="34" charset="-120"/>
                  <a:cs typeface="Arial" pitchFamily="34" charset="0"/>
                </a:rPr>
                <a:t>3</a:t>
              </a:r>
              <a:r>
                <a:rPr lang="en-US" altLang="zh-TW" sz="1600" dirty="0" smtClean="0">
                  <a:solidFill>
                    <a:schemeClr val="tx1">
                      <a:lumMod val="75000"/>
                      <a:lumOff val="25000"/>
                    </a:schemeClr>
                  </a:solidFill>
                  <a:latin typeface="微軟正黑體" pitchFamily="34" charset="-120"/>
                  <a:ea typeface="微軟正黑體" pitchFamily="34" charset="-120"/>
                  <a:cs typeface="Arial" pitchFamily="34" charset="0"/>
                </a:rPr>
                <a:t>.</a:t>
              </a:r>
              <a:r>
                <a:rPr lang="zh-TW" altLang="en-US" sz="1600" dirty="0" smtClean="0">
                  <a:solidFill>
                    <a:schemeClr val="tx1">
                      <a:lumMod val="75000"/>
                      <a:lumOff val="25000"/>
                    </a:schemeClr>
                  </a:solidFill>
                  <a:latin typeface="微軟正黑體" pitchFamily="34" charset="-120"/>
                  <a:ea typeface="微軟正黑體" pitchFamily="34" charset="-120"/>
                  <a:cs typeface="Arial" pitchFamily="34" charset="0"/>
                </a:rPr>
                <a:t>平均</a:t>
              </a:r>
              <a:r>
                <a:rPr lang="zh-TW" altLang="en-US" sz="1600" dirty="0">
                  <a:solidFill>
                    <a:schemeClr val="tx1">
                      <a:lumMod val="75000"/>
                      <a:lumOff val="25000"/>
                    </a:schemeClr>
                  </a:solidFill>
                  <a:latin typeface="微軟正黑體" pitchFamily="34" charset="-120"/>
                  <a:ea typeface="微軟正黑體" pitchFamily="34" charset="-120"/>
                  <a:cs typeface="Arial" pitchFamily="34" charset="0"/>
                </a:rPr>
                <a:t>分配工作時數給可操作製程的</a:t>
              </a:r>
              <a:r>
                <a:rPr lang="zh-TW" altLang="en-US" sz="1600" dirty="0" smtClean="0">
                  <a:solidFill>
                    <a:schemeClr val="tx1">
                      <a:lumMod val="75000"/>
                      <a:lumOff val="25000"/>
                    </a:schemeClr>
                  </a:solidFill>
                  <a:latin typeface="微軟正黑體" pitchFamily="34" charset="-120"/>
                  <a:ea typeface="微軟正黑體" pitchFamily="34" charset="-120"/>
                  <a:cs typeface="Arial" pitchFamily="34" charset="0"/>
                </a:rPr>
                <a:t>人員</a:t>
              </a:r>
              <a:endParaRPr lang="zh-TW" altLang="en-US" sz="1600" dirty="0">
                <a:solidFill>
                  <a:schemeClr val="tx1">
                    <a:lumMod val="75000"/>
                    <a:lumOff val="25000"/>
                  </a:schemeClr>
                </a:solidFill>
                <a:latin typeface="微軟正黑體" pitchFamily="34" charset="-120"/>
                <a:ea typeface="微軟正黑體" pitchFamily="34" charset="-120"/>
                <a:cs typeface="Arial" pitchFamily="34" charset="0"/>
              </a:endParaRPr>
            </a:p>
          </p:txBody>
        </p:sp>
        <p:sp>
          <p:nvSpPr>
            <p:cNvPr id="116" name="TextBox 115">
              <a:extLst>
                <a:ext uri="{FF2B5EF4-FFF2-40B4-BE49-F238E27FC236}">
                  <a16:creationId xmlns:a16="http://schemas.microsoft.com/office/drawing/2014/main" xmlns="" id="{140E9C6D-B2B8-436A-AD7E-1002FAA3F915}"/>
                </a:ext>
              </a:extLst>
            </p:cNvPr>
            <p:cNvSpPr txBox="1"/>
            <p:nvPr/>
          </p:nvSpPr>
          <p:spPr>
            <a:xfrm>
              <a:off x="861594" y="4369001"/>
              <a:ext cx="2072252" cy="369332"/>
            </a:xfrm>
            <a:prstGeom prst="rect">
              <a:avLst/>
            </a:prstGeom>
            <a:noFill/>
          </p:spPr>
          <p:txBody>
            <a:bodyPr wrap="square" lIns="108000" rIns="108000" rtlCol="0">
              <a:spAutoFit/>
            </a:bodyPr>
            <a:lstStyle/>
            <a:p>
              <a:r>
                <a:rPr lang="zh-TW" altLang="en-US" b="1" dirty="0">
                  <a:solidFill>
                    <a:schemeClr val="tx1">
                      <a:lumMod val="75000"/>
                      <a:lumOff val="25000"/>
                    </a:schemeClr>
                  </a:solidFill>
                  <a:latin typeface="微軟正黑體" pitchFamily="34" charset="-120"/>
                  <a:cs typeface="Arial" pitchFamily="34" charset="0"/>
                </a:rPr>
                <a:t>規則</a:t>
              </a:r>
              <a:endParaRPr lang="ko-KR" altLang="en-US" b="1" dirty="0">
                <a:solidFill>
                  <a:schemeClr val="tx1">
                    <a:lumMod val="75000"/>
                    <a:lumOff val="25000"/>
                  </a:schemeClr>
                </a:solidFill>
                <a:latin typeface="微軟正黑體" pitchFamily="34" charset="-120"/>
                <a:cs typeface="Arial" pitchFamily="34" charset="0"/>
              </a:endParaRPr>
            </a:p>
          </p:txBody>
        </p:sp>
      </p:grpSp>
      <p:grpSp>
        <p:nvGrpSpPr>
          <p:cNvPr id="118" name="Group 117">
            <a:extLst>
              <a:ext uri="{FF2B5EF4-FFF2-40B4-BE49-F238E27FC236}">
                <a16:creationId xmlns:a16="http://schemas.microsoft.com/office/drawing/2014/main" xmlns="" id="{134757CA-08D1-4D64-959A-747C23947E7C}"/>
              </a:ext>
            </a:extLst>
          </p:cNvPr>
          <p:cNvGrpSpPr/>
          <p:nvPr/>
        </p:nvGrpSpPr>
        <p:grpSpPr>
          <a:xfrm>
            <a:off x="6432141" y="4305324"/>
            <a:ext cx="5028761" cy="1333873"/>
            <a:chOff x="3657406" y="4369001"/>
            <a:chExt cx="2169917" cy="1587090"/>
          </a:xfrm>
        </p:grpSpPr>
        <p:sp>
          <p:nvSpPr>
            <p:cNvPr id="119" name="TextBox 118">
              <a:extLst>
                <a:ext uri="{FF2B5EF4-FFF2-40B4-BE49-F238E27FC236}">
                  <a16:creationId xmlns:a16="http://schemas.microsoft.com/office/drawing/2014/main" xmlns="" id="{D975F1FF-66CB-4F09-9712-04261A9B6434}"/>
                </a:ext>
              </a:extLst>
            </p:cNvPr>
            <p:cNvSpPr txBox="1"/>
            <p:nvPr/>
          </p:nvSpPr>
          <p:spPr>
            <a:xfrm>
              <a:off x="3661214" y="4967341"/>
              <a:ext cx="2166109" cy="988750"/>
            </a:xfrm>
            <a:prstGeom prst="rect">
              <a:avLst/>
            </a:prstGeom>
            <a:noFill/>
          </p:spPr>
          <p:txBody>
            <a:bodyPr wrap="square" rtlCol="0">
              <a:spAutoFit/>
            </a:bodyPr>
            <a:lstStyle/>
            <a:p>
              <a:r>
                <a:rPr lang="en-US" altLang="zh-TW" sz="1600" dirty="0" smtClean="0">
                  <a:solidFill>
                    <a:schemeClr val="tx1">
                      <a:lumMod val="75000"/>
                      <a:lumOff val="25000"/>
                    </a:schemeClr>
                  </a:solidFill>
                  <a:latin typeface="微軟正黑體" pitchFamily="34" charset="-120"/>
                  <a:ea typeface="微軟正黑體" pitchFamily="34" charset="-120"/>
                  <a:cs typeface="Arial" pitchFamily="34" charset="0"/>
                </a:rPr>
                <a:t>1.</a:t>
              </a:r>
              <a:r>
                <a:rPr lang="zh-TW" altLang="en-US" sz="1600" dirty="0" smtClean="0">
                  <a:solidFill>
                    <a:schemeClr val="tx1">
                      <a:lumMod val="75000"/>
                      <a:lumOff val="25000"/>
                    </a:schemeClr>
                  </a:solidFill>
                  <a:latin typeface="微軟正黑體" pitchFamily="34" charset="-120"/>
                  <a:ea typeface="微軟正黑體" pitchFamily="34" charset="-120"/>
                  <a:cs typeface="Arial" pitchFamily="34" charset="0"/>
                </a:rPr>
                <a:t> 每</a:t>
              </a:r>
              <a:r>
                <a:rPr lang="zh-TW" altLang="en-US" sz="1600" dirty="0">
                  <a:solidFill>
                    <a:schemeClr val="tx1">
                      <a:lumMod val="75000"/>
                      <a:lumOff val="25000"/>
                    </a:schemeClr>
                  </a:solidFill>
                  <a:latin typeface="微軟正黑體" pitchFamily="34" charset="-120"/>
                  <a:ea typeface="微軟正黑體" pitchFamily="34" charset="-120"/>
                  <a:cs typeface="Arial" pitchFamily="34" charset="0"/>
                </a:rPr>
                <a:t>個人的工時需剛好</a:t>
              </a:r>
              <a:r>
                <a:rPr lang="en-US" altLang="zh-TW" sz="1600" dirty="0">
                  <a:solidFill>
                    <a:schemeClr val="tx1">
                      <a:lumMod val="75000"/>
                      <a:lumOff val="25000"/>
                    </a:schemeClr>
                  </a:solidFill>
                  <a:latin typeface="微軟正黑體" pitchFamily="34" charset="-120"/>
                  <a:ea typeface="微軟正黑體" pitchFamily="34" charset="-120"/>
                  <a:cs typeface="Arial" pitchFamily="34" charset="0"/>
                </a:rPr>
                <a:t>10</a:t>
              </a:r>
              <a:r>
                <a:rPr lang="zh-TW" altLang="en-US" sz="1600" dirty="0" smtClean="0">
                  <a:solidFill>
                    <a:schemeClr val="tx1">
                      <a:lumMod val="75000"/>
                      <a:lumOff val="25000"/>
                    </a:schemeClr>
                  </a:solidFill>
                  <a:latin typeface="微軟正黑體" pitchFamily="34" charset="-120"/>
                  <a:ea typeface="微軟正黑體" pitchFamily="34" charset="-120"/>
                  <a:cs typeface="Arial" pitchFamily="34" charset="0"/>
                </a:rPr>
                <a:t>小時</a:t>
              </a:r>
              <a:endParaRPr lang="en-US" altLang="zh-TW" sz="1600" dirty="0" smtClean="0">
                <a:solidFill>
                  <a:schemeClr val="tx1">
                    <a:lumMod val="75000"/>
                    <a:lumOff val="25000"/>
                  </a:schemeClr>
                </a:solidFill>
                <a:latin typeface="微軟正黑體" pitchFamily="34" charset="-120"/>
                <a:ea typeface="微軟正黑體" pitchFamily="34" charset="-120"/>
                <a:cs typeface="Arial" pitchFamily="34" charset="0"/>
              </a:endParaRPr>
            </a:p>
            <a:p>
              <a:r>
                <a:rPr lang="en-US" altLang="zh-TW" sz="1600" dirty="0" smtClean="0">
                  <a:solidFill>
                    <a:schemeClr val="tx1">
                      <a:lumMod val="75000"/>
                      <a:lumOff val="25000"/>
                    </a:schemeClr>
                  </a:solidFill>
                  <a:latin typeface="微軟正黑體" pitchFamily="34" charset="-120"/>
                  <a:ea typeface="微軟正黑體" pitchFamily="34" charset="-120"/>
                  <a:cs typeface="Arial" pitchFamily="34" charset="0"/>
                </a:rPr>
                <a:t>2.</a:t>
              </a:r>
              <a:r>
                <a:rPr lang="zh-TW" altLang="en-US" sz="1600" dirty="0" smtClean="0">
                  <a:solidFill>
                    <a:schemeClr val="tx1">
                      <a:lumMod val="75000"/>
                      <a:lumOff val="25000"/>
                    </a:schemeClr>
                  </a:solidFill>
                  <a:latin typeface="微軟正黑體" pitchFamily="34" charset="-120"/>
                  <a:ea typeface="微軟正黑體" pitchFamily="34" charset="-120"/>
                  <a:cs typeface="Arial" pitchFamily="34" charset="0"/>
                </a:rPr>
                <a:t> 每</a:t>
              </a:r>
              <a:r>
                <a:rPr lang="zh-TW" altLang="en-US" sz="1600" dirty="0">
                  <a:solidFill>
                    <a:schemeClr val="tx1">
                      <a:lumMod val="75000"/>
                      <a:lumOff val="25000"/>
                    </a:schemeClr>
                  </a:solidFill>
                  <a:latin typeface="微軟正黑體" pitchFamily="34" charset="-120"/>
                  <a:ea typeface="微軟正黑體" pitchFamily="34" charset="-120"/>
                  <a:cs typeface="Arial" pitchFamily="34" charset="0"/>
                </a:rPr>
                <a:t>製程實際產量需接近指定目標，允許有正負誤差</a:t>
              </a:r>
            </a:p>
            <a:p>
              <a:r>
                <a:rPr lang="en-US" altLang="zh-TW" sz="1600" dirty="0" smtClean="0">
                  <a:solidFill>
                    <a:schemeClr val="tx1">
                      <a:lumMod val="75000"/>
                      <a:lumOff val="25000"/>
                    </a:schemeClr>
                  </a:solidFill>
                  <a:latin typeface="微軟正黑體" pitchFamily="34" charset="-120"/>
                  <a:ea typeface="微軟正黑體" pitchFamily="34" charset="-120"/>
                  <a:cs typeface="Arial" pitchFamily="34" charset="0"/>
                </a:rPr>
                <a:t>3.</a:t>
              </a:r>
              <a:r>
                <a:rPr lang="zh-TW" altLang="en-US" sz="1600" dirty="0" smtClean="0">
                  <a:solidFill>
                    <a:schemeClr val="tx1">
                      <a:lumMod val="75000"/>
                      <a:lumOff val="25000"/>
                    </a:schemeClr>
                  </a:solidFill>
                  <a:latin typeface="微軟正黑體" pitchFamily="34" charset="-120"/>
                  <a:ea typeface="微軟正黑體" pitchFamily="34" charset="-120"/>
                  <a:cs typeface="Arial" pitchFamily="34" charset="0"/>
                </a:rPr>
                <a:t> 只</a:t>
              </a:r>
              <a:r>
                <a:rPr lang="zh-TW" altLang="en-US" sz="1600" dirty="0">
                  <a:solidFill>
                    <a:schemeClr val="tx1">
                      <a:lumMod val="75000"/>
                      <a:lumOff val="25000"/>
                    </a:schemeClr>
                  </a:solidFill>
                  <a:latin typeface="微軟正黑體" pitchFamily="34" charset="-120"/>
                  <a:ea typeface="微軟正黑體" pitchFamily="34" charset="-120"/>
                  <a:cs typeface="Arial" pitchFamily="34" charset="0"/>
                </a:rPr>
                <a:t>能安排員工能操作的</a:t>
              </a:r>
              <a:r>
                <a:rPr lang="zh-TW" altLang="en-US" sz="1600" dirty="0" smtClean="0">
                  <a:solidFill>
                    <a:schemeClr val="tx1">
                      <a:lumMod val="75000"/>
                      <a:lumOff val="25000"/>
                    </a:schemeClr>
                  </a:solidFill>
                  <a:latin typeface="微軟正黑體" pitchFamily="34" charset="-120"/>
                  <a:ea typeface="微軟正黑體" pitchFamily="34" charset="-120"/>
                  <a:cs typeface="Arial" pitchFamily="34" charset="0"/>
                </a:rPr>
                <a:t>製程</a:t>
              </a:r>
              <a:endParaRPr lang="zh-TW" altLang="en-US" sz="1600" dirty="0">
                <a:solidFill>
                  <a:schemeClr val="tx1">
                    <a:lumMod val="75000"/>
                    <a:lumOff val="25000"/>
                  </a:schemeClr>
                </a:solidFill>
                <a:latin typeface="微軟正黑體" pitchFamily="34" charset="-120"/>
                <a:ea typeface="微軟正黑體" pitchFamily="34" charset="-120"/>
                <a:cs typeface="Arial" pitchFamily="34" charset="0"/>
              </a:endParaRPr>
            </a:p>
          </p:txBody>
        </p:sp>
        <p:sp>
          <p:nvSpPr>
            <p:cNvPr id="120" name="TextBox 119">
              <a:extLst>
                <a:ext uri="{FF2B5EF4-FFF2-40B4-BE49-F238E27FC236}">
                  <a16:creationId xmlns:a16="http://schemas.microsoft.com/office/drawing/2014/main" xmlns="" id="{82F1B70B-DBC9-4C14-8A46-B81D6067DB46}"/>
                </a:ext>
              </a:extLst>
            </p:cNvPr>
            <p:cNvSpPr txBox="1"/>
            <p:nvPr/>
          </p:nvSpPr>
          <p:spPr>
            <a:xfrm>
              <a:off x="3657406" y="4369001"/>
              <a:ext cx="2072252" cy="439444"/>
            </a:xfrm>
            <a:prstGeom prst="rect">
              <a:avLst/>
            </a:prstGeom>
            <a:noFill/>
          </p:spPr>
          <p:txBody>
            <a:bodyPr wrap="square" lIns="108000" rIns="108000" rtlCol="0">
              <a:spAutoFit/>
            </a:bodyPr>
            <a:lstStyle/>
            <a:p>
              <a:r>
                <a:rPr lang="zh-TW" altLang="en-US" b="1" dirty="0" smtClean="0">
                  <a:solidFill>
                    <a:schemeClr val="tx1">
                      <a:lumMod val="75000"/>
                      <a:lumOff val="25000"/>
                    </a:schemeClr>
                  </a:solidFill>
                  <a:latin typeface="微軟正黑體" pitchFamily="34" charset="-120"/>
                  <a:ea typeface="微軟正黑體" pitchFamily="34" charset="-120"/>
                  <a:cs typeface="Arial" pitchFamily="34" charset="0"/>
                </a:rPr>
                <a:t>規則</a:t>
              </a:r>
              <a:endParaRPr lang="ko-KR" altLang="en-US" b="1" dirty="0">
                <a:solidFill>
                  <a:schemeClr val="tx1">
                    <a:lumMod val="75000"/>
                    <a:lumOff val="25000"/>
                  </a:schemeClr>
                </a:solidFill>
                <a:latin typeface="微軟正黑體" pitchFamily="34" charset="-120"/>
                <a:cs typeface="Arial" pitchFamily="34" charset="0"/>
              </a:endParaRPr>
            </a:p>
          </p:txBody>
        </p:sp>
      </p:grpSp>
    </p:spTree>
    <p:extLst>
      <p:ext uri="{BB962C8B-B14F-4D97-AF65-F5344CB8AC3E}">
        <p14:creationId xmlns:p14="http://schemas.microsoft.com/office/powerpoint/2010/main" val="21389682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06381AD-4C2B-4745-99B1-0BBCE6131A71}"/>
              </a:ext>
            </a:extLst>
          </p:cNvPr>
          <p:cNvSpPr>
            <a:spLocks noGrp="1"/>
          </p:cNvSpPr>
          <p:nvPr>
            <p:ph type="body" sz="quarter" idx="10"/>
          </p:nvPr>
        </p:nvSpPr>
        <p:spPr>
          <a:prstGeom prst="rect">
            <a:avLst/>
          </a:prstGeom>
        </p:spPr>
        <p:txBody>
          <a:bodyPr/>
          <a:lstStyle/>
          <a:p>
            <a:r>
              <a:rPr lang="en-US" altLang="zh-TW" dirty="0"/>
              <a:t>AI</a:t>
            </a:r>
            <a:r>
              <a:rPr lang="zh-TW" altLang="en-US" dirty="0"/>
              <a:t> 排班</a:t>
            </a:r>
            <a:endParaRPr lang="en-US" dirty="0"/>
          </a:p>
        </p:txBody>
      </p:sp>
      <p:pic>
        <p:nvPicPr>
          <p:cNvPr id="52" name="圖片 51">
            <a:extLst>
              <a:ext uri="{FF2B5EF4-FFF2-40B4-BE49-F238E27FC236}">
                <a16:creationId xmlns:a16="http://schemas.microsoft.com/office/drawing/2014/main" xmlns="" id="{A5738037-BB28-44CA-844A-970AB76AEA69}"/>
              </a:ext>
            </a:extLst>
          </p:cNvPr>
          <p:cNvPicPr>
            <a:picLocks noChangeAspect="1"/>
          </p:cNvPicPr>
          <p:nvPr/>
        </p:nvPicPr>
        <p:blipFill>
          <a:blip r:embed="rId2"/>
          <a:stretch>
            <a:fillRect/>
          </a:stretch>
        </p:blipFill>
        <p:spPr>
          <a:xfrm>
            <a:off x="855055" y="1312104"/>
            <a:ext cx="6348977" cy="3150460"/>
          </a:xfrm>
          <a:prstGeom prst="rect">
            <a:avLst/>
          </a:prstGeom>
        </p:spPr>
      </p:pic>
      <p:sp>
        <p:nvSpPr>
          <p:cNvPr id="53" name="Rectangle 18">
            <a:extLst>
              <a:ext uri="{FF2B5EF4-FFF2-40B4-BE49-F238E27FC236}">
                <a16:creationId xmlns:a16="http://schemas.microsoft.com/office/drawing/2014/main" xmlns="" id="{D8BFBE69-EC90-491A-A905-789398F4B3A8}"/>
              </a:ext>
            </a:extLst>
          </p:cNvPr>
          <p:cNvSpPr/>
          <p:nvPr/>
        </p:nvSpPr>
        <p:spPr>
          <a:xfrm>
            <a:off x="7413429" y="493447"/>
            <a:ext cx="491054" cy="390153"/>
          </a:xfrm>
          <a:custGeom>
            <a:avLst/>
            <a:gdLst/>
            <a:ahLst/>
            <a:cxnLst/>
            <a:rect l="l" t="t" r="r" b="b"/>
            <a:pathLst>
              <a:path w="3240000" h="2574247">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aphicFrame>
        <p:nvGraphicFramePr>
          <p:cNvPr id="54" name="內容版面配置區 13">
            <a:extLst>
              <a:ext uri="{FF2B5EF4-FFF2-40B4-BE49-F238E27FC236}">
                <a16:creationId xmlns:a16="http://schemas.microsoft.com/office/drawing/2014/main" xmlns="" id="{B871EB01-7B7E-4BFE-931D-2A3E95E45437}"/>
              </a:ext>
            </a:extLst>
          </p:cNvPr>
          <p:cNvGraphicFramePr>
            <a:graphicFrameLocks/>
          </p:cNvGraphicFramePr>
          <p:nvPr>
            <p:extLst>
              <p:ext uri="{D42A27DB-BD31-4B8C-83A1-F6EECF244321}">
                <p14:modId xmlns:p14="http://schemas.microsoft.com/office/powerpoint/2010/main" val="2558276703"/>
              </p:ext>
            </p:extLst>
          </p:nvPr>
        </p:nvGraphicFramePr>
        <p:xfrm>
          <a:off x="7904483" y="1584898"/>
          <a:ext cx="2725418" cy="2546230"/>
        </p:xfrm>
        <a:graphic>
          <a:graphicData uri="http://schemas.openxmlformats.org/drawingml/2006/table">
            <a:tbl>
              <a:tblPr>
                <a:tableStyleId>{5C22544A-7EE6-4342-B048-85BDC9FD1C3A}</a:tableStyleId>
              </a:tblPr>
              <a:tblGrid>
                <a:gridCol w="199768">
                  <a:extLst>
                    <a:ext uri="{9D8B030D-6E8A-4147-A177-3AD203B41FA5}">
                      <a16:colId xmlns:a16="http://schemas.microsoft.com/office/drawing/2014/main" xmlns="" val="2421141772"/>
                    </a:ext>
                  </a:extLst>
                </a:gridCol>
                <a:gridCol w="460182">
                  <a:extLst>
                    <a:ext uri="{9D8B030D-6E8A-4147-A177-3AD203B41FA5}">
                      <a16:colId xmlns:a16="http://schemas.microsoft.com/office/drawing/2014/main" xmlns="" val="1621192323"/>
                    </a:ext>
                  </a:extLst>
                </a:gridCol>
                <a:gridCol w="460182">
                  <a:extLst>
                    <a:ext uri="{9D8B030D-6E8A-4147-A177-3AD203B41FA5}">
                      <a16:colId xmlns:a16="http://schemas.microsoft.com/office/drawing/2014/main" xmlns="" val="630023840"/>
                    </a:ext>
                  </a:extLst>
                </a:gridCol>
                <a:gridCol w="802643">
                  <a:extLst>
                    <a:ext uri="{9D8B030D-6E8A-4147-A177-3AD203B41FA5}">
                      <a16:colId xmlns:a16="http://schemas.microsoft.com/office/drawing/2014/main" xmlns="" val="2930387691"/>
                    </a:ext>
                  </a:extLst>
                </a:gridCol>
                <a:gridCol w="802643">
                  <a:extLst>
                    <a:ext uri="{9D8B030D-6E8A-4147-A177-3AD203B41FA5}">
                      <a16:colId xmlns:a16="http://schemas.microsoft.com/office/drawing/2014/main" xmlns="" val="1581609109"/>
                    </a:ext>
                  </a:extLst>
                </a:gridCol>
              </a:tblGrid>
              <a:tr h="254623">
                <a:tc>
                  <a:txBody>
                    <a:bodyPr/>
                    <a:lstStyle/>
                    <a:p>
                      <a:pPr algn="ctr" fontAlgn="ctr"/>
                      <a:r>
                        <a:rPr lang="zh-TW" altLang="en-US" sz="1200" b="1" u="none" strike="noStrike" dirty="0">
                          <a:solidFill>
                            <a:schemeClr val="bg1"/>
                          </a:solidFill>
                          <a:effectLst/>
                        </a:rPr>
                        <a:t>　</a:t>
                      </a:r>
                      <a:endParaRPr lang="zh-TW" altLang="en-US" sz="1200" b="1" i="0" u="none" strike="noStrike" dirty="0">
                        <a:solidFill>
                          <a:schemeClr val="bg1"/>
                        </a:solidFill>
                        <a:effectLst/>
                        <a:latin typeface="新細明體" panose="02020500000000000000" pitchFamily="18" charset="-120"/>
                        <a:ea typeface="新細明體" panose="02020500000000000000" pitchFamily="18"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gridSpan="4">
                  <a:txBody>
                    <a:bodyPr/>
                    <a:lstStyle/>
                    <a:p>
                      <a:pPr algn="ctr" fontAlgn="ctr"/>
                      <a:r>
                        <a:rPr lang="en-US" sz="1200" b="1" u="none" strike="noStrike" dirty="0">
                          <a:solidFill>
                            <a:schemeClr val="bg1"/>
                          </a:solidFill>
                          <a:effectLst/>
                        </a:rPr>
                        <a:t>AI</a:t>
                      </a:r>
                      <a:r>
                        <a:rPr lang="zh-TW" altLang="en-US" sz="1200" b="1" u="none" strike="noStrike" dirty="0">
                          <a:solidFill>
                            <a:schemeClr val="bg1"/>
                          </a:solidFill>
                          <a:effectLst/>
                        </a:rPr>
                        <a:t>排班表</a:t>
                      </a:r>
                      <a:endParaRPr lang="zh-TW" altLang="en-US" sz="1200" b="1" i="0" u="none" strike="noStrike" dirty="0">
                        <a:solidFill>
                          <a:schemeClr val="bg1"/>
                        </a:solidFill>
                        <a:effectLst/>
                        <a:latin typeface="新細明體" panose="02020500000000000000" pitchFamily="18" charset="-120"/>
                        <a:ea typeface="新細明體" panose="02020500000000000000" pitchFamily="18"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xmlns="" val="2022278258"/>
                  </a:ext>
                </a:extLst>
              </a:tr>
              <a:tr h="254623">
                <a:tc>
                  <a:txBody>
                    <a:bodyPr/>
                    <a:lstStyle/>
                    <a:p>
                      <a:pPr algn="ctr" fontAlgn="ctr"/>
                      <a:r>
                        <a:rPr lang="zh-TW" altLang="en-US" sz="1200" u="none" strike="noStrike">
                          <a:effectLst/>
                        </a:rPr>
                        <a:t>　</a:t>
                      </a:r>
                      <a:endParaRPr lang="zh-TW" altLang="en-US"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TW" altLang="en-US" sz="1200" u="none" strike="noStrike">
                          <a:effectLst/>
                        </a:rPr>
                        <a:t>工人</a:t>
                      </a:r>
                      <a:endParaRPr lang="zh-TW" altLang="en-US"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TW" altLang="en-US" sz="1200" u="none" strike="noStrike">
                          <a:effectLst/>
                        </a:rPr>
                        <a:t>製程</a:t>
                      </a:r>
                      <a:endParaRPr lang="zh-TW" altLang="en-US"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TW" altLang="en-US" sz="1200" u="none" strike="noStrike">
                          <a:effectLst/>
                        </a:rPr>
                        <a:t>工作時數</a:t>
                      </a:r>
                      <a:endParaRPr lang="zh-TW" altLang="en-US"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TW" altLang="en-US" sz="1200" u="none" strike="noStrike">
                          <a:effectLst/>
                        </a:rPr>
                        <a:t>預估產量</a:t>
                      </a:r>
                      <a:endParaRPr lang="zh-TW" altLang="en-US"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205330268"/>
                  </a:ext>
                </a:extLst>
              </a:tr>
              <a:tr h="254623">
                <a:tc>
                  <a:txBody>
                    <a:bodyPr/>
                    <a:lstStyle/>
                    <a:p>
                      <a:pPr algn="ctr" fontAlgn="ctr"/>
                      <a:r>
                        <a:rPr lang="en-US" altLang="zh-TW" sz="1200" b="0" i="0" u="none" strike="noStrike">
                          <a:solidFill>
                            <a:srgbClr val="000000"/>
                          </a:solidFill>
                          <a:effectLst/>
                          <a:latin typeface="微軟正黑體" panose="020B0604030504040204" pitchFamily="34" charset="-120"/>
                          <a:ea typeface="微軟正黑體" panose="020B0604030504040204" pitchFamily="34" charset="-12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ctr"/>
                      <a:r>
                        <a:rPr lang="zh-TW" altLang="en-US" sz="1200" u="none" strike="noStrike">
                          <a:effectLst/>
                        </a:rPr>
                        <a:t>小明</a:t>
                      </a:r>
                      <a:endParaRPr lang="zh-TW" altLang="en-US"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ctr"/>
                      <a:r>
                        <a:rPr lang="en-US" sz="1200" u="none" strike="noStrike">
                          <a:effectLst/>
                        </a:rPr>
                        <a:t>A</a:t>
                      </a:r>
                      <a:endParaRPr lang="en-US"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ctr"/>
                      <a:r>
                        <a:rPr lang="en-US" altLang="zh-TW" sz="1200" u="none" strike="noStrike">
                          <a:effectLst/>
                        </a:rPr>
                        <a:t>5.83</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ctr"/>
                      <a:r>
                        <a:rPr lang="en-US" altLang="zh-TW" sz="1200" u="none" strike="noStrike" dirty="0">
                          <a:effectLst/>
                        </a:rPr>
                        <a:t>87.5</a:t>
                      </a:r>
                      <a:endParaRPr lang="en-US" altLang="zh-TW" sz="12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142163153"/>
                  </a:ext>
                </a:extLst>
              </a:tr>
              <a:tr h="254623">
                <a:tc>
                  <a:txBody>
                    <a:bodyPr/>
                    <a:lstStyle/>
                    <a:p>
                      <a:pPr algn="ctr" fontAlgn="ctr"/>
                      <a:r>
                        <a:rPr lang="en-US" altLang="zh-TW" sz="1200" b="0" i="0" u="none" strike="noStrike">
                          <a:solidFill>
                            <a:srgbClr val="000000"/>
                          </a:solidFill>
                          <a:effectLst/>
                          <a:latin typeface="微軟正黑體" panose="020B0604030504040204" pitchFamily="34" charset="-120"/>
                          <a:ea typeface="微軟正黑體" panose="020B0604030504040204" pitchFamily="34" charset="-12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ctr"/>
                      <a:r>
                        <a:rPr lang="zh-TW" altLang="en-US" sz="1200" u="none" strike="noStrike">
                          <a:effectLst/>
                        </a:rPr>
                        <a:t>小明</a:t>
                      </a:r>
                      <a:endParaRPr lang="zh-TW" altLang="en-US"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ctr"/>
                      <a:r>
                        <a:rPr lang="en-US" sz="1200" u="none" strike="noStrike">
                          <a:effectLst/>
                        </a:rPr>
                        <a:t>B</a:t>
                      </a:r>
                      <a:endParaRPr lang="en-US"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ctr"/>
                      <a:r>
                        <a:rPr lang="en-US" altLang="zh-TW" sz="1200" u="none" strike="noStrike">
                          <a:effectLst/>
                        </a:rPr>
                        <a:t>4.17</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ctr"/>
                      <a:r>
                        <a:rPr lang="en-US" altLang="zh-TW" sz="1200" u="none" strike="noStrike" dirty="0">
                          <a:effectLst/>
                        </a:rPr>
                        <a:t>41.67</a:t>
                      </a:r>
                      <a:endParaRPr lang="en-US" altLang="zh-TW" sz="12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2360733450"/>
                  </a:ext>
                </a:extLst>
              </a:tr>
              <a:tr h="254623">
                <a:tc>
                  <a:txBody>
                    <a:bodyPr/>
                    <a:lstStyle/>
                    <a:p>
                      <a:pPr algn="ctr" fontAlgn="ctr"/>
                      <a:r>
                        <a:rPr lang="en-US" altLang="zh-TW" sz="1200" b="0" i="0" u="none" strike="noStrike">
                          <a:solidFill>
                            <a:srgbClr val="000000"/>
                          </a:solidFill>
                          <a:effectLst/>
                          <a:latin typeface="微軟正黑體" panose="020B0604030504040204" pitchFamily="34" charset="-120"/>
                          <a:ea typeface="微軟正黑體" panose="020B0604030504040204" pitchFamily="34" charset="-12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TW" altLang="en-US" sz="1200" u="none" strike="noStrike">
                          <a:effectLst/>
                        </a:rPr>
                        <a:t>阿宏</a:t>
                      </a:r>
                      <a:endParaRPr lang="zh-TW" altLang="en-US"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200" u="none" strike="noStrike">
                          <a:effectLst/>
                        </a:rPr>
                        <a:t>D</a:t>
                      </a:r>
                      <a:endParaRPr lang="en-US"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TW" sz="1200" u="none" strike="noStrike">
                          <a:effectLst/>
                        </a:rPr>
                        <a:t>10</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TW" sz="1200" u="none" strike="noStrike" dirty="0">
                          <a:effectLst/>
                        </a:rPr>
                        <a:t>200</a:t>
                      </a:r>
                      <a:endParaRPr lang="en-US" altLang="zh-TW" sz="12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xmlns="" val="824604950"/>
                  </a:ext>
                </a:extLst>
              </a:tr>
              <a:tr h="254623">
                <a:tc>
                  <a:txBody>
                    <a:bodyPr/>
                    <a:lstStyle/>
                    <a:p>
                      <a:pPr algn="ctr" fontAlgn="ctr"/>
                      <a:r>
                        <a:rPr lang="en-US" altLang="zh-TW" sz="1200" b="0" i="0" u="none" strike="noStrike">
                          <a:solidFill>
                            <a:srgbClr val="000000"/>
                          </a:solidFill>
                          <a:effectLst/>
                          <a:latin typeface="微軟正黑體" panose="020B0604030504040204" pitchFamily="34" charset="-120"/>
                          <a:ea typeface="微軟正黑體" panose="020B0604030504040204" pitchFamily="34" charset="-120"/>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ctr"/>
                      <a:r>
                        <a:rPr lang="zh-TW" altLang="en-US" sz="1200" u="none" strike="noStrike" dirty="0">
                          <a:effectLst/>
                        </a:rPr>
                        <a:t>小美</a:t>
                      </a:r>
                      <a:endParaRPr lang="zh-TW" altLang="en-US" sz="12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ctr"/>
                      <a:r>
                        <a:rPr lang="en-US" sz="1200" u="none" strike="noStrike">
                          <a:effectLst/>
                        </a:rPr>
                        <a:t>B</a:t>
                      </a:r>
                      <a:endParaRPr lang="en-US"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ctr"/>
                      <a:r>
                        <a:rPr lang="en-US" altLang="zh-TW" sz="1200" u="none" strike="noStrike">
                          <a:effectLst/>
                        </a:rPr>
                        <a:t>3.83</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ctr"/>
                      <a:r>
                        <a:rPr lang="en-US" altLang="zh-TW" sz="1200" u="none" strike="noStrike" dirty="0">
                          <a:effectLst/>
                        </a:rPr>
                        <a:t>38.33</a:t>
                      </a:r>
                      <a:endParaRPr lang="en-US" altLang="zh-TW" sz="12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814108107"/>
                  </a:ext>
                </a:extLst>
              </a:tr>
              <a:tr h="254623">
                <a:tc>
                  <a:txBody>
                    <a:bodyPr/>
                    <a:lstStyle/>
                    <a:p>
                      <a:pPr algn="ctr" fontAlgn="ctr"/>
                      <a:r>
                        <a:rPr lang="en-US" altLang="zh-TW" sz="1200" b="0" i="0" u="none" strike="noStrike">
                          <a:solidFill>
                            <a:srgbClr val="000000"/>
                          </a:solidFill>
                          <a:effectLst/>
                          <a:latin typeface="微軟正黑體" panose="020B0604030504040204" pitchFamily="34" charset="-120"/>
                          <a:ea typeface="微軟正黑體" panose="020B0604030504040204" pitchFamily="34" charset="-120"/>
                        </a:rPr>
                        <a:t>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ctr"/>
                      <a:r>
                        <a:rPr lang="zh-TW" altLang="en-US" sz="1200" u="none" strike="noStrike" dirty="0">
                          <a:effectLst/>
                        </a:rPr>
                        <a:t>小美</a:t>
                      </a:r>
                      <a:endParaRPr lang="zh-TW" altLang="en-US" sz="12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ctr"/>
                      <a:r>
                        <a:rPr lang="en-US" sz="1200" u="none" strike="noStrike">
                          <a:effectLst/>
                        </a:rPr>
                        <a:t>C</a:t>
                      </a:r>
                      <a:endParaRPr lang="en-US"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ctr"/>
                      <a:r>
                        <a:rPr lang="en-US" altLang="zh-TW" sz="1200" u="none" strike="noStrike">
                          <a:effectLst/>
                        </a:rPr>
                        <a:t>6.17</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ctr"/>
                      <a:r>
                        <a:rPr lang="en-US" altLang="zh-TW" sz="1200" u="none" strike="noStrike" dirty="0">
                          <a:effectLst/>
                        </a:rPr>
                        <a:t>49.33</a:t>
                      </a:r>
                      <a:endParaRPr lang="en-US" altLang="zh-TW" sz="12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402279656"/>
                  </a:ext>
                </a:extLst>
              </a:tr>
              <a:tr h="254623">
                <a:tc>
                  <a:txBody>
                    <a:bodyPr/>
                    <a:lstStyle/>
                    <a:p>
                      <a:pPr algn="ctr" fontAlgn="ctr"/>
                      <a:r>
                        <a:rPr lang="en-US" altLang="zh-TW" sz="1200" b="0" i="0" u="none" strike="noStrike">
                          <a:solidFill>
                            <a:srgbClr val="000000"/>
                          </a:solidFill>
                          <a:effectLst/>
                          <a:latin typeface="微軟正黑體" panose="020B0604030504040204" pitchFamily="34" charset="-120"/>
                          <a:ea typeface="微軟正黑體" panose="020B0604030504040204" pitchFamily="34" charset="-120"/>
                        </a:rPr>
                        <a:t>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TW" altLang="en-US" sz="1200" u="none" strike="noStrike" dirty="0">
                          <a:effectLst/>
                        </a:rPr>
                        <a:t>小芸</a:t>
                      </a:r>
                      <a:endParaRPr lang="zh-TW" altLang="en-US" sz="12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200" u="none" strike="noStrike">
                          <a:effectLst/>
                        </a:rPr>
                        <a:t>B</a:t>
                      </a:r>
                      <a:endParaRPr lang="en-US"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TW" sz="1200" u="none" strike="noStrike" dirty="0">
                          <a:effectLst/>
                        </a:rPr>
                        <a:t>10</a:t>
                      </a:r>
                      <a:endParaRPr lang="en-US" altLang="zh-TW" sz="12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TW" sz="1200" u="none" strike="noStrike" dirty="0">
                          <a:effectLst/>
                        </a:rPr>
                        <a:t>100</a:t>
                      </a:r>
                      <a:endParaRPr lang="en-US" altLang="zh-TW" sz="12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xmlns="" val="3676967087"/>
                  </a:ext>
                </a:extLst>
              </a:tr>
              <a:tr h="254623">
                <a:tc>
                  <a:txBody>
                    <a:bodyPr/>
                    <a:lstStyle/>
                    <a:p>
                      <a:pPr algn="ctr" fontAlgn="ctr"/>
                      <a:r>
                        <a:rPr lang="en-US" altLang="zh-TW" sz="1200" b="0" i="0" u="none" strike="noStrike">
                          <a:solidFill>
                            <a:srgbClr val="000000"/>
                          </a:solidFill>
                          <a:effectLst/>
                          <a:latin typeface="微軟正黑體" panose="020B0604030504040204" pitchFamily="34" charset="-120"/>
                          <a:ea typeface="微軟正黑體" panose="020B0604030504040204" pitchFamily="34" charset="-120"/>
                        </a:rPr>
                        <a:t>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ctr"/>
                      <a:r>
                        <a:rPr lang="zh-TW" altLang="en-US" sz="1200" u="none" strike="noStrike" dirty="0">
                          <a:effectLst/>
                        </a:rPr>
                        <a:t>大強</a:t>
                      </a:r>
                      <a:endParaRPr lang="zh-TW" altLang="en-US" sz="12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ctr"/>
                      <a:r>
                        <a:rPr lang="en-US" sz="1200" u="none" strike="noStrike">
                          <a:effectLst/>
                        </a:rPr>
                        <a:t>A</a:t>
                      </a:r>
                      <a:endParaRPr lang="en-US"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ctr"/>
                      <a:r>
                        <a:rPr lang="en-US" altLang="zh-TW" sz="1200" u="none" strike="noStrike">
                          <a:effectLst/>
                        </a:rPr>
                        <a:t>7.5</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ctr"/>
                      <a:r>
                        <a:rPr lang="en-US" altLang="zh-TW" sz="1200" u="none" strike="noStrike" dirty="0">
                          <a:effectLst/>
                        </a:rPr>
                        <a:t>112.5</a:t>
                      </a:r>
                      <a:endParaRPr lang="en-US" altLang="zh-TW" sz="12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2948128633"/>
                  </a:ext>
                </a:extLst>
              </a:tr>
              <a:tr h="254623">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ctr"/>
                      <a:r>
                        <a:rPr lang="zh-TW" altLang="en-US" sz="1200" u="none" strike="noStrike">
                          <a:effectLst/>
                        </a:rPr>
                        <a:t>大強</a:t>
                      </a:r>
                      <a:endParaRPr lang="zh-TW" altLang="en-US"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ctr"/>
                      <a:r>
                        <a:rPr lang="en-US" sz="1200" u="none" strike="noStrike">
                          <a:effectLst/>
                        </a:rPr>
                        <a:t>D</a:t>
                      </a:r>
                      <a:endParaRPr lang="en-US"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ctr"/>
                      <a:r>
                        <a:rPr lang="en-US" altLang="zh-TW" sz="1200" u="none" strike="noStrike">
                          <a:effectLst/>
                        </a:rPr>
                        <a:t>2.5</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ctr"/>
                      <a:r>
                        <a:rPr lang="en-US" altLang="zh-TW" sz="1200" u="none" strike="noStrike" dirty="0">
                          <a:effectLst/>
                        </a:rPr>
                        <a:t>50</a:t>
                      </a:r>
                      <a:endParaRPr lang="en-US" altLang="zh-TW" sz="12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4246038312"/>
                  </a:ext>
                </a:extLst>
              </a:tr>
            </a:tbl>
          </a:graphicData>
        </a:graphic>
      </p:graphicFrame>
      <p:sp>
        <p:nvSpPr>
          <p:cNvPr id="55" name="TextBox 7">
            <a:extLst>
              <a:ext uri="{FF2B5EF4-FFF2-40B4-BE49-F238E27FC236}">
                <a16:creationId xmlns:a16="http://schemas.microsoft.com/office/drawing/2014/main" xmlns="" id="{107A6864-9F94-40E6-B02E-84014A25B056}"/>
              </a:ext>
            </a:extLst>
          </p:cNvPr>
          <p:cNvSpPr txBox="1"/>
          <p:nvPr/>
        </p:nvSpPr>
        <p:spPr>
          <a:xfrm>
            <a:off x="6838198" y="4609497"/>
            <a:ext cx="3770916" cy="369332"/>
          </a:xfrm>
          <a:prstGeom prst="rect">
            <a:avLst/>
          </a:prstGeom>
          <a:noFill/>
        </p:spPr>
        <p:txBody>
          <a:bodyPr wrap="square" rtlCol="0">
            <a:spAutoFit/>
          </a:bodyPr>
          <a:lstStyle/>
          <a:p>
            <a:r>
              <a:rPr lang="en-US" altLang="zh-TW" dirty="0" smtClean="0">
                <a:solidFill>
                  <a:schemeClr val="tx2">
                    <a:lumMod val="75000"/>
                  </a:schemeClr>
                </a:solidFill>
                <a:cs typeface="Arial" pitchFamily="34" charset="0"/>
              </a:rPr>
              <a:t>AI</a:t>
            </a:r>
            <a:r>
              <a:rPr lang="zh-TW" altLang="en-US" dirty="0" smtClean="0">
                <a:solidFill>
                  <a:schemeClr val="tx2">
                    <a:lumMod val="75000"/>
                  </a:schemeClr>
                </a:solidFill>
                <a:cs typeface="Arial" pitchFamily="34" charset="0"/>
              </a:rPr>
              <a:t>排班產出為</a:t>
            </a:r>
            <a:r>
              <a:rPr lang="en-US" altLang="zh-TW" dirty="0" smtClean="0">
                <a:solidFill>
                  <a:schemeClr val="tx2">
                    <a:lumMod val="75000"/>
                  </a:schemeClr>
                </a:solidFill>
                <a:cs typeface="Arial" pitchFamily="34" charset="0"/>
              </a:rPr>
              <a:t>679</a:t>
            </a:r>
            <a:r>
              <a:rPr lang="zh-TW" altLang="en-US" dirty="0" smtClean="0">
                <a:solidFill>
                  <a:schemeClr val="tx2">
                    <a:lumMod val="75000"/>
                  </a:schemeClr>
                </a:solidFill>
                <a:cs typeface="Arial" pitchFamily="34" charset="0"/>
              </a:rPr>
              <a:t>個單位</a:t>
            </a:r>
            <a:endParaRPr lang="ko-KR" altLang="en-US" dirty="0">
              <a:solidFill>
                <a:schemeClr val="tx2">
                  <a:lumMod val="75000"/>
                </a:schemeClr>
              </a:solidFill>
              <a:cs typeface="Arial" pitchFamily="34" charset="0"/>
            </a:endParaRPr>
          </a:p>
        </p:txBody>
      </p:sp>
    </p:spTree>
    <p:extLst>
      <p:ext uri="{BB962C8B-B14F-4D97-AF65-F5344CB8AC3E}">
        <p14:creationId xmlns:p14="http://schemas.microsoft.com/office/powerpoint/2010/main" val="8553550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06381AD-4C2B-4745-99B1-0BBCE6131A71}"/>
              </a:ext>
            </a:extLst>
          </p:cNvPr>
          <p:cNvSpPr>
            <a:spLocks noGrp="1"/>
          </p:cNvSpPr>
          <p:nvPr>
            <p:ph type="body" sz="quarter" idx="10"/>
          </p:nvPr>
        </p:nvSpPr>
        <p:spPr>
          <a:prstGeom prst="rect">
            <a:avLst/>
          </a:prstGeom>
        </p:spPr>
        <p:txBody>
          <a:bodyPr/>
          <a:lstStyle/>
          <a:p>
            <a:r>
              <a:rPr lang="zh-TW" altLang="en-US" dirty="0" smtClean="0"/>
              <a:t>人工排班</a:t>
            </a:r>
            <a:endParaRPr lang="en-US" dirty="0"/>
          </a:p>
        </p:txBody>
      </p:sp>
      <p:sp>
        <p:nvSpPr>
          <p:cNvPr id="8" name="TextBox 7">
            <a:extLst>
              <a:ext uri="{FF2B5EF4-FFF2-40B4-BE49-F238E27FC236}">
                <a16:creationId xmlns:a16="http://schemas.microsoft.com/office/drawing/2014/main" xmlns="" id="{107A6864-9F94-40E6-B02E-84014A25B056}"/>
              </a:ext>
            </a:extLst>
          </p:cNvPr>
          <p:cNvSpPr txBox="1"/>
          <p:nvPr/>
        </p:nvSpPr>
        <p:spPr>
          <a:xfrm>
            <a:off x="7570812" y="4287155"/>
            <a:ext cx="3770916" cy="369332"/>
          </a:xfrm>
          <a:prstGeom prst="rect">
            <a:avLst/>
          </a:prstGeom>
          <a:noFill/>
        </p:spPr>
        <p:txBody>
          <a:bodyPr wrap="square" rtlCol="0">
            <a:spAutoFit/>
          </a:bodyPr>
          <a:lstStyle/>
          <a:p>
            <a:r>
              <a:rPr lang="zh-TW" altLang="en-US" dirty="0">
                <a:solidFill>
                  <a:schemeClr val="tx2">
                    <a:lumMod val="75000"/>
                  </a:schemeClr>
                </a:solidFill>
                <a:cs typeface="Arial" pitchFamily="34" charset="0"/>
              </a:rPr>
              <a:t>人工</a:t>
            </a:r>
            <a:r>
              <a:rPr lang="zh-TW" altLang="en-US" dirty="0" smtClean="0">
                <a:solidFill>
                  <a:schemeClr val="tx2">
                    <a:lumMod val="75000"/>
                  </a:schemeClr>
                </a:solidFill>
                <a:cs typeface="Arial" pitchFamily="34" charset="0"/>
              </a:rPr>
              <a:t>排班產出為</a:t>
            </a:r>
            <a:r>
              <a:rPr lang="en-US" altLang="zh-TW" dirty="0" smtClean="0">
                <a:solidFill>
                  <a:schemeClr val="tx2">
                    <a:lumMod val="75000"/>
                  </a:schemeClr>
                </a:solidFill>
                <a:cs typeface="Arial" pitchFamily="34" charset="0"/>
              </a:rPr>
              <a:t>657</a:t>
            </a:r>
            <a:r>
              <a:rPr lang="zh-TW" altLang="en-US" dirty="0" smtClean="0">
                <a:solidFill>
                  <a:schemeClr val="tx2">
                    <a:lumMod val="75000"/>
                  </a:schemeClr>
                </a:solidFill>
                <a:cs typeface="Arial" pitchFamily="34" charset="0"/>
              </a:rPr>
              <a:t>個單位</a:t>
            </a:r>
            <a:endParaRPr lang="ko-KR" altLang="en-US" dirty="0">
              <a:solidFill>
                <a:schemeClr val="tx2">
                  <a:lumMod val="75000"/>
                </a:schemeClr>
              </a:solidFill>
              <a:cs typeface="Arial" pitchFamily="34" charset="0"/>
            </a:endParaRPr>
          </a:p>
        </p:txBody>
      </p:sp>
      <p:graphicFrame>
        <p:nvGraphicFramePr>
          <p:cNvPr id="52" name="內容版面配置區 11">
            <a:extLst>
              <a:ext uri="{FF2B5EF4-FFF2-40B4-BE49-F238E27FC236}">
                <a16:creationId xmlns:a16="http://schemas.microsoft.com/office/drawing/2014/main" xmlns="" id="{B4096E15-8A86-40D1-BAB3-5431C3795D76}"/>
              </a:ext>
            </a:extLst>
          </p:cNvPr>
          <p:cNvGraphicFramePr>
            <a:graphicFrameLocks/>
          </p:cNvGraphicFramePr>
          <p:nvPr>
            <p:extLst>
              <p:ext uri="{D42A27DB-BD31-4B8C-83A1-F6EECF244321}">
                <p14:modId xmlns:p14="http://schemas.microsoft.com/office/powerpoint/2010/main" val="2188060798"/>
              </p:ext>
            </p:extLst>
          </p:nvPr>
        </p:nvGraphicFramePr>
        <p:xfrm>
          <a:off x="7786294" y="1278542"/>
          <a:ext cx="3600400" cy="2577839"/>
        </p:xfrm>
        <a:graphic>
          <a:graphicData uri="http://schemas.openxmlformats.org/drawingml/2006/table">
            <a:tbl>
              <a:tblPr>
                <a:tableStyleId>{5C22544A-7EE6-4342-B048-85BDC9FD1C3A}</a:tableStyleId>
              </a:tblPr>
              <a:tblGrid>
                <a:gridCol w="226542">
                  <a:extLst>
                    <a:ext uri="{9D8B030D-6E8A-4147-A177-3AD203B41FA5}">
                      <a16:colId xmlns:a16="http://schemas.microsoft.com/office/drawing/2014/main" xmlns="" val="3971120401"/>
                    </a:ext>
                  </a:extLst>
                </a:gridCol>
                <a:gridCol w="776715">
                  <a:extLst>
                    <a:ext uri="{9D8B030D-6E8A-4147-A177-3AD203B41FA5}">
                      <a16:colId xmlns:a16="http://schemas.microsoft.com/office/drawing/2014/main" xmlns="" val="54678313"/>
                    </a:ext>
                  </a:extLst>
                </a:gridCol>
                <a:gridCol w="776715">
                  <a:extLst>
                    <a:ext uri="{9D8B030D-6E8A-4147-A177-3AD203B41FA5}">
                      <a16:colId xmlns:a16="http://schemas.microsoft.com/office/drawing/2014/main" xmlns="" val="685531923"/>
                    </a:ext>
                  </a:extLst>
                </a:gridCol>
                <a:gridCol w="910214">
                  <a:extLst>
                    <a:ext uri="{9D8B030D-6E8A-4147-A177-3AD203B41FA5}">
                      <a16:colId xmlns:a16="http://schemas.microsoft.com/office/drawing/2014/main" xmlns="" val="4026018340"/>
                    </a:ext>
                  </a:extLst>
                </a:gridCol>
                <a:gridCol w="910214">
                  <a:extLst>
                    <a:ext uri="{9D8B030D-6E8A-4147-A177-3AD203B41FA5}">
                      <a16:colId xmlns:a16="http://schemas.microsoft.com/office/drawing/2014/main" xmlns="" val="3894055275"/>
                    </a:ext>
                  </a:extLst>
                </a:gridCol>
              </a:tblGrid>
              <a:tr h="234349">
                <a:tc>
                  <a:txBody>
                    <a:bodyPr/>
                    <a:lstStyle/>
                    <a:p>
                      <a:pPr algn="ctr" fontAlgn="ctr"/>
                      <a:r>
                        <a:rPr lang="zh-TW" altLang="en-US" sz="1200" u="none" strike="noStrike" dirty="0">
                          <a:effectLst/>
                        </a:rPr>
                        <a:t>　</a:t>
                      </a:r>
                      <a:endParaRPr lang="zh-TW" altLang="en-US" sz="12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tc gridSpan="4">
                  <a:txBody>
                    <a:bodyPr/>
                    <a:lstStyle/>
                    <a:p>
                      <a:pPr algn="ctr" fontAlgn="ctr"/>
                      <a:r>
                        <a:rPr lang="zh-TW" altLang="en-US" sz="1200" b="1" u="none" strike="noStrike" dirty="0">
                          <a:solidFill>
                            <a:schemeClr val="bg1"/>
                          </a:solidFill>
                          <a:effectLst/>
                        </a:rPr>
                        <a:t>人工排班表</a:t>
                      </a:r>
                      <a:endParaRPr lang="zh-TW" altLang="en-US" sz="1200" b="1" i="0" u="none" strike="noStrike" dirty="0">
                        <a:solidFill>
                          <a:schemeClr val="bg1"/>
                        </a:solidFill>
                        <a:effectLst/>
                        <a:latin typeface="新細明體" panose="02020500000000000000" pitchFamily="18" charset="-120"/>
                        <a:ea typeface="新細明體" panose="02020500000000000000" pitchFamily="18"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xmlns="" val="2706296391"/>
                  </a:ext>
                </a:extLst>
              </a:tr>
              <a:tr h="234349">
                <a:tc>
                  <a:txBody>
                    <a:bodyPr/>
                    <a:lstStyle/>
                    <a:p>
                      <a:pPr algn="ctr" fontAlgn="ctr"/>
                      <a:r>
                        <a:rPr lang="zh-TW" altLang="en-US" sz="1200" u="none" strike="noStrike">
                          <a:effectLst/>
                        </a:rPr>
                        <a:t>　</a:t>
                      </a:r>
                      <a:endParaRPr lang="zh-TW" altLang="en-US"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zh-TW" altLang="en-US" sz="1200" u="none" strike="noStrike" dirty="0">
                          <a:effectLst/>
                        </a:rPr>
                        <a:t>作業員</a:t>
                      </a:r>
                      <a:endParaRPr lang="zh-TW" altLang="en-US" sz="12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zh-TW" altLang="en-US" sz="1200" u="none" strike="noStrike">
                          <a:effectLst/>
                        </a:rPr>
                        <a:t>製程</a:t>
                      </a:r>
                      <a:endParaRPr lang="zh-TW" altLang="en-US"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zh-TW" altLang="en-US" sz="1200" u="none" strike="noStrike">
                          <a:effectLst/>
                        </a:rPr>
                        <a:t>工作時數</a:t>
                      </a:r>
                      <a:endParaRPr lang="zh-TW" altLang="en-US"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zh-TW" altLang="en-US" sz="1200" u="none" strike="noStrike">
                          <a:effectLst/>
                        </a:rPr>
                        <a:t>預估產量</a:t>
                      </a:r>
                      <a:endParaRPr lang="zh-TW" altLang="en-US"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506156435"/>
                  </a:ext>
                </a:extLst>
              </a:tr>
              <a:tr h="234349">
                <a:tc>
                  <a:txBody>
                    <a:bodyPr/>
                    <a:lstStyle/>
                    <a:p>
                      <a:pPr algn="ctr" fontAlgn="ctr"/>
                      <a:r>
                        <a:rPr lang="en-US" altLang="zh-TW" sz="1200" u="none" strike="noStrike">
                          <a:effectLst/>
                        </a:rPr>
                        <a:t>1</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ctr"/>
                      <a:r>
                        <a:rPr lang="zh-TW" altLang="en-US" sz="1200" u="none" strike="noStrike">
                          <a:effectLst/>
                        </a:rPr>
                        <a:t>小明</a:t>
                      </a:r>
                      <a:endParaRPr lang="zh-TW" altLang="en-US"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ctr"/>
                      <a:r>
                        <a:rPr lang="en-US" sz="1200" u="none" strike="noStrike" dirty="0">
                          <a:effectLst/>
                        </a:rPr>
                        <a:t>A</a:t>
                      </a:r>
                      <a:endParaRPr lang="en-US" sz="12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ctr"/>
                      <a:r>
                        <a:rPr lang="en-US" altLang="zh-TW" sz="1200" u="none" strike="noStrike">
                          <a:effectLst/>
                        </a:rPr>
                        <a:t>4.44</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ctr"/>
                      <a:r>
                        <a:rPr lang="en-US" altLang="zh-TW" sz="1200" u="none" strike="noStrike">
                          <a:effectLst/>
                        </a:rPr>
                        <a:t>66.67</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4279470911"/>
                  </a:ext>
                </a:extLst>
              </a:tr>
              <a:tr h="234349">
                <a:tc>
                  <a:txBody>
                    <a:bodyPr/>
                    <a:lstStyle/>
                    <a:p>
                      <a:pPr algn="ctr" fontAlgn="ctr"/>
                      <a:r>
                        <a:rPr lang="en-US" altLang="zh-TW" sz="1200" u="none" strike="noStrike">
                          <a:effectLst/>
                        </a:rPr>
                        <a:t>2</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ctr"/>
                      <a:r>
                        <a:rPr lang="zh-TW" altLang="en-US" sz="1200" u="none" strike="noStrike">
                          <a:effectLst/>
                        </a:rPr>
                        <a:t>小明</a:t>
                      </a:r>
                      <a:endParaRPr lang="zh-TW" altLang="en-US"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ctr"/>
                      <a:r>
                        <a:rPr lang="en-US" sz="1200" u="none" strike="noStrike">
                          <a:effectLst/>
                        </a:rPr>
                        <a:t>B</a:t>
                      </a:r>
                      <a:endParaRPr lang="en-US"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ctr"/>
                      <a:r>
                        <a:rPr lang="en-US" altLang="zh-TW" sz="1200" u="none" strike="noStrike">
                          <a:effectLst/>
                        </a:rPr>
                        <a:t>5.56</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ctr"/>
                      <a:r>
                        <a:rPr lang="en-US" altLang="zh-TW" sz="1200" u="none" strike="noStrike" dirty="0">
                          <a:effectLst/>
                        </a:rPr>
                        <a:t>55.56</a:t>
                      </a:r>
                      <a:endParaRPr lang="en-US" altLang="zh-TW" sz="12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743638354"/>
                  </a:ext>
                </a:extLst>
              </a:tr>
              <a:tr h="234349">
                <a:tc>
                  <a:txBody>
                    <a:bodyPr/>
                    <a:lstStyle/>
                    <a:p>
                      <a:pPr algn="ctr" fontAlgn="ctr"/>
                      <a:r>
                        <a:rPr lang="en-US" altLang="zh-TW" sz="1200" u="none" strike="noStrike">
                          <a:effectLst/>
                        </a:rPr>
                        <a:t>3</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zh-TW" altLang="en-US" sz="1200" u="none" strike="noStrike">
                          <a:effectLst/>
                        </a:rPr>
                        <a:t>阿宏</a:t>
                      </a:r>
                      <a:endParaRPr lang="zh-TW" altLang="en-US"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u="none" strike="noStrike">
                          <a:effectLst/>
                        </a:rPr>
                        <a:t>D</a:t>
                      </a:r>
                      <a:endParaRPr lang="en-US"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TW" sz="1200" u="none" strike="noStrike">
                          <a:effectLst/>
                        </a:rPr>
                        <a:t>6.25</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TW" sz="1200" u="none" strike="noStrike">
                          <a:effectLst/>
                        </a:rPr>
                        <a:t>125</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715694277"/>
                  </a:ext>
                </a:extLst>
              </a:tr>
              <a:tr h="234349">
                <a:tc>
                  <a:txBody>
                    <a:bodyPr/>
                    <a:lstStyle/>
                    <a:p>
                      <a:pPr algn="ctr" fontAlgn="ctr"/>
                      <a:r>
                        <a:rPr lang="en-US" altLang="zh-TW" sz="1200" u="none" strike="noStrike">
                          <a:effectLst/>
                        </a:rPr>
                        <a:t>4</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zh-TW" altLang="en-US" sz="1200" u="none" strike="noStrike">
                          <a:effectLst/>
                        </a:rPr>
                        <a:t>阿宏</a:t>
                      </a:r>
                      <a:endParaRPr lang="zh-TW" altLang="en-US"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u="none" strike="noStrike">
                          <a:effectLst/>
                        </a:rPr>
                        <a:t>B</a:t>
                      </a:r>
                      <a:endParaRPr lang="en-US"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TW" sz="1200" u="none" strike="noStrike">
                          <a:effectLst/>
                        </a:rPr>
                        <a:t>3.75</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TW" sz="1200" u="none" strike="noStrike">
                          <a:effectLst/>
                        </a:rPr>
                        <a:t>37.5</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174529212"/>
                  </a:ext>
                </a:extLst>
              </a:tr>
              <a:tr h="234349">
                <a:tc>
                  <a:txBody>
                    <a:bodyPr/>
                    <a:lstStyle/>
                    <a:p>
                      <a:pPr algn="ctr" fontAlgn="ctr"/>
                      <a:r>
                        <a:rPr lang="en-US" altLang="zh-TW" sz="1200" u="none" strike="noStrike">
                          <a:effectLst/>
                        </a:rPr>
                        <a:t>5</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ctr"/>
                      <a:r>
                        <a:rPr lang="zh-TW" altLang="en-US" sz="1200" u="none" strike="noStrike">
                          <a:effectLst/>
                        </a:rPr>
                        <a:t>小美</a:t>
                      </a:r>
                      <a:endParaRPr lang="zh-TW" altLang="en-US"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ctr"/>
                      <a:r>
                        <a:rPr lang="en-US" sz="1200" u="none" strike="noStrike">
                          <a:effectLst/>
                        </a:rPr>
                        <a:t>C</a:t>
                      </a:r>
                      <a:endParaRPr lang="en-US"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ctr"/>
                      <a:r>
                        <a:rPr lang="en-US" altLang="zh-TW" sz="1200" u="none" strike="noStrike">
                          <a:effectLst/>
                        </a:rPr>
                        <a:t>10</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ctr"/>
                      <a:r>
                        <a:rPr lang="en-US" altLang="zh-TW" sz="1200" u="none" strike="noStrike" dirty="0">
                          <a:effectLst/>
                        </a:rPr>
                        <a:t>80</a:t>
                      </a:r>
                      <a:endParaRPr lang="en-US" altLang="zh-TW" sz="12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27607425"/>
                  </a:ext>
                </a:extLst>
              </a:tr>
              <a:tr h="234349">
                <a:tc>
                  <a:txBody>
                    <a:bodyPr/>
                    <a:lstStyle/>
                    <a:p>
                      <a:pPr algn="ctr" fontAlgn="ctr"/>
                      <a:r>
                        <a:rPr lang="en-US" altLang="zh-TW" sz="1200" u="none" strike="noStrike">
                          <a:effectLst/>
                        </a:rPr>
                        <a:t>6</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zh-TW" altLang="en-US" sz="1200" u="none" strike="noStrike">
                          <a:effectLst/>
                        </a:rPr>
                        <a:t>小芸</a:t>
                      </a:r>
                      <a:endParaRPr lang="zh-TW" altLang="en-US"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u="none" strike="noStrike">
                          <a:effectLst/>
                        </a:rPr>
                        <a:t>A</a:t>
                      </a:r>
                      <a:endParaRPr lang="en-US"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TW" sz="1200" u="none" strike="noStrike" dirty="0">
                          <a:effectLst/>
                        </a:rPr>
                        <a:t>4.44</a:t>
                      </a:r>
                      <a:endParaRPr lang="en-US" altLang="zh-TW" sz="12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TW" sz="1200" u="none" strike="noStrike">
                          <a:effectLst/>
                        </a:rPr>
                        <a:t>66.67</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797564173"/>
                  </a:ext>
                </a:extLst>
              </a:tr>
              <a:tr h="234349">
                <a:tc>
                  <a:txBody>
                    <a:bodyPr/>
                    <a:lstStyle/>
                    <a:p>
                      <a:pPr algn="ctr" fontAlgn="ctr"/>
                      <a:r>
                        <a:rPr lang="en-US" altLang="zh-TW" sz="1200" u="none" strike="noStrike">
                          <a:effectLst/>
                        </a:rPr>
                        <a:t>7</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zh-TW" altLang="en-US" sz="1200" u="none" strike="noStrike">
                          <a:effectLst/>
                        </a:rPr>
                        <a:t>小芸</a:t>
                      </a:r>
                      <a:endParaRPr lang="zh-TW" altLang="en-US"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u="none" strike="noStrike">
                          <a:effectLst/>
                        </a:rPr>
                        <a:t>C</a:t>
                      </a:r>
                      <a:endParaRPr lang="en-US"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TW" sz="1200" u="none" strike="noStrike">
                          <a:effectLst/>
                        </a:rPr>
                        <a:t>5.56</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TW" sz="1200" u="none" strike="noStrike">
                          <a:effectLst/>
                        </a:rPr>
                        <a:t>44.44</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721877341"/>
                  </a:ext>
                </a:extLst>
              </a:tr>
              <a:tr h="234349">
                <a:tc>
                  <a:txBody>
                    <a:bodyPr/>
                    <a:lstStyle/>
                    <a:p>
                      <a:pPr algn="ctr" fontAlgn="ctr"/>
                      <a:r>
                        <a:rPr lang="en-US" altLang="zh-TW" sz="1200" u="none" strike="noStrike">
                          <a:effectLst/>
                        </a:rPr>
                        <a:t>8</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ctr"/>
                      <a:r>
                        <a:rPr lang="zh-TW" altLang="en-US" sz="1200" u="none" strike="noStrike">
                          <a:effectLst/>
                        </a:rPr>
                        <a:t>大強</a:t>
                      </a:r>
                      <a:endParaRPr lang="zh-TW" altLang="en-US"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ctr"/>
                      <a:r>
                        <a:rPr lang="en-US" sz="1200" u="none" strike="noStrike">
                          <a:effectLst/>
                        </a:rPr>
                        <a:t>D</a:t>
                      </a:r>
                      <a:endParaRPr lang="en-US"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ctr"/>
                      <a:r>
                        <a:rPr lang="en-US" altLang="zh-TW" sz="1200" u="none" strike="noStrike">
                          <a:effectLst/>
                        </a:rPr>
                        <a:t>6.25</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ctr"/>
                      <a:r>
                        <a:rPr lang="en-US" altLang="zh-TW" sz="1200" u="none" strike="noStrike">
                          <a:effectLst/>
                        </a:rPr>
                        <a:t>125</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727089159"/>
                  </a:ext>
                </a:extLst>
              </a:tr>
              <a:tr h="234349">
                <a:tc>
                  <a:txBody>
                    <a:bodyPr/>
                    <a:lstStyle/>
                    <a:p>
                      <a:pPr algn="ctr" fontAlgn="ctr"/>
                      <a:r>
                        <a:rPr lang="en-US" altLang="zh-TW" sz="1200" u="none" strike="noStrike">
                          <a:effectLst/>
                        </a:rPr>
                        <a:t>9</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ctr"/>
                      <a:r>
                        <a:rPr lang="zh-TW" altLang="en-US" sz="1200" u="none" strike="noStrike">
                          <a:effectLst/>
                        </a:rPr>
                        <a:t>大強</a:t>
                      </a:r>
                      <a:endParaRPr lang="zh-TW" altLang="en-US"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ctr"/>
                      <a:r>
                        <a:rPr lang="en-US" sz="1200" u="none" strike="noStrike">
                          <a:effectLst/>
                        </a:rPr>
                        <a:t>A</a:t>
                      </a:r>
                      <a:endParaRPr lang="en-US"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ctr"/>
                      <a:r>
                        <a:rPr lang="en-US" altLang="zh-TW" sz="1200" u="none" strike="noStrike">
                          <a:effectLst/>
                        </a:rPr>
                        <a:t>3.75</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ctr"/>
                      <a:r>
                        <a:rPr lang="en-US" altLang="zh-TW" sz="1200" u="none" strike="noStrike" dirty="0">
                          <a:effectLst/>
                        </a:rPr>
                        <a:t>56.25</a:t>
                      </a:r>
                      <a:endParaRPr lang="en-US" altLang="zh-TW" sz="12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3797648099"/>
                  </a:ext>
                </a:extLst>
              </a:tr>
            </a:tbl>
          </a:graphicData>
        </a:graphic>
      </p:graphicFrame>
      <p:pic>
        <p:nvPicPr>
          <p:cNvPr id="53" name="圖片 52">
            <a:extLst>
              <a:ext uri="{FF2B5EF4-FFF2-40B4-BE49-F238E27FC236}">
                <a16:creationId xmlns:a16="http://schemas.microsoft.com/office/drawing/2014/main" xmlns="" id="{F8415183-B6A2-4CC6-BE5C-EE8FE0931B16}"/>
              </a:ext>
            </a:extLst>
          </p:cNvPr>
          <p:cNvPicPr>
            <a:picLocks noChangeAspect="1"/>
          </p:cNvPicPr>
          <p:nvPr/>
        </p:nvPicPr>
        <p:blipFill>
          <a:blip r:embed="rId2"/>
          <a:stretch>
            <a:fillRect/>
          </a:stretch>
        </p:blipFill>
        <p:spPr>
          <a:xfrm>
            <a:off x="755576" y="1105295"/>
            <a:ext cx="6348976" cy="3150460"/>
          </a:xfrm>
          <a:prstGeom prst="rect">
            <a:avLst/>
          </a:prstGeom>
        </p:spPr>
      </p:pic>
    </p:spTree>
    <p:extLst>
      <p:ext uri="{BB962C8B-B14F-4D97-AF65-F5344CB8AC3E}">
        <p14:creationId xmlns:p14="http://schemas.microsoft.com/office/powerpoint/2010/main" val="1134031465"/>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COLOR-A34">
      <a:dk1>
        <a:sysClr val="windowText" lastClr="000000"/>
      </a:dk1>
      <a:lt1>
        <a:sysClr val="window" lastClr="FFFFFF"/>
      </a:lt1>
      <a:dk2>
        <a:srgbClr val="1F497D"/>
      </a:dk2>
      <a:lt2>
        <a:srgbClr val="EEECE1"/>
      </a:lt2>
      <a:accent1>
        <a:srgbClr val="277DBA"/>
      </a:accent1>
      <a:accent2>
        <a:srgbClr val="19A695"/>
      </a:accent2>
      <a:accent3>
        <a:srgbClr val="9AB854"/>
      </a:accent3>
      <a:accent4>
        <a:srgbClr val="EE9E13"/>
      </a:accent4>
      <a:accent5>
        <a:srgbClr val="BA3C2E"/>
      </a:accent5>
      <a:accent6>
        <a:srgbClr val="35455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8">
      <a:dk1>
        <a:srgbClr val="000000"/>
      </a:dk1>
      <a:lt1>
        <a:sysClr val="window" lastClr="FFFFFF"/>
      </a:lt1>
      <a:dk2>
        <a:srgbClr val="1F497D"/>
      </a:dk2>
      <a:lt2>
        <a:srgbClr val="EEECE1"/>
      </a:lt2>
      <a:accent1>
        <a:srgbClr val="0680C3"/>
      </a:accent1>
      <a:accent2>
        <a:srgbClr val="07A398"/>
      </a:accent2>
      <a:accent3>
        <a:srgbClr val="90C221"/>
      </a:accent3>
      <a:accent4>
        <a:srgbClr val="FBA200"/>
      </a:accent4>
      <a:accent5>
        <a:srgbClr val="E62601"/>
      </a:accent5>
      <a:accent6>
        <a:srgbClr val="2C2F45"/>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A34">
      <a:dk1>
        <a:sysClr val="windowText" lastClr="000000"/>
      </a:dk1>
      <a:lt1>
        <a:sysClr val="window" lastClr="FFFFFF"/>
      </a:lt1>
      <a:dk2>
        <a:srgbClr val="1F497D"/>
      </a:dk2>
      <a:lt2>
        <a:srgbClr val="EEECE1"/>
      </a:lt2>
      <a:accent1>
        <a:srgbClr val="277DBA"/>
      </a:accent1>
      <a:accent2>
        <a:srgbClr val="19A695"/>
      </a:accent2>
      <a:accent3>
        <a:srgbClr val="9AB854"/>
      </a:accent3>
      <a:accent4>
        <a:srgbClr val="EE9E13"/>
      </a:accent4>
      <a:accent5>
        <a:srgbClr val="BA3C2E"/>
      </a:accent5>
      <a:accent6>
        <a:srgbClr val="35455E"/>
      </a:accent6>
      <a:hlink>
        <a:srgbClr val="0000FF"/>
      </a:hlink>
      <a:folHlink>
        <a:srgbClr val="80008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5061</TotalTime>
  <Words>1398</Words>
  <Application>Microsoft Office PowerPoint</Application>
  <PresentationFormat>自訂</PresentationFormat>
  <Paragraphs>381</Paragraphs>
  <Slides>15</Slides>
  <Notes>8</Notes>
  <HiddenSlides>0</HiddenSlides>
  <MMClips>0</MMClips>
  <ScaleCrop>false</ScaleCrop>
  <HeadingPairs>
    <vt:vector size="4" baseType="variant">
      <vt:variant>
        <vt:lpstr>佈景主題</vt:lpstr>
      </vt:variant>
      <vt:variant>
        <vt:i4>3</vt:i4>
      </vt:variant>
      <vt:variant>
        <vt:lpstr>投影片標題</vt:lpstr>
      </vt:variant>
      <vt:variant>
        <vt:i4>15</vt:i4>
      </vt:variant>
    </vt:vector>
  </HeadingPairs>
  <TitlesOfParts>
    <vt:vector size="18" baseType="lpstr">
      <vt:lpstr>Cover and End Slide Master</vt:lpstr>
      <vt:lpstr>Contents Slide Master</vt:lpstr>
      <vt:lpstr>Section Break Slide Master</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潘頡</cp:lastModifiedBy>
  <cp:revision>164</cp:revision>
  <dcterms:created xsi:type="dcterms:W3CDTF">2019-01-14T06:35:35Z</dcterms:created>
  <dcterms:modified xsi:type="dcterms:W3CDTF">2025-06-04T11:00:20Z</dcterms:modified>
</cp:coreProperties>
</file>