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71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6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7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64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6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34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1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1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2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2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Wavy 3D art">
            <a:extLst>
              <a:ext uri="{FF2B5EF4-FFF2-40B4-BE49-F238E27FC236}">
                <a16:creationId xmlns:a16="http://schemas.microsoft.com/office/drawing/2014/main" id="{05AE6499-7C57-ABCD-20F9-DC1422CD1C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458" b="6978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73FA8-8264-CFC0-3506-289B4F841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Quantum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009F6-F43D-89CD-1D78-FD8FFE77A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Matthew Paredes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1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F12CF4-2DA8-61EA-0A5C-3753DDDAD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71218-AF87-B5FF-2B4A-2E8BBF46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862" y="2291064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400"/>
              <a:t>What is a quantum computer?</a:t>
            </a:r>
          </a:p>
        </p:txBody>
      </p:sp>
      <p:pic>
        <p:nvPicPr>
          <p:cNvPr id="7" name="Picture 6" descr="A large round gold object with many wires&#10;&#10;Description automatically generated with medium confidence">
            <a:extLst>
              <a:ext uri="{FF2B5EF4-FFF2-40B4-BE49-F238E27FC236}">
                <a16:creationId xmlns:a16="http://schemas.microsoft.com/office/drawing/2014/main" id="{84EAA0DE-1DF1-4315-96D5-9783A9072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4502"/>
          <a:stretch/>
        </p:blipFill>
        <p:spPr>
          <a:xfrm>
            <a:off x="-2" y="1"/>
            <a:ext cx="6096001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9466E0-3884-B930-091B-5BB027876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8422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45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BBED-12EA-20F2-B9DA-B5207F4E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Qubits</a:t>
            </a:r>
          </a:p>
        </p:txBody>
      </p:sp>
      <p:pic>
        <p:nvPicPr>
          <p:cNvPr id="5" name="Content Placeholder 4" descr="A diagram of a globe with a clock and arrows&#10;&#10;Description automatically generated">
            <a:extLst>
              <a:ext uri="{FF2B5EF4-FFF2-40B4-BE49-F238E27FC236}">
                <a16:creationId xmlns:a16="http://schemas.microsoft.com/office/drawing/2014/main" id="{E7A196AE-3953-6175-A319-1D3C0F876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05000"/>
            <a:ext cx="8010280" cy="4398646"/>
          </a:xfrm>
          <a:noFill/>
        </p:spPr>
      </p:pic>
    </p:spTree>
    <p:extLst>
      <p:ext uri="{BB962C8B-B14F-4D97-AF65-F5344CB8AC3E}">
        <p14:creationId xmlns:p14="http://schemas.microsoft.com/office/powerpoint/2010/main" val="86027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F12CF4-2DA8-61EA-0A5C-3753DDDAD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81FE5-CB24-06D4-0059-6AC102E5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862" y="2291064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Controlling the spin</a:t>
            </a:r>
          </a:p>
        </p:txBody>
      </p:sp>
      <p:pic>
        <p:nvPicPr>
          <p:cNvPr id="5" name="Content Placeholder 4" descr="A close-up of a atom&#10;&#10;Description automatically generated">
            <a:extLst>
              <a:ext uri="{FF2B5EF4-FFF2-40B4-BE49-F238E27FC236}">
                <a16:creationId xmlns:a16="http://schemas.microsoft.com/office/drawing/2014/main" id="{17635426-21CA-C103-54C6-55B573AED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r="18456"/>
          <a:stretch/>
        </p:blipFill>
        <p:spPr>
          <a:xfrm>
            <a:off x="-2" y="1"/>
            <a:ext cx="6096001" cy="6858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9466E0-3884-B930-091B-5BB027876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8422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3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transparent bubble with a tree inside&#10;&#10;Description automatically generated with medium confidence">
            <a:extLst>
              <a:ext uri="{FF2B5EF4-FFF2-40B4-BE49-F238E27FC236}">
                <a16:creationId xmlns:a16="http://schemas.microsoft.com/office/drawing/2014/main" id="{CB3A19CE-998B-40C1-EE3B-63499E324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" r="596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906214"/>
            <a:ext cx="12192000" cy="4957314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B31AD-5004-9B9F-4C00-C8383FD4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14445"/>
            <a:ext cx="7355457" cy="15601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Quantum entanglement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2574" y="460241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19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logo with a globe and black text&#10;&#10;Description automatically generated">
            <a:extLst>
              <a:ext uri="{FF2B5EF4-FFF2-40B4-BE49-F238E27FC236}">
                <a16:creationId xmlns:a16="http://schemas.microsoft.com/office/drawing/2014/main" id="{DB37AAE2-50B1-4B05-74EB-249017785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C880D1-7443-E1A7-8D10-15EFCD36C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766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9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CC60-64BE-74E2-6B65-A21822DA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circuits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0F98DAB9-EA50-B444-BB3F-45E0BED4F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04999"/>
            <a:ext cx="7439610" cy="4652319"/>
          </a:xfrm>
        </p:spPr>
      </p:pic>
    </p:spTree>
    <p:extLst>
      <p:ext uri="{BB962C8B-B14F-4D97-AF65-F5344CB8AC3E}">
        <p14:creationId xmlns:p14="http://schemas.microsoft.com/office/powerpoint/2010/main" val="408347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0228E6-18B1-B562-27EA-5DCA23F0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45304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5FDF2-0607-BF34-96B0-136DF34E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68" y="2194879"/>
            <a:ext cx="3814854" cy="1459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What does all this mean?</a:t>
            </a:r>
          </a:p>
        </p:txBody>
      </p:sp>
      <p:pic>
        <p:nvPicPr>
          <p:cNvPr id="5" name="Content Placeholder 4" descr="A blue and white symbol with yellow dots and a blue square&#10;&#10;Description automatically generated">
            <a:extLst>
              <a:ext uri="{FF2B5EF4-FFF2-40B4-BE49-F238E27FC236}">
                <a16:creationId xmlns:a16="http://schemas.microsoft.com/office/drawing/2014/main" id="{9E0F6AF5-ED7F-76AA-56AE-3732C16D6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857725"/>
            <a:ext cx="5132472" cy="513247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627FBB-F6B5-B421-7967-9DE1D453E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80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D81B7-1621-7E39-DA88-2E626721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762001"/>
            <a:ext cx="4229100" cy="1141004"/>
          </a:xfrm>
        </p:spPr>
        <p:txBody>
          <a:bodyPr>
            <a:normAutofit/>
          </a:bodyPr>
          <a:lstStyle/>
          <a:p>
            <a:r>
              <a:rPr lang="en-US" dirty="0"/>
              <a:t>Quantum teleportation</a:t>
            </a:r>
          </a:p>
        </p:txBody>
      </p:sp>
      <p:pic>
        <p:nvPicPr>
          <p:cNvPr id="5" name="Content Placeholder 4" descr="A laser beam coming out of a blueprint&#10;&#10;Description automatically generated">
            <a:extLst>
              <a:ext uri="{FF2B5EF4-FFF2-40B4-BE49-F238E27FC236}">
                <a16:creationId xmlns:a16="http://schemas.microsoft.com/office/drawing/2014/main" id="{3BCD9875-ADBB-AD1A-C7A0-909F0B21E9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19600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7" name="Picture 6" descr="Diagram of a diagram showing a diagram of a person's reaction&#10;&#10;Description automatically generated with medium confidence">
            <a:extLst>
              <a:ext uri="{FF2B5EF4-FFF2-40B4-BE49-F238E27FC236}">
                <a16:creationId xmlns:a16="http://schemas.microsoft.com/office/drawing/2014/main" id="{E1C3CAEB-510A-41C9-8DD8-00A082DD6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474786"/>
            <a:ext cx="6095999" cy="423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1838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Trade Gothic Next Cond</vt:lpstr>
      <vt:lpstr>Trade Gothic Next Light</vt:lpstr>
      <vt:lpstr>AfterglowVTI</vt:lpstr>
      <vt:lpstr>Quantum Computing</vt:lpstr>
      <vt:lpstr>What is a quantum computer?</vt:lpstr>
      <vt:lpstr>Qubits</vt:lpstr>
      <vt:lpstr>Controlling the spin</vt:lpstr>
      <vt:lpstr>Quantum entanglement</vt:lpstr>
      <vt:lpstr>PowerPoint Presentation</vt:lpstr>
      <vt:lpstr>Quantum circuits</vt:lpstr>
      <vt:lpstr>What does all this mean?</vt:lpstr>
      <vt:lpstr>Quantum teleportation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</dc:title>
  <dc:creator>Minnow Feather</dc:creator>
  <cp:lastModifiedBy>Minnow Feather</cp:lastModifiedBy>
  <cp:revision>11</cp:revision>
  <dcterms:created xsi:type="dcterms:W3CDTF">2023-12-15T22:09:22Z</dcterms:created>
  <dcterms:modified xsi:type="dcterms:W3CDTF">2023-12-16T02:34:38Z</dcterms:modified>
</cp:coreProperties>
</file>