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2"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5/23/2022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5/23/2022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5/23/2022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5/23/2022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youtu.be/cKaHn3G3RZ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3" y="2129246"/>
            <a:ext cx="9024257" cy="1903418"/>
          </a:xfrm>
        </p:spPr>
        <p:txBody>
          <a:bodyPr>
            <a:normAutofit fontScale="90000"/>
          </a:bodyPr>
          <a:lstStyle/>
          <a:p>
            <a:r>
              <a:rPr lang="en-IN" b="1" dirty="0"/>
              <a:t> Rural </a:t>
            </a:r>
            <a:r>
              <a:rPr lang="en-IN" b="1" dirty="0" smtClean="0"/>
              <a:t>Banking by</a:t>
            </a:r>
            <a:br>
              <a:rPr lang="en-IN" b="1" dirty="0" smtClean="0"/>
            </a:br>
            <a:r>
              <a:rPr lang="en-IN" b="1" dirty="0" smtClean="0"/>
              <a:t>cloud </a:t>
            </a:r>
            <a:r>
              <a:rPr lang="en-IN" b="1" dirty="0"/>
              <a:t>Computing</a:t>
            </a:r>
            <a:br>
              <a:rPr lang="en-IN" b="1" dirty="0"/>
            </a:br>
            <a:r>
              <a:rPr lang="en-IN" dirty="0"/>
              <a:t/>
            </a:r>
            <a:br>
              <a:rPr lang="en-IN" dirty="0"/>
            </a:br>
            <a:r>
              <a:rPr lang="en-IN" dirty="0" smtClean="0"/>
              <a:t> </a:t>
            </a:r>
            <a:endParaRPr lang="en-IN" dirty="0"/>
          </a:p>
        </p:txBody>
      </p:sp>
      <p:sp>
        <p:nvSpPr>
          <p:cNvPr id="3" name="Subtitle 2"/>
          <p:cNvSpPr>
            <a:spLocks noGrp="1"/>
          </p:cNvSpPr>
          <p:nvPr>
            <p:ph type="subTitle" idx="1"/>
          </p:nvPr>
        </p:nvSpPr>
        <p:spPr>
          <a:xfrm>
            <a:off x="2695194" y="4352543"/>
            <a:ext cx="6801612" cy="1512679"/>
          </a:xfrm>
        </p:spPr>
        <p:txBody>
          <a:bodyPr>
            <a:normAutofit fontScale="92500" lnSpcReduction="20000"/>
          </a:bodyPr>
          <a:lstStyle/>
          <a:p>
            <a:r>
              <a:rPr lang="en-IN" dirty="0" smtClean="0"/>
              <a:t>By</a:t>
            </a:r>
          </a:p>
          <a:p>
            <a:r>
              <a:rPr lang="en-IN" dirty="0"/>
              <a:t> </a:t>
            </a:r>
            <a:r>
              <a:rPr lang="en-IN" dirty="0" smtClean="0"/>
              <a:t>                                                  MINNU JINSON</a:t>
            </a:r>
          </a:p>
          <a:p>
            <a:r>
              <a:rPr lang="en-IN" dirty="0"/>
              <a:t> </a:t>
            </a:r>
            <a:r>
              <a:rPr lang="en-IN" dirty="0" smtClean="0"/>
              <a:t>                                      MCA –B</a:t>
            </a:r>
          </a:p>
          <a:p>
            <a:r>
              <a:rPr lang="en-IN" dirty="0" smtClean="0"/>
              <a:t>                                          ROLL NO: 18</a:t>
            </a:r>
            <a:endParaRPr lang="en-IN" dirty="0"/>
          </a:p>
        </p:txBody>
      </p:sp>
    </p:spTree>
    <p:extLst>
      <p:ext uri="{BB962C8B-B14F-4D97-AF65-F5344CB8AC3E}">
        <p14:creationId xmlns:p14="http://schemas.microsoft.com/office/powerpoint/2010/main" val="377906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Relevance of project</a:t>
            </a:r>
            <a:endParaRPr lang="en-IN" dirty="0"/>
          </a:p>
        </p:txBody>
      </p:sp>
      <p:sp>
        <p:nvSpPr>
          <p:cNvPr id="3" name="Content Placeholder 2"/>
          <p:cNvSpPr>
            <a:spLocks noGrp="1"/>
          </p:cNvSpPr>
          <p:nvPr>
            <p:ph idx="1"/>
          </p:nvPr>
        </p:nvSpPr>
        <p:spPr/>
        <p:txBody>
          <a:bodyPr>
            <a:normAutofit/>
          </a:bodyPr>
          <a:lstStyle/>
          <a:p>
            <a:r>
              <a:rPr lang="en-IN" b="1" i="1" dirty="0"/>
              <a:t>As the advancement of technology has taken place with immense use of internet, mobile phones and online bill payments banking sector in India has a new facet altogether. </a:t>
            </a:r>
            <a:endParaRPr lang="en-IN" b="1" i="1" dirty="0" smtClean="0"/>
          </a:p>
          <a:p>
            <a:r>
              <a:rPr lang="en-IN" b="1" i="1" dirty="0" smtClean="0"/>
              <a:t>The </a:t>
            </a:r>
            <a:r>
              <a:rPr lang="en-IN" b="1" i="1" dirty="0"/>
              <a:t>cloud computing is one of the developing technology which is being use by all industrial domain in the IT field</a:t>
            </a:r>
            <a:r>
              <a:rPr lang="en-IN" b="1" i="1" dirty="0" smtClean="0"/>
              <a:t>.</a:t>
            </a:r>
          </a:p>
          <a:p>
            <a:r>
              <a:rPr lang="en-IN" b="1" i="1" dirty="0" smtClean="0"/>
              <a:t>the </a:t>
            </a:r>
            <a:r>
              <a:rPr lang="en-IN" b="1" i="1" dirty="0"/>
              <a:t>concept of using cloud computing to develop a banking system for rural areas. It considers various factors such as lack of devices and amenities in rural areas and provides efficient functionality to fulfil those gaps. It uses the latest variations of cloud computing technology for filling in the various technological gaps in </a:t>
            </a:r>
            <a:r>
              <a:rPr lang="en-IN" b="1" i="1" dirty="0" smtClean="0"/>
              <a:t>village</a:t>
            </a:r>
            <a:endParaRPr lang="en-IN" dirty="0"/>
          </a:p>
        </p:txBody>
      </p:sp>
    </p:spTree>
    <p:extLst>
      <p:ext uri="{BB962C8B-B14F-4D97-AF65-F5344CB8AC3E}">
        <p14:creationId xmlns:p14="http://schemas.microsoft.com/office/powerpoint/2010/main" val="37248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While business correspondents are currently used mainly for liability-based transactions such as deposits and payments related ones and contribute to 8-13% of total liability-based rural transactions, the proportion could well touch 25-30% in the next few years</a:t>
            </a:r>
            <a:r>
              <a:rPr lang="en-IN" dirty="0" smtClean="0"/>
              <a:t>.</a:t>
            </a:r>
          </a:p>
          <a:p>
            <a:r>
              <a:rPr lang="en-IN" dirty="0" smtClean="0"/>
              <a:t>present</a:t>
            </a:r>
            <a:r>
              <a:rPr lang="en-IN" dirty="0"/>
              <a:t>, however, for most business correspondents in rural areas, this business is typically a side business. “They are either grocery shop farmers who are also members of a panchayat; and so, the compensation given to them by banks or corporate business correspondents is not their only source of income. Therefore it sees that the model can be sustainable even though the remuneration is relatively lower. It estimates that the n</a:t>
            </a:r>
          </a:p>
        </p:txBody>
      </p:sp>
    </p:spTree>
    <p:extLst>
      <p:ext uri="{BB962C8B-B14F-4D97-AF65-F5344CB8AC3E}">
        <p14:creationId xmlns:p14="http://schemas.microsoft.com/office/powerpoint/2010/main" val="2088601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a:t>
            </a:r>
            <a:endParaRPr lang="en-IN" dirty="0"/>
          </a:p>
        </p:txBody>
      </p:sp>
      <p:sp>
        <p:nvSpPr>
          <p:cNvPr id="3" name="Content Placeholder 2"/>
          <p:cNvSpPr>
            <a:spLocks noGrp="1"/>
          </p:cNvSpPr>
          <p:nvPr>
            <p:ph idx="1"/>
          </p:nvPr>
        </p:nvSpPr>
        <p:spPr/>
        <p:txBody>
          <a:bodyPr/>
          <a:lstStyle/>
          <a:p>
            <a:r>
              <a:rPr lang="en-IN" dirty="0" smtClean="0"/>
              <a:t> people in the rural area interacting through online mode </a:t>
            </a:r>
          </a:p>
          <a:p>
            <a:r>
              <a:rPr lang="en-IN" dirty="0" smtClean="0"/>
              <a:t>Checking their  saving  account and take the loan through online mode </a:t>
            </a:r>
          </a:p>
          <a:p>
            <a:r>
              <a:rPr lang="en-IN" dirty="0" smtClean="0"/>
              <a:t>With  help of cloud computing it is easy to handle the data and easy to access the data and it is flexible and efficient in banking sector</a:t>
            </a:r>
          </a:p>
          <a:p>
            <a:endParaRPr lang="en-IN" dirty="0"/>
          </a:p>
        </p:txBody>
      </p:sp>
    </p:spTree>
    <p:extLst>
      <p:ext uri="{BB962C8B-B14F-4D97-AF65-F5344CB8AC3E}">
        <p14:creationId xmlns:p14="http://schemas.microsoft.com/office/powerpoint/2010/main" val="3276689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dirty="0"/>
              <a:t>RRBs grant loan and advances to small farmers and agricultural </a:t>
            </a:r>
            <a:r>
              <a:rPr lang="en-IN" dirty="0" err="1"/>
              <a:t>laborers</a:t>
            </a:r>
            <a:r>
              <a:rPr lang="en-IN" dirty="0"/>
              <a:t> so that can start their own farming activities including purchase of land seed and manure. </a:t>
            </a:r>
            <a:endParaRPr lang="en-IN" dirty="0" smtClean="0"/>
          </a:p>
          <a:p>
            <a:r>
              <a:rPr lang="en-IN" dirty="0" smtClean="0"/>
              <a:t>➢ </a:t>
            </a:r>
            <a:r>
              <a:rPr lang="en-IN" dirty="0"/>
              <a:t>RRBs provide banking services at the doorsteps of the rural people particularly in those areas which are not served by any commercial bank. ➢ The RRBs charge a lower rate of interest and thus they reduce the cost of credit in the rural areas. </a:t>
            </a:r>
            <a:endParaRPr lang="en-IN" dirty="0" smtClean="0"/>
          </a:p>
          <a:p>
            <a:r>
              <a:rPr lang="en-IN" dirty="0" smtClean="0"/>
              <a:t>➢ </a:t>
            </a:r>
            <a:r>
              <a:rPr lang="en-IN" dirty="0"/>
              <a:t>RRBs provide loan and other financial assistance to entrepreneurs in villages suburban areas and small towns so that they become able to enlarge their business. ➢ Loans to artisans to encourage them for the production of artistic and related goods</a:t>
            </a:r>
            <a:r>
              <a:rPr lang="en-IN" dirty="0" smtClean="0"/>
              <a:t>.</a:t>
            </a:r>
          </a:p>
          <a:p>
            <a:r>
              <a:rPr lang="en-IN" dirty="0" smtClean="0"/>
              <a:t> </a:t>
            </a:r>
            <a:r>
              <a:rPr lang="en-IN" dirty="0"/>
              <a:t>➢ Encourage the saving habit among the rural and semi-urban </a:t>
            </a:r>
            <a:r>
              <a:rPr lang="en-IN" dirty="0" smtClean="0"/>
              <a:t>population</a:t>
            </a:r>
            <a:endParaRPr lang="en-IN" dirty="0"/>
          </a:p>
        </p:txBody>
      </p:sp>
    </p:spTree>
    <p:extLst>
      <p:ext uri="{BB962C8B-B14F-4D97-AF65-F5344CB8AC3E}">
        <p14:creationId xmlns:p14="http://schemas.microsoft.com/office/powerpoint/2010/main" val="396340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youtu.be/cKaHn3G3RZU</a:t>
            </a:r>
            <a:endParaRPr lang="en-IN" dirty="0" smtClean="0"/>
          </a:p>
          <a:p>
            <a:endParaRPr lang="en-IN" dirty="0"/>
          </a:p>
        </p:txBody>
      </p:sp>
      <p:pic>
        <p:nvPicPr>
          <p:cNvPr id="4" name="Picture 3"/>
          <p:cNvPicPr>
            <a:picLocks noChangeAspect="1"/>
          </p:cNvPicPr>
          <p:nvPr/>
        </p:nvPicPr>
        <p:blipFill>
          <a:blip r:embed="rId3"/>
          <a:stretch>
            <a:fillRect/>
          </a:stretch>
        </p:blipFill>
        <p:spPr>
          <a:xfrm>
            <a:off x="2612570" y="3027852"/>
            <a:ext cx="7348293" cy="3196807"/>
          </a:xfrm>
          <a:prstGeom prst="rect">
            <a:avLst/>
          </a:prstGeom>
        </p:spPr>
      </p:pic>
    </p:spTree>
    <p:extLst>
      <p:ext uri="{BB962C8B-B14F-4D97-AF65-F5344CB8AC3E}">
        <p14:creationId xmlns:p14="http://schemas.microsoft.com/office/powerpoint/2010/main" val="202738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p:txBody>
          <a:bodyPr/>
          <a:lstStyle/>
          <a:p>
            <a:r>
              <a:rPr lang="en-IN" dirty="0" smtClean="0"/>
              <a:t>Admin</a:t>
            </a:r>
          </a:p>
          <a:p>
            <a:r>
              <a:rPr lang="en-IN" dirty="0" smtClean="0"/>
              <a:t>Bank </a:t>
            </a:r>
          </a:p>
          <a:p>
            <a:r>
              <a:rPr lang="en-IN" dirty="0" smtClean="0"/>
              <a:t>customer</a:t>
            </a:r>
            <a:endParaRPr lang="en-IN" dirty="0"/>
          </a:p>
        </p:txBody>
      </p:sp>
    </p:spTree>
    <p:extLst>
      <p:ext uri="{BB962C8B-B14F-4D97-AF65-F5344CB8AC3E}">
        <p14:creationId xmlns:p14="http://schemas.microsoft.com/office/powerpoint/2010/main" val="2161270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making people bank-conscious is only part- and the smaller </a:t>
            </a:r>
            <a:r>
              <a:rPr lang="en-IN" dirty="0" err="1"/>
              <a:t>pari</a:t>
            </a:r>
            <a:r>
              <a:rPr lang="en-IN" dirty="0"/>
              <a:t>—of the problem here. The real difficulty is how to make banking services available to the well-</a:t>
            </a:r>
            <a:r>
              <a:rPr lang="en-IN" dirty="0" err="1"/>
              <a:t>todo</a:t>
            </a:r>
            <a:r>
              <a:rPr lang="en-IN" dirty="0"/>
              <a:t> in the rural community. </a:t>
            </a:r>
            <a:endParaRPr lang="en-IN" dirty="0" smtClean="0"/>
          </a:p>
          <a:p>
            <a:r>
              <a:rPr lang="en-IN" dirty="0" smtClean="0"/>
              <a:t>The </a:t>
            </a:r>
            <a:r>
              <a:rPr lang="en-IN" dirty="0"/>
              <a:t>opening of branches by the large banks in the villages—even in the largest ones would not be a practical proposition for a very long lime to come. </a:t>
            </a:r>
            <a:endParaRPr lang="en-IN" dirty="0" smtClean="0"/>
          </a:p>
          <a:p>
            <a:r>
              <a:rPr lang="en-IN" dirty="0" smtClean="0"/>
              <a:t>devised </a:t>
            </a:r>
            <a:r>
              <a:rPr lang="en-IN" dirty="0"/>
              <a:t>for the injection of the hidden wealth in the countryside into the veins and arteries of the nation's financial system</a:t>
            </a:r>
          </a:p>
        </p:txBody>
      </p:sp>
    </p:spTree>
    <p:extLst>
      <p:ext uri="{BB962C8B-B14F-4D97-AF65-F5344CB8AC3E}">
        <p14:creationId xmlns:p14="http://schemas.microsoft.com/office/powerpoint/2010/main" val="22582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Even by granting local loans with the maximum of security and making investments with the </a:t>
            </a:r>
            <a:r>
              <a:rPr lang="en-IN" dirty="0" err="1"/>
              <a:t>minimu</a:t>
            </a:r>
            <a:r>
              <a:rPr lang="en-IN" dirty="0"/>
              <a:t> m of risk, the Rural Banking Society would create in the villagers the necessary goodwill towards itself and its </a:t>
            </a:r>
            <a:r>
              <a:rPr lang="en-IN"/>
              <a:t>operations</a:t>
            </a:r>
            <a:r>
              <a:rPr lang="en-IN" smtClean="0"/>
              <a:t>.</a:t>
            </a:r>
          </a:p>
          <a:p>
            <a:r>
              <a:rPr lang="en-IN" smtClean="0"/>
              <a:t> </a:t>
            </a:r>
            <a:r>
              <a:rPr lang="en-IN" dirty="0"/>
              <a:t>'Green Credit' to farmers against the new crop, the financing of small fruit-bottling plants in the hilly regions, </a:t>
            </a:r>
            <a:r>
              <a:rPr lang="en-IN" dirty="0" err="1"/>
              <a:t>fishtanning</a:t>
            </a:r>
            <a:r>
              <a:rPr lang="en-IN" dirty="0"/>
              <a:t> works at the seaside places, land reclamation and improvement projects in the purely agricultural districts could offer a suitable outlet for short-term, comparatively safe and potentially lucrative exploratory activities. </a:t>
            </a:r>
          </a:p>
        </p:txBody>
      </p:sp>
    </p:spTree>
    <p:extLst>
      <p:ext uri="{BB962C8B-B14F-4D97-AF65-F5344CB8AC3E}">
        <p14:creationId xmlns:p14="http://schemas.microsoft.com/office/powerpoint/2010/main" val="298725198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174</TotalTime>
  <Words>614</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 Rural Banking by cloud Computing   </vt:lpstr>
      <vt:lpstr>Relevance of project</vt:lpstr>
      <vt:lpstr>PowerPoint Presentation</vt:lpstr>
      <vt:lpstr>description</vt:lpstr>
      <vt:lpstr>PowerPoint Presentation</vt:lpstr>
      <vt:lpstr>PowerPoint Presentation</vt:lpstr>
      <vt:lpstr>modules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Rural Banking by cloud Computing</dc:title>
  <dc:creator>minnu</dc:creator>
  <cp:lastModifiedBy>minnu</cp:lastModifiedBy>
  <cp:revision>13</cp:revision>
  <dcterms:created xsi:type="dcterms:W3CDTF">2022-05-22T15:06:56Z</dcterms:created>
  <dcterms:modified xsi:type="dcterms:W3CDTF">2022-05-23T01:44:04Z</dcterms:modified>
</cp:coreProperties>
</file>