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308" r:id="rId4"/>
    <p:sldId id="301" r:id="rId5"/>
    <p:sldId id="302" r:id="rId6"/>
    <p:sldId id="309" r:id="rId7"/>
    <p:sldId id="314" r:id="rId8"/>
    <p:sldId id="270" r:id="rId9"/>
    <p:sldId id="271" r:id="rId10"/>
    <p:sldId id="272" r:id="rId11"/>
    <p:sldId id="273" r:id="rId12"/>
    <p:sldId id="274" r:id="rId13"/>
    <p:sldId id="279" r:id="rId14"/>
    <p:sldId id="306" r:id="rId15"/>
    <p:sldId id="284" r:id="rId16"/>
    <p:sldId id="295" r:id="rId17"/>
    <p:sldId id="296" r:id="rId18"/>
    <p:sldId id="303" r:id="rId19"/>
    <p:sldId id="304" r:id="rId20"/>
    <p:sldId id="305" r:id="rId21"/>
    <p:sldId id="313" r:id="rId22"/>
    <p:sldId id="310" r:id="rId23"/>
    <p:sldId id="311" r:id="rId24"/>
    <p:sldId id="312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00"/>
    <a:srgbClr val="DC5C31"/>
    <a:srgbClr val="FF6601"/>
    <a:srgbClr val="88FC9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1" autoAdjust="0"/>
    <p:restoredTop sz="94660"/>
  </p:normalViewPr>
  <p:slideViewPr>
    <p:cSldViewPr>
      <p:cViewPr>
        <p:scale>
          <a:sx n="80" d="100"/>
          <a:sy n="80" d="100"/>
        </p:scale>
        <p:origin x="-102" y="-72"/>
      </p:cViewPr>
      <p:guideLst>
        <p:guide orient="horz" pos="2206"/>
        <p:guide orient="horz" pos="1229"/>
        <p:guide orient="horz" pos="3942"/>
        <p:guide orient="horz" pos="2886"/>
        <p:guide orient="horz" pos="3203"/>
        <p:guide orient="horz" pos="801"/>
        <p:guide orient="horz" pos="198"/>
        <p:guide pos="3830"/>
        <p:guide pos="959"/>
        <p:guide pos="6747"/>
        <p:guide pos="6075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941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321" name="图片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六边形 11"/>
          <p:cNvSpPr/>
          <p:nvPr/>
        </p:nvSpPr>
        <p:spPr>
          <a:xfrm>
            <a:off x="-12697" y="0"/>
            <a:ext cx="9857395" cy="6864350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-1" fmla="*/ 79513 w 8057322"/>
              <a:gd name="connsiteY0-2" fmla="*/ 2716695 h 5459894"/>
              <a:gd name="connsiteX1-3" fmla="*/ 0 w 8057322"/>
              <a:gd name="connsiteY1-4" fmla="*/ 0 h 5459894"/>
              <a:gd name="connsiteX2-5" fmla="*/ 6692348 w 8057322"/>
              <a:gd name="connsiteY2-6" fmla="*/ 0 h 5459894"/>
              <a:gd name="connsiteX3-7" fmla="*/ 8057322 w 8057322"/>
              <a:gd name="connsiteY3-8" fmla="*/ 2729947 h 5459894"/>
              <a:gd name="connsiteX4-9" fmla="*/ 6692348 w 8057322"/>
              <a:gd name="connsiteY4-10" fmla="*/ 5459894 h 5459894"/>
              <a:gd name="connsiteX5-11" fmla="*/ 0 w 8057322"/>
              <a:gd name="connsiteY5-12" fmla="*/ 5459894 h 5459894"/>
              <a:gd name="connsiteX6-13" fmla="*/ 79513 w 8057322"/>
              <a:gd name="connsiteY6-14" fmla="*/ 2716695 h 5459894"/>
              <a:gd name="connsiteX0-15" fmla="*/ 0 w 8070575"/>
              <a:gd name="connsiteY0-16" fmla="*/ 2716695 h 5459894"/>
              <a:gd name="connsiteX1-17" fmla="*/ 13253 w 8070575"/>
              <a:gd name="connsiteY1-18" fmla="*/ 0 h 5459894"/>
              <a:gd name="connsiteX2-19" fmla="*/ 6705601 w 8070575"/>
              <a:gd name="connsiteY2-20" fmla="*/ 0 h 5459894"/>
              <a:gd name="connsiteX3-21" fmla="*/ 8070575 w 8070575"/>
              <a:gd name="connsiteY3-22" fmla="*/ 2729947 h 5459894"/>
              <a:gd name="connsiteX4-23" fmla="*/ 6705601 w 8070575"/>
              <a:gd name="connsiteY4-24" fmla="*/ 5459894 h 5459894"/>
              <a:gd name="connsiteX5-25" fmla="*/ 13253 w 8070575"/>
              <a:gd name="connsiteY5-26" fmla="*/ 5459894 h 5459894"/>
              <a:gd name="connsiteX6-27" fmla="*/ 0 w 8070575"/>
              <a:gd name="connsiteY6-28" fmla="*/ 2716695 h 5459894"/>
              <a:gd name="connsiteX0-29" fmla="*/ 0 w 8070575"/>
              <a:gd name="connsiteY0-30" fmla="*/ 2716695 h 6680341"/>
              <a:gd name="connsiteX1-31" fmla="*/ 13253 w 8070575"/>
              <a:gd name="connsiteY1-32" fmla="*/ 0 h 6680341"/>
              <a:gd name="connsiteX2-33" fmla="*/ 6705601 w 8070575"/>
              <a:gd name="connsiteY2-34" fmla="*/ 0 h 6680341"/>
              <a:gd name="connsiteX3-35" fmla="*/ 8070575 w 8070575"/>
              <a:gd name="connsiteY3-36" fmla="*/ 2729947 h 6680341"/>
              <a:gd name="connsiteX4-37" fmla="*/ 5143555 w 8070575"/>
              <a:gd name="connsiteY4-38" fmla="*/ 6680341 h 6680341"/>
              <a:gd name="connsiteX5-39" fmla="*/ 13253 w 8070575"/>
              <a:gd name="connsiteY5-40" fmla="*/ 5459894 h 6680341"/>
              <a:gd name="connsiteX6-41" fmla="*/ 0 w 8070575"/>
              <a:gd name="connsiteY6-42" fmla="*/ 2716695 h 6680341"/>
              <a:gd name="connsiteX0-43" fmla="*/ 0 w 8070575"/>
              <a:gd name="connsiteY0-44" fmla="*/ 2716695 h 6654648"/>
              <a:gd name="connsiteX1-45" fmla="*/ 13253 w 8070575"/>
              <a:gd name="connsiteY1-46" fmla="*/ 0 h 6654648"/>
              <a:gd name="connsiteX2-47" fmla="*/ 6705601 w 8070575"/>
              <a:gd name="connsiteY2-48" fmla="*/ 0 h 6654648"/>
              <a:gd name="connsiteX3-49" fmla="*/ 8070575 w 8070575"/>
              <a:gd name="connsiteY3-50" fmla="*/ 2729947 h 6654648"/>
              <a:gd name="connsiteX4-51" fmla="*/ 4959147 w 8070575"/>
              <a:gd name="connsiteY4-52" fmla="*/ 6654648 h 6654648"/>
              <a:gd name="connsiteX5-53" fmla="*/ 13253 w 8070575"/>
              <a:gd name="connsiteY5-54" fmla="*/ 5459894 h 6654648"/>
              <a:gd name="connsiteX6-55" fmla="*/ 0 w 8070575"/>
              <a:gd name="connsiteY6-56" fmla="*/ 2716695 h 6654648"/>
              <a:gd name="connsiteX0-57" fmla="*/ 0 w 8070575"/>
              <a:gd name="connsiteY0-58" fmla="*/ 2716695 h 6654648"/>
              <a:gd name="connsiteX1-59" fmla="*/ 13253 w 8070575"/>
              <a:gd name="connsiteY1-60" fmla="*/ 0 h 6654648"/>
              <a:gd name="connsiteX2-61" fmla="*/ 6705601 w 8070575"/>
              <a:gd name="connsiteY2-62" fmla="*/ 0 h 6654648"/>
              <a:gd name="connsiteX3-63" fmla="*/ 8070575 w 8070575"/>
              <a:gd name="connsiteY3-64" fmla="*/ 2729947 h 6654648"/>
              <a:gd name="connsiteX4-65" fmla="*/ 4959147 w 8070575"/>
              <a:gd name="connsiteY4-66" fmla="*/ 6654648 h 6654648"/>
              <a:gd name="connsiteX5-67" fmla="*/ 13253 w 8070575"/>
              <a:gd name="connsiteY5-68" fmla="*/ 4175212 h 6654648"/>
              <a:gd name="connsiteX6-69" fmla="*/ 0 w 8070575"/>
              <a:gd name="connsiteY6-70" fmla="*/ 2716695 h 6654648"/>
              <a:gd name="connsiteX0-71" fmla="*/ 0 w 8070575"/>
              <a:gd name="connsiteY0-72" fmla="*/ 2716695 h 6654648"/>
              <a:gd name="connsiteX1-73" fmla="*/ 13253 w 8070575"/>
              <a:gd name="connsiteY1-74" fmla="*/ 0 h 6654648"/>
              <a:gd name="connsiteX2-75" fmla="*/ 6705601 w 8070575"/>
              <a:gd name="connsiteY2-76" fmla="*/ 0 h 6654648"/>
              <a:gd name="connsiteX3-77" fmla="*/ 8070575 w 8070575"/>
              <a:gd name="connsiteY3-78" fmla="*/ 2729947 h 6654648"/>
              <a:gd name="connsiteX4-79" fmla="*/ 4959147 w 8070575"/>
              <a:gd name="connsiteY4-80" fmla="*/ 6654648 h 6654648"/>
              <a:gd name="connsiteX5-81" fmla="*/ 13253 w 8070575"/>
              <a:gd name="connsiteY5-82" fmla="*/ 4779012 h 6654648"/>
              <a:gd name="connsiteX6-83" fmla="*/ 0 w 8070575"/>
              <a:gd name="connsiteY6-84" fmla="*/ 2716695 h 6654648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  <a:cxn ang="0">
                <a:pos x="connsiteX6-83" y="connsiteY6-84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KSO_BT1"/>
          <p:cNvSpPr>
            <a:spLocks noGrp="1"/>
          </p:cNvSpPr>
          <p:nvPr>
            <p:ph type="ctrTitle"/>
          </p:nvPr>
        </p:nvSpPr>
        <p:spPr>
          <a:xfrm>
            <a:off x="1485513" y="1165225"/>
            <a:ext cx="6018232" cy="1812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sz="44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441" y="6245225"/>
            <a:ext cx="2844059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4515" y="6245225"/>
            <a:ext cx="3859795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/>
            <a:endParaRPr lang="en-US" altLang="zh-CN" sz="1200">
              <a:solidFill>
                <a:srgbClr val="9D9D9D"/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5325" y="6245225"/>
            <a:ext cx="2844059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320" name="KSO_BC1"/>
          <p:cNvSpPr>
            <a:spLocks noGrp="1"/>
          </p:cNvSpPr>
          <p:nvPr>
            <p:ph type="subTitle" idx="1"/>
          </p:nvPr>
        </p:nvSpPr>
        <p:spPr>
          <a:xfrm>
            <a:off x="1485513" y="3098800"/>
            <a:ext cx="5992839" cy="977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4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2400" kern="1200">
                <a:solidFill>
                  <a:schemeClr val="bg1"/>
                </a:solidFill>
              </a:defRPr>
            </a:lvl2pPr>
            <a:lvl3pPr marL="685800" lvl="2" indent="-685800" algn="ctr">
              <a:buNone/>
              <a:defRPr sz="2400" kern="1200">
                <a:solidFill>
                  <a:schemeClr val="bg1"/>
                </a:solidFill>
              </a:defRPr>
            </a:lvl3pPr>
            <a:lvl4pPr marL="1028700" lvl="3" indent="-1028700" algn="ctr">
              <a:buNone/>
              <a:defRPr sz="2400" kern="1200">
                <a:solidFill>
                  <a:schemeClr val="bg1"/>
                </a:solidFill>
              </a:defRPr>
            </a:lvl4pPr>
            <a:lvl5pPr marL="1370965" lvl="4" indent="-1370965" algn="ctr">
              <a:buNone/>
              <a:defRPr sz="24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64061" y="210150"/>
            <a:ext cx="10831955" cy="6995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64061" y="1066303"/>
            <a:ext cx="10831955" cy="5193212"/>
          </a:xfrm>
        </p:spPr>
        <p:txBody>
          <a:bodyPr>
            <a:normAutofit/>
          </a:bodyPr>
          <a:lstStyle>
            <a:lvl1pPr>
              <a:buSzPct val="50000"/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129594" y="2298065"/>
            <a:ext cx="7992569" cy="123507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2129594" y="3567098"/>
            <a:ext cx="7992567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FigureOut">
              <a:rPr lang="en-US" altLang="zh-CN" sz="1400" dirty="0">
                <a:solidFill>
                  <a:schemeClr val="bg2"/>
                </a:solidFill>
              </a:rPr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hangingPunct="1"/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</a:fld>
            <a:endParaRPr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458" y="1244602"/>
            <a:ext cx="507867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7637" y="1244602"/>
            <a:ext cx="5092789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332" y="118532"/>
            <a:ext cx="9309676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149" y="1376363"/>
            <a:ext cx="5156444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149" y="22002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0174" y="1376363"/>
            <a:ext cx="518183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0174" y="22002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矩形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690383" y="190500"/>
            <a:ext cx="1078901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7982" y="6356350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7548" y="6356350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08358" y="6356350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en-US" altLang="zh-CN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690383" y="1027113"/>
            <a:ext cx="10789015" cy="51927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>
    <p:fad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335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70000"/>
        <a:buFont typeface="Wingdings" pitchFamily="2" charset="2"/>
        <a:buChar char="u"/>
        <a:defRPr sz="20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970" indent="-267335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31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865" y="1412875"/>
            <a:ext cx="7577455" cy="1906905"/>
          </a:xfrm>
        </p:spPr>
        <p:txBody>
          <a:bodyPr/>
          <a:lstStyle/>
          <a:p>
            <a:r>
              <a:rPr lang="zh-CN" altLang="en-US" sz="4400" b="1" dirty="0" smtClean="0"/>
              <a:t>算法初窥</a:t>
            </a:r>
            <a:br>
              <a:rPr lang="zh-CN" altLang="en-US" sz="4400" b="1" dirty="0" smtClean="0"/>
            </a:br>
            <a:br>
              <a:rPr lang="zh-CN" altLang="en-US" sz="4400" b="1" dirty="0" smtClean="0"/>
            </a:br>
            <a:r>
              <a:rPr lang="zh-CN" altLang="en-US" sz="4400" b="1" dirty="0" smtClean="0"/>
              <a:t>        </a:t>
            </a:r>
            <a:r>
              <a:rPr lang="en-US" altLang="zh-CN" sz="4400" b="1" dirty="0" smtClean="0"/>
              <a:t>——</a:t>
            </a:r>
            <a:r>
              <a:rPr lang="zh-CN" altLang="en-US" sz="4400" b="1" dirty="0" smtClean="0"/>
              <a:t>贪心、递推与递归</a:t>
            </a:r>
            <a:endParaRPr lang="zh-CN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7903" y="4221480"/>
            <a:ext cx="5992839" cy="977900"/>
          </a:xfrm>
        </p:spPr>
        <p:txBody>
          <a:bodyPr>
            <a:normAutofit lnSpcReduction="20000"/>
          </a:bodyPr>
          <a:lstStyle/>
          <a:p>
            <a:pPr>
              <a:lnSpc>
                <a:spcPct val="160000"/>
              </a:lnSpc>
            </a:pPr>
            <a:r>
              <a:rPr sz="2800" b="1" dirty="0" smtClean="0">
                <a:solidFill>
                  <a:schemeClr val="bg1"/>
                </a:solidFill>
                <a:ea typeface="宋体" charset="0"/>
              </a:rPr>
              <a:t>主讲人：任琪宇  陈思嘉  王思薇</a:t>
            </a:r>
            <a:endParaRPr sz="2800" b="1" dirty="0" smtClean="0">
              <a:solidFill>
                <a:schemeClr val="bg1"/>
              </a:solidFill>
              <a:ea typeface="宋体" charset="0"/>
            </a:endParaRPr>
          </a:p>
          <a:p>
            <a:pPr>
              <a:lnSpc>
                <a:spcPct val="160000"/>
              </a:lnSpc>
            </a:pPr>
            <a:endParaRPr lang="en-US" altLang="zh-CN" u="sng" dirty="0" smtClean="0">
              <a:solidFill>
                <a:srgbClr val="FFC000"/>
              </a:solidFill>
              <a:ea typeface="宋体" charset="0"/>
            </a:endParaRPr>
          </a:p>
          <a:p>
            <a:pPr>
              <a:lnSpc>
                <a:spcPct val="160000"/>
              </a:lnSpc>
            </a:pPr>
            <a:endParaRPr lang="en-US" altLang="zh-CN" u="sng" dirty="0" smtClean="0">
              <a:solidFill>
                <a:srgbClr val="FFC000"/>
              </a:solidFill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楼梯问题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693906" y="2205493"/>
          <a:ext cx="10831830" cy="224917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203325"/>
                <a:gridCol w="963295"/>
                <a:gridCol w="1082040"/>
                <a:gridCol w="1083945"/>
                <a:gridCol w="1083945"/>
                <a:gridCol w="1082675"/>
                <a:gridCol w="1083310"/>
                <a:gridCol w="1083310"/>
                <a:gridCol w="1083310"/>
                <a:gridCol w="1082675"/>
              </a:tblGrid>
              <a:tr h="1124585">
                <a:tc>
                  <a:txBody>
                    <a:bodyPr/>
                    <a:p>
                      <a:pPr algn="ctr"/>
                      <a:r>
                        <a:rPr lang="en-US" altLang="zh-CN" dirty="0" smtClean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endParaRPr lang="zh-CN" altLang="en-US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4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5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6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7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8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9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</a:tr>
              <a:tr h="540060">
                <a:tc>
                  <a:txBody>
                    <a:bodyPr/>
                    <a:p>
                      <a:pPr algn="ctr"/>
                      <a:r>
                        <a:rPr lang="en-US" altLang="zh-CN" b="0" dirty="0" smtClean="0">
                          <a:latin typeface="Cambria Math" pitchFamily="18" charset="0"/>
                          <a:ea typeface="Cambria Math" pitchFamily="18" charset="0"/>
                        </a:rPr>
                        <a:t>answer</a:t>
                      </a:r>
                      <a:endParaRPr lang="zh-CN" altLang="en-US" b="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5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8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Adobe 繁黑體 Std B" panose="020B0700000000000000" pitchFamily="34" charset="-128"/>
                        </a:rPr>
                        <a:t>13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21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34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latin typeface="Cambria Math" pitchFamily="18" charset="0"/>
                          <a:ea typeface="Cambria Math" pitchFamily="18" charset="0"/>
                        </a:rPr>
                        <a:t>55</a:t>
                      </a:r>
                      <a:endParaRPr lang="zh-CN" altLang="en-US" sz="2400" dirty="0">
                        <a:latin typeface="Cambria Math" pitchFamily="18" charset="0"/>
                        <a:ea typeface="Adobe 繁黑體 Std B" panose="020B0700000000000000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楼梯问题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 sz="3200">
                <a:solidFill>
                  <a:srgbClr val="000000"/>
                </a:solidFill>
              </a:rPr>
              <a:t>f(n)=f(n-1)+f(n-2)</a:t>
            </a:r>
            <a:endParaRPr lang="en-US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f(1)=1, f(2)=2</a:t>
            </a:r>
            <a:endParaRPr lang="en-US" altLang="zh-CN" sz="320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3983360"/>
            <a:ext cx="9663704" cy="11673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4812" y="4005456"/>
            <a:ext cx="1389014" cy="1079728"/>
          </a:xfrm>
          <a:prstGeom prst="rect">
            <a:avLst/>
          </a:prstGeom>
          <a:noFill/>
          <a:ln w="44450" cap="sq" cmpd="sng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03506" y="4005456"/>
            <a:ext cx="1440160" cy="1079728"/>
          </a:xfrm>
          <a:prstGeom prst="rect">
            <a:avLst/>
          </a:prstGeom>
          <a:noFill/>
          <a:ln w="44450" cap="sq" cmpd="sng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63346" y="4005456"/>
            <a:ext cx="1440160" cy="1079728"/>
          </a:xfrm>
          <a:prstGeom prst="rect">
            <a:avLst/>
          </a:prstGeom>
          <a:noFill/>
          <a:ln w="44450" cap="sq" cmpd="sng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楼梯问题 </a:t>
            </a:r>
            <a:r>
              <a:rPr lang="en-US" altLang="zh-CN" dirty="0" smtClean="0"/>
              <a:t>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乘号 9"/>
          <p:cNvSpPr/>
          <p:nvPr/>
        </p:nvSpPr>
        <p:spPr>
          <a:xfrm>
            <a:off x="10283115" y="4180892"/>
            <a:ext cx="464601" cy="5124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3200">
                <a:solidFill>
                  <a:srgbClr val="000000"/>
                </a:solidFill>
              </a:rPr>
              <a:t>每级楼梯有一个分数</a:t>
            </a:r>
            <a:r>
              <a:rPr lang="en-US" altLang="zh-CN" sz="3200">
                <a:solidFill>
                  <a:srgbClr val="000000"/>
                </a:solidFill>
              </a:rPr>
              <a:t>score i</a:t>
            </a:r>
            <a:endParaRPr lang="en-US" altLang="zh-CN" sz="3200">
              <a:solidFill>
                <a:srgbClr val="000000"/>
              </a:solidFill>
            </a:endParaRPr>
          </a:p>
          <a:p>
            <a:r>
              <a:rPr lang="zh-CN" altLang="en-US" sz="3200">
                <a:solidFill>
                  <a:srgbClr val="000000"/>
                </a:solidFill>
              </a:rPr>
              <a:t>每次只能向前跳到分数更高的台阶上</a:t>
            </a:r>
            <a:endParaRPr lang="zh-CN" altLang="en-US" sz="3200">
              <a:solidFill>
                <a:srgbClr val="000000"/>
              </a:solidFill>
            </a:endParaRPr>
          </a:p>
          <a:p>
            <a:r>
              <a:rPr lang="zh-CN" altLang="en-US" sz="3200">
                <a:solidFill>
                  <a:srgbClr val="000000"/>
                </a:solidFill>
              </a:rPr>
              <a:t>第一步没有限制</a:t>
            </a:r>
            <a:endParaRPr lang="zh-CN" altLang="en-US" sz="3200">
              <a:solidFill>
                <a:srgbClr val="000000"/>
              </a:solidFill>
            </a:endParaRPr>
          </a:p>
          <a:p>
            <a:r>
              <a:rPr lang="zh-CN" altLang="en-US" sz="3200">
                <a:solidFill>
                  <a:srgbClr val="000000"/>
                </a:solidFill>
              </a:rPr>
              <a:t>求最后到达</a:t>
            </a:r>
            <a:r>
              <a:rPr lang="en-US" altLang="zh-CN" sz="3200">
                <a:solidFill>
                  <a:srgbClr val="000000"/>
                </a:solidFill>
              </a:rPr>
              <a:t>N</a:t>
            </a:r>
            <a:r>
              <a:rPr lang="zh-CN" altLang="en-US" sz="3200">
                <a:solidFill>
                  <a:srgbClr val="000000"/>
                </a:solidFill>
              </a:rPr>
              <a:t>阶楼梯的方案数，以及可以走的最大步数</a:t>
            </a:r>
            <a:endParaRPr lang="zh-CN" altLang="en-US" sz="320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9916" y="4437112"/>
            <a:ext cx="9663704" cy="11673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18348" y="4437112"/>
            <a:ext cx="1368152" cy="1080120"/>
          </a:xfrm>
          <a:prstGeom prst="rect">
            <a:avLst/>
          </a:prstGeom>
          <a:noFill/>
          <a:ln w="38100">
            <a:solidFill>
              <a:srgbClr val="88FC9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26660" y="4437112"/>
            <a:ext cx="1440160" cy="10801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2696E-6 -4.44444E-6 L 0.11526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384E-7 -4.44444E-6 L 0.11826 -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ldLvl="0" animBg="1"/>
      <p:bldP spid="7" grpId="1" bldLvl="0" animBg="1"/>
      <p:bldP spid="11" grpId="0" bldLvl="0" animBg="1"/>
      <p:bldP spid="11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906" y="765140"/>
            <a:ext cx="10831955" cy="699595"/>
          </a:xfrm>
        </p:spPr>
        <p:txBody>
          <a:bodyPr/>
          <a:p>
            <a:r>
              <a:rPr lang="zh-CN" altLang="en-US" dirty="0" smtClean="0">
                <a:sym typeface="+mn-ea"/>
              </a:rPr>
              <a:t>楼梯问题 </a:t>
            </a:r>
            <a:r>
              <a:rPr lang="en-US" altLang="zh-CN" dirty="0" smtClean="0">
                <a:sym typeface="+mn-ea"/>
              </a:rPr>
              <a:t>- </a:t>
            </a:r>
            <a:r>
              <a:rPr lang="en-US" dirty="0" smtClean="0">
                <a:sym typeface="+mn-ea"/>
              </a:rPr>
              <a:t>2</a:t>
            </a:r>
            <a:endParaRPr lang="en-US" dirty="0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906" y="1268868"/>
            <a:ext cx="10831955" cy="5193212"/>
          </a:xfrm>
        </p:spPr>
        <p:txBody>
          <a:bodyPr/>
          <a:p>
            <a:r>
              <a:rPr lang="en-US" altLang="zh-CN" sz="3200">
                <a:solidFill>
                  <a:srgbClr val="000000"/>
                </a:solidFill>
              </a:rPr>
              <a:t>f(n) </a:t>
            </a:r>
            <a:r>
              <a:rPr lang="zh-CN" altLang="en-US" sz="3200">
                <a:solidFill>
                  <a:srgbClr val="000000"/>
                </a:solidFill>
              </a:rPr>
              <a:t>表示从</a:t>
            </a:r>
            <a:r>
              <a:rPr lang="en-US" altLang="zh-CN" sz="3200">
                <a:solidFill>
                  <a:srgbClr val="000000"/>
                </a:solidFill>
              </a:rPr>
              <a:t>1</a:t>
            </a:r>
            <a:r>
              <a:rPr lang="zh-CN" altLang="en-US" sz="3200">
                <a:solidFill>
                  <a:srgbClr val="000000"/>
                </a:solidFill>
              </a:rPr>
              <a:t>走到</a:t>
            </a:r>
            <a:r>
              <a:rPr lang="en-US" altLang="zh-CN" sz="3200">
                <a:solidFill>
                  <a:srgbClr val="000000"/>
                </a:solidFill>
              </a:rPr>
              <a:t>n</a:t>
            </a:r>
            <a:r>
              <a:rPr lang="zh-CN" altLang="en-US" sz="3200">
                <a:solidFill>
                  <a:srgbClr val="000000"/>
                </a:solidFill>
              </a:rPr>
              <a:t>所有的方案数</a:t>
            </a:r>
            <a:endParaRPr lang="zh-CN" altLang="en-US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g(n)</a:t>
            </a:r>
            <a:r>
              <a:rPr lang="zh-CN" altLang="en-US" sz="3200">
                <a:solidFill>
                  <a:srgbClr val="000000"/>
                </a:solidFill>
              </a:rPr>
              <a:t>表示从</a:t>
            </a:r>
            <a:r>
              <a:rPr lang="en-US" altLang="zh-CN" sz="3200">
                <a:solidFill>
                  <a:srgbClr val="000000"/>
                </a:solidFill>
              </a:rPr>
              <a:t>1</a:t>
            </a:r>
            <a:r>
              <a:rPr lang="zh-CN" altLang="en-US" sz="3200">
                <a:solidFill>
                  <a:srgbClr val="000000"/>
                </a:solidFill>
              </a:rPr>
              <a:t>走到</a:t>
            </a:r>
            <a:r>
              <a:rPr lang="en-US" altLang="zh-CN" sz="3200">
                <a:solidFill>
                  <a:srgbClr val="000000"/>
                </a:solidFill>
              </a:rPr>
              <a:t>n</a:t>
            </a:r>
            <a:r>
              <a:rPr lang="zh-CN" altLang="en-US" sz="3200">
                <a:solidFill>
                  <a:srgbClr val="000000"/>
                </a:solidFill>
              </a:rPr>
              <a:t>的可行最大步数</a:t>
            </a:r>
            <a:endParaRPr lang="zh-CN" altLang="en-US" sz="3200">
              <a:solidFill>
                <a:srgbClr val="000000"/>
              </a:solidFill>
            </a:endParaRPr>
          </a:p>
          <a:p>
            <a:endParaRPr lang="zh-CN" altLang="en-US"/>
          </a:p>
          <a:p>
            <a:r>
              <a:rPr lang="zh-CN" altLang="en-US" sz="3600">
                <a:latin typeface="方正粗倩简体" charset="0"/>
                <a:ea typeface="方正粗倩简体" charset="0"/>
              </a:rPr>
              <a:t>那么怎么求呢？</a:t>
            </a:r>
            <a:endParaRPr lang="zh-CN" altLang="en-US" sz="3600">
              <a:latin typeface="方正粗倩简体" charset="0"/>
              <a:ea typeface="方正粗倩简体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楼梯问题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graphicFrame>
        <p:nvGraphicFramePr>
          <p:cNvPr id="5" name="内容占位符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701800" y="1341120"/>
          <a:ext cx="4874895" cy="178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320165" imgH="482600" progId="Equation.KSEE3">
                  <p:embed/>
                </p:oleObj>
              </mc:Choice>
              <mc:Fallback>
                <p:oleObj name="" r:id="rId1" imgW="1320165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701800" y="1341120"/>
                        <a:ext cx="4874895" cy="178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190" y="3501390"/>
          <a:ext cx="780542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247900" imgH="228600" progId="Equation.KSEE3">
                  <p:embed/>
                </p:oleObj>
              </mc:Choice>
              <mc:Fallback>
                <p:oleObj name="" r:id="rId3" imgW="22479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774190" y="3501390"/>
                        <a:ext cx="780542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516" y="1268868"/>
            <a:ext cx="10831955" cy="51932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一个数字矩阵排成三角形状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从第一层出发，每次只能走向下一层斜下方的两个数字之一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求一条从第一层到最后一层的路径，使得路径上的数字之和最大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86341" y="2924810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+mj-lt"/>
              </a:rPr>
              <a:t>1</a:t>
            </a:r>
            <a:endParaRPr lang="en-US" altLang="zh-CN" sz="32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61740" y="3816853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+mj-lt"/>
              </a:rPr>
              <a:t>-2</a:t>
            </a:r>
            <a:endParaRPr lang="en-US" altLang="zh-CN" sz="32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0942" y="3816851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+mj-lt"/>
              </a:rPr>
              <a:t>3</a:t>
            </a:r>
            <a:endParaRPr lang="en-US" altLang="zh-CN" sz="32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1325" y="4708895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+mj-lt"/>
              </a:rPr>
              <a:t>4</a:t>
            </a:r>
            <a:endParaRPr lang="en-US" altLang="zh-CN" sz="32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0525" y="4708894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+mj-lt"/>
              </a:rPr>
              <a:t>-5</a:t>
            </a:r>
            <a:endParaRPr lang="en-US" altLang="zh-CN" sz="32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04392" y="4708894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+mj-lt"/>
              </a:rPr>
              <a:t>-6</a:t>
            </a:r>
            <a:endParaRPr lang="en-US" altLang="zh-CN" sz="32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6340" y="2913402"/>
            <a:ext cx="1049201" cy="892041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56727" y="3812930"/>
            <a:ext cx="1049201" cy="892041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18761" y="5600936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+mj-lt"/>
              </a:rPr>
              <a:t>1</a:t>
            </a:r>
            <a:endParaRPr lang="en-US" altLang="zh-CN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7961" y="5600938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+mj-lt"/>
              </a:rPr>
              <a:t>2</a:t>
            </a:r>
            <a:endParaRPr lang="en-US" altLang="zh-CN" sz="32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7161" y="5600935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+mj-lt"/>
              </a:rPr>
              <a:t>0</a:t>
            </a:r>
            <a:endParaRPr lang="en-US" altLang="zh-CN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71028" y="5600532"/>
            <a:ext cx="1049200" cy="892043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+mj-lt"/>
              </a:rPr>
              <a:t>1</a:t>
            </a:r>
            <a:endParaRPr lang="en-US" altLang="zh-CN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4608" y="4708897"/>
            <a:ext cx="1049201" cy="892041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56727" y="5600938"/>
            <a:ext cx="1049201" cy="892041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2"/>
          <p:cNvGrpSpPr/>
          <p:nvPr/>
        </p:nvGrpSpPr>
        <p:grpSpPr bwMode="auto">
          <a:xfrm>
            <a:off x="1544003" y="1072515"/>
            <a:ext cx="10569575" cy="63500"/>
            <a:chOff x="0" y="0"/>
            <a:chExt cx="10569575" cy="64008"/>
          </a:xfrm>
        </p:grpSpPr>
        <p:sp>
          <p:nvSpPr>
            <p:cNvPr id="20" name="任意多边形 160"/>
            <p:cNvSpPr>
              <a:spLocks noChangeArrowheads="1"/>
            </p:cNvSpPr>
            <p:nvPr/>
          </p:nvSpPr>
          <p:spPr bwMode="auto">
            <a:xfrm>
              <a:off x="10506075" y="11079"/>
              <a:ext cx="63500" cy="4924"/>
            </a:xfrm>
            <a:custGeom>
              <a:avLst/>
              <a:gdLst>
                <a:gd name="T0" fmla="*/ 28433 w 67"/>
                <a:gd name="T1" fmla="*/ 4924 h 6"/>
                <a:gd name="T2" fmla="*/ 28433 w 67"/>
                <a:gd name="T3" fmla="*/ 4924 h 6"/>
                <a:gd name="T4" fmla="*/ 63500 w 67"/>
                <a:gd name="T5" fmla="*/ 2462 h 6"/>
                <a:gd name="T6" fmla="*/ 36963 w 67"/>
                <a:gd name="T7" fmla="*/ 0 h 6"/>
                <a:gd name="T8" fmla="*/ 28433 w 67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6"/>
                <a:gd name="T17" fmla="*/ 67 w 6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任意多边形 161"/>
            <p:cNvSpPr>
              <a:spLocks noChangeArrowheads="1"/>
            </p:cNvSpPr>
            <p:nvPr/>
          </p:nvSpPr>
          <p:spPr bwMode="auto">
            <a:xfrm>
              <a:off x="10499725" y="18464"/>
              <a:ext cx="19050" cy="1231"/>
            </a:xfrm>
            <a:custGeom>
              <a:avLst/>
              <a:gdLst>
                <a:gd name="T0" fmla="*/ 0 w 20"/>
                <a:gd name="T1" fmla="*/ 1231 h 2"/>
                <a:gd name="T2" fmla="*/ 0 w 20"/>
                <a:gd name="T3" fmla="*/ 1231 h 2"/>
                <a:gd name="T4" fmla="*/ 19050 w 20"/>
                <a:gd name="T5" fmla="*/ 616 h 2"/>
                <a:gd name="T6" fmla="*/ 0 w 20"/>
                <a:gd name="T7" fmla="*/ 1231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2"/>
                <a:gd name="T14" fmla="*/ 20 w 20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 162"/>
            <p:cNvSpPr>
              <a:spLocks noChangeArrowheads="1"/>
            </p:cNvSpPr>
            <p:nvPr/>
          </p:nvSpPr>
          <p:spPr bwMode="auto">
            <a:xfrm>
              <a:off x="10518775" y="17233"/>
              <a:ext cx="39687" cy="6155"/>
            </a:xfrm>
            <a:custGeom>
              <a:avLst/>
              <a:gdLst>
                <a:gd name="T0" fmla="*/ 39687 w 41"/>
                <a:gd name="T1" fmla="*/ 0 h 6"/>
                <a:gd name="T2" fmla="*/ 39687 w 41"/>
                <a:gd name="T3" fmla="*/ 0 h 6"/>
                <a:gd name="T4" fmla="*/ 0 w 41"/>
                <a:gd name="T5" fmla="*/ 2052 h 6"/>
                <a:gd name="T6" fmla="*/ 18392 w 41"/>
                <a:gd name="T7" fmla="*/ 1026 h 6"/>
                <a:gd name="T8" fmla="*/ 39687 w 4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6"/>
                <a:gd name="T17" fmla="*/ 41 w 4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任意多边形 15"/>
            <p:cNvSpPr>
              <a:spLocks noChangeArrowheads="1"/>
            </p:cNvSpPr>
            <p:nvPr/>
          </p:nvSpPr>
          <p:spPr bwMode="auto">
            <a:xfrm>
              <a:off x="10309225" y="12309"/>
              <a:ext cx="42862" cy="4924"/>
            </a:xfrm>
            <a:custGeom>
              <a:avLst/>
              <a:gdLst>
                <a:gd name="T0" fmla="*/ 1905 w 45"/>
                <a:gd name="T1" fmla="*/ 0 h 6"/>
                <a:gd name="T2" fmla="*/ 1905 w 45"/>
                <a:gd name="T3" fmla="*/ 0 h 6"/>
                <a:gd name="T4" fmla="*/ 17145 w 45"/>
                <a:gd name="T5" fmla="*/ 4924 h 6"/>
                <a:gd name="T6" fmla="*/ 42862 w 45"/>
                <a:gd name="T7" fmla="*/ 3283 h 6"/>
                <a:gd name="T8" fmla="*/ 1905 w 4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"/>
                <a:gd name="T17" fmla="*/ 45 w 4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任意多边形 16"/>
            <p:cNvSpPr>
              <a:spLocks noChangeArrowheads="1"/>
            </p:cNvSpPr>
            <p:nvPr/>
          </p:nvSpPr>
          <p:spPr bwMode="auto">
            <a:xfrm>
              <a:off x="10287000" y="17233"/>
              <a:ext cx="41275" cy="2462"/>
            </a:xfrm>
            <a:custGeom>
              <a:avLst/>
              <a:gdLst>
                <a:gd name="T0" fmla="*/ 39399 w 44"/>
                <a:gd name="T1" fmla="*/ 0 h 3"/>
                <a:gd name="T2" fmla="*/ 39399 w 44"/>
                <a:gd name="T3" fmla="*/ 0 h 3"/>
                <a:gd name="T4" fmla="*/ 0 w 44"/>
                <a:gd name="T5" fmla="*/ 2462 h 3"/>
                <a:gd name="T6" fmla="*/ 39399 w 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3"/>
                <a:gd name="T14" fmla="*/ 44 w 4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任意多边形 17"/>
            <p:cNvSpPr>
              <a:spLocks noChangeArrowheads="1"/>
            </p:cNvSpPr>
            <p:nvPr/>
          </p:nvSpPr>
          <p:spPr bwMode="auto">
            <a:xfrm>
              <a:off x="10480675" y="23388"/>
              <a:ext cx="77787" cy="3693"/>
            </a:xfrm>
            <a:custGeom>
              <a:avLst/>
              <a:gdLst>
                <a:gd name="T0" fmla="*/ 13281 w 82"/>
                <a:gd name="T1" fmla="*/ 3693 h 5"/>
                <a:gd name="T2" fmla="*/ 13281 w 82"/>
                <a:gd name="T3" fmla="*/ 3693 h 5"/>
                <a:gd name="T4" fmla="*/ 77787 w 82"/>
                <a:gd name="T5" fmla="*/ 0 h 5"/>
                <a:gd name="T6" fmla="*/ 0 w 82"/>
                <a:gd name="T7" fmla="*/ 3693 h 5"/>
                <a:gd name="T8" fmla="*/ 13281 w 82"/>
                <a:gd name="T9" fmla="*/ 369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5"/>
                <a:gd name="T17" fmla="*/ 82 w 8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多边形 18"/>
            <p:cNvSpPr>
              <a:spLocks noChangeArrowheads="1"/>
            </p:cNvSpPr>
            <p:nvPr/>
          </p:nvSpPr>
          <p:spPr bwMode="auto">
            <a:xfrm>
              <a:off x="10142537" y="8617"/>
              <a:ext cx="39687" cy="4924"/>
            </a:xfrm>
            <a:custGeom>
              <a:avLst/>
              <a:gdLst>
                <a:gd name="T0" fmla="*/ 17954 w 42"/>
                <a:gd name="T1" fmla="*/ 3939 h 5"/>
                <a:gd name="T2" fmla="*/ 17954 w 42"/>
                <a:gd name="T3" fmla="*/ 3939 h 5"/>
                <a:gd name="T4" fmla="*/ 39687 w 42"/>
                <a:gd name="T5" fmla="*/ 0 h 5"/>
                <a:gd name="T6" fmla="*/ 0 w 42"/>
                <a:gd name="T7" fmla="*/ 4924 h 5"/>
                <a:gd name="T8" fmla="*/ 17954 w 42"/>
                <a:gd name="T9" fmla="*/ 3939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5"/>
                <a:gd name="T17" fmla="*/ 42 w 4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任意多边形 19"/>
            <p:cNvSpPr>
              <a:spLocks noChangeArrowheads="1"/>
            </p:cNvSpPr>
            <p:nvPr/>
          </p:nvSpPr>
          <p:spPr bwMode="auto">
            <a:xfrm>
              <a:off x="9983787" y="7386"/>
              <a:ext cx="92075" cy="4924"/>
            </a:xfrm>
            <a:custGeom>
              <a:avLst/>
              <a:gdLst>
                <a:gd name="T0" fmla="*/ 76103 w 98"/>
                <a:gd name="T1" fmla="*/ 4924 h 6"/>
                <a:gd name="T2" fmla="*/ 76103 w 98"/>
                <a:gd name="T3" fmla="*/ 4924 h 6"/>
                <a:gd name="T4" fmla="*/ 70466 w 98"/>
                <a:gd name="T5" fmla="*/ 0 h 6"/>
                <a:gd name="T6" fmla="*/ 0 w 98"/>
                <a:gd name="T7" fmla="*/ 4103 h 6"/>
                <a:gd name="T8" fmla="*/ 76103 w 98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6"/>
                <a:gd name="T17" fmla="*/ 98 w 98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任意多边形 20"/>
            <p:cNvSpPr>
              <a:spLocks noChangeArrowheads="1"/>
            </p:cNvSpPr>
            <p:nvPr/>
          </p:nvSpPr>
          <p:spPr bwMode="auto">
            <a:xfrm>
              <a:off x="9948862" y="11079"/>
              <a:ext cx="34925" cy="3693"/>
            </a:xfrm>
            <a:custGeom>
              <a:avLst/>
              <a:gdLst>
                <a:gd name="T0" fmla="*/ 0 w 36"/>
                <a:gd name="T1" fmla="*/ 3693 h 3"/>
                <a:gd name="T2" fmla="*/ 0 w 36"/>
                <a:gd name="T3" fmla="*/ 3693 h 3"/>
                <a:gd name="T4" fmla="*/ 34925 w 36"/>
                <a:gd name="T5" fmla="*/ 0 h 3"/>
                <a:gd name="T6" fmla="*/ 0 w 36"/>
                <a:gd name="T7" fmla="*/ 3693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"/>
                <a:gd name="T14" fmla="*/ 36 w 3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任意多边形 21"/>
            <p:cNvSpPr>
              <a:spLocks noChangeArrowheads="1"/>
            </p:cNvSpPr>
            <p:nvPr/>
          </p:nvSpPr>
          <p:spPr bwMode="auto">
            <a:xfrm>
              <a:off x="10188575" y="14771"/>
              <a:ext cx="30162" cy="4924"/>
            </a:xfrm>
            <a:custGeom>
              <a:avLst/>
              <a:gdLst>
                <a:gd name="T0" fmla="*/ 30162 w 32"/>
                <a:gd name="T1" fmla="*/ 4924 h 5"/>
                <a:gd name="T2" fmla="*/ 30162 w 32"/>
                <a:gd name="T3" fmla="*/ 4924 h 5"/>
                <a:gd name="T4" fmla="*/ 0 w 32"/>
                <a:gd name="T5" fmla="*/ 0 h 5"/>
                <a:gd name="T6" fmla="*/ 15081 w 32"/>
                <a:gd name="T7" fmla="*/ 4924 h 5"/>
                <a:gd name="T8" fmla="*/ 30162 w 32"/>
                <a:gd name="T9" fmla="*/ 492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"/>
                <a:gd name="T17" fmla="*/ 32 w 3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任意多边形 22"/>
            <p:cNvSpPr>
              <a:spLocks noChangeArrowheads="1"/>
            </p:cNvSpPr>
            <p:nvPr/>
          </p:nvSpPr>
          <p:spPr bwMode="auto">
            <a:xfrm>
              <a:off x="10169525" y="18464"/>
              <a:ext cx="34925" cy="1231"/>
            </a:xfrm>
            <a:custGeom>
              <a:avLst/>
              <a:gdLst>
                <a:gd name="T0" fmla="*/ 34925 w 36"/>
                <a:gd name="T1" fmla="*/ 1231 h 1"/>
                <a:gd name="T2" fmla="*/ 34925 w 36"/>
                <a:gd name="T3" fmla="*/ 1231 h 1"/>
                <a:gd name="T4" fmla="*/ 33955 w 36"/>
                <a:gd name="T5" fmla="*/ 1231 h 1"/>
                <a:gd name="T6" fmla="*/ 0 w 36"/>
                <a:gd name="T7" fmla="*/ 0 h 1"/>
                <a:gd name="T8" fmla="*/ 34925 w 36"/>
                <a:gd name="T9" fmla="*/ 123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"/>
                <a:gd name="T17" fmla="*/ 36 w 36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任意多边形 23"/>
            <p:cNvSpPr>
              <a:spLocks noChangeArrowheads="1"/>
            </p:cNvSpPr>
            <p:nvPr/>
          </p:nvSpPr>
          <p:spPr bwMode="auto">
            <a:xfrm>
              <a:off x="10218737" y="19695"/>
              <a:ext cx="4762" cy="1"/>
            </a:xfrm>
            <a:custGeom>
              <a:avLst/>
              <a:gdLst>
                <a:gd name="T0" fmla="*/ 4762 w 5"/>
                <a:gd name="T1" fmla="*/ 0 h 1"/>
                <a:gd name="T2" fmla="*/ 4762 w 5"/>
                <a:gd name="T3" fmla="*/ 0 h 1"/>
                <a:gd name="T4" fmla="*/ 0 w 5"/>
                <a:gd name="T5" fmla="*/ 0 h 1"/>
                <a:gd name="T6" fmla="*/ 4762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任意多边形 24"/>
            <p:cNvSpPr>
              <a:spLocks noChangeArrowheads="1"/>
            </p:cNvSpPr>
            <p:nvPr/>
          </p:nvSpPr>
          <p:spPr bwMode="auto">
            <a:xfrm>
              <a:off x="10318750" y="23388"/>
              <a:ext cx="71437" cy="8617"/>
            </a:xfrm>
            <a:custGeom>
              <a:avLst/>
              <a:gdLst>
                <a:gd name="T0" fmla="*/ 71437 w 75"/>
                <a:gd name="T1" fmla="*/ 0 h 9"/>
                <a:gd name="T2" fmla="*/ 71437 w 75"/>
                <a:gd name="T3" fmla="*/ 0 h 9"/>
                <a:gd name="T4" fmla="*/ 46672 w 75"/>
                <a:gd name="T5" fmla="*/ 8617 h 9"/>
                <a:gd name="T6" fmla="*/ 71437 w 7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9"/>
                <a:gd name="T14" fmla="*/ 75 w 75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任意多边形 25"/>
            <p:cNvSpPr>
              <a:spLocks noChangeArrowheads="1"/>
            </p:cNvSpPr>
            <p:nvPr/>
          </p:nvSpPr>
          <p:spPr bwMode="auto">
            <a:xfrm>
              <a:off x="10242550" y="20926"/>
              <a:ext cx="44450" cy="3693"/>
            </a:xfrm>
            <a:custGeom>
              <a:avLst/>
              <a:gdLst>
                <a:gd name="T0" fmla="*/ 0 w 47"/>
                <a:gd name="T1" fmla="*/ 2770 h 4"/>
                <a:gd name="T2" fmla="*/ 0 w 47"/>
                <a:gd name="T3" fmla="*/ 2770 h 4"/>
                <a:gd name="T4" fmla="*/ 41613 w 47"/>
                <a:gd name="T5" fmla="*/ 3693 h 4"/>
                <a:gd name="T6" fmla="*/ 44450 w 47"/>
                <a:gd name="T7" fmla="*/ 0 h 4"/>
                <a:gd name="T8" fmla="*/ 0 w 47"/>
                <a:gd name="T9" fmla="*/ 277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4"/>
                <a:gd name="T17" fmla="*/ 47 w 47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任意多边形 26"/>
            <p:cNvSpPr>
              <a:spLocks noChangeArrowheads="1"/>
            </p:cNvSpPr>
            <p:nvPr/>
          </p:nvSpPr>
          <p:spPr bwMode="auto">
            <a:xfrm>
              <a:off x="10221912" y="23388"/>
              <a:ext cx="20637" cy="2462"/>
            </a:xfrm>
            <a:custGeom>
              <a:avLst/>
              <a:gdLst>
                <a:gd name="T0" fmla="*/ 0 w 22"/>
                <a:gd name="T1" fmla="*/ 2462 h 2"/>
                <a:gd name="T2" fmla="*/ 0 w 22"/>
                <a:gd name="T3" fmla="*/ 2462 h 2"/>
                <a:gd name="T4" fmla="*/ 20637 w 22"/>
                <a:gd name="T5" fmla="*/ 0 h 2"/>
                <a:gd name="T6" fmla="*/ 4690 w 22"/>
                <a:gd name="T7" fmla="*/ 0 h 2"/>
                <a:gd name="T8" fmla="*/ 0 w 22"/>
                <a:gd name="T9" fmla="*/ 246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"/>
                <a:gd name="T17" fmla="*/ 22 w 2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任意多边形 27"/>
            <p:cNvSpPr>
              <a:spLocks noChangeArrowheads="1"/>
            </p:cNvSpPr>
            <p:nvPr/>
          </p:nvSpPr>
          <p:spPr bwMode="auto">
            <a:xfrm>
              <a:off x="9959975" y="17233"/>
              <a:ext cx="85725" cy="3693"/>
            </a:xfrm>
            <a:custGeom>
              <a:avLst/>
              <a:gdLst>
                <a:gd name="T0" fmla="*/ 60008 w 90"/>
                <a:gd name="T1" fmla="*/ 0 h 4"/>
                <a:gd name="T2" fmla="*/ 60008 w 90"/>
                <a:gd name="T3" fmla="*/ 0 h 4"/>
                <a:gd name="T4" fmla="*/ 0 w 90"/>
                <a:gd name="T5" fmla="*/ 1847 h 4"/>
                <a:gd name="T6" fmla="*/ 72390 w 90"/>
                <a:gd name="T7" fmla="*/ 3693 h 4"/>
                <a:gd name="T8" fmla="*/ 60008 w 9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"/>
                <a:gd name="T17" fmla="*/ 90 w 90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 28"/>
            <p:cNvSpPr>
              <a:spLocks noChangeArrowheads="1"/>
            </p:cNvSpPr>
            <p:nvPr/>
          </p:nvSpPr>
          <p:spPr bwMode="auto">
            <a:xfrm>
              <a:off x="10104437" y="18464"/>
              <a:ext cx="4762" cy="1231"/>
            </a:xfrm>
            <a:custGeom>
              <a:avLst/>
              <a:gdLst>
                <a:gd name="T0" fmla="*/ 4762 w 5"/>
                <a:gd name="T1" fmla="*/ 0 h 1"/>
                <a:gd name="T2" fmla="*/ 4762 w 5"/>
                <a:gd name="T3" fmla="*/ 0 h 1"/>
                <a:gd name="T4" fmla="*/ 0 w 5"/>
                <a:gd name="T5" fmla="*/ 1231 h 1"/>
                <a:gd name="T6" fmla="*/ 4762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 29"/>
            <p:cNvSpPr>
              <a:spLocks noChangeArrowheads="1"/>
            </p:cNvSpPr>
            <p:nvPr/>
          </p:nvSpPr>
          <p:spPr bwMode="auto">
            <a:xfrm>
              <a:off x="9739312" y="19695"/>
              <a:ext cx="4762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3810 w 5"/>
                <a:gd name="T5" fmla="*/ 1 h 1"/>
                <a:gd name="T6" fmla="*/ 4762 w 5"/>
                <a:gd name="T7" fmla="*/ 0 h 1"/>
                <a:gd name="T8" fmla="*/ 0 w 5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"/>
                <a:gd name="T17" fmla="*/ 5 w 5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 30"/>
            <p:cNvSpPr>
              <a:spLocks noChangeArrowheads="1"/>
            </p:cNvSpPr>
            <p:nvPr/>
          </p:nvSpPr>
          <p:spPr bwMode="auto">
            <a:xfrm>
              <a:off x="10031412" y="19695"/>
              <a:ext cx="44450" cy="2462"/>
            </a:xfrm>
            <a:custGeom>
              <a:avLst/>
              <a:gdLst>
                <a:gd name="T0" fmla="*/ 5674 w 47"/>
                <a:gd name="T1" fmla="*/ 2462 h 2"/>
                <a:gd name="T2" fmla="*/ 5674 w 47"/>
                <a:gd name="T3" fmla="*/ 2462 h 2"/>
                <a:gd name="T4" fmla="*/ 44450 w 47"/>
                <a:gd name="T5" fmla="*/ 0 h 2"/>
                <a:gd name="T6" fmla="*/ 1891 w 47"/>
                <a:gd name="T7" fmla="*/ 1231 h 2"/>
                <a:gd name="T8" fmla="*/ 5674 w 47"/>
                <a:gd name="T9" fmla="*/ 246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"/>
                <a:gd name="T17" fmla="*/ 47 w 47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 31"/>
            <p:cNvSpPr>
              <a:spLocks noChangeArrowheads="1"/>
            </p:cNvSpPr>
            <p:nvPr/>
          </p:nvSpPr>
          <p:spPr bwMode="auto">
            <a:xfrm>
              <a:off x="9886950" y="14771"/>
              <a:ext cx="31750" cy="2462"/>
            </a:xfrm>
            <a:custGeom>
              <a:avLst/>
              <a:gdLst>
                <a:gd name="T0" fmla="*/ 0 w 33"/>
                <a:gd name="T1" fmla="*/ 821 h 3"/>
                <a:gd name="T2" fmla="*/ 0 w 33"/>
                <a:gd name="T3" fmla="*/ 821 h 3"/>
                <a:gd name="T4" fmla="*/ 31750 w 33"/>
                <a:gd name="T5" fmla="*/ 2462 h 3"/>
                <a:gd name="T6" fmla="*/ 0 w 33"/>
                <a:gd name="T7" fmla="*/ 821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3"/>
                <a:gd name="T14" fmla="*/ 33 w 3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任意多边形 32"/>
            <p:cNvSpPr>
              <a:spLocks noChangeArrowheads="1"/>
            </p:cNvSpPr>
            <p:nvPr/>
          </p:nvSpPr>
          <p:spPr bwMode="auto">
            <a:xfrm>
              <a:off x="10096500" y="17233"/>
              <a:ext cx="6350" cy="1"/>
            </a:xfrm>
            <a:custGeom>
              <a:avLst/>
              <a:gdLst>
                <a:gd name="T0" fmla="*/ 3175 w 6"/>
                <a:gd name="T1" fmla="*/ 1 h 1"/>
                <a:gd name="T2" fmla="*/ 3175 w 6"/>
                <a:gd name="T3" fmla="*/ 1 h 1"/>
                <a:gd name="T4" fmla="*/ 6350 w 6"/>
                <a:gd name="T5" fmla="*/ 1 h 1"/>
                <a:gd name="T6" fmla="*/ 3175 w 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"/>
                <a:gd name="T14" fmla="*/ 6 w 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任意多边形 33"/>
            <p:cNvSpPr>
              <a:spLocks noChangeArrowheads="1"/>
            </p:cNvSpPr>
            <p:nvPr/>
          </p:nvSpPr>
          <p:spPr bwMode="auto">
            <a:xfrm>
              <a:off x="10075862" y="17233"/>
              <a:ext cx="28575" cy="2462"/>
            </a:xfrm>
            <a:custGeom>
              <a:avLst/>
              <a:gdLst>
                <a:gd name="T0" fmla="*/ 23044 w 31"/>
                <a:gd name="T1" fmla="*/ 0 h 3"/>
                <a:gd name="T2" fmla="*/ 23044 w 31"/>
                <a:gd name="T3" fmla="*/ 0 h 3"/>
                <a:gd name="T4" fmla="*/ 0 w 31"/>
                <a:gd name="T5" fmla="*/ 2462 h 3"/>
                <a:gd name="T6" fmla="*/ 28575 w 31"/>
                <a:gd name="T7" fmla="*/ 1641 h 3"/>
                <a:gd name="T8" fmla="*/ 23044 w 3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"/>
                <a:gd name="T17" fmla="*/ 31 w 31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 34"/>
            <p:cNvSpPr>
              <a:spLocks noChangeArrowheads="1"/>
            </p:cNvSpPr>
            <p:nvPr/>
          </p:nvSpPr>
          <p:spPr bwMode="auto">
            <a:xfrm>
              <a:off x="9615487" y="19695"/>
              <a:ext cx="188912" cy="23388"/>
            </a:xfrm>
            <a:custGeom>
              <a:avLst/>
              <a:gdLst>
                <a:gd name="T0" fmla="*/ 57246 w 198"/>
                <a:gd name="T1" fmla="*/ 23388 h 27"/>
                <a:gd name="T2" fmla="*/ 57246 w 198"/>
                <a:gd name="T3" fmla="*/ 23388 h 27"/>
                <a:gd name="T4" fmla="*/ 148840 w 198"/>
                <a:gd name="T5" fmla="*/ 20789 h 27"/>
                <a:gd name="T6" fmla="*/ 127850 w 198"/>
                <a:gd name="T7" fmla="*/ 0 h 27"/>
                <a:gd name="T8" fmla="*/ 84915 w 198"/>
                <a:gd name="T9" fmla="*/ 5197 h 27"/>
                <a:gd name="T10" fmla="*/ 142161 w 198"/>
                <a:gd name="T11" fmla="*/ 12127 h 27"/>
                <a:gd name="T12" fmla="*/ 70603 w 198"/>
                <a:gd name="T13" fmla="*/ 9528 h 27"/>
                <a:gd name="T14" fmla="*/ 12403 w 198"/>
                <a:gd name="T15" fmla="*/ 21656 h 27"/>
                <a:gd name="T16" fmla="*/ 60108 w 198"/>
                <a:gd name="T17" fmla="*/ 19923 h 27"/>
                <a:gd name="T18" fmla="*/ 57246 w 198"/>
                <a:gd name="T19" fmla="*/ 23388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27"/>
                <a:gd name="T32" fmla="*/ 198 w 198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任意多边形 35"/>
            <p:cNvSpPr>
              <a:spLocks noChangeArrowheads="1"/>
            </p:cNvSpPr>
            <p:nvPr/>
          </p:nvSpPr>
          <p:spPr bwMode="auto">
            <a:xfrm>
              <a:off x="9744075" y="14771"/>
              <a:ext cx="95250" cy="4924"/>
            </a:xfrm>
            <a:custGeom>
              <a:avLst/>
              <a:gdLst>
                <a:gd name="T0" fmla="*/ 78105 w 100"/>
                <a:gd name="T1" fmla="*/ 4924 h 6"/>
                <a:gd name="T2" fmla="*/ 78105 w 100"/>
                <a:gd name="T3" fmla="*/ 4924 h 6"/>
                <a:gd name="T4" fmla="*/ 95250 w 100"/>
                <a:gd name="T5" fmla="*/ 4924 h 6"/>
                <a:gd name="T6" fmla="*/ 36195 w 100"/>
                <a:gd name="T7" fmla="*/ 0 h 6"/>
                <a:gd name="T8" fmla="*/ 0 w 100"/>
                <a:gd name="T9" fmla="*/ 4103 h 6"/>
                <a:gd name="T10" fmla="*/ 83820 w 100"/>
                <a:gd name="T11" fmla="*/ 4924 h 6"/>
                <a:gd name="T12" fmla="*/ 78105 w 100"/>
                <a:gd name="T13" fmla="*/ 4924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6"/>
                <a:gd name="T23" fmla="*/ 100 w 100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任意多边形 36"/>
            <p:cNvSpPr>
              <a:spLocks noChangeArrowheads="1"/>
            </p:cNvSpPr>
            <p:nvPr/>
          </p:nvSpPr>
          <p:spPr bwMode="auto">
            <a:xfrm>
              <a:off x="9839325" y="17233"/>
              <a:ext cx="134937" cy="12309"/>
            </a:xfrm>
            <a:custGeom>
              <a:avLst/>
              <a:gdLst>
                <a:gd name="T0" fmla="*/ 76021 w 142"/>
                <a:gd name="T1" fmla="*/ 2638 h 14"/>
                <a:gd name="T2" fmla="*/ 76021 w 142"/>
                <a:gd name="T3" fmla="*/ 2638 h 14"/>
                <a:gd name="T4" fmla="*/ 46563 w 142"/>
                <a:gd name="T5" fmla="*/ 12309 h 14"/>
                <a:gd name="T6" fmla="*/ 112131 w 142"/>
                <a:gd name="T7" fmla="*/ 7034 h 14"/>
                <a:gd name="T8" fmla="*/ 76971 w 142"/>
                <a:gd name="T9" fmla="*/ 2638 h 14"/>
                <a:gd name="T10" fmla="*/ 120683 w 142"/>
                <a:gd name="T11" fmla="*/ 1758 h 14"/>
                <a:gd name="T12" fmla="*/ 78872 w 142"/>
                <a:gd name="T13" fmla="*/ 0 h 14"/>
                <a:gd name="T14" fmla="*/ 80772 w 142"/>
                <a:gd name="T15" fmla="*/ 879 h 14"/>
                <a:gd name="T16" fmla="*/ 80772 w 142"/>
                <a:gd name="T17" fmla="*/ 879 h 14"/>
                <a:gd name="T18" fmla="*/ 80772 w 142"/>
                <a:gd name="T19" fmla="*/ 879 h 14"/>
                <a:gd name="T20" fmla="*/ 81722 w 142"/>
                <a:gd name="T21" fmla="*/ 879 h 14"/>
                <a:gd name="T22" fmla="*/ 79822 w 142"/>
                <a:gd name="T23" fmla="*/ 879 h 14"/>
                <a:gd name="T24" fmla="*/ 76021 w 142"/>
                <a:gd name="T25" fmla="*/ 2638 h 14"/>
                <a:gd name="T26" fmla="*/ 79822 w 142"/>
                <a:gd name="T27" fmla="*/ 879 h 14"/>
                <a:gd name="T28" fmla="*/ 80772 w 142"/>
                <a:gd name="T29" fmla="*/ 879 h 14"/>
                <a:gd name="T30" fmla="*/ 80772 w 142"/>
                <a:gd name="T31" fmla="*/ 879 h 14"/>
                <a:gd name="T32" fmla="*/ 0 w 142"/>
                <a:gd name="T33" fmla="*/ 2638 h 14"/>
                <a:gd name="T34" fmla="*/ 76021 w 142"/>
                <a:gd name="T35" fmla="*/ 2638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2"/>
                <a:gd name="T55" fmla="*/ 0 h 14"/>
                <a:gd name="T56" fmla="*/ 142 w 142"/>
                <a:gd name="T57" fmla="*/ 14 h 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任意多边形 37"/>
            <p:cNvSpPr>
              <a:spLocks noChangeArrowheads="1"/>
            </p:cNvSpPr>
            <p:nvPr/>
          </p:nvSpPr>
          <p:spPr bwMode="auto">
            <a:xfrm>
              <a:off x="10312400" y="38159"/>
              <a:ext cx="9525" cy="1231"/>
            </a:xfrm>
            <a:custGeom>
              <a:avLst/>
              <a:gdLst>
                <a:gd name="T0" fmla="*/ 9525 w 11"/>
                <a:gd name="T1" fmla="*/ 1231 h 1"/>
                <a:gd name="T2" fmla="*/ 9525 w 11"/>
                <a:gd name="T3" fmla="*/ 1231 h 1"/>
                <a:gd name="T4" fmla="*/ 6927 w 11"/>
                <a:gd name="T5" fmla="*/ 0 h 1"/>
                <a:gd name="T6" fmla="*/ 9525 w 11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"/>
                <a:gd name="T14" fmla="*/ 11 w 1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任意多边形 38"/>
            <p:cNvSpPr>
              <a:spLocks noChangeArrowheads="1"/>
            </p:cNvSpPr>
            <p:nvPr/>
          </p:nvSpPr>
          <p:spPr bwMode="auto">
            <a:xfrm>
              <a:off x="10242550" y="28312"/>
              <a:ext cx="117475" cy="9847"/>
            </a:xfrm>
            <a:custGeom>
              <a:avLst/>
              <a:gdLst>
                <a:gd name="T0" fmla="*/ 46220 w 122"/>
                <a:gd name="T1" fmla="*/ 9026 h 12"/>
                <a:gd name="T2" fmla="*/ 46220 w 122"/>
                <a:gd name="T3" fmla="*/ 9026 h 12"/>
                <a:gd name="T4" fmla="*/ 76070 w 122"/>
                <a:gd name="T5" fmla="*/ 7385 h 12"/>
                <a:gd name="T6" fmla="*/ 77033 w 122"/>
                <a:gd name="T7" fmla="*/ 9847 h 12"/>
                <a:gd name="T8" fmla="*/ 80884 w 122"/>
                <a:gd name="T9" fmla="*/ 5744 h 12"/>
                <a:gd name="T10" fmla="*/ 75107 w 122"/>
                <a:gd name="T11" fmla="*/ 6565 h 12"/>
                <a:gd name="T12" fmla="*/ 5777 w 122"/>
                <a:gd name="T13" fmla="*/ 0 h 12"/>
                <a:gd name="T14" fmla="*/ 46220 w 122"/>
                <a:gd name="T15" fmla="*/ 902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2"/>
                <a:gd name="T25" fmla="*/ 0 h 12"/>
                <a:gd name="T26" fmla="*/ 122 w 12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任意多边形 39"/>
            <p:cNvSpPr>
              <a:spLocks noChangeArrowheads="1"/>
            </p:cNvSpPr>
            <p:nvPr/>
          </p:nvSpPr>
          <p:spPr bwMode="auto">
            <a:xfrm>
              <a:off x="10033000" y="29542"/>
              <a:ext cx="69850" cy="4924"/>
            </a:xfrm>
            <a:custGeom>
              <a:avLst/>
              <a:gdLst>
                <a:gd name="T0" fmla="*/ 66074 w 74"/>
                <a:gd name="T1" fmla="*/ 0 h 6"/>
                <a:gd name="T2" fmla="*/ 66074 w 74"/>
                <a:gd name="T3" fmla="*/ 0 h 6"/>
                <a:gd name="T4" fmla="*/ 0 w 74"/>
                <a:gd name="T5" fmla="*/ 1641 h 6"/>
                <a:gd name="T6" fmla="*/ 33981 w 74"/>
                <a:gd name="T7" fmla="*/ 4924 h 6"/>
                <a:gd name="T8" fmla="*/ 32093 w 74"/>
                <a:gd name="T9" fmla="*/ 3283 h 6"/>
                <a:gd name="T10" fmla="*/ 66074 w 7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6"/>
                <a:gd name="T20" fmla="*/ 74 w 74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 40"/>
            <p:cNvSpPr>
              <a:spLocks noChangeArrowheads="1"/>
            </p:cNvSpPr>
            <p:nvPr/>
          </p:nvSpPr>
          <p:spPr bwMode="auto">
            <a:xfrm>
              <a:off x="9701212" y="13541"/>
              <a:ext cx="38100" cy="6155"/>
            </a:xfrm>
            <a:custGeom>
              <a:avLst/>
              <a:gdLst>
                <a:gd name="T0" fmla="*/ 29528 w 40"/>
                <a:gd name="T1" fmla="*/ 4396 h 7"/>
                <a:gd name="T2" fmla="*/ 29528 w 40"/>
                <a:gd name="T3" fmla="*/ 4396 h 7"/>
                <a:gd name="T4" fmla="*/ 38100 w 40"/>
                <a:gd name="T5" fmla="*/ 0 h 7"/>
                <a:gd name="T6" fmla="*/ 0 w 40"/>
                <a:gd name="T7" fmla="*/ 6155 h 7"/>
                <a:gd name="T8" fmla="*/ 29528 w 40"/>
                <a:gd name="T9" fmla="*/ 43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"/>
                <a:gd name="T17" fmla="*/ 40 w 4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任意多边形 41"/>
            <p:cNvSpPr>
              <a:spLocks noChangeArrowheads="1"/>
            </p:cNvSpPr>
            <p:nvPr/>
          </p:nvSpPr>
          <p:spPr bwMode="auto">
            <a:xfrm>
              <a:off x="9623425" y="14771"/>
              <a:ext cx="22225" cy="2462"/>
            </a:xfrm>
            <a:custGeom>
              <a:avLst/>
              <a:gdLst>
                <a:gd name="T0" fmla="*/ 19447 w 24"/>
                <a:gd name="T1" fmla="*/ 2462 h 4"/>
                <a:gd name="T2" fmla="*/ 19447 w 24"/>
                <a:gd name="T3" fmla="*/ 2462 h 4"/>
                <a:gd name="T4" fmla="*/ 22225 w 24"/>
                <a:gd name="T5" fmla="*/ 0 h 4"/>
                <a:gd name="T6" fmla="*/ 0 w 24"/>
                <a:gd name="T7" fmla="*/ 1847 h 4"/>
                <a:gd name="T8" fmla="*/ 19447 w 24"/>
                <a:gd name="T9" fmla="*/ 246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"/>
                <a:gd name="T17" fmla="*/ 24 w 2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任意多边形 42"/>
            <p:cNvSpPr>
              <a:spLocks noChangeArrowheads="1"/>
            </p:cNvSpPr>
            <p:nvPr/>
          </p:nvSpPr>
          <p:spPr bwMode="auto">
            <a:xfrm>
              <a:off x="4675187" y="51699"/>
              <a:ext cx="20637" cy="1231"/>
            </a:xfrm>
            <a:custGeom>
              <a:avLst/>
              <a:gdLst>
                <a:gd name="T0" fmla="*/ 20637 w 21"/>
                <a:gd name="T1" fmla="*/ 0 h 1"/>
                <a:gd name="T2" fmla="*/ 20637 w 21"/>
                <a:gd name="T3" fmla="*/ 0 h 1"/>
                <a:gd name="T4" fmla="*/ 0 w 21"/>
                <a:gd name="T5" fmla="*/ 1231 h 1"/>
                <a:gd name="T6" fmla="*/ 20637 w 2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1"/>
                <a:gd name="T14" fmla="*/ 21 w 2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任意多边形 43"/>
            <p:cNvSpPr>
              <a:spLocks noChangeArrowheads="1"/>
            </p:cNvSpPr>
            <p:nvPr/>
          </p:nvSpPr>
          <p:spPr bwMode="auto">
            <a:xfrm>
              <a:off x="4833937" y="50468"/>
              <a:ext cx="9525" cy="1231"/>
            </a:xfrm>
            <a:custGeom>
              <a:avLst/>
              <a:gdLst>
                <a:gd name="T0" fmla="*/ 5715 w 10"/>
                <a:gd name="T1" fmla="*/ 1231 h 2"/>
                <a:gd name="T2" fmla="*/ 5715 w 10"/>
                <a:gd name="T3" fmla="*/ 1231 h 2"/>
                <a:gd name="T4" fmla="*/ 9525 w 10"/>
                <a:gd name="T5" fmla="*/ 0 h 2"/>
                <a:gd name="T6" fmla="*/ 5715 w 10"/>
                <a:gd name="T7" fmla="*/ 1231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2"/>
                <a:gd name="T14" fmla="*/ 10 w 10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任意多边形 44"/>
            <p:cNvSpPr>
              <a:spLocks noChangeArrowheads="1"/>
            </p:cNvSpPr>
            <p:nvPr/>
          </p:nvSpPr>
          <p:spPr bwMode="auto">
            <a:xfrm>
              <a:off x="7427912" y="7386"/>
              <a:ext cx="61912" cy="7386"/>
            </a:xfrm>
            <a:custGeom>
              <a:avLst/>
              <a:gdLst>
                <a:gd name="T0" fmla="*/ 61912 w 65"/>
                <a:gd name="T1" fmla="*/ 7386 h 9"/>
                <a:gd name="T2" fmla="*/ 61912 w 65"/>
                <a:gd name="T3" fmla="*/ 7386 h 9"/>
                <a:gd name="T4" fmla="*/ 3810 w 65"/>
                <a:gd name="T5" fmla="*/ 3283 h 9"/>
                <a:gd name="T6" fmla="*/ 12382 w 65"/>
                <a:gd name="T7" fmla="*/ 6565 h 9"/>
                <a:gd name="T8" fmla="*/ 61912 w 65"/>
                <a:gd name="T9" fmla="*/ 738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9"/>
                <a:gd name="T17" fmla="*/ 65 w 6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任意多边形 45"/>
            <p:cNvSpPr>
              <a:spLocks noChangeArrowheads="1"/>
            </p:cNvSpPr>
            <p:nvPr/>
          </p:nvSpPr>
          <p:spPr bwMode="auto">
            <a:xfrm>
              <a:off x="6015037" y="32004"/>
              <a:ext cx="28575" cy="3693"/>
            </a:xfrm>
            <a:custGeom>
              <a:avLst/>
              <a:gdLst>
                <a:gd name="T0" fmla="*/ 0 w 29"/>
                <a:gd name="T1" fmla="*/ 2770 h 4"/>
                <a:gd name="T2" fmla="*/ 0 w 29"/>
                <a:gd name="T3" fmla="*/ 2770 h 4"/>
                <a:gd name="T4" fmla="*/ 8868 w 29"/>
                <a:gd name="T5" fmla="*/ 3693 h 4"/>
                <a:gd name="T6" fmla="*/ 28575 w 29"/>
                <a:gd name="T7" fmla="*/ 0 h 4"/>
                <a:gd name="T8" fmla="*/ 0 w 29"/>
                <a:gd name="T9" fmla="*/ 277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4"/>
                <a:gd name="T17" fmla="*/ 29 w 2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任意多边形 46"/>
            <p:cNvSpPr>
              <a:spLocks noChangeArrowheads="1"/>
            </p:cNvSpPr>
            <p:nvPr/>
          </p:nvSpPr>
          <p:spPr bwMode="auto">
            <a:xfrm>
              <a:off x="5956300" y="48006"/>
              <a:ext cx="38100" cy="2462"/>
            </a:xfrm>
            <a:custGeom>
              <a:avLst/>
              <a:gdLst>
                <a:gd name="T0" fmla="*/ 38100 w 40"/>
                <a:gd name="T1" fmla="*/ 2462 h 3"/>
                <a:gd name="T2" fmla="*/ 38100 w 40"/>
                <a:gd name="T3" fmla="*/ 2462 h 3"/>
                <a:gd name="T4" fmla="*/ 0 w 40"/>
                <a:gd name="T5" fmla="*/ 0 h 3"/>
                <a:gd name="T6" fmla="*/ 38100 w 40"/>
                <a:gd name="T7" fmla="*/ 246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"/>
                <a:gd name="T14" fmla="*/ 40 w 40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任意多边形 47"/>
            <p:cNvSpPr>
              <a:spLocks noChangeArrowheads="1"/>
            </p:cNvSpPr>
            <p:nvPr/>
          </p:nvSpPr>
          <p:spPr bwMode="auto">
            <a:xfrm>
              <a:off x="3887787" y="54161"/>
              <a:ext cx="36512" cy="3693"/>
            </a:xfrm>
            <a:custGeom>
              <a:avLst/>
              <a:gdLst>
                <a:gd name="T0" fmla="*/ 23060 w 38"/>
                <a:gd name="T1" fmla="*/ 0 h 5"/>
                <a:gd name="T2" fmla="*/ 23060 w 38"/>
                <a:gd name="T3" fmla="*/ 0 h 5"/>
                <a:gd name="T4" fmla="*/ 0 w 38"/>
                <a:gd name="T5" fmla="*/ 3693 h 5"/>
                <a:gd name="T6" fmla="*/ 23060 w 3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5"/>
                <a:gd name="T14" fmla="*/ 38 w 38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任意多边形 48"/>
            <p:cNvSpPr>
              <a:spLocks noChangeArrowheads="1"/>
            </p:cNvSpPr>
            <p:nvPr/>
          </p:nvSpPr>
          <p:spPr bwMode="auto">
            <a:xfrm>
              <a:off x="8683625" y="16002"/>
              <a:ext cx="61912" cy="4924"/>
            </a:xfrm>
            <a:custGeom>
              <a:avLst/>
              <a:gdLst>
                <a:gd name="T0" fmla="*/ 61912 w 65"/>
                <a:gd name="T1" fmla="*/ 2462 h 6"/>
                <a:gd name="T2" fmla="*/ 61912 w 65"/>
                <a:gd name="T3" fmla="*/ 2462 h 6"/>
                <a:gd name="T4" fmla="*/ 0 w 65"/>
                <a:gd name="T5" fmla="*/ 0 h 6"/>
                <a:gd name="T6" fmla="*/ 61912 w 65"/>
                <a:gd name="T7" fmla="*/ 2462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6"/>
                <a:gd name="T14" fmla="*/ 65 w 65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任意多边形 49"/>
            <p:cNvSpPr>
              <a:spLocks noChangeArrowheads="1"/>
            </p:cNvSpPr>
            <p:nvPr/>
          </p:nvSpPr>
          <p:spPr bwMode="auto">
            <a:xfrm>
              <a:off x="4735512" y="11079"/>
              <a:ext cx="19050" cy="2462"/>
            </a:xfrm>
            <a:custGeom>
              <a:avLst/>
              <a:gdLst>
                <a:gd name="T0" fmla="*/ 16329 w 21"/>
                <a:gd name="T1" fmla="*/ 0 h 2"/>
                <a:gd name="T2" fmla="*/ 16329 w 21"/>
                <a:gd name="T3" fmla="*/ 0 h 2"/>
                <a:gd name="T4" fmla="*/ 0 w 21"/>
                <a:gd name="T5" fmla="*/ 2462 h 2"/>
                <a:gd name="T6" fmla="*/ 16329 w 2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"/>
                <a:gd name="T14" fmla="*/ 21 w 2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任意多边形 50"/>
            <p:cNvSpPr>
              <a:spLocks noChangeArrowheads="1"/>
            </p:cNvSpPr>
            <p:nvPr/>
          </p:nvSpPr>
          <p:spPr bwMode="auto">
            <a:xfrm>
              <a:off x="8612187" y="13541"/>
              <a:ext cx="71437" cy="3693"/>
            </a:xfrm>
            <a:custGeom>
              <a:avLst/>
              <a:gdLst>
                <a:gd name="T0" fmla="*/ 0 w 75"/>
                <a:gd name="T1" fmla="*/ 2770 h 4"/>
                <a:gd name="T2" fmla="*/ 0 w 75"/>
                <a:gd name="T3" fmla="*/ 2770 h 4"/>
                <a:gd name="T4" fmla="*/ 12382 w 75"/>
                <a:gd name="T5" fmla="*/ 3693 h 4"/>
                <a:gd name="T6" fmla="*/ 71437 w 75"/>
                <a:gd name="T7" fmla="*/ 2770 h 4"/>
                <a:gd name="T8" fmla="*/ 0 w 75"/>
                <a:gd name="T9" fmla="*/ 277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"/>
                <a:gd name="T17" fmla="*/ 75 w 75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任意多边形 51"/>
            <p:cNvSpPr>
              <a:spLocks noChangeArrowheads="1"/>
            </p:cNvSpPr>
            <p:nvPr/>
          </p:nvSpPr>
          <p:spPr bwMode="auto">
            <a:xfrm>
              <a:off x="1060450" y="45545"/>
              <a:ext cx="7937" cy="1231"/>
            </a:xfrm>
            <a:custGeom>
              <a:avLst/>
              <a:gdLst>
                <a:gd name="T0" fmla="*/ 7937 w 8"/>
                <a:gd name="T1" fmla="*/ 1231 h 1"/>
                <a:gd name="T2" fmla="*/ 7937 w 8"/>
                <a:gd name="T3" fmla="*/ 1231 h 1"/>
                <a:gd name="T4" fmla="*/ 992 w 8"/>
                <a:gd name="T5" fmla="*/ 0 h 1"/>
                <a:gd name="T6" fmla="*/ 7937 w 8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"/>
                <a:gd name="T14" fmla="*/ 8 w 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任意多边形 52"/>
            <p:cNvSpPr>
              <a:spLocks noChangeArrowheads="1"/>
            </p:cNvSpPr>
            <p:nvPr/>
          </p:nvSpPr>
          <p:spPr bwMode="auto">
            <a:xfrm>
              <a:off x="239712" y="7386"/>
              <a:ext cx="34925" cy="1231"/>
            </a:xfrm>
            <a:custGeom>
              <a:avLst/>
              <a:gdLst>
                <a:gd name="T0" fmla="*/ 0 w 36"/>
                <a:gd name="T1" fmla="*/ 1231 h 1"/>
                <a:gd name="T2" fmla="*/ 0 w 36"/>
                <a:gd name="T3" fmla="*/ 1231 h 1"/>
                <a:gd name="T4" fmla="*/ 34925 w 36"/>
                <a:gd name="T5" fmla="*/ 1231 h 1"/>
                <a:gd name="T6" fmla="*/ 0 w 36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"/>
                <a:gd name="T14" fmla="*/ 36 w 3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任意多边形 53"/>
            <p:cNvSpPr>
              <a:spLocks noChangeArrowheads="1"/>
            </p:cNvSpPr>
            <p:nvPr/>
          </p:nvSpPr>
          <p:spPr bwMode="auto">
            <a:xfrm>
              <a:off x="9290050" y="14771"/>
              <a:ext cx="19050" cy="1231"/>
            </a:xfrm>
            <a:custGeom>
              <a:avLst/>
              <a:gdLst>
                <a:gd name="T0" fmla="*/ 0 w 20"/>
                <a:gd name="T1" fmla="*/ 1231 h 1"/>
                <a:gd name="T2" fmla="*/ 0 w 20"/>
                <a:gd name="T3" fmla="*/ 1231 h 1"/>
                <a:gd name="T4" fmla="*/ 0 w 20"/>
                <a:gd name="T5" fmla="*/ 1231 h 1"/>
                <a:gd name="T6" fmla="*/ 0 60000 65536"/>
                <a:gd name="T7" fmla="*/ 0 60000 65536"/>
                <a:gd name="T8" fmla="*/ 0 60000 65536"/>
                <a:gd name="T9" fmla="*/ 0 w 20"/>
                <a:gd name="T10" fmla="*/ 0 h 1"/>
                <a:gd name="T11" fmla="*/ 20 w 2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任意多边形 54"/>
            <p:cNvSpPr>
              <a:spLocks noChangeArrowheads="1"/>
            </p:cNvSpPr>
            <p:nvPr/>
          </p:nvSpPr>
          <p:spPr bwMode="auto">
            <a:xfrm>
              <a:off x="9374187" y="30773"/>
              <a:ext cx="7937" cy="2462"/>
            </a:xfrm>
            <a:custGeom>
              <a:avLst/>
              <a:gdLst>
                <a:gd name="T0" fmla="*/ 7937 w 8"/>
                <a:gd name="T1" fmla="*/ 0 h 3"/>
                <a:gd name="T2" fmla="*/ 7937 w 8"/>
                <a:gd name="T3" fmla="*/ 0 h 3"/>
                <a:gd name="T4" fmla="*/ 0 w 8"/>
                <a:gd name="T5" fmla="*/ 2462 h 3"/>
                <a:gd name="T6" fmla="*/ 7937 w 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3"/>
                <a:gd name="T14" fmla="*/ 8 w 8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任意多边形 55"/>
            <p:cNvSpPr>
              <a:spLocks noChangeArrowheads="1"/>
            </p:cNvSpPr>
            <p:nvPr/>
          </p:nvSpPr>
          <p:spPr bwMode="auto">
            <a:xfrm>
              <a:off x="8424862" y="39390"/>
              <a:ext cx="4762" cy="1231"/>
            </a:xfrm>
            <a:custGeom>
              <a:avLst/>
              <a:gdLst>
                <a:gd name="T0" fmla="*/ 952 w 5"/>
                <a:gd name="T1" fmla="*/ 0 h 1"/>
                <a:gd name="T2" fmla="*/ 952 w 5"/>
                <a:gd name="T3" fmla="*/ 0 h 1"/>
                <a:gd name="T4" fmla="*/ 0 w 5"/>
                <a:gd name="T5" fmla="*/ 0 h 1"/>
                <a:gd name="T6" fmla="*/ 952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任意多边形 56"/>
            <p:cNvSpPr>
              <a:spLocks noChangeArrowheads="1"/>
            </p:cNvSpPr>
            <p:nvPr/>
          </p:nvSpPr>
          <p:spPr bwMode="auto">
            <a:xfrm>
              <a:off x="9294812" y="17233"/>
              <a:ext cx="23812" cy="1"/>
            </a:xfrm>
            <a:custGeom>
              <a:avLst/>
              <a:gdLst>
                <a:gd name="T0" fmla="*/ 23812 w 25"/>
                <a:gd name="T1" fmla="*/ 1 h 1"/>
                <a:gd name="T2" fmla="*/ 23812 w 25"/>
                <a:gd name="T3" fmla="*/ 1 h 1"/>
                <a:gd name="T4" fmla="*/ 0 w 25"/>
                <a:gd name="T5" fmla="*/ 0 h 1"/>
                <a:gd name="T6" fmla="*/ 23812 w 25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"/>
                <a:gd name="T14" fmla="*/ 25 w 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任意多边形 57"/>
            <p:cNvSpPr>
              <a:spLocks noChangeArrowheads="1"/>
            </p:cNvSpPr>
            <p:nvPr/>
          </p:nvSpPr>
          <p:spPr bwMode="auto">
            <a:xfrm>
              <a:off x="9313862" y="14771"/>
              <a:ext cx="19050" cy="1231"/>
            </a:xfrm>
            <a:custGeom>
              <a:avLst/>
              <a:gdLst>
                <a:gd name="T0" fmla="*/ 0 w 20"/>
                <a:gd name="T1" fmla="*/ 1231 h 1"/>
                <a:gd name="T2" fmla="*/ 0 w 20"/>
                <a:gd name="T3" fmla="*/ 1231 h 1"/>
                <a:gd name="T4" fmla="*/ 17145 w 20"/>
                <a:gd name="T5" fmla="*/ 1231 h 1"/>
                <a:gd name="T6" fmla="*/ 0 w 20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"/>
                <a:gd name="T14" fmla="*/ 20 w 2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任意多边形 58"/>
            <p:cNvSpPr>
              <a:spLocks noChangeArrowheads="1"/>
            </p:cNvSpPr>
            <p:nvPr/>
          </p:nvSpPr>
          <p:spPr bwMode="auto">
            <a:xfrm>
              <a:off x="9264650" y="16002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0162 w 31"/>
                <a:gd name="T5" fmla="*/ 1231 h 1"/>
                <a:gd name="T6" fmla="*/ 26270 w 31"/>
                <a:gd name="T7" fmla="*/ 0 h 1"/>
                <a:gd name="T8" fmla="*/ 0 w 3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"/>
                <a:gd name="T17" fmla="*/ 31 w 3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任意多边形 59"/>
            <p:cNvSpPr>
              <a:spLocks noChangeArrowheads="1"/>
            </p:cNvSpPr>
            <p:nvPr/>
          </p:nvSpPr>
          <p:spPr bwMode="auto">
            <a:xfrm>
              <a:off x="2570162" y="38159"/>
              <a:ext cx="20637" cy="2462"/>
            </a:xfrm>
            <a:custGeom>
              <a:avLst/>
              <a:gdLst>
                <a:gd name="T0" fmla="*/ 20637 w 23"/>
                <a:gd name="T1" fmla="*/ 0 h 2"/>
                <a:gd name="T2" fmla="*/ 20637 w 23"/>
                <a:gd name="T3" fmla="*/ 0 h 2"/>
                <a:gd name="T4" fmla="*/ 17048 w 23"/>
                <a:gd name="T5" fmla="*/ 0 h 2"/>
                <a:gd name="T6" fmla="*/ 20637 w 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2"/>
                <a:gd name="T14" fmla="*/ 23 w 2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任意多边形 60"/>
            <p:cNvSpPr>
              <a:spLocks noChangeArrowheads="1"/>
            </p:cNvSpPr>
            <p:nvPr/>
          </p:nvSpPr>
          <p:spPr bwMode="auto">
            <a:xfrm>
              <a:off x="7005637" y="52930"/>
              <a:ext cx="3175" cy="1231"/>
            </a:xfrm>
            <a:custGeom>
              <a:avLst/>
              <a:gdLst>
                <a:gd name="T0" fmla="*/ 1058 w 3"/>
                <a:gd name="T1" fmla="*/ 1231 h 1"/>
                <a:gd name="T2" fmla="*/ 1058 w 3"/>
                <a:gd name="T3" fmla="*/ 1231 h 1"/>
                <a:gd name="T4" fmla="*/ 3175 w 3"/>
                <a:gd name="T5" fmla="*/ 0 h 1"/>
                <a:gd name="T6" fmla="*/ 0 w 3"/>
                <a:gd name="T7" fmla="*/ 0 h 1"/>
                <a:gd name="T8" fmla="*/ 1058 w 3"/>
                <a:gd name="T9" fmla="*/ 123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1"/>
                <a:gd name="T17" fmla="*/ 3 w 3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任意多边形 61"/>
            <p:cNvSpPr>
              <a:spLocks noChangeArrowheads="1"/>
            </p:cNvSpPr>
            <p:nvPr/>
          </p:nvSpPr>
          <p:spPr bwMode="auto">
            <a:xfrm>
              <a:off x="6938962" y="41851"/>
              <a:ext cx="66675" cy="14771"/>
            </a:xfrm>
            <a:custGeom>
              <a:avLst/>
              <a:gdLst>
                <a:gd name="T0" fmla="*/ 0 w 69"/>
                <a:gd name="T1" fmla="*/ 14771 h 17"/>
                <a:gd name="T2" fmla="*/ 0 w 69"/>
                <a:gd name="T3" fmla="*/ 14771 h 17"/>
                <a:gd name="T4" fmla="*/ 66675 w 69"/>
                <a:gd name="T5" fmla="*/ 11295 h 17"/>
                <a:gd name="T6" fmla="*/ 44450 w 69"/>
                <a:gd name="T7" fmla="*/ 0 h 17"/>
                <a:gd name="T8" fmla="*/ 0 w 69"/>
                <a:gd name="T9" fmla="*/ 1477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17"/>
                <a:gd name="T17" fmla="*/ 69 w 6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任意多边形 62"/>
            <p:cNvSpPr>
              <a:spLocks noEditPoints="1" noChangeArrowheads="1"/>
            </p:cNvSpPr>
            <p:nvPr/>
          </p:nvSpPr>
          <p:spPr bwMode="auto">
            <a:xfrm>
              <a:off x="39687" y="0"/>
              <a:ext cx="9563100" cy="64008"/>
            </a:xfrm>
            <a:custGeom>
              <a:avLst/>
              <a:gdLst>
                <a:gd name="T0" fmla="*/ 9110211 w 10030"/>
                <a:gd name="T1" fmla="*/ 21336 h 75"/>
                <a:gd name="T2" fmla="*/ 9046330 w 10030"/>
                <a:gd name="T3" fmla="*/ 19629 h 75"/>
                <a:gd name="T4" fmla="*/ 5013238 w 10030"/>
                <a:gd name="T5" fmla="*/ 51206 h 75"/>
                <a:gd name="T6" fmla="*/ 4359172 w 10030"/>
                <a:gd name="T7" fmla="*/ 55474 h 75"/>
                <a:gd name="T8" fmla="*/ 4656648 w 10030"/>
                <a:gd name="T9" fmla="*/ 52060 h 75"/>
                <a:gd name="T10" fmla="*/ 4854966 w 10030"/>
                <a:gd name="T11" fmla="*/ 47793 h 75"/>
                <a:gd name="T12" fmla="*/ 5015145 w 10030"/>
                <a:gd name="T13" fmla="*/ 51206 h 75"/>
                <a:gd name="T14" fmla="*/ 5301180 w 10030"/>
                <a:gd name="T15" fmla="*/ 52913 h 75"/>
                <a:gd name="T16" fmla="*/ 5726419 w 10030"/>
                <a:gd name="T17" fmla="*/ 47793 h 75"/>
                <a:gd name="T18" fmla="*/ 6014360 w 10030"/>
                <a:gd name="T19" fmla="*/ 27310 h 75"/>
                <a:gd name="T20" fmla="*/ 5977176 w 10030"/>
                <a:gd name="T21" fmla="*/ 44379 h 75"/>
                <a:gd name="T22" fmla="*/ 6354742 w 10030"/>
                <a:gd name="T23" fmla="*/ 34991 h 75"/>
                <a:gd name="T24" fmla="*/ 6489178 w 10030"/>
                <a:gd name="T25" fmla="*/ 45232 h 75"/>
                <a:gd name="T26" fmla="*/ 6868651 w 10030"/>
                <a:gd name="T27" fmla="*/ 42672 h 75"/>
                <a:gd name="T28" fmla="*/ 7136571 w 10030"/>
                <a:gd name="T29" fmla="*/ 52913 h 75"/>
                <a:gd name="T30" fmla="*/ 7310098 w 10030"/>
                <a:gd name="T31" fmla="*/ 52060 h 75"/>
                <a:gd name="T32" fmla="*/ 7550368 w 10030"/>
                <a:gd name="T33" fmla="*/ 53767 h 75"/>
                <a:gd name="T34" fmla="*/ 7798265 w 10030"/>
                <a:gd name="T35" fmla="*/ 43525 h 75"/>
                <a:gd name="T36" fmla="*/ 8009931 w 10030"/>
                <a:gd name="T37" fmla="*/ 26457 h 75"/>
                <a:gd name="T38" fmla="*/ 8287384 w 10030"/>
                <a:gd name="T39" fmla="*/ 49500 h 75"/>
                <a:gd name="T40" fmla="*/ 8661137 w 10030"/>
                <a:gd name="T41" fmla="*/ 52060 h 75"/>
                <a:gd name="T42" fmla="*/ 9055865 w 10030"/>
                <a:gd name="T43" fmla="*/ 37551 h 75"/>
                <a:gd name="T44" fmla="*/ 9219858 w 10030"/>
                <a:gd name="T45" fmla="*/ 38405 h 75"/>
                <a:gd name="T46" fmla="*/ 9417222 w 10030"/>
                <a:gd name="T47" fmla="*/ 27310 h 75"/>
                <a:gd name="T48" fmla="*/ 9281832 w 10030"/>
                <a:gd name="T49" fmla="*/ 17922 h 75"/>
                <a:gd name="T50" fmla="*/ 9187441 w 10030"/>
                <a:gd name="T51" fmla="*/ 23043 h 75"/>
                <a:gd name="T52" fmla="*/ 8857547 w 10030"/>
                <a:gd name="T53" fmla="*/ 18776 h 75"/>
                <a:gd name="T54" fmla="*/ 8102415 w 10030"/>
                <a:gd name="T55" fmla="*/ 10241 h 75"/>
                <a:gd name="T56" fmla="*/ 7531299 w 10030"/>
                <a:gd name="T57" fmla="*/ 17922 h 75"/>
                <a:gd name="T58" fmla="*/ 7412118 w 10030"/>
                <a:gd name="T59" fmla="*/ 18776 h 75"/>
                <a:gd name="T60" fmla="*/ 7144198 w 10030"/>
                <a:gd name="T61" fmla="*/ 27310 h 75"/>
                <a:gd name="T62" fmla="*/ 6855303 w 10030"/>
                <a:gd name="T63" fmla="*/ 26457 h 75"/>
                <a:gd name="T64" fmla="*/ 6119240 w 10030"/>
                <a:gd name="T65" fmla="*/ 17069 h 75"/>
                <a:gd name="T66" fmla="*/ 5957153 w 10030"/>
                <a:gd name="T67" fmla="*/ 20483 h 75"/>
                <a:gd name="T68" fmla="*/ 5551937 w 10030"/>
                <a:gd name="T69" fmla="*/ 23896 h 75"/>
                <a:gd name="T70" fmla="*/ 5169604 w 10030"/>
                <a:gd name="T71" fmla="*/ 9388 h 75"/>
                <a:gd name="T72" fmla="*/ 4695740 w 10030"/>
                <a:gd name="T73" fmla="*/ 13655 h 75"/>
                <a:gd name="T74" fmla="*/ 4109368 w 10030"/>
                <a:gd name="T75" fmla="*/ 15362 h 75"/>
                <a:gd name="T76" fmla="*/ 3278913 w 10030"/>
                <a:gd name="T77" fmla="*/ 17922 h 75"/>
                <a:gd name="T78" fmla="*/ 2612452 w 10030"/>
                <a:gd name="T79" fmla="*/ 15362 h 75"/>
                <a:gd name="T80" fmla="*/ 2476109 w 10030"/>
                <a:gd name="T81" fmla="*/ 7681 h 75"/>
                <a:gd name="T82" fmla="*/ 2256815 w 10030"/>
                <a:gd name="T83" fmla="*/ 17922 h 75"/>
                <a:gd name="T84" fmla="*/ 1493102 w 10030"/>
                <a:gd name="T85" fmla="*/ 9388 h 75"/>
                <a:gd name="T86" fmla="*/ 249804 w 10030"/>
                <a:gd name="T87" fmla="*/ 5974 h 75"/>
                <a:gd name="T88" fmla="*/ 99159 w 10030"/>
                <a:gd name="T89" fmla="*/ 35844 h 75"/>
                <a:gd name="T90" fmla="*/ 707460 w 10030"/>
                <a:gd name="T91" fmla="*/ 40112 h 75"/>
                <a:gd name="T92" fmla="*/ 1010657 w 10030"/>
                <a:gd name="T93" fmla="*/ 40112 h 75"/>
                <a:gd name="T94" fmla="*/ 1518845 w 10030"/>
                <a:gd name="T95" fmla="*/ 39258 h 75"/>
                <a:gd name="T96" fmla="*/ 1927875 w 10030"/>
                <a:gd name="T97" fmla="*/ 38405 h 75"/>
                <a:gd name="T98" fmla="*/ 2365509 w 10030"/>
                <a:gd name="T99" fmla="*/ 43525 h 75"/>
                <a:gd name="T100" fmla="*/ 2552385 w 10030"/>
                <a:gd name="T101" fmla="*/ 38405 h 75"/>
                <a:gd name="T102" fmla="*/ 2729726 w 10030"/>
                <a:gd name="T103" fmla="*/ 44379 h 75"/>
                <a:gd name="T104" fmla="*/ 3015761 w 10030"/>
                <a:gd name="T105" fmla="*/ 52913 h 75"/>
                <a:gd name="T106" fmla="*/ 3252217 w 10030"/>
                <a:gd name="T107" fmla="*/ 46086 h 75"/>
                <a:gd name="T108" fmla="*/ 3384746 w 10030"/>
                <a:gd name="T109" fmla="*/ 51206 h 75"/>
                <a:gd name="T110" fmla="*/ 3565902 w 10030"/>
                <a:gd name="T111" fmla="*/ 55474 h 75"/>
                <a:gd name="T112" fmla="*/ 4127484 w 10030"/>
                <a:gd name="T113" fmla="*/ 58034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030"/>
                <a:gd name="T172" fmla="*/ 0 h 75"/>
                <a:gd name="T173" fmla="*/ 10030 w 10030"/>
                <a:gd name="T174" fmla="*/ 75 h 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任意多边形 63"/>
            <p:cNvSpPr>
              <a:spLocks noChangeArrowheads="1"/>
            </p:cNvSpPr>
            <p:nvPr/>
          </p:nvSpPr>
          <p:spPr bwMode="auto">
            <a:xfrm>
              <a:off x="5986462" y="45545"/>
              <a:ext cx="11112" cy="3693"/>
            </a:xfrm>
            <a:custGeom>
              <a:avLst/>
              <a:gdLst>
                <a:gd name="T0" fmla="*/ 11112 w 12"/>
                <a:gd name="T1" fmla="*/ 3693 h 3"/>
                <a:gd name="T2" fmla="*/ 11112 w 12"/>
                <a:gd name="T3" fmla="*/ 3693 h 3"/>
                <a:gd name="T4" fmla="*/ 5556 w 12"/>
                <a:gd name="T5" fmla="*/ 0 h 3"/>
                <a:gd name="T6" fmla="*/ 11112 w 12"/>
                <a:gd name="T7" fmla="*/ 3693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3"/>
                <a:gd name="T14" fmla="*/ 12 w 1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任意多边形 64"/>
            <p:cNvSpPr>
              <a:spLocks noChangeArrowheads="1"/>
            </p:cNvSpPr>
            <p:nvPr/>
          </p:nvSpPr>
          <p:spPr bwMode="auto">
            <a:xfrm>
              <a:off x="3911600" y="52930"/>
              <a:ext cx="4762" cy="1231"/>
            </a:xfrm>
            <a:custGeom>
              <a:avLst/>
              <a:gdLst>
                <a:gd name="T0" fmla="*/ 4762 w 5"/>
                <a:gd name="T1" fmla="*/ 1231 h 1"/>
                <a:gd name="T2" fmla="*/ 4762 w 5"/>
                <a:gd name="T3" fmla="*/ 1231 h 1"/>
                <a:gd name="T4" fmla="*/ 2857 w 5"/>
                <a:gd name="T5" fmla="*/ 0 h 1"/>
                <a:gd name="T6" fmla="*/ 0 w 5"/>
                <a:gd name="T7" fmla="*/ 1231 h 1"/>
                <a:gd name="T8" fmla="*/ 4762 w 5"/>
                <a:gd name="T9" fmla="*/ 123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"/>
                <a:gd name="T17" fmla="*/ 5 w 5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任意多边形 65"/>
            <p:cNvSpPr>
              <a:spLocks noChangeArrowheads="1"/>
            </p:cNvSpPr>
            <p:nvPr/>
          </p:nvSpPr>
          <p:spPr bwMode="auto">
            <a:xfrm>
              <a:off x="8150225" y="52930"/>
              <a:ext cx="25400" cy="2462"/>
            </a:xfrm>
            <a:custGeom>
              <a:avLst/>
              <a:gdLst>
                <a:gd name="T0" fmla="*/ 25400 w 27"/>
                <a:gd name="T1" fmla="*/ 2462 h 3"/>
                <a:gd name="T2" fmla="*/ 25400 w 27"/>
                <a:gd name="T3" fmla="*/ 2462 h 3"/>
                <a:gd name="T4" fmla="*/ 941 w 27"/>
                <a:gd name="T5" fmla="*/ 0 h 3"/>
                <a:gd name="T6" fmla="*/ 25400 w 27"/>
                <a:gd name="T7" fmla="*/ 246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3"/>
                <a:gd name="T14" fmla="*/ 27 w 27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任意多边形 66"/>
            <p:cNvSpPr>
              <a:spLocks noChangeArrowheads="1"/>
            </p:cNvSpPr>
            <p:nvPr/>
          </p:nvSpPr>
          <p:spPr bwMode="auto">
            <a:xfrm>
              <a:off x="9444037" y="14771"/>
              <a:ext cx="39687" cy="2462"/>
            </a:xfrm>
            <a:custGeom>
              <a:avLst/>
              <a:gdLst>
                <a:gd name="T0" fmla="*/ 39687 w 42"/>
                <a:gd name="T1" fmla="*/ 0 h 3"/>
                <a:gd name="T2" fmla="*/ 39687 w 42"/>
                <a:gd name="T3" fmla="*/ 0 h 3"/>
                <a:gd name="T4" fmla="*/ 0 w 42"/>
                <a:gd name="T5" fmla="*/ 821 h 3"/>
                <a:gd name="T6" fmla="*/ 35907 w 42"/>
                <a:gd name="T7" fmla="*/ 2462 h 3"/>
                <a:gd name="T8" fmla="*/ 39687 w 4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"/>
                <a:gd name="T17" fmla="*/ 42 w 42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任意多边形 67"/>
            <p:cNvSpPr>
              <a:spLocks noChangeArrowheads="1"/>
            </p:cNvSpPr>
            <p:nvPr/>
          </p:nvSpPr>
          <p:spPr bwMode="auto">
            <a:xfrm>
              <a:off x="9807575" y="38159"/>
              <a:ext cx="44450" cy="2462"/>
            </a:xfrm>
            <a:custGeom>
              <a:avLst/>
              <a:gdLst>
                <a:gd name="T0" fmla="*/ 26090 w 46"/>
                <a:gd name="T1" fmla="*/ 2462 h 3"/>
                <a:gd name="T2" fmla="*/ 26090 w 46"/>
                <a:gd name="T3" fmla="*/ 2462 h 3"/>
                <a:gd name="T4" fmla="*/ 44450 w 46"/>
                <a:gd name="T5" fmla="*/ 1641 h 3"/>
                <a:gd name="T6" fmla="*/ 42517 w 46"/>
                <a:gd name="T7" fmla="*/ 0 h 3"/>
                <a:gd name="T8" fmla="*/ 26090 w 46"/>
                <a:gd name="T9" fmla="*/ 246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3"/>
                <a:gd name="T17" fmla="*/ 46 w 4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任意多边形 68"/>
            <p:cNvSpPr>
              <a:spLocks noChangeArrowheads="1"/>
            </p:cNvSpPr>
            <p:nvPr/>
          </p:nvSpPr>
          <p:spPr bwMode="auto">
            <a:xfrm>
              <a:off x="9520237" y="25850"/>
              <a:ext cx="60325" cy="6155"/>
            </a:xfrm>
            <a:custGeom>
              <a:avLst/>
              <a:gdLst>
                <a:gd name="T0" fmla="*/ 0 w 63"/>
                <a:gd name="T1" fmla="*/ 2638 h 7"/>
                <a:gd name="T2" fmla="*/ 0 w 63"/>
                <a:gd name="T3" fmla="*/ 2638 h 7"/>
                <a:gd name="T4" fmla="*/ 57452 w 63"/>
                <a:gd name="T5" fmla="*/ 4396 h 7"/>
                <a:gd name="T6" fmla="*/ 51707 w 63"/>
                <a:gd name="T7" fmla="*/ 4396 h 7"/>
                <a:gd name="T8" fmla="*/ 0 w 63"/>
                <a:gd name="T9" fmla="*/ 263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7"/>
                <a:gd name="T17" fmla="*/ 63 w 6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任意多边形 69"/>
            <p:cNvSpPr>
              <a:spLocks noChangeArrowheads="1"/>
            </p:cNvSpPr>
            <p:nvPr/>
          </p:nvSpPr>
          <p:spPr bwMode="auto">
            <a:xfrm>
              <a:off x="9583737" y="28312"/>
              <a:ext cx="28575" cy="1231"/>
            </a:xfrm>
            <a:custGeom>
              <a:avLst/>
              <a:gdLst>
                <a:gd name="T0" fmla="*/ 0 w 31"/>
                <a:gd name="T1" fmla="*/ 1231 h 2"/>
                <a:gd name="T2" fmla="*/ 0 w 31"/>
                <a:gd name="T3" fmla="*/ 1231 h 2"/>
                <a:gd name="T4" fmla="*/ 25810 w 31"/>
                <a:gd name="T5" fmla="*/ 1231 h 2"/>
                <a:gd name="T6" fmla="*/ 0 w 31"/>
                <a:gd name="T7" fmla="*/ 1231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2"/>
                <a:gd name="T14" fmla="*/ 31 w 3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任意多边形 70"/>
            <p:cNvSpPr>
              <a:spLocks noChangeArrowheads="1"/>
            </p:cNvSpPr>
            <p:nvPr/>
          </p:nvSpPr>
          <p:spPr bwMode="auto">
            <a:xfrm>
              <a:off x="9156700" y="11079"/>
              <a:ext cx="103187" cy="9847"/>
            </a:xfrm>
            <a:custGeom>
              <a:avLst/>
              <a:gdLst>
                <a:gd name="T0" fmla="*/ 72894 w 109"/>
                <a:gd name="T1" fmla="*/ 7385 h 12"/>
                <a:gd name="T2" fmla="*/ 72894 w 109"/>
                <a:gd name="T3" fmla="*/ 7385 h 12"/>
                <a:gd name="T4" fmla="*/ 88987 w 109"/>
                <a:gd name="T5" fmla="*/ 4924 h 12"/>
                <a:gd name="T6" fmla="*/ 72894 w 109"/>
                <a:gd name="T7" fmla="*/ 7385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12"/>
                <a:gd name="T14" fmla="*/ 109 w 10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任意多边形 71"/>
            <p:cNvSpPr>
              <a:spLocks noChangeArrowheads="1"/>
            </p:cNvSpPr>
            <p:nvPr/>
          </p:nvSpPr>
          <p:spPr bwMode="auto">
            <a:xfrm>
              <a:off x="9517062" y="35697"/>
              <a:ext cx="26987" cy="4924"/>
            </a:xfrm>
            <a:custGeom>
              <a:avLst/>
              <a:gdLst>
                <a:gd name="T0" fmla="*/ 26987 w 27"/>
                <a:gd name="T1" fmla="*/ 4924 h 5"/>
                <a:gd name="T2" fmla="*/ 26987 w 27"/>
                <a:gd name="T3" fmla="*/ 4924 h 5"/>
                <a:gd name="T4" fmla="*/ 15992 w 27"/>
                <a:gd name="T5" fmla="*/ 0 h 5"/>
                <a:gd name="T6" fmla="*/ 0 w 27"/>
                <a:gd name="T7" fmla="*/ 3939 h 5"/>
                <a:gd name="T8" fmla="*/ 26987 w 27"/>
                <a:gd name="T9" fmla="*/ 492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"/>
                <a:gd name="T17" fmla="*/ 27 w 2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任意多边形 72"/>
            <p:cNvSpPr>
              <a:spLocks noChangeArrowheads="1"/>
            </p:cNvSpPr>
            <p:nvPr/>
          </p:nvSpPr>
          <p:spPr bwMode="auto">
            <a:xfrm>
              <a:off x="9318625" y="34466"/>
              <a:ext cx="58737" cy="2462"/>
            </a:xfrm>
            <a:custGeom>
              <a:avLst/>
              <a:gdLst>
                <a:gd name="T0" fmla="*/ 963 w 61"/>
                <a:gd name="T1" fmla="*/ 1641 h 3"/>
                <a:gd name="T2" fmla="*/ 963 w 61"/>
                <a:gd name="T3" fmla="*/ 1641 h 3"/>
                <a:gd name="T4" fmla="*/ 47182 w 61"/>
                <a:gd name="T5" fmla="*/ 2462 h 3"/>
                <a:gd name="T6" fmla="*/ 58737 w 61"/>
                <a:gd name="T7" fmla="*/ 1641 h 3"/>
                <a:gd name="T8" fmla="*/ 963 w 61"/>
                <a:gd name="T9" fmla="*/ 164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"/>
                <a:gd name="T17" fmla="*/ 61 w 61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任意多边形 73"/>
            <p:cNvSpPr>
              <a:spLocks noChangeArrowheads="1"/>
            </p:cNvSpPr>
            <p:nvPr/>
          </p:nvSpPr>
          <p:spPr bwMode="auto">
            <a:xfrm>
              <a:off x="9377362" y="35697"/>
              <a:ext cx="36512" cy="1231"/>
            </a:xfrm>
            <a:custGeom>
              <a:avLst/>
              <a:gdLst>
                <a:gd name="T0" fmla="*/ 0 w 38"/>
                <a:gd name="T1" fmla="*/ 1231 h 1"/>
                <a:gd name="T2" fmla="*/ 0 w 38"/>
                <a:gd name="T3" fmla="*/ 1231 h 1"/>
                <a:gd name="T4" fmla="*/ 36512 w 38"/>
                <a:gd name="T5" fmla="*/ 0 h 1"/>
                <a:gd name="T6" fmla="*/ 0 w 38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"/>
                <a:gd name="T14" fmla="*/ 38 w 3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任意多边形 74"/>
            <p:cNvSpPr>
              <a:spLocks noChangeArrowheads="1"/>
            </p:cNvSpPr>
            <p:nvPr/>
          </p:nvSpPr>
          <p:spPr bwMode="auto">
            <a:xfrm>
              <a:off x="9436100" y="40621"/>
              <a:ext cx="46037" cy="1"/>
            </a:xfrm>
            <a:custGeom>
              <a:avLst/>
              <a:gdLst>
                <a:gd name="T0" fmla="*/ 46037 w 47"/>
                <a:gd name="T1" fmla="*/ 1 h 1"/>
                <a:gd name="T2" fmla="*/ 46037 w 47"/>
                <a:gd name="T3" fmla="*/ 1 h 1"/>
                <a:gd name="T4" fmla="*/ 32324 w 47"/>
                <a:gd name="T5" fmla="*/ 0 h 1"/>
                <a:gd name="T6" fmla="*/ 0 w 47"/>
                <a:gd name="T7" fmla="*/ 0 h 1"/>
                <a:gd name="T8" fmla="*/ 46037 w 4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1"/>
                <a:gd name="T17" fmla="*/ 47 w 4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任意多边形 75"/>
            <p:cNvSpPr>
              <a:spLocks noChangeArrowheads="1"/>
            </p:cNvSpPr>
            <p:nvPr/>
          </p:nvSpPr>
          <p:spPr bwMode="auto">
            <a:xfrm>
              <a:off x="8782050" y="34466"/>
              <a:ext cx="61912" cy="3693"/>
            </a:xfrm>
            <a:custGeom>
              <a:avLst/>
              <a:gdLst>
                <a:gd name="T0" fmla="*/ 54292 w 65"/>
                <a:gd name="T1" fmla="*/ 0 h 4"/>
                <a:gd name="T2" fmla="*/ 54292 w 65"/>
                <a:gd name="T3" fmla="*/ 0 h 4"/>
                <a:gd name="T4" fmla="*/ 4762 w 65"/>
                <a:gd name="T5" fmla="*/ 923 h 4"/>
                <a:gd name="T6" fmla="*/ 31432 w 65"/>
                <a:gd name="T7" fmla="*/ 3693 h 4"/>
                <a:gd name="T8" fmla="*/ 54292 w 6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4"/>
                <a:gd name="T17" fmla="*/ 65 w 65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任意多边形 76"/>
            <p:cNvSpPr>
              <a:spLocks noChangeArrowheads="1"/>
            </p:cNvSpPr>
            <p:nvPr/>
          </p:nvSpPr>
          <p:spPr bwMode="auto">
            <a:xfrm>
              <a:off x="8961437" y="43083"/>
              <a:ext cx="23812" cy="6155"/>
            </a:xfrm>
            <a:custGeom>
              <a:avLst/>
              <a:gdLst>
                <a:gd name="T0" fmla="*/ 23812 w 25"/>
                <a:gd name="T1" fmla="*/ 3517 h 7"/>
                <a:gd name="T2" fmla="*/ 23812 w 25"/>
                <a:gd name="T3" fmla="*/ 3517 h 7"/>
                <a:gd name="T4" fmla="*/ 1905 w 25"/>
                <a:gd name="T5" fmla="*/ 0 h 7"/>
                <a:gd name="T6" fmla="*/ 0 w 25"/>
                <a:gd name="T7" fmla="*/ 6155 h 7"/>
                <a:gd name="T8" fmla="*/ 23812 w 25"/>
                <a:gd name="T9" fmla="*/ 351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7"/>
                <a:gd name="T17" fmla="*/ 25 w 25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任意多边形 77"/>
            <p:cNvSpPr>
              <a:spLocks noChangeArrowheads="1"/>
            </p:cNvSpPr>
            <p:nvPr/>
          </p:nvSpPr>
          <p:spPr bwMode="auto">
            <a:xfrm>
              <a:off x="8769350" y="49237"/>
              <a:ext cx="117475" cy="2462"/>
            </a:xfrm>
            <a:custGeom>
              <a:avLst/>
              <a:gdLst>
                <a:gd name="T0" fmla="*/ 71631 w 123"/>
                <a:gd name="T1" fmla="*/ 0 h 4"/>
                <a:gd name="T2" fmla="*/ 71631 w 123"/>
                <a:gd name="T3" fmla="*/ 0 h 4"/>
                <a:gd name="T4" fmla="*/ 63035 w 123"/>
                <a:gd name="T5" fmla="*/ 2462 h 4"/>
                <a:gd name="T6" fmla="*/ 71631 w 1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4"/>
                <a:gd name="T14" fmla="*/ 123 w 12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78"/>
            <p:cNvSpPr>
              <a:spLocks noChangeArrowheads="1"/>
            </p:cNvSpPr>
            <p:nvPr/>
          </p:nvSpPr>
          <p:spPr bwMode="auto">
            <a:xfrm>
              <a:off x="8099425" y="32004"/>
              <a:ext cx="11112" cy="8617"/>
            </a:xfrm>
            <a:custGeom>
              <a:avLst/>
              <a:gdLst>
                <a:gd name="T0" fmla="*/ 0 w 13"/>
                <a:gd name="T1" fmla="*/ 8617 h 10"/>
                <a:gd name="T2" fmla="*/ 0 w 13"/>
                <a:gd name="T3" fmla="*/ 8617 h 10"/>
                <a:gd name="T4" fmla="*/ 11112 w 13"/>
                <a:gd name="T5" fmla="*/ 8617 h 10"/>
                <a:gd name="T6" fmla="*/ 10257 w 13"/>
                <a:gd name="T7" fmla="*/ 0 h 10"/>
                <a:gd name="T8" fmla="*/ 0 w 13"/>
                <a:gd name="T9" fmla="*/ 861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任意多边形 79"/>
            <p:cNvSpPr>
              <a:spLocks noChangeArrowheads="1"/>
            </p:cNvSpPr>
            <p:nvPr/>
          </p:nvSpPr>
          <p:spPr bwMode="auto">
            <a:xfrm>
              <a:off x="7429500" y="54161"/>
              <a:ext cx="96837" cy="8617"/>
            </a:xfrm>
            <a:custGeom>
              <a:avLst/>
              <a:gdLst>
                <a:gd name="T0" fmla="*/ 15341 w 101"/>
                <a:gd name="T1" fmla="*/ 6894 h 10"/>
                <a:gd name="T2" fmla="*/ 15341 w 101"/>
                <a:gd name="T3" fmla="*/ 6894 h 10"/>
                <a:gd name="T4" fmla="*/ 82455 w 101"/>
                <a:gd name="T5" fmla="*/ 3447 h 10"/>
                <a:gd name="T6" fmla="*/ 53692 w 101"/>
                <a:gd name="T7" fmla="*/ 0 h 10"/>
                <a:gd name="T8" fmla="*/ 15341 w 101"/>
                <a:gd name="T9" fmla="*/ 689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10"/>
                <a:gd name="T17" fmla="*/ 101 w 10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任意多边形 80"/>
            <p:cNvSpPr>
              <a:spLocks noChangeArrowheads="1"/>
            </p:cNvSpPr>
            <p:nvPr/>
          </p:nvSpPr>
          <p:spPr bwMode="auto">
            <a:xfrm>
              <a:off x="7483475" y="51699"/>
              <a:ext cx="17462" cy="2462"/>
            </a:xfrm>
            <a:custGeom>
              <a:avLst/>
              <a:gdLst>
                <a:gd name="T0" fmla="*/ 0 w 19"/>
                <a:gd name="T1" fmla="*/ 2462 h 2"/>
                <a:gd name="T2" fmla="*/ 0 w 19"/>
                <a:gd name="T3" fmla="*/ 2462 h 2"/>
                <a:gd name="T4" fmla="*/ 17462 w 19"/>
                <a:gd name="T5" fmla="*/ 0 h 2"/>
                <a:gd name="T6" fmla="*/ 0 w 19"/>
                <a:gd name="T7" fmla="*/ 246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2"/>
                <a:gd name="T14" fmla="*/ 19 w 19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任意多边形 81"/>
            <p:cNvSpPr>
              <a:spLocks noChangeArrowheads="1"/>
            </p:cNvSpPr>
            <p:nvPr/>
          </p:nvSpPr>
          <p:spPr bwMode="auto">
            <a:xfrm>
              <a:off x="65087" y="2462"/>
              <a:ext cx="38100" cy="3693"/>
            </a:xfrm>
            <a:custGeom>
              <a:avLst/>
              <a:gdLst>
                <a:gd name="T0" fmla="*/ 38100 w 39"/>
                <a:gd name="T1" fmla="*/ 1847 h 4"/>
                <a:gd name="T2" fmla="*/ 38100 w 39"/>
                <a:gd name="T3" fmla="*/ 1847 h 4"/>
                <a:gd name="T4" fmla="*/ 0 w 39"/>
                <a:gd name="T5" fmla="*/ 0 h 4"/>
                <a:gd name="T6" fmla="*/ 24423 w 39"/>
                <a:gd name="T7" fmla="*/ 3693 h 4"/>
                <a:gd name="T8" fmla="*/ 38100 w 39"/>
                <a:gd name="T9" fmla="*/ 1847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"/>
                <a:gd name="T17" fmla="*/ 39 w 3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任意多边形 82"/>
            <p:cNvSpPr>
              <a:spLocks noChangeArrowheads="1"/>
            </p:cNvSpPr>
            <p:nvPr/>
          </p:nvSpPr>
          <p:spPr bwMode="auto">
            <a:xfrm>
              <a:off x="0" y="4924"/>
              <a:ext cx="30162" cy="4924"/>
            </a:xfrm>
            <a:custGeom>
              <a:avLst/>
              <a:gdLst>
                <a:gd name="T0" fmla="*/ 30162 w 32"/>
                <a:gd name="T1" fmla="*/ 4924 h 6"/>
                <a:gd name="T2" fmla="*/ 30162 w 32"/>
                <a:gd name="T3" fmla="*/ 4924 h 6"/>
                <a:gd name="T4" fmla="*/ 21679 w 32"/>
                <a:gd name="T5" fmla="*/ 0 h 6"/>
                <a:gd name="T6" fmla="*/ 0 w 32"/>
                <a:gd name="T7" fmla="*/ 4103 h 6"/>
                <a:gd name="T8" fmla="*/ 30162 w 32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"/>
                <a:gd name="T17" fmla="*/ 32 w 3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任意多边形 83"/>
            <p:cNvSpPr>
              <a:spLocks noChangeArrowheads="1"/>
            </p:cNvSpPr>
            <p:nvPr/>
          </p:nvSpPr>
          <p:spPr bwMode="auto">
            <a:xfrm>
              <a:off x="5127625" y="59084"/>
              <a:ext cx="33337" cy="3693"/>
            </a:xfrm>
            <a:custGeom>
              <a:avLst/>
              <a:gdLst>
                <a:gd name="T0" fmla="*/ 30396 w 34"/>
                <a:gd name="T1" fmla="*/ 3693 h 4"/>
                <a:gd name="T2" fmla="*/ 30396 w 34"/>
                <a:gd name="T3" fmla="*/ 3693 h 4"/>
                <a:gd name="T4" fmla="*/ 33337 w 34"/>
                <a:gd name="T5" fmla="*/ 1847 h 4"/>
                <a:gd name="T6" fmla="*/ 0 w 34"/>
                <a:gd name="T7" fmla="*/ 0 h 4"/>
                <a:gd name="T8" fmla="*/ 30396 w 34"/>
                <a:gd name="T9" fmla="*/ 369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"/>
                <a:gd name="T17" fmla="*/ 34 w 3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任意多边形 84"/>
            <p:cNvSpPr>
              <a:spLocks noChangeArrowheads="1"/>
            </p:cNvSpPr>
            <p:nvPr/>
          </p:nvSpPr>
          <p:spPr bwMode="auto">
            <a:xfrm>
              <a:off x="4640262" y="51699"/>
              <a:ext cx="15875" cy="4924"/>
            </a:xfrm>
            <a:custGeom>
              <a:avLst/>
              <a:gdLst>
                <a:gd name="T0" fmla="*/ 7471 w 17"/>
                <a:gd name="T1" fmla="*/ 4924 h 6"/>
                <a:gd name="T2" fmla="*/ 7471 w 17"/>
                <a:gd name="T3" fmla="*/ 4924 h 6"/>
                <a:gd name="T4" fmla="*/ 15875 w 17"/>
                <a:gd name="T5" fmla="*/ 4924 h 6"/>
                <a:gd name="T6" fmla="*/ 0 w 17"/>
                <a:gd name="T7" fmla="*/ 0 h 6"/>
                <a:gd name="T8" fmla="*/ 7471 w 17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6"/>
                <a:gd name="T17" fmla="*/ 17 w 1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任意多边形 85"/>
            <p:cNvSpPr>
              <a:spLocks noChangeArrowheads="1"/>
            </p:cNvSpPr>
            <p:nvPr/>
          </p:nvSpPr>
          <p:spPr bwMode="auto">
            <a:xfrm>
              <a:off x="4216400" y="56622"/>
              <a:ext cx="60325" cy="6155"/>
            </a:xfrm>
            <a:custGeom>
              <a:avLst/>
              <a:gdLst>
                <a:gd name="T0" fmla="*/ 4788 w 63"/>
                <a:gd name="T1" fmla="*/ 5386 h 8"/>
                <a:gd name="T2" fmla="*/ 4788 w 63"/>
                <a:gd name="T3" fmla="*/ 5386 h 8"/>
                <a:gd name="T4" fmla="*/ 60325 w 63"/>
                <a:gd name="T5" fmla="*/ 5386 h 8"/>
                <a:gd name="T6" fmla="*/ 4788 w 63"/>
                <a:gd name="T7" fmla="*/ 538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8"/>
                <a:gd name="T14" fmla="*/ 63 w 63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7" grpId="0" bldLvl="0" animBg="1"/>
      <p:bldP spid="1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数字三角形</a:t>
            </a:r>
            <a:endParaRPr lang="zh-CN" altLang="en-US" dirty="0"/>
          </a:p>
        </p:txBody>
      </p:sp>
      <p:grpSp>
        <p:nvGrpSpPr>
          <p:cNvPr id="5" name="Group 2"/>
          <p:cNvGrpSpPr/>
          <p:nvPr/>
        </p:nvGrpSpPr>
        <p:grpSpPr bwMode="auto">
          <a:xfrm>
            <a:off x="1629728" y="980440"/>
            <a:ext cx="10569575" cy="63500"/>
            <a:chOff x="0" y="0"/>
            <a:chExt cx="10569575" cy="64008"/>
          </a:xfrm>
        </p:grpSpPr>
        <p:sp>
          <p:nvSpPr>
            <p:cNvPr id="6" name="任意多边形 160"/>
            <p:cNvSpPr>
              <a:spLocks noChangeArrowheads="1"/>
            </p:cNvSpPr>
            <p:nvPr/>
          </p:nvSpPr>
          <p:spPr bwMode="auto">
            <a:xfrm>
              <a:off x="10506075" y="11079"/>
              <a:ext cx="63500" cy="4924"/>
            </a:xfrm>
            <a:custGeom>
              <a:avLst/>
              <a:gdLst>
                <a:gd name="T0" fmla="*/ 28433 w 67"/>
                <a:gd name="T1" fmla="*/ 4924 h 6"/>
                <a:gd name="T2" fmla="*/ 28433 w 67"/>
                <a:gd name="T3" fmla="*/ 4924 h 6"/>
                <a:gd name="T4" fmla="*/ 63500 w 67"/>
                <a:gd name="T5" fmla="*/ 2462 h 6"/>
                <a:gd name="T6" fmla="*/ 36963 w 67"/>
                <a:gd name="T7" fmla="*/ 0 h 6"/>
                <a:gd name="T8" fmla="*/ 28433 w 67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6"/>
                <a:gd name="T17" fmla="*/ 67 w 6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任意多边形 161"/>
            <p:cNvSpPr>
              <a:spLocks noChangeArrowheads="1"/>
            </p:cNvSpPr>
            <p:nvPr/>
          </p:nvSpPr>
          <p:spPr bwMode="auto">
            <a:xfrm>
              <a:off x="10499725" y="18464"/>
              <a:ext cx="19050" cy="1231"/>
            </a:xfrm>
            <a:custGeom>
              <a:avLst/>
              <a:gdLst>
                <a:gd name="T0" fmla="*/ 0 w 20"/>
                <a:gd name="T1" fmla="*/ 1231 h 2"/>
                <a:gd name="T2" fmla="*/ 0 w 20"/>
                <a:gd name="T3" fmla="*/ 1231 h 2"/>
                <a:gd name="T4" fmla="*/ 19050 w 20"/>
                <a:gd name="T5" fmla="*/ 616 h 2"/>
                <a:gd name="T6" fmla="*/ 0 w 20"/>
                <a:gd name="T7" fmla="*/ 1231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2"/>
                <a:gd name="T14" fmla="*/ 20 w 20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162"/>
            <p:cNvSpPr>
              <a:spLocks noChangeArrowheads="1"/>
            </p:cNvSpPr>
            <p:nvPr/>
          </p:nvSpPr>
          <p:spPr bwMode="auto">
            <a:xfrm>
              <a:off x="10518775" y="17233"/>
              <a:ext cx="39687" cy="6155"/>
            </a:xfrm>
            <a:custGeom>
              <a:avLst/>
              <a:gdLst>
                <a:gd name="T0" fmla="*/ 39687 w 41"/>
                <a:gd name="T1" fmla="*/ 0 h 6"/>
                <a:gd name="T2" fmla="*/ 39687 w 41"/>
                <a:gd name="T3" fmla="*/ 0 h 6"/>
                <a:gd name="T4" fmla="*/ 0 w 41"/>
                <a:gd name="T5" fmla="*/ 2052 h 6"/>
                <a:gd name="T6" fmla="*/ 18392 w 41"/>
                <a:gd name="T7" fmla="*/ 1026 h 6"/>
                <a:gd name="T8" fmla="*/ 39687 w 4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6"/>
                <a:gd name="T17" fmla="*/ 41 w 4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 15"/>
            <p:cNvSpPr>
              <a:spLocks noChangeArrowheads="1"/>
            </p:cNvSpPr>
            <p:nvPr/>
          </p:nvSpPr>
          <p:spPr bwMode="auto">
            <a:xfrm>
              <a:off x="10309225" y="12309"/>
              <a:ext cx="42862" cy="4924"/>
            </a:xfrm>
            <a:custGeom>
              <a:avLst/>
              <a:gdLst>
                <a:gd name="T0" fmla="*/ 1905 w 45"/>
                <a:gd name="T1" fmla="*/ 0 h 6"/>
                <a:gd name="T2" fmla="*/ 1905 w 45"/>
                <a:gd name="T3" fmla="*/ 0 h 6"/>
                <a:gd name="T4" fmla="*/ 17145 w 45"/>
                <a:gd name="T5" fmla="*/ 4924 h 6"/>
                <a:gd name="T6" fmla="*/ 42862 w 45"/>
                <a:gd name="T7" fmla="*/ 3283 h 6"/>
                <a:gd name="T8" fmla="*/ 1905 w 4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"/>
                <a:gd name="T17" fmla="*/ 45 w 4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任意多边形 16"/>
            <p:cNvSpPr>
              <a:spLocks noChangeArrowheads="1"/>
            </p:cNvSpPr>
            <p:nvPr/>
          </p:nvSpPr>
          <p:spPr bwMode="auto">
            <a:xfrm>
              <a:off x="10287000" y="17233"/>
              <a:ext cx="41275" cy="2462"/>
            </a:xfrm>
            <a:custGeom>
              <a:avLst/>
              <a:gdLst>
                <a:gd name="T0" fmla="*/ 39399 w 44"/>
                <a:gd name="T1" fmla="*/ 0 h 3"/>
                <a:gd name="T2" fmla="*/ 39399 w 44"/>
                <a:gd name="T3" fmla="*/ 0 h 3"/>
                <a:gd name="T4" fmla="*/ 0 w 44"/>
                <a:gd name="T5" fmla="*/ 2462 h 3"/>
                <a:gd name="T6" fmla="*/ 39399 w 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3"/>
                <a:gd name="T14" fmla="*/ 44 w 4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任意多边形 17"/>
            <p:cNvSpPr>
              <a:spLocks noChangeArrowheads="1"/>
            </p:cNvSpPr>
            <p:nvPr/>
          </p:nvSpPr>
          <p:spPr bwMode="auto">
            <a:xfrm>
              <a:off x="10480675" y="23388"/>
              <a:ext cx="77787" cy="3693"/>
            </a:xfrm>
            <a:custGeom>
              <a:avLst/>
              <a:gdLst>
                <a:gd name="T0" fmla="*/ 13281 w 82"/>
                <a:gd name="T1" fmla="*/ 3693 h 5"/>
                <a:gd name="T2" fmla="*/ 13281 w 82"/>
                <a:gd name="T3" fmla="*/ 3693 h 5"/>
                <a:gd name="T4" fmla="*/ 77787 w 82"/>
                <a:gd name="T5" fmla="*/ 0 h 5"/>
                <a:gd name="T6" fmla="*/ 0 w 82"/>
                <a:gd name="T7" fmla="*/ 3693 h 5"/>
                <a:gd name="T8" fmla="*/ 13281 w 82"/>
                <a:gd name="T9" fmla="*/ 369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5"/>
                <a:gd name="T17" fmla="*/ 82 w 8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任意多边形 18"/>
            <p:cNvSpPr>
              <a:spLocks noChangeArrowheads="1"/>
            </p:cNvSpPr>
            <p:nvPr/>
          </p:nvSpPr>
          <p:spPr bwMode="auto">
            <a:xfrm>
              <a:off x="10142537" y="8617"/>
              <a:ext cx="39687" cy="4924"/>
            </a:xfrm>
            <a:custGeom>
              <a:avLst/>
              <a:gdLst>
                <a:gd name="T0" fmla="*/ 17954 w 42"/>
                <a:gd name="T1" fmla="*/ 3939 h 5"/>
                <a:gd name="T2" fmla="*/ 17954 w 42"/>
                <a:gd name="T3" fmla="*/ 3939 h 5"/>
                <a:gd name="T4" fmla="*/ 39687 w 42"/>
                <a:gd name="T5" fmla="*/ 0 h 5"/>
                <a:gd name="T6" fmla="*/ 0 w 42"/>
                <a:gd name="T7" fmla="*/ 4924 h 5"/>
                <a:gd name="T8" fmla="*/ 17954 w 42"/>
                <a:gd name="T9" fmla="*/ 3939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5"/>
                <a:gd name="T17" fmla="*/ 42 w 4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任意多边形 19"/>
            <p:cNvSpPr>
              <a:spLocks noChangeArrowheads="1"/>
            </p:cNvSpPr>
            <p:nvPr/>
          </p:nvSpPr>
          <p:spPr bwMode="auto">
            <a:xfrm>
              <a:off x="9983787" y="7386"/>
              <a:ext cx="92075" cy="4924"/>
            </a:xfrm>
            <a:custGeom>
              <a:avLst/>
              <a:gdLst>
                <a:gd name="T0" fmla="*/ 76103 w 98"/>
                <a:gd name="T1" fmla="*/ 4924 h 6"/>
                <a:gd name="T2" fmla="*/ 76103 w 98"/>
                <a:gd name="T3" fmla="*/ 4924 h 6"/>
                <a:gd name="T4" fmla="*/ 70466 w 98"/>
                <a:gd name="T5" fmla="*/ 0 h 6"/>
                <a:gd name="T6" fmla="*/ 0 w 98"/>
                <a:gd name="T7" fmla="*/ 4103 h 6"/>
                <a:gd name="T8" fmla="*/ 76103 w 98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6"/>
                <a:gd name="T17" fmla="*/ 98 w 98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任意多边形 20"/>
            <p:cNvSpPr>
              <a:spLocks noChangeArrowheads="1"/>
            </p:cNvSpPr>
            <p:nvPr/>
          </p:nvSpPr>
          <p:spPr bwMode="auto">
            <a:xfrm>
              <a:off x="9948862" y="11079"/>
              <a:ext cx="34925" cy="3693"/>
            </a:xfrm>
            <a:custGeom>
              <a:avLst/>
              <a:gdLst>
                <a:gd name="T0" fmla="*/ 0 w 36"/>
                <a:gd name="T1" fmla="*/ 3693 h 3"/>
                <a:gd name="T2" fmla="*/ 0 w 36"/>
                <a:gd name="T3" fmla="*/ 3693 h 3"/>
                <a:gd name="T4" fmla="*/ 34925 w 36"/>
                <a:gd name="T5" fmla="*/ 0 h 3"/>
                <a:gd name="T6" fmla="*/ 0 w 36"/>
                <a:gd name="T7" fmla="*/ 3693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"/>
                <a:gd name="T14" fmla="*/ 36 w 3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任意多边形 21"/>
            <p:cNvSpPr>
              <a:spLocks noChangeArrowheads="1"/>
            </p:cNvSpPr>
            <p:nvPr/>
          </p:nvSpPr>
          <p:spPr bwMode="auto">
            <a:xfrm>
              <a:off x="10188575" y="14771"/>
              <a:ext cx="30162" cy="4924"/>
            </a:xfrm>
            <a:custGeom>
              <a:avLst/>
              <a:gdLst>
                <a:gd name="T0" fmla="*/ 30162 w 32"/>
                <a:gd name="T1" fmla="*/ 4924 h 5"/>
                <a:gd name="T2" fmla="*/ 30162 w 32"/>
                <a:gd name="T3" fmla="*/ 4924 h 5"/>
                <a:gd name="T4" fmla="*/ 0 w 32"/>
                <a:gd name="T5" fmla="*/ 0 h 5"/>
                <a:gd name="T6" fmla="*/ 15081 w 32"/>
                <a:gd name="T7" fmla="*/ 4924 h 5"/>
                <a:gd name="T8" fmla="*/ 30162 w 32"/>
                <a:gd name="T9" fmla="*/ 492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"/>
                <a:gd name="T17" fmla="*/ 32 w 3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22"/>
            <p:cNvSpPr>
              <a:spLocks noChangeArrowheads="1"/>
            </p:cNvSpPr>
            <p:nvPr/>
          </p:nvSpPr>
          <p:spPr bwMode="auto">
            <a:xfrm>
              <a:off x="10169525" y="18464"/>
              <a:ext cx="34925" cy="1231"/>
            </a:xfrm>
            <a:custGeom>
              <a:avLst/>
              <a:gdLst>
                <a:gd name="T0" fmla="*/ 34925 w 36"/>
                <a:gd name="T1" fmla="*/ 1231 h 1"/>
                <a:gd name="T2" fmla="*/ 34925 w 36"/>
                <a:gd name="T3" fmla="*/ 1231 h 1"/>
                <a:gd name="T4" fmla="*/ 33955 w 36"/>
                <a:gd name="T5" fmla="*/ 1231 h 1"/>
                <a:gd name="T6" fmla="*/ 0 w 36"/>
                <a:gd name="T7" fmla="*/ 0 h 1"/>
                <a:gd name="T8" fmla="*/ 34925 w 36"/>
                <a:gd name="T9" fmla="*/ 123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"/>
                <a:gd name="T17" fmla="*/ 36 w 36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任意多边形 23"/>
            <p:cNvSpPr>
              <a:spLocks noChangeArrowheads="1"/>
            </p:cNvSpPr>
            <p:nvPr/>
          </p:nvSpPr>
          <p:spPr bwMode="auto">
            <a:xfrm>
              <a:off x="10218737" y="19695"/>
              <a:ext cx="4762" cy="1"/>
            </a:xfrm>
            <a:custGeom>
              <a:avLst/>
              <a:gdLst>
                <a:gd name="T0" fmla="*/ 4762 w 5"/>
                <a:gd name="T1" fmla="*/ 0 h 1"/>
                <a:gd name="T2" fmla="*/ 4762 w 5"/>
                <a:gd name="T3" fmla="*/ 0 h 1"/>
                <a:gd name="T4" fmla="*/ 0 w 5"/>
                <a:gd name="T5" fmla="*/ 0 h 1"/>
                <a:gd name="T6" fmla="*/ 4762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任意多边形 24"/>
            <p:cNvSpPr>
              <a:spLocks noChangeArrowheads="1"/>
            </p:cNvSpPr>
            <p:nvPr/>
          </p:nvSpPr>
          <p:spPr bwMode="auto">
            <a:xfrm>
              <a:off x="10318750" y="23388"/>
              <a:ext cx="71437" cy="8617"/>
            </a:xfrm>
            <a:custGeom>
              <a:avLst/>
              <a:gdLst>
                <a:gd name="T0" fmla="*/ 71437 w 75"/>
                <a:gd name="T1" fmla="*/ 0 h 9"/>
                <a:gd name="T2" fmla="*/ 71437 w 75"/>
                <a:gd name="T3" fmla="*/ 0 h 9"/>
                <a:gd name="T4" fmla="*/ 46672 w 75"/>
                <a:gd name="T5" fmla="*/ 8617 h 9"/>
                <a:gd name="T6" fmla="*/ 71437 w 7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9"/>
                <a:gd name="T14" fmla="*/ 75 w 75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任意多边形 25"/>
            <p:cNvSpPr>
              <a:spLocks noChangeArrowheads="1"/>
            </p:cNvSpPr>
            <p:nvPr/>
          </p:nvSpPr>
          <p:spPr bwMode="auto">
            <a:xfrm>
              <a:off x="10242550" y="20926"/>
              <a:ext cx="44450" cy="3693"/>
            </a:xfrm>
            <a:custGeom>
              <a:avLst/>
              <a:gdLst>
                <a:gd name="T0" fmla="*/ 0 w 47"/>
                <a:gd name="T1" fmla="*/ 2770 h 4"/>
                <a:gd name="T2" fmla="*/ 0 w 47"/>
                <a:gd name="T3" fmla="*/ 2770 h 4"/>
                <a:gd name="T4" fmla="*/ 41613 w 47"/>
                <a:gd name="T5" fmla="*/ 3693 h 4"/>
                <a:gd name="T6" fmla="*/ 44450 w 47"/>
                <a:gd name="T7" fmla="*/ 0 h 4"/>
                <a:gd name="T8" fmla="*/ 0 w 47"/>
                <a:gd name="T9" fmla="*/ 277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4"/>
                <a:gd name="T17" fmla="*/ 47 w 47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任意多边形 26"/>
            <p:cNvSpPr>
              <a:spLocks noChangeArrowheads="1"/>
            </p:cNvSpPr>
            <p:nvPr/>
          </p:nvSpPr>
          <p:spPr bwMode="auto">
            <a:xfrm>
              <a:off x="10221912" y="23388"/>
              <a:ext cx="20637" cy="2462"/>
            </a:xfrm>
            <a:custGeom>
              <a:avLst/>
              <a:gdLst>
                <a:gd name="T0" fmla="*/ 0 w 22"/>
                <a:gd name="T1" fmla="*/ 2462 h 2"/>
                <a:gd name="T2" fmla="*/ 0 w 22"/>
                <a:gd name="T3" fmla="*/ 2462 h 2"/>
                <a:gd name="T4" fmla="*/ 20637 w 22"/>
                <a:gd name="T5" fmla="*/ 0 h 2"/>
                <a:gd name="T6" fmla="*/ 4690 w 22"/>
                <a:gd name="T7" fmla="*/ 0 h 2"/>
                <a:gd name="T8" fmla="*/ 0 w 22"/>
                <a:gd name="T9" fmla="*/ 246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"/>
                <a:gd name="T17" fmla="*/ 22 w 2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任意多边形 27"/>
            <p:cNvSpPr>
              <a:spLocks noChangeArrowheads="1"/>
            </p:cNvSpPr>
            <p:nvPr/>
          </p:nvSpPr>
          <p:spPr bwMode="auto">
            <a:xfrm>
              <a:off x="9959975" y="17233"/>
              <a:ext cx="85725" cy="3693"/>
            </a:xfrm>
            <a:custGeom>
              <a:avLst/>
              <a:gdLst>
                <a:gd name="T0" fmla="*/ 60008 w 90"/>
                <a:gd name="T1" fmla="*/ 0 h 4"/>
                <a:gd name="T2" fmla="*/ 60008 w 90"/>
                <a:gd name="T3" fmla="*/ 0 h 4"/>
                <a:gd name="T4" fmla="*/ 0 w 90"/>
                <a:gd name="T5" fmla="*/ 1847 h 4"/>
                <a:gd name="T6" fmla="*/ 72390 w 90"/>
                <a:gd name="T7" fmla="*/ 3693 h 4"/>
                <a:gd name="T8" fmla="*/ 60008 w 9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"/>
                <a:gd name="T17" fmla="*/ 90 w 90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 28"/>
            <p:cNvSpPr>
              <a:spLocks noChangeArrowheads="1"/>
            </p:cNvSpPr>
            <p:nvPr/>
          </p:nvSpPr>
          <p:spPr bwMode="auto">
            <a:xfrm>
              <a:off x="10104437" y="18464"/>
              <a:ext cx="4762" cy="1231"/>
            </a:xfrm>
            <a:custGeom>
              <a:avLst/>
              <a:gdLst>
                <a:gd name="T0" fmla="*/ 4762 w 5"/>
                <a:gd name="T1" fmla="*/ 0 h 1"/>
                <a:gd name="T2" fmla="*/ 4762 w 5"/>
                <a:gd name="T3" fmla="*/ 0 h 1"/>
                <a:gd name="T4" fmla="*/ 0 w 5"/>
                <a:gd name="T5" fmla="*/ 1231 h 1"/>
                <a:gd name="T6" fmla="*/ 4762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任意多边形 29"/>
            <p:cNvSpPr>
              <a:spLocks noChangeArrowheads="1"/>
            </p:cNvSpPr>
            <p:nvPr/>
          </p:nvSpPr>
          <p:spPr bwMode="auto">
            <a:xfrm>
              <a:off x="9739312" y="19695"/>
              <a:ext cx="4762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3810 w 5"/>
                <a:gd name="T5" fmla="*/ 1 h 1"/>
                <a:gd name="T6" fmla="*/ 4762 w 5"/>
                <a:gd name="T7" fmla="*/ 0 h 1"/>
                <a:gd name="T8" fmla="*/ 0 w 5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"/>
                <a:gd name="T17" fmla="*/ 5 w 5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任意多边形 30"/>
            <p:cNvSpPr>
              <a:spLocks noChangeArrowheads="1"/>
            </p:cNvSpPr>
            <p:nvPr/>
          </p:nvSpPr>
          <p:spPr bwMode="auto">
            <a:xfrm>
              <a:off x="10031412" y="19695"/>
              <a:ext cx="44450" cy="2462"/>
            </a:xfrm>
            <a:custGeom>
              <a:avLst/>
              <a:gdLst>
                <a:gd name="T0" fmla="*/ 5674 w 47"/>
                <a:gd name="T1" fmla="*/ 2462 h 2"/>
                <a:gd name="T2" fmla="*/ 5674 w 47"/>
                <a:gd name="T3" fmla="*/ 2462 h 2"/>
                <a:gd name="T4" fmla="*/ 44450 w 47"/>
                <a:gd name="T5" fmla="*/ 0 h 2"/>
                <a:gd name="T6" fmla="*/ 1891 w 47"/>
                <a:gd name="T7" fmla="*/ 1231 h 2"/>
                <a:gd name="T8" fmla="*/ 5674 w 47"/>
                <a:gd name="T9" fmla="*/ 246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"/>
                <a:gd name="T17" fmla="*/ 47 w 47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任意多边形 31"/>
            <p:cNvSpPr>
              <a:spLocks noChangeArrowheads="1"/>
            </p:cNvSpPr>
            <p:nvPr/>
          </p:nvSpPr>
          <p:spPr bwMode="auto">
            <a:xfrm>
              <a:off x="9886950" y="14771"/>
              <a:ext cx="31750" cy="2462"/>
            </a:xfrm>
            <a:custGeom>
              <a:avLst/>
              <a:gdLst>
                <a:gd name="T0" fmla="*/ 0 w 33"/>
                <a:gd name="T1" fmla="*/ 821 h 3"/>
                <a:gd name="T2" fmla="*/ 0 w 33"/>
                <a:gd name="T3" fmla="*/ 821 h 3"/>
                <a:gd name="T4" fmla="*/ 31750 w 33"/>
                <a:gd name="T5" fmla="*/ 2462 h 3"/>
                <a:gd name="T6" fmla="*/ 0 w 33"/>
                <a:gd name="T7" fmla="*/ 821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3"/>
                <a:gd name="T14" fmla="*/ 33 w 3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多边形 32"/>
            <p:cNvSpPr>
              <a:spLocks noChangeArrowheads="1"/>
            </p:cNvSpPr>
            <p:nvPr/>
          </p:nvSpPr>
          <p:spPr bwMode="auto">
            <a:xfrm>
              <a:off x="10096500" y="17233"/>
              <a:ext cx="6350" cy="1"/>
            </a:xfrm>
            <a:custGeom>
              <a:avLst/>
              <a:gdLst>
                <a:gd name="T0" fmla="*/ 3175 w 6"/>
                <a:gd name="T1" fmla="*/ 1 h 1"/>
                <a:gd name="T2" fmla="*/ 3175 w 6"/>
                <a:gd name="T3" fmla="*/ 1 h 1"/>
                <a:gd name="T4" fmla="*/ 6350 w 6"/>
                <a:gd name="T5" fmla="*/ 1 h 1"/>
                <a:gd name="T6" fmla="*/ 3175 w 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"/>
                <a:gd name="T14" fmla="*/ 6 w 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任意多边形 33"/>
            <p:cNvSpPr>
              <a:spLocks noChangeArrowheads="1"/>
            </p:cNvSpPr>
            <p:nvPr/>
          </p:nvSpPr>
          <p:spPr bwMode="auto">
            <a:xfrm>
              <a:off x="10075862" y="17233"/>
              <a:ext cx="28575" cy="2462"/>
            </a:xfrm>
            <a:custGeom>
              <a:avLst/>
              <a:gdLst>
                <a:gd name="T0" fmla="*/ 23044 w 31"/>
                <a:gd name="T1" fmla="*/ 0 h 3"/>
                <a:gd name="T2" fmla="*/ 23044 w 31"/>
                <a:gd name="T3" fmla="*/ 0 h 3"/>
                <a:gd name="T4" fmla="*/ 0 w 31"/>
                <a:gd name="T5" fmla="*/ 2462 h 3"/>
                <a:gd name="T6" fmla="*/ 28575 w 31"/>
                <a:gd name="T7" fmla="*/ 1641 h 3"/>
                <a:gd name="T8" fmla="*/ 23044 w 3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"/>
                <a:gd name="T17" fmla="*/ 31 w 31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任意多边形 34"/>
            <p:cNvSpPr>
              <a:spLocks noChangeArrowheads="1"/>
            </p:cNvSpPr>
            <p:nvPr/>
          </p:nvSpPr>
          <p:spPr bwMode="auto">
            <a:xfrm>
              <a:off x="9615487" y="19695"/>
              <a:ext cx="188912" cy="23388"/>
            </a:xfrm>
            <a:custGeom>
              <a:avLst/>
              <a:gdLst>
                <a:gd name="T0" fmla="*/ 57246 w 198"/>
                <a:gd name="T1" fmla="*/ 23388 h 27"/>
                <a:gd name="T2" fmla="*/ 57246 w 198"/>
                <a:gd name="T3" fmla="*/ 23388 h 27"/>
                <a:gd name="T4" fmla="*/ 148840 w 198"/>
                <a:gd name="T5" fmla="*/ 20789 h 27"/>
                <a:gd name="T6" fmla="*/ 127850 w 198"/>
                <a:gd name="T7" fmla="*/ 0 h 27"/>
                <a:gd name="T8" fmla="*/ 84915 w 198"/>
                <a:gd name="T9" fmla="*/ 5197 h 27"/>
                <a:gd name="T10" fmla="*/ 142161 w 198"/>
                <a:gd name="T11" fmla="*/ 12127 h 27"/>
                <a:gd name="T12" fmla="*/ 70603 w 198"/>
                <a:gd name="T13" fmla="*/ 9528 h 27"/>
                <a:gd name="T14" fmla="*/ 12403 w 198"/>
                <a:gd name="T15" fmla="*/ 21656 h 27"/>
                <a:gd name="T16" fmla="*/ 60108 w 198"/>
                <a:gd name="T17" fmla="*/ 19923 h 27"/>
                <a:gd name="T18" fmla="*/ 57246 w 198"/>
                <a:gd name="T19" fmla="*/ 23388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27"/>
                <a:gd name="T32" fmla="*/ 198 w 198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任意多边形 35"/>
            <p:cNvSpPr>
              <a:spLocks noChangeArrowheads="1"/>
            </p:cNvSpPr>
            <p:nvPr/>
          </p:nvSpPr>
          <p:spPr bwMode="auto">
            <a:xfrm>
              <a:off x="9744075" y="14771"/>
              <a:ext cx="95250" cy="4924"/>
            </a:xfrm>
            <a:custGeom>
              <a:avLst/>
              <a:gdLst>
                <a:gd name="T0" fmla="*/ 78105 w 100"/>
                <a:gd name="T1" fmla="*/ 4924 h 6"/>
                <a:gd name="T2" fmla="*/ 78105 w 100"/>
                <a:gd name="T3" fmla="*/ 4924 h 6"/>
                <a:gd name="T4" fmla="*/ 95250 w 100"/>
                <a:gd name="T5" fmla="*/ 4924 h 6"/>
                <a:gd name="T6" fmla="*/ 36195 w 100"/>
                <a:gd name="T7" fmla="*/ 0 h 6"/>
                <a:gd name="T8" fmla="*/ 0 w 100"/>
                <a:gd name="T9" fmla="*/ 4103 h 6"/>
                <a:gd name="T10" fmla="*/ 83820 w 100"/>
                <a:gd name="T11" fmla="*/ 4924 h 6"/>
                <a:gd name="T12" fmla="*/ 78105 w 100"/>
                <a:gd name="T13" fmla="*/ 4924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6"/>
                <a:gd name="T23" fmla="*/ 100 w 100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任意多边形 36"/>
            <p:cNvSpPr>
              <a:spLocks noChangeArrowheads="1"/>
            </p:cNvSpPr>
            <p:nvPr/>
          </p:nvSpPr>
          <p:spPr bwMode="auto">
            <a:xfrm>
              <a:off x="9839325" y="17233"/>
              <a:ext cx="134937" cy="12309"/>
            </a:xfrm>
            <a:custGeom>
              <a:avLst/>
              <a:gdLst>
                <a:gd name="T0" fmla="*/ 76021 w 142"/>
                <a:gd name="T1" fmla="*/ 2638 h 14"/>
                <a:gd name="T2" fmla="*/ 76021 w 142"/>
                <a:gd name="T3" fmla="*/ 2638 h 14"/>
                <a:gd name="T4" fmla="*/ 46563 w 142"/>
                <a:gd name="T5" fmla="*/ 12309 h 14"/>
                <a:gd name="T6" fmla="*/ 112131 w 142"/>
                <a:gd name="T7" fmla="*/ 7034 h 14"/>
                <a:gd name="T8" fmla="*/ 76971 w 142"/>
                <a:gd name="T9" fmla="*/ 2638 h 14"/>
                <a:gd name="T10" fmla="*/ 120683 w 142"/>
                <a:gd name="T11" fmla="*/ 1758 h 14"/>
                <a:gd name="T12" fmla="*/ 78872 w 142"/>
                <a:gd name="T13" fmla="*/ 0 h 14"/>
                <a:gd name="T14" fmla="*/ 80772 w 142"/>
                <a:gd name="T15" fmla="*/ 879 h 14"/>
                <a:gd name="T16" fmla="*/ 80772 w 142"/>
                <a:gd name="T17" fmla="*/ 879 h 14"/>
                <a:gd name="T18" fmla="*/ 80772 w 142"/>
                <a:gd name="T19" fmla="*/ 879 h 14"/>
                <a:gd name="T20" fmla="*/ 81722 w 142"/>
                <a:gd name="T21" fmla="*/ 879 h 14"/>
                <a:gd name="T22" fmla="*/ 79822 w 142"/>
                <a:gd name="T23" fmla="*/ 879 h 14"/>
                <a:gd name="T24" fmla="*/ 76021 w 142"/>
                <a:gd name="T25" fmla="*/ 2638 h 14"/>
                <a:gd name="T26" fmla="*/ 79822 w 142"/>
                <a:gd name="T27" fmla="*/ 879 h 14"/>
                <a:gd name="T28" fmla="*/ 80772 w 142"/>
                <a:gd name="T29" fmla="*/ 879 h 14"/>
                <a:gd name="T30" fmla="*/ 80772 w 142"/>
                <a:gd name="T31" fmla="*/ 879 h 14"/>
                <a:gd name="T32" fmla="*/ 0 w 142"/>
                <a:gd name="T33" fmla="*/ 2638 h 14"/>
                <a:gd name="T34" fmla="*/ 76021 w 142"/>
                <a:gd name="T35" fmla="*/ 2638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2"/>
                <a:gd name="T55" fmla="*/ 0 h 14"/>
                <a:gd name="T56" fmla="*/ 142 w 142"/>
                <a:gd name="T57" fmla="*/ 14 h 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任意多边形 37"/>
            <p:cNvSpPr>
              <a:spLocks noChangeArrowheads="1"/>
            </p:cNvSpPr>
            <p:nvPr/>
          </p:nvSpPr>
          <p:spPr bwMode="auto">
            <a:xfrm>
              <a:off x="10312400" y="38159"/>
              <a:ext cx="9525" cy="1231"/>
            </a:xfrm>
            <a:custGeom>
              <a:avLst/>
              <a:gdLst>
                <a:gd name="T0" fmla="*/ 9525 w 11"/>
                <a:gd name="T1" fmla="*/ 1231 h 1"/>
                <a:gd name="T2" fmla="*/ 9525 w 11"/>
                <a:gd name="T3" fmla="*/ 1231 h 1"/>
                <a:gd name="T4" fmla="*/ 6927 w 11"/>
                <a:gd name="T5" fmla="*/ 0 h 1"/>
                <a:gd name="T6" fmla="*/ 9525 w 11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"/>
                <a:gd name="T14" fmla="*/ 11 w 1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任意多边形 38"/>
            <p:cNvSpPr>
              <a:spLocks noChangeArrowheads="1"/>
            </p:cNvSpPr>
            <p:nvPr/>
          </p:nvSpPr>
          <p:spPr bwMode="auto">
            <a:xfrm>
              <a:off x="10242550" y="28312"/>
              <a:ext cx="117475" cy="9847"/>
            </a:xfrm>
            <a:custGeom>
              <a:avLst/>
              <a:gdLst>
                <a:gd name="T0" fmla="*/ 46220 w 122"/>
                <a:gd name="T1" fmla="*/ 9026 h 12"/>
                <a:gd name="T2" fmla="*/ 46220 w 122"/>
                <a:gd name="T3" fmla="*/ 9026 h 12"/>
                <a:gd name="T4" fmla="*/ 76070 w 122"/>
                <a:gd name="T5" fmla="*/ 7385 h 12"/>
                <a:gd name="T6" fmla="*/ 77033 w 122"/>
                <a:gd name="T7" fmla="*/ 9847 h 12"/>
                <a:gd name="T8" fmla="*/ 80884 w 122"/>
                <a:gd name="T9" fmla="*/ 5744 h 12"/>
                <a:gd name="T10" fmla="*/ 75107 w 122"/>
                <a:gd name="T11" fmla="*/ 6565 h 12"/>
                <a:gd name="T12" fmla="*/ 5777 w 122"/>
                <a:gd name="T13" fmla="*/ 0 h 12"/>
                <a:gd name="T14" fmla="*/ 46220 w 122"/>
                <a:gd name="T15" fmla="*/ 902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2"/>
                <a:gd name="T25" fmla="*/ 0 h 12"/>
                <a:gd name="T26" fmla="*/ 122 w 12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任意多边形 39"/>
            <p:cNvSpPr>
              <a:spLocks noChangeArrowheads="1"/>
            </p:cNvSpPr>
            <p:nvPr/>
          </p:nvSpPr>
          <p:spPr bwMode="auto">
            <a:xfrm>
              <a:off x="10033000" y="29542"/>
              <a:ext cx="69850" cy="4924"/>
            </a:xfrm>
            <a:custGeom>
              <a:avLst/>
              <a:gdLst>
                <a:gd name="T0" fmla="*/ 66074 w 74"/>
                <a:gd name="T1" fmla="*/ 0 h 6"/>
                <a:gd name="T2" fmla="*/ 66074 w 74"/>
                <a:gd name="T3" fmla="*/ 0 h 6"/>
                <a:gd name="T4" fmla="*/ 0 w 74"/>
                <a:gd name="T5" fmla="*/ 1641 h 6"/>
                <a:gd name="T6" fmla="*/ 33981 w 74"/>
                <a:gd name="T7" fmla="*/ 4924 h 6"/>
                <a:gd name="T8" fmla="*/ 32093 w 74"/>
                <a:gd name="T9" fmla="*/ 3283 h 6"/>
                <a:gd name="T10" fmla="*/ 66074 w 7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6"/>
                <a:gd name="T20" fmla="*/ 74 w 74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任意多边形 40"/>
            <p:cNvSpPr>
              <a:spLocks noChangeArrowheads="1"/>
            </p:cNvSpPr>
            <p:nvPr/>
          </p:nvSpPr>
          <p:spPr bwMode="auto">
            <a:xfrm>
              <a:off x="9701212" y="13541"/>
              <a:ext cx="38100" cy="6155"/>
            </a:xfrm>
            <a:custGeom>
              <a:avLst/>
              <a:gdLst>
                <a:gd name="T0" fmla="*/ 29528 w 40"/>
                <a:gd name="T1" fmla="*/ 4396 h 7"/>
                <a:gd name="T2" fmla="*/ 29528 w 40"/>
                <a:gd name="T3" fmla="*/ 4396 h 7"/>
                <a:gd name="T4" fmla="*/ 38100 w 40"/>
                <a:gd name="T5" fmla="*/ 0 h 7"/>
                <a:gd name="T6" fmla="*/ 0 w 40"/>
                <a:gd name="T7" fmla="*/ 6155 h 7"/>
                <a:gd name="T8" fmla="*/ 29528 w 40"/>
                <a:gd name="T9" fmla="*/ 43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"/>
                <a:gd name="T17" fmla="*/ 40 w 4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任意多边形 41"/>
            <p:cNvSpPr>
              <a:spLocks noChangeArrowheads="1"/>
            </p:cNvSpPr>
            <p:nvPr/>
          </p:nvSpPr>
          <p:spPr bwMode="auto">
            <a:xfrm>
              <a:off x="9623425" y="14771"/>
              <a:ext cx="22225" cy="2462"/>
            </a:xfrm>
            <a:custGeom>
              <a:avLst/>
              <a:gdLst>
                <a:gd name="T0" fmla="*/ 19447 w 24"/>
                <a:gd name="T1" fmla="*/ 2462 h 4"/>
                <a:gd name="T2" fmla="*/ 19447 w 24"/>
                <a:gd name="T3" fmla="*/ 2462 h 4"/>
                <a:gd name="T4" fmla="*/ 22225 w 24"/>
                <a:gd name="T5" fmla="*/ 0 h 4"/>
                <a:gd name="T6" fmla="*/ 0 w 24"/>
                <a:gd name="T7" fmla="*/ 1847 h 4"/>
                <a:gd name="T8" fmla="*/ 19447 w 24"/>
                <a:gd name="T9" fmla="*/ 246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"/>
                <a:gd name="T17" fmla="*/ 24 w 2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 42"/>
            <p:cNvSpPr>
              <a:spLocks noChangeArrowheads="1"/>
            </p:cNvSpPr>
            <p:nvPr/>
          </p:nvSpPr>
          <p:spPr bwMode="auto">
            <a:xfrm>
              <a:off x="4675187" y="51699"/>
              <a:ext cx="20637" cy="1231"/>
            </a:xfrm>
            <a:custGeom>
              <a:avLst/>
              <a:gdLst>
                <a:gd name="T0" fmla="*/ 20637 w 21"/>
                <a:gd name="T1" fmla="*/ 0 h 1"/>
                <a:gd name="T2" fmla="*/ 20637 w 21"/>
                <a:gd name="T3" fmla="*/ 0 h 1"/>
                <a:gd name="T4" fmla="*/ 0 w 21"/>
                <a:gd name="T5" fmla="*/ 1231 h 1"/>
                <a:gd name="T6" fmla="*/ 20637 w 2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1"/>
                <a:gd name="T14" fmla="*/ 21 w 2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 43"/>
            <p:cNvSpPr>
              <a:spLocks noChangeArrowheads="1"/>
            </p:cNvSpPr>
            <p:nvPr/>
          </p:nvSpPr>
          <p:spPr bwMode="auto">
            <a:xfrm>
              <a:off x="4833937" y="50468"/>
              <a:ext cx="9525" cy="1231"/>
            </a:xfrm>
            <a:custGeom>
              <a:avLst/>
              <a:gdLst>
                <a:gd name="T0" fmla="*/ 5715 w 10"/>
                <a:gd name="T1" fmla="*/ 1231 h 2"/>
                <a:gd name="T2" fmla="*/ 5715 w 10"/>
                <a:gd name="T3" fmla="*/ 1231 h 2"/>
                <a:gd name="T4" fmla="*/ 9525 w 10"/>
                <a:gd name="T5" fmla="*/ 0 h 2"/>
                <a:gd name="T6" fmla="*/ 5715 w 10"/>
                <a:gd name="T7" fmla="*/ 1231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2"/>
                <a:gd name="T14" fmla="*/ 10 w 10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 44"/>
            <p:cNvSpPr>
              <a:spLocks noChangeArrowheads="1"/>
            </p:cNvSpPr>
            <p:nvPr/>
          </p:nvSpPr>
          <p:spPr bwMode="auto">
            <a:xfrm>
              <a:off x="7427912" y="7386"/>
              <a:ext cx="61912" cy="7386"/>
            </a:xfrm>
            <a:custGeom>
              <a:avLst/>
              <a:gdLst>
                <a:gd name="T0" fmla="*/ 61912 w 65"/>
                <a:gd name="T1" fmla="*/ 7386 h 9"/>
                <a:gd name="T2" fmla="*/ 61912 w 65"/>
                <a:gd name="T3" fmla="*/ 7386 h 9"/>
                <a:gd name="T4" fmla="*/ 3810 w 65"/>
                <a:gd name="T5" fmla="*/ 3283 h 9"/>
                <a:gd name="T6" fmla="*/ 12382 w 65"/>
                <a:gd name="T7" fmla="*/ 6565 h 9"/>
                <a:gd name="T8" fmla="*/ 61912 w 65"/>
                <a:gd name="T9" fmla="*/ 738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9"/>
                <a:gd name="T17" fmla="*/ 65 w 6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 45"/>
            <p:cNvSpPr>
              <a:spLocks noChangeArrowheads="1"/>
            </p:cNvSpPr>
            <p:nvPr/>
          </p:nvSpPr>
          <p:spPr bwMode="auto">
            <a:xfrm>
              <a:off x="6015037" y="32004"/>
              <a:ext cx="28575" cy="3693"/>
            </a:xfrm>
            <a:custGeom>
              <a:avLst/>
              <a:gdLst>
                <a:gd name="T0" fmla="*/ 0 w 29"/>
                <a:gd name="T1" fmla="*/ 2770 h 4"/>
                <a:gd name="T2" fmla="*/ 0 w 29"/>
                <a:gd name="T3" fmla="*/ 2770 h 4"/>
                <a:gd name="T4" fmla="*/ 8868 w 29"/>
                <a:gd name="T5" fmla="*/ 3693 h 4"/>
                <a:gd name="T6" fmla="*/ 28575 w 29"/>
                <a:gd name="T7" fmla="*/ 0 h 4"/>
                <a:gd name="T8" fmla="*/ 0 w 29"/>
                <a:gd name="T9" fmla="*/ 277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4"/>
                <a:gd name="T17" fmla="*/ 29 w 2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任意多边形 46"/>
            <p:cNvSpPr>
              <a:spLocks noChangeArrowheads="1"/>
            </p:cNvSpPr>
            <p:nvPr/>
          </p:nvSpPr>
          <p:spPr bwMode="auto">
            <a:xfrm>
              <a:off x="5956300" y="48006"/>
              <a:ext cx="38100" cy="2462"/>
            </a:xfrm>
            <a:custGeom>
              <a:avLst/>
              <a:gdLst>
                <a:gd name="T0" fmla="*/ 38100 w 40"/>
                <a:gd name="T1" fmla="*/ 2462 h 3"/>
                <a:gd name="T2" fmla="*/ 38100 w 40"/>
                <a:gd name="T3" fmla="*/ 2462 h 3"/>
                <a:gd name="T4" fmla="*/ 0 w 40"/>
                <a:gd name="T5" fmla="*/ 0 h 3"/>
                <a:gd name="T6" fmla="*/ 38100 w 40"/>
                <a:gd name="T7" fmla="*/ 246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"/>
                <a:gd name="T14" fmla="*/ 40 w 40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任意多边形 47"/>
            <p:cNvSpPr>
              <a:spLocks noChangeArrowheads="1"/>
            </p:cNvSpPr>
            <p:nvPr/>
          </p:nvSpPr>
          <p:spPr bwMode="auto">
            <a:xfrm>
              <a:off x="3887787" y="54161"/>
              <a:ext cx="36512" cy="3693"/>
            </a:xfrm>
            <a:custGeom>
              <a:avLst/>
              <a:gdLst>
                <a:gd name="T0" fmla="*/ 23060 w 38"/>
                <a:gd name="T1" fmla="*/ 0 h 5"/>
                <a:gd name="T2" fmla="*/ 23060 w 38"/>
                <a:gd name="T3" fmla="*/ 0 h 5"/>
                <a:gd name="T4" fmla="*/ 0 w 38"/>
                <a:gd name="T5" fmla="*/ 3693 h 5"/>
                <a:gd name="T6" fmla="*/ 23060 w 3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5"/>
                <a:gd name="T14" fmla="*/ 38 w 38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 48"/>
            <p:cNvSpPr>
              <a:spLocks noChangeArrowheads="1"/>
            </p:cNvSpPr>
            <p:nvPr/>
          </p:nvSpPr>
          <p:spPr bwMode="auto">
            <a:xfrm>
              <a:off x="8683625" y="16002"/>
              <a:ext cx="61912" cy="4924"/>
            </a:xfrm>
            <a:custGeom>
              <a:avLst/>
              <a:gdLst>
                <a:gd name="T0" fmla="*/ 61912 w 65"/>
                <a:gd name="T1" fmla="*/ 2462 h 6"/>
                <a:gd name="T2" fmla="*/ 61912 w 65"/>
                <a:gd name="T3" fmla="*/ 2462 h 6"/>
                <a:gd name="T4" fmla="*/ 0 w 65"/>
                <a:gd name="T5" fmla="*/ 0 h 6"/>
                <a:gd name="T6" fmla="*/ 61912 w 65"/>
                <a:gd name="T7" fmla="*/ 2462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6"/>
                <a:gd name="T14" fmla="*/ 65 w 65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任意多边形 49"/>
            <p:cNvSpPr>
              <a:spLocks noChangeArrowheads="1"/>
            </p:cNvSpPr>
            <p:nvPr/>
          </p:nvSpPr>
          <p:spPr bwMode="auto">
            <a:xfrm>
              <a:off x="4735512" y="11079"/>
              <a:ext cx="19050" cy="2462"/>
            </a:xfrm>
            <a:custGeom>
              <a:avLst/>
              <a:gdLst>
                <a:gd name="T0" fmla="*/ 16329 w 21"/>
                <a:gd name="T1" fmla="*/ 0 h 2"/>
                <a:gd name="T2" fmla="*/ 16329 w 21"/>
                <a:gd name="T3" fmla="*/ 0 h 2"/>
                <a:gd name="T4" fmla="*/ 0 w 21"/>
                <a:gd name="T5" fmla="*/ 2462 h 2"/>
                <a:gd name="T6" fmla="*/ 16329 w 2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"/>
                <a:gd name="T14" fmla="*/ 21 w 2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任意多边形 50"/>
            <p:cNvSpPr>
              <a:spLocks noChangeArrowheads="1"/>
            </p:cNvSpPr>
            <p:nvPr/>
          </p:nvSpPr>
          <p:spPr bwMode="auto">
            <a:xfrm>
              <a:off x="8612187" y="13541"/>
              <a:ext cx="71437" cy="3693"/>
            </a:xfrm>
            <a:custGeom>
              <a:avLst/>
              <a:gdLst>
                <a:gd name="T0" fmla="*/ 0 w 75"/>
                <a:gd name="T1" fmla="*/ 2770 h 4"/>
                <a:gd name="T2" fmla="*/ 0 w 75"/>
                <a:gd name="T3" fmla="*/ 2770 h 4"/>
                <a:gd name="T4" fmla="*/ 12382 w 75"/>
                <a:gd name="T5" fmla="*/ 3693 h 4"/>
                <a:gd name="T6" fmla="*/ 71437 w 75"/>
                <a:gd name="T7" fmla="*/ 2770 h 4"/>
                <a:gd name="T8" fmla="*/ 0 w 75"/>
                <a:gd name="T9" fmla="*/ 277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"/>
                <a:gd name="T17" fmla="*/ 75 w 75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任意多边形 51"/>
            <p:cNvSpPr>
              <a:spLocks noChangeArrowheads="1"/>
            </p:cNvSpPr>
            <p:nvPr/>
          </p:nvSpPr>
          <p:spPr bwMode="auto">
            <a:xfrm>
              <a:off x="1060450" y="45545"/>
              <a:ext cx="7937" cy="1231"/>
            </a:xfrm>
            <a:custGeom>
              <a:avLst/>
              <a:gdLst>
                <a:gd name="T0" fmla="*/ 7937 w 8"/>
                <a:gd name="T1" fmla="*/ 1231 h 1"/>
                <a:gd name="T2" fmla="*/ 7937 w 8"/>
                <a:gd name="T3" fmla="*/ 1231 h 1"/>
                <a:gd name="T4" fmla="*/ 992 w 8"/>
                <a:gd name="T5" fmla="*/ 0 h 1"/>
                <a:gd name="T6" fmla="*/ 7937 w 8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"/>
                <a:gd name="T14" fmla="*/ 8 w 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任意多边形 52"/>
            <p:cNvSpPr>
              <a:spLocks noChangeArrowheads="1"/>
            </p:cNvSpPr>
            <p:nvPr/>
          </p:nvSpPr>
          <p:spPr bwMode="auto">
            <a:xfrm>
              <a:off x="239712" y="7386"/>
              <a:ext cx="34925" cy="1231"/>
            </a:xfrm>
            <a:custGeom>
              <a:avLst/>
              <a:gdLst>
                <a:gd name="T0" fmla="*/ 0 w 36"/>
                <a:gd name="T1" fmla="*/ 1231 h 1"/>
                <a:gd name="T2" fmla="*/ 0 w 36"/>
                <a:gd name="T3" fmla="*/ 1231 h 1"/>
                <a:gd name="T4" fmla="*/ 34925 w 36"/>
                <a:gd name="T5" fmla="*/ 1231 h 1"/>
                <a:gd name="T6" fmla="*/ 0 w 36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"/>
                <a:gd name="T14" fmla="*/ 36 w 3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任意多边形 53"/>
            <p:cNvSpPr>
              <a:spLocks noChangeArrowheads="1"/>
            </p:cNvSpPr>
            <p:nvPr/>
          </p:nvSpPr>
          <p:spPr bwMode="auto">
            <a:xfrm>
              <a:off x="9290050" y="14771"/>
              <a:ext cx="19050" cy="1231"/>
            </a:xfrm>
            <a:custGeom>
              <a:avLst/>
              <a:gdLst>
                <a:gd name="T0" fmla="*/ 0 w 20"/>
                <a:gd name="T1" fmla="*/ 1231 h 1"/>
                <a:gd name="T2" fmla="*/ 0 w 20"/>
                <a:gd name="T3" fmla="*/ 1231 h 1"/>
                <a:gd name="T4" fmla="*/ 0 w 20"/>
                <a:gd name="T5" fmla="*/ 1231 h 1"/>
                <a:gd name="T6" fmla="*/ 0 60000 65536"/>
                <a:gd name="T7" fmla="*/ 0 60000 65536"/>
                <a:gd name="T8" fmla="*/ 0 60000 65536"/>
                <a:gd name="T9" fmla="*/ 0 w 20"/>
                <a:gd name="T10" fmla="*/ 0 h 1"/>
                <a:gd name="T11" fmla="*/ 20 w 2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 54"/>
            <p:cNvSpPr>
              <a:spLocks noChangeArrowheads="1"/>
            </p:cNvSpPr>
            <p:nvPr/>
          </p:nvSpPr>
          <p:spPr bwMode="auto">
            <a:xfrm>
              <a:off x="9374187" y="30773"/>
              <a:ext cx="7937" cy="2462"/>
            </a:xfrm>
            <a:custGeom>
              <a:avLst/>
              <a:gdLst>
                <a:gd name="T0" fmla="*/ 7937 w 8"/>
                <a:gd name="T1" fmla="*/ 0 h 3"/>
                <a:gd name="T2" fmla="*/ 7937 w 8"/>
                <a:gd name="T3" fmla="*/ 0 h 3"/>
                <a:gd name="T4" fmla="*/ 0 w 8"/>
                <a:gd name="T5" fmla="*/ 2462 h 3"/>
                <a:gd name="T6" fmla="*/ 7937 w 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3"/>
                <a:gd name="T14" fmla="*/ 8 w 8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任意多边形 55"/>
            <p:cNvSpPr>
              <a:spLocks noChangeArrowheads="1"/>
            </p:cNvSpPr>
            <p:nvPr/>
          </p:nvSpPr>
          <p:spPr bwMode="auto">
            <a:xfrm>
              <a:off x="8424862" y="39390"/>
              <a:ext cx="4762" cy="1231"/>
            </a:xfrm>
            <a:custGeom>
              <a:avLst/>
              <a:gdLst>
                <a:gd name="T0" fmla="*/ 952 w 5"/>
                <a:gd name="T1" fmla="*/ 0 h 1"/>
                <a:gd name="T2" fmla="*/ 952 w 5"/>
                <a:gd name="T3" fmla="*/ 0 h 1"/>
                <a:gd name="T4" fmla="*/ 0 w 5"/>
                <a:gd name="T5" fmla="*/ 0 h 1"/>
                <a:gd name="T6" fmla="*/ 952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任意多边形 56"/>
            <p:cNvSpPr>
              <a:spLocks noChangeArrowheads="1"/>
            </p:cNvSpPr>
            <p:nvPr/>
          </p:nvSpPr>
          <p:spPr bwMode="auto">
            <a:xfrm>
              <a:off x="9294812" y="17233"/>
              <a:ext cx="23812" cy="1"/>
            </a:xfrm>
            <a:custGeom>
              <a:avLst/>
              <a:gdLst>
                <a:gd name="T0" fmla="*/ 23812 w 25"/>
                <a:gd name="T1" fmla="*/ 1 h 1"/>
                <a:gd name="T2" fmla="*/ 23812 w 25"/>
                <a:gd name="T3" fmla="*/ 1 h 1"/>
                <a:gd name="T4" fmla="*/ 0 w 25"/>
                <a:gd name="T5" fmla="*/ 0 h 1"/>
                <a:gd name="T6" fmla="*/ 23812 w 25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1"/>
                <a:gd name="T14" fmla="*/ 25 w 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任意多边形 57"/>
            <p:cNvSpPr>
              <a:spLocks noChangeArrowheads="1"/>
            </p:cNvSpPr>
            <p:nvPr/>
          </p:nvSpPr>
          <p:spPr bwMode="auto">
            <a:xfrm>
              <a:off x="9313862" y="14771"/>
              <a:ext cx="19050" cy="1231"/>
            </a:xfrm>
            <a:custGeom>
              <a:avLst/>
              <a:gdLst>
                <a:gd name="T0" fmla="*/ 0 w 20"/>
                <a:gd name="T1" fmla="*/ 1231 h 1"/>
                <a:gd name="T2" fmla="*/ 0 w 20"/>
                <a:gd name="T3" fmla="*/ 1231 h 1"/>
                <a:gd name="T4" fmla="*/ 17145 w 20"/>
                <a:gd name="T5" fmla="*/ 1231 h 1"/>
                <a:gd name="T6" fmla="*/ 0 w 20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"/>
                <a:gd name="T14" fmla="*/ 20 w 2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任意多边形 58"/>
            <p:cNvSpPr>
              <a:spLocks noChangeArrowheads="1"/>
            </p:cNvSpPr>
            <p:nvPr/>
          </p:nvSpPr>
          <p:spPr bwMode="auto">
            <a:xfrm>
              <a:off x="9264650" y="16002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0162 w 31"/>
                <a:gd name="T5" fmla="*/ 1231 h 1"/>
                <a:gd name="T6" fmla="*/ 26270 w 31"/>
                <a:gd name="T7" fmla="*/ 0 h 1"/>
                <a:gd name="T8" fmla="*/ 0 w 3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"/>
                <a:gd name="T17" fmla="*/ 31 w 3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任意多边形 59"/>
            <p:cNvSpPr>
              <a:spLocks noChangeArrowheads="1"/>
            </p:cNvSpPr>
            <p:nvPr/>
          </p:nvSpPr>
          <p:spPr bwMode="auto">
            <a:xfrm>
              <a:off x="2570162" y="38159"/>
              <a:ext cx="20637" cy="2462"/>
            </a:xfrm>
            <a:custGeom>
              <a:avLst/>
              <a:gdLst>
                <a:gd name="T0" fmla="*/ 20637 w 23"/>
                <a:gd name="T1" fmla="*/ 0 h 2"/>
                <a:gd name="T2" fmla="*/ 20637 w 23"/>
                <a:gd name="T3" fmla="*/ 0 h 2"/>
                <a:gd name="T4" fmla="*/ 17048 w 23"/>
                <a:gd name="T5" fmla="*/ 0 h 2"/>
                <a:gd name="T6" fmla="*/ 20637 w 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2"/>
                <a:gd name="T14" fmla="*/ 23 w 2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任意多边形 60"/>
            <p:cNvSpPr>
              <a:spLocks noChangeArrowheads="1"/>
            </p:cNvSpPr>
            <p:nvPr/>
          </p:nvSpPr>
          <p:spPr bwMode="auto">
            <a:xfrm>
              <a:off x="7005637" y="52930"/>
              <a:ext cx="3175" cy="1231"/>
            </a:xfrm>
            <a:custGeom>
              <a:avLst/>
              <a:gdLst>
                <a:gd name="T0" fmla="*/ 1058 w 3"/>
                <a:gd name="T1" fmla="*/ 1231 h 1"/>
                <a:gd name="T2" fmla="*/ 1058 w 3"/>
                <a:gd name="T3" fmla="*/ 1231 h 1"/>
                <a:gd name="T4" fmla="*/ 3175 w 3"/>
                <a:gd name="T5" fmla="*/ 0 h 1"/>
                <a:gd name="T6" fmla="*/ 0 w 3"/>
                <a:gd name="T7" fmla="*/ 0 h 1"/>
                <a:gd name="T8" fmla="*/ 1058 w 3"/>
                <a:gd name="T9" fmla="*/ 123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1"/>
                <a:gd name="T17" fmla="*/ 3 w 3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任意多边形 61"/>
            <p:cNvSpPr>
              <a:spLocks noChangeArrowheads="1"/>
            </p:cNvSpPr>
            <p:nvPr/>
          </p:nvSpPr>
          <p:spPr bwMode="auto">
            <a:xfrm>
              <a:off x="6938962" y="41851"/>
              <a:ext cx="66675" cy="14771"/>
            </a:xfrm>
            <a:custGeom>
              <a:avLst/>
              <a:gdLst>
                <a:gd name="T0" fmla="*/ 0 w 69"/>
                <a:gd name="T1" fmla="*/ 14771 h 17"/>
                <a:gd name="T2" fmla="*/ 0 w 69"/>
                <a:gd name="T3" fmla="*/ 14771 h 17"/>
                <a:gd name="T4" fmla="*/ 66675 w 69"/>
                <a:gd name="T5" fmla="*/ 11295 h 17"/>
                <a:gd name="T6" fmla="*/ 44450 w 69"/>
                <a:gd name="T7" fmla="*/ 0 h 17"/>
                <a:gd name="T8" fmla="*/ 0 w 69"/>
                <a:gd name="T9" fmla="*/ 1477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17"/>
                <a:gd name="T17" fmla="*/ 69 w 6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任意多边形 62"/>
            <p:cNvSpPr>
              <a:spLocks noEditPoints="1" noChangeArrowheads="1"/>
            </p:cNvSpPr>
            <p:nvPr/>
          </p:nvSpPr>
          <p:spPr bwMode="auto">
            <a:xfrm>
              <a:off x="39687" y="0"/>
              <a:ext cx="9563100" cy="64008"/>
            </a:xfrm>
            <a:custGeom>
              <a:avLst/>
              <a:gdLst>
                <a:gd name="T0" fmla="*/ 9110211 w 10030"/>
                <a:gd name="T1" fmla="*/ 21336 h 75"/>
                <a:gd name="T2" fmla="*/ 9046330 w 10030"/>
                <a:gd name="T3" fmla="*/ 19629 h 75"/>
                <a:gd name="T4" fmla="*/ 5013238 w 10030"/>
                <a:gd name="T5" fmla="*/ 51206 h 75"/>
                <a:gd name="T6" fmla="*/ 4359172 w 10030"/>
                <a:gd name="T7" fmla="*/ 55474 h 75"/>
                <a:gd name="T8" fmla="*/ 4656648 w 10030"/>
                <a:gd name="T9" fmla="*/ 52060 h 75"/>
                <a:gd name="T10" fmla="*/ 4854966 w 10030"/>
                <a:gd name="T11" fmla="*/ 47793 h 75"/>
                <a:gd name="T12" fmla="*/ 5015145 w 10030"/>
                <a:gd name="T13" fmla="*/ 51206 h 75"/>
                <a:gd name="T14" fmla="*/ 5301180 w 10030"/>
                <a:gd name="T15" fmla="*/ 52913 h 75"/>
                <a:gd name="T16" fmla="*/ 5726419 w 10030"/>
                <a:gd name="T17" fmla="*/ 47793 h 75"/>
                <a:gd name="T18" fmla="*/ 6014360 w 10030"/>
                <a:gd name="T19" fmla="*/ 27310 h 75"/>
                <a:gd name="T20" fmla="*/ 5977176 w 10030"/>
                <a:gd name="T21" fmla="*/ 44379 h 75"/>
                <a:gd name="T22" fmla="*/ 6354742 w 10030"/>
                <a:gd name="T23" fmla="*/ 34991 h 75"/>
                <a:gd name="T24" fmla="*/ 6489178 w 10030"/>
                <a:gd name="T25" fmla="*/ 45232 h 75"/>
                <a:gd name="T26" fmla="*/ 6868651 w 10030"/>
                <a:gd name="T27" fmla="*/ 42672 h 75"/>
                <a:gd name="T28" fmla="*/ 7136571 w 10030"/>
                <a:gd name="T29" fmla="*/ 52913 h 75"/>
                <a:gd name="T30" fmla="*/ 7310098 w 10030"/>
                <a:gd name="T31" fmla="*/ 52060 h 75"/>
                <a:gd name="T32" fmla="*/ 7550368 w 10030"/>
                <a:gd name="T33" fmla="*/ 53767 h 75"/>
                <a:gd name="T34" fmla="*/ 7798265 w 10030"/>
                <a:gd name="T35" fmla="*/ 43525 h 75"/>
                <a:gd name="T36" fmla="*/ 8009931 w 10030"/>
                <a:gd name="T37" fmla="*/ 26457 h 75"/>
                <a:gd name="T38" fmla="*/ 8287384 w 10030"/>
                <a:gd name="T39" fmla="*/ 49500 h 75"/>
                <a:gd name="T40" fmla="*/ 8661137 w 10030"/>
                <a:gd name="T41" fmla="*/ 52060 h 75"/>
                <a:gd name="T42" fmla="*/ 9055865 w 10030"/>
                <a:gd name="T43" fmla="*/ 37551 h 75"/>
                <a:gd name="T44" fmla="*/ 9219858 w 10030"/>
                <a:gd name="T45" fmla="*/ 38405 h 75"/>
                <a:gd name="T46" fmla="*/ 9417222 w 10030"/>
                <a:gd name="T47" fmla="*/ 27310 h 75"/>
                <a:gd name="T48" fmla="*/ 9281832 w 10030"/>
                <a:gd name="T49" fmla="*/ 17922 h 75"/>
                <a:gd name="T50" fmla="*/ 9187441 w 10030"/>
                <a:gd name="T51" fmla="*/ 23043 h 75"/>
                <a:gd name="T52" fmla="*/ 8857547 w 10030"/>
                <a:gd name="T53" fmla="*/ 18776 h 75"/>
                <a:gd name="T54" fmla="*/ 8102415 w 10030"/>
                <a:gd name="T55" fmla="*/ 10241 h 75"/>
                <a:gd name="T56" fmla="*/ 7531299 w 10030"/>
                <a:gd name="T57" fmla="*/ 17922 h 75"/>
                <a:gd name="T58" fmla="*/ 7412118 w 10030"/>
                <a:gd name="T59" fmla="*/ 18776 h 75"/>
                <a:gd name="T60" fmla="*/ 7144198 w 10030"/>
                <a:gd name="T61" fmla="*/ 27310 h 75"/>
                <a:gd name="T62" fmla="*/ 6855303 w 10030"/>
                <a:gd name="T63" fmla="*/ 26457 h 75"/>
                <a:gd name="T64" fmla="*/ 6119240 w 10030"/>
                <a:gd name="T65" fmla="*/ 17069 h 75"/>
                <a:gd name="T66" fmla="*/ 5957153 w 10030"/>
                <a:gd name="T67" fmla="*/ 20483 h 75"/>
                <a:gd name="T68" fmla="*/ 5551937 w 10030"/>
                <a:gd name="T69" fmla="*/ 23896 h 75"/>
                <a:gd name="T70" fmla="*/ 5169604 w 10030"/>
                <a:gd name="T71" fmla="*/ 9388 h 75"/>
                <a:gd name="T72" fmla="*/ 4695740 w 10030"/>
                <a:gd name="T73" fmla="*/ 13655 h 75"/>
                <a:gd name="T74" fmla="*/ 4109368 w 10030"/>
                <a:gd name="T75" fmla="*/ 15362 h 75"/>
                <a:gd name="T76" fmla="*/ 3278913 w 10030"/>
                <a:gd name="T77" fmla="*/ 17922 h 75"/>
                <a:gd name="T78" fmla="*/ 2612452 w 10030"/>
                <a:gd name="T79" fmla="*/ 15362 h 75"/>
                <a:gd name="T80" fmla="*/ 2476109 w 10030"/>
                <a:gd name="T81" fmla="*/ 7681 h 75"/>
                <a:gd name="T82" fmla="*/ 2256815 w 10030"/>
                <a:gd name="T83" fmla="*/ 17922 h 75"/>
                <a:gd name="T84" fmla="*/ 1493102 w 10030"/>
                <a:gd name="T85" fmla="*/ 9388 h 75"/>
                <a:gd name="T86" fmla="*/ 249804 w 10030"/>
                <a:gd name="T87" fmla="*/ 5974 h 75"/>
                <a:gd name="T88" fmla="*/ 99159 w 10030"/>
                <a:gd name="T89" fmla="*/ 35844 h 75"/>
                <a:gd name="T90" fmla="*/ 707460 w 10030"/>
                <a:gd name="T91" fmla="*/ 40112 h 75"/>
                <a:gd name="T92" fmla="*/ 1010657 w 10030"/>
                <a:gd name="T93" fmla="*/ 40112 h 75"/>
                <a:gd name="T94" fmla="*/ 1518845 w 10030"/>
                <a:gd name="T95" fmla="*/ 39258 h 75"/>
                <a:gd name="T96" fmla="*/ 1927875 w 10030"/>
                <a:gd name="T97" fmla="*/ 38405 h 75"/>
                <a:gd name="T98" fmla="*/ 2365509 w 10030"/>
                <a:gd name="T99" fmla="*/ 43525 h 75"/>
                <a:gd name="T100" fmla="*/ 2552385 w 10030"/>
                <a:gd name="T101" fmla="*/ 38405 h 75"/>
                <a:gd name="T102" fmla="*/ 2729726 w 10030"/>
                <a:gd name="T103" fmla="*/ 44379 h 75"/>
                <a:gd name="T104" fmla="*/ 3015761 w 10030"/>
                <a:gd name="T105" fmla="*/ 52913 h 75"/>
                <a:gd name="T106" fmla="*/ 3252217 w 10030"/>
                <a:gd name="T107" fmla="*/ 46086 h 75"/>
                <a:gd name="T108" fmla="*/ 3384746 w 10030"/>
                <a:gd name="T109" fmla="*/ 51206 h 75"/>
                <a:gd name="T110" fmla="*/ 3565902 w 10030"/>
                <a:gd name="T111" fmla="*/ 55474 h 75"/>
                <a:gd name="T112" fmla="*/ 4127484 w 10030"/>
                <a:gd name="T113" fmla="*/ 58034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030"/>
                <a:gd name="T172" fmla="*/ 0 h 75"/>
                <a:gd name="T173" fmla="*/ 10030 w 10030"/>
                <a:gd name="T174" fmla="*/ 75 h 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任意多边形 63"/>
            <p:cNvSpPr>
              <a:spLocks noChangeArrowheads="1"/>
            </p:cNvSpPr>
            <p:nvPr/>
          </p:nvSpPr>
          <p:spPr bwMode="auto">
            <a:xfrm>
              <a:off x="5986462" y="45545"/>
              <a:ext cx="11112" cy="3693"/>
            </a:xfrm>
            <a:custGeom>
              <a:avLst/>
              <a:gdLst>
                <a:gd name="T0" fmla="*/ 11112 w 12"/>
                <a:gd name="T1" fmla="*/ 3693 h 3"/>
                <a:gd name="T2" fmla="*/ 11112 w 12"/>
                <a:gd name="T3" fmla="*/ 3693 h 3"/>
                <a:gd name="T4" fmla="*/ 5556 w 12"/>
                <a:gd name="T5" fmla="*/ 0 h 3"/>
                <a:gd name="T6" fmla="*/ 11112 w 12"/>
                <a:gd name="T7" fmla="*/ 3693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3"/>
                <a:gd name="T14" fmla="*/ 12 w 1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任意多边形 64"/>
            <p:cNvSpPr>
              <a:spLocks noChangeArrowheads="1"/>
            </p:cNvSpPr>
            <p:nvPr/>
          </p:nvSpPr>
          <p:spPr bwMode="auto">
            <a:xfrm>
              <a:off x="3911600" y="52930"/>
              <a:ext cx="4762" cy="1231"/>
            </a:xfrm>
            <a:custGeom>
              <a:avLst/>
              <a:gdLst>
                <a:gd name="T0" fmla="*/ 4762 w 5"/>
                <a:gd name="T1" fmla="*/ 1231 h 1"/>
                <a:gd name="T2" fmla="*/ 4762 w 5"/>
                <a:gd name="T3" fmla="*/ 1231 h 1"/>
                <a:gd name="T4" fmla="*/ 2857 w 5"/>
                <a:gd name="T5" fmla="*/ 0 h 1"/>
                <a:gd name="T6" fmla="*/ 0 w 5"/>
                <a:gd name="T7" fmla="*/ 1231 h 1"/>
                <a:gd name="T8" fmla="*/ 4762 w 5"/>
                <a:gd name="T9" fmla="*/ 123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"/>
                <a:gd name="T17" fmla="*/ 5 w 5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任意多边形 65"/>
            <p:cNvSpPr>
              <a:spLocks noChangeArrowheads="1"/>
            </p:cNvSpPr>
            <p:nvPr/>
          </p:nvSpPr>
          <p:spPr bwMode="auto">
            <a:xfrm>
              <a:off x="8150225" y="52930"/>
              <a:ext cx="25400" cy="2462"/>
            </a:xfrm>
            <a:custGeom>
              <a:avLst/>
              <a:gdLst>
                <a:gd name="T0" fmla="*/ 25400 w 27"/>
                <a:gd name="T1" fmla="*/ 2462 h 3"/>
                <a:gd name="T2" fmla="*/ 25400 w 27"/>
                <a:gd name="T3" fmla="*/ 2462 h 3"/>
                <a:gd name="T4" fmla="*/ 941 w 27"/>
                <a:gd name="T5" fmla="*/ 0 h 3"/>
                <a:gd name="T6" fmla="*/ 25400 w 27"/>
                <a:gd name="T7" fmla="*/ 246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3"/>
                <a:gd name="T14" fmla="*/ 27 w 27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任意多边形 66"/>
            <p:cNvSpPr>
              <a:spLocks noChangeArrowheads="1"/>
            </p:cNvSpPr>
            <p:nvPr/>
          </p:nvSpPr>
          <p:spPr bwMode="auto">
            <a:xfrm>
              <a:off x="9444037" y="14771"/>
              <a:ext cx="39687" cy="2462"/>
            </a:xfrm>
            <a:custGeom>
              <a:avLst/>
              <a:gdLst>
                <a:gd name="T0" fmla="*/ 39687 w 42"/>
                <a:gd name="T1" fmla="*/ 0 h 3"/>
                <a:gd name="T2" fmla="*/ 39687 w 42"/>
                <a:gd name="T3" fmla="*/ 0 h 3"/>
                <a:gd name="T4" fmla="*/ 0 w 42"/>
                <a:gd name="T5" fmla="*/ 821 h 3"/>
                <a:gd name="T6" fmla="*/ 35907 w 42"/>
                <a:gd name="T7" fmla="*/ 2462 h 3"/>
                <a:gd name="T8" fmla="*/ 39687 w 4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"/>
                <a:gd name="T17" fmla="*/ 42 w 42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任意多边形 67"/>
            <p:cNvSpPr>
              <a:spLocks noChangeArrowheads="1"/>
            </p:cNvSpPr>
            <p:nvPr/>
          </p:nvSpPr>
          <p:spPr bwMode="auto">
            <a:xfrm>
              <a:off x="9807575" y="38159"/>
              <a:ext cx="44450" cy="2462"/>
            </a:xfrm>
            <a:custGeom>
              <a:avLst/>
              <a:gdLst>
                <a:gd name="T0" fmla="*/ 26090 w 46"/>
                <a:gd name="T1" fmla="*/ 2462 h 3"/>
                <a:gd name="T2" fmla="*/ 26090 w 46"/>
                <a:gd name="T3" fmla="*/ 2462 h 3"/>
                <a:gd name="T4" fmla="*/ 44450 w 46"/>
                <a:gd name="T5" fmla="*/ 1641 h 3"/>
                <a:gd name="T6" fmla="*/ 42517 w 46"/>
                <a:gd name="T7" fmla="*/ 0 h 3"/>
                <a:gd name="T8" fmla="*/ 26090 w 46"/>
                <a:gd name="T9" fmla="*/ 246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3"/>
                <a:gd name="T17" fmla="*/ 46 w 4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任意多边形 68"/>
            <p:cNvSpPr>
              <a:spLocks noChangeArrowheads="1"/>
            </p:cNvSpPr>
            <p:nvPr/>
          </p:nvSpPr>
          <p:spPr bwMode="auto">
            <a:xfrm>
              <a:off x="9520237" y="25850"/>
              <a:ext cx="60325" cy="6155"/>
            </a:xfrm>
            <a:custGeom>
              <a:avLst/>
              <a:gdLst>
                <a:gd name="T0" fmla="*/ 0 w 63"/>
                <a:gd name="T1" fmla="*/ 2638 h 7"/>
                <a:gd name="T2" fmla="*/ 0 w 63"/>
                <a:gd name="T3" fmla="*/ 2638 h 7"/>
                <a:gd name="T4" fmla="*/ 57452 w 63"/>
                <a:gd name="T5" fmla="*/ 4396 h 7"/>
                <a:gd name="T6" fmla="*/ 51707 w 63"/>
                <a:gd name="T7" fmla="*/ 4396 h 7"/>
                <a:gd name="T8" fmla="*/ 0 w 63"/>
                <a:gd name="T9" fmla="*/ 263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7"/>
                <a:gd name="T17" fmla="*/ 63 w 6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任意多边形 69"/>
            <p:cNvSpPr>
              <a:spLocks noChangeArrowheads="1"/>
            </p:cNvSpPr>
            <p:nvPr/>
          </p:nvSpPr>
          <p:spPr bwMode="auto">
            <a:xfrm>
              <a:off x="9583737" y="28312"/>
              <a:ext cx="28575" cy="1231"/>
            </a:xfrm>
            <a:custGeom>
              <a:avLst/>
              <a:gdLst>
                <a:gd name="T0" fmla="*/ 0 w 31"/>
                <a:gd name="T1" fmla="*/ 1231 h 2"/>
                <a:gd name="T2" fmla="*/ 0 w 31"/>
                <a:gd name="T3" fmla="*/ 1231 h 2"/>
                <a:gd name="T4" fmla="*/ 25810 w 31"/>
                <a:gd name="T5" fmla="*/ 1231 h 2"/>
                <a:gd name="T6" fmla="*/ 0 w 31"/>
                <a:gd name="T7" fmla="*/ 1231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2"/>
                <a:gd name="T14" fmla="*/ 31 w 3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任意多边形 70"/>
            <p:cNvSpPr>
              <a:spLocks noChangeArrowheads="1"/>
            </p:cNvSpPr>
            <p:nvPr/>
          </p:nvSpPr>
          <p:spPr bwMode="auto">
            <a:xfrm>
              <a:off x="9156700" y="11079"/>
              <a:ext cx="103187" cy="9847"/>
            </a:xfrm>
            <a:custGeom>
              <a:avLst/>
              <a:gdLst>
                <a:gd name="T0" fmla="*/ 72894 w 109"/>
                <a:gd name="T1" fmla="*/ 7385 h 12"/>
                <a:gd name="T2" fmla="*/ 72894 w 109"/>
                <a:gd name="T3" fmla="*/ 7385 h 12"/>
                <a:gd name="T4" fmla="*/ 88987 w 109"/>
                <a:gd name="T5" fmla="*/ 4924 h 12"/>
                <a:gd name="T6" fmla="*/ 72894 w 109"/>
                <a:gd name="T7" fmla="*/ 7385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12"/>
                <a:gd name="T14" fmla="*/ 109 w 10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任意多边形 71"/>
            <p:cNvSpPr>
              <a:spLocks noChangeArrowheads="1"/>
            </p:cNvSpPr>
            <p:nvPr/>
          </p:nvSpPr>
          <p:spPr bwMode="auto">
            <a:xfrm>
              <a:off x="9517062" y="35697"/>
              <a:ext cx="26987" cy="4924"/>
            </a:xfrm>
            <a:custGeom>
              <a:avLst/>
              <a:gdLst>
                <a:gd name="T0" fmla="*/ 26987 w 27"/>
                <a:gd name="T1" fmla="*/ 4924 h 5"/>
                <a:gd name="T2" fmla="*/ 26987 w 27"/>
                <a:gd name="T3" fmla="*/ 4924 h 5"/>
                <a:gd name="T4" fmla="*/ 15992 w 27"/>
                <a:gd name="T5" fmla="*/ 0 h 5"/>
                <a:gd name="T6" fmla="*/ 0 w 27"/>
                <a:gd name="T7" fmla="*/ 3939 h 5"/>
                <a:gd name="T8" fmla="*/ 26987 w 27"/>
                <a:gd name="T9" fmla="*/ 492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"/>
                <a:gd name="T17" fmla="*/ 27 w 2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任意多边形 72"/>
            <p:cNvSpPr>
              <a:spLocks noChangeArrowheads="1"/>
            </p:cNvSpPr>
            <p:nvPr/>
          </p:nvSpPr>
          <p:spPr bwMode="auto">
            <a:xfrm>
              <a:off x="9318625" y="34466"/>
              <a:ext cx="58737" cy="2462"/>
            </a:xfrm>
            <a:custGeom>
              <a:avLst/>
              <a:gdLst>
                <a:gd name="T0" fmla="*/ 963 w 61"/>
                <a:gd name="T1" fmla="*/ 1641 h 3"/>
                <a:gd name="T2" fmla="*/ 963 w 61"/>
                <a:gd name="T3" fmla="*/ 1641 h 3"/>
                <a:gd name="T4" fmla="*/ 47182 w 61"/>
                <a:gd name="T5" fmla="*/ 2462 h 3"/>
                <a:gd name="T6" fmla="*/ 58737 w 61"/>
                <a:gd name="T7" fmla="*/ 1641 h 3"/>
                <a:gd name="T8" fmla="*/ 963 w 61"/>
                <a:gd name="T9" fmla="*/ 164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"/>
                <a:gd name="T17" fmla="*/ 61 w 61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任意多边形 73"/>
            <p:cNvSpPr>
              <a:spLocks noChangeArrowheads="1"/>
            </p:cNvSpPr>
            <p:nvPr/>
          </p:nvSpPr>
          <p:spPr bwMode="auto">
            <a:xfrm>
              <a:off x="9377362" y="35697"/>
              <a:ext cx="36512" cy="1231"/>
            </a:xfrm>
            <a:custGeom>
              <a:avLst/>
              <a:gdLst>
                <a:gd name="T0" fmla="*/ 0 w 38"/>
                <a:gd name="T1" fmla="*/ 1231 h 1"/>
                <a:gd name="T2" fmla="*/ 0 w 38"/>
                <a:gd name="T3" fmla="*/ 1231 h 1"/>
                <a:gd name="T4" fmla="*/ 36512 w 38"/>
                <a:gd name="T5" fmla="*/ 0 h 1"/>
                <a:gd name="T6" fmla="*/ 0 w 38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"/>
                <a:gd name="T14" fmla="*/ 38 w 3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任意多边形 74"/>
            <p:cNvSpPr>
              <a:spLocks noChangeArrowheads="1"/>
            </p:cNvSpPr>
            <p:nvPr/>
          </p:nvSpPr>
          <p:spPr bwMode="auto">
            <a:xfrm>
              <a:off x="9436100" y="40621"/>
              <a:ext cx="46037" cy="1"/>
            </a:xfrm>
            <a:custGeom>
              <a:avLst/>
              <a:gdLst>
                <a:gd name="T0" fmla="*/ 46037 w 47"/>
                <a:gd name="T1" fmla="*/ 1 h 1"/>
                <a:gd name="T2" fmla="*/ 46037 w 47"/>
                <a:gd name="T3" fmla="*/ 1 h 1"/>
                <a:gd name="T4" fmla="*/ 32324 w 47"/>
                <a:gd name="T5" fmla="*/ 0 h 1"/>
                <a:gd name="T6" fmla="*/ 0 w 47"/>
                <a:gd name="T7" fmla="*/ 0 h 1"/>
                <a:gd name="T8" fmla="*/ 46037 w 4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1"/>
                <a:gd name="T17" fmla="*/ 47 w 4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任意多边形 75"/>
            <p:cNvSpPr>
              <a:spLocks noChangeArrowheads="1"/>
            </p:cNvSpPr>
            <p:nvPr/>
          </p:nvSpPr>
          <p:spPr bwMode="auto">
            <a:xfrm>
              <a:off x="8782050" y="34466"/>
              <a:ext cx="61912" cy="3693"/>
            </a:xfrm>
            <a:custGeom>
              <a:avLst/>
              <a:gdLst>
                <a:gd name="T0" fmla="*/ 54292 w 65"/>
                <a:gd name="T1" fmla="*/ 0 h 4"/>
                <a:gd name="T2" fmla="*/ 54292 w 65"/>
                <a:gd name="T3" fmla="*/ 0 h 4"/>
                <a:gd name="T4" fmla="*/ 4762 w 65"/>
                <a:gd name="T5" fmla="*/ 923 h 4"/>
                <a:gd name="T6" fmla="*/ 31432 w 65"/>
                <a:gd name="T7" fmla="*/ 3693 h 4"/>
                <a:gd name="T8" fmla="*/ 54292 w 6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4"/>
                <a:gd name="T17" fmla="*/ 65 w 65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任意多边形 76"/>
            <p:cNvSpPr>
              <a:spLocks noChangeArrowheads="1"/>
            </p:cNvSpPr>
            <p:nvPr/>
          </p:nvSpPr>
          <p:spPr bwMode="auto">
            <a:xfrm>
              <a:off x="8961437" y="43083"/>
              <a:ext cx="23812" cy="6155"/>
            </a:xfrm>
            <a:custGeom>
              <a:avLst/>
              <a:gdLst>
                <a:gd name="T0" fmla="*/ 23812 w 25"/>
                <a:gd name="T1" fmla="*/ 3517 h 7"/>
                <a:gd name="T2" fmla="*/ 23812 w 25"/>
                <a:gd name="T3" fmla="*/ 3517 h 7"/>
                <a:gd name="T4" fmla="*/ 1905 w 25"/>
                <a:gd name="T5" fmla="*/ 0 h 7"/>
                <a:gd name="T6" fmla="*/ 0 w 25"/>
                <a:gd name="T7" fmla="*/ 6155 h 7"/>
                <a:gd name="T8" fmla="*/ 23812 w 25"/>
                <a:gd name="T9" fmla="*/ 351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7"/>
                <a:gd name="T17" fmla="*/ 25 w 25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任意多边形 77"/>
            <p:cNvSpPr>
              <a:spLocks noChangeArrowheads="1"/>
            </p:cNvSpPr>
            <p:nvPr/>
          </p:nvSpPr>
          <p:spPr bwMode="auto">
            <a:xfrm>
              <a:off x="8769350" y="49237"/>
              <a:ext cx="117475" cy="2462"/>
            </a:xfrm>
            <a:custGeom>
              <a:avLst/>
              <a:gdLst>
                <a:gd name="T0" fmla="*/ 71631 w 123"/>
                <a:gd name="T1" fmla="*/ 0 h 4"/>
                <a:gd name="T2" fmla="*/ 71631 w 123"/>
                <a:gd name="T3" fmla="*/ 0 h 4"/>
                <a:gd name="T4" fmla="*/ 63035 w 123"/>
                <a:gd name="T5" fmla="*/ 2462 h 4"/>
                <a:gd name="T6" fmla="*/ 71631 w 1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4"/>
                <a:gd name="T14" fmla="*/ 123 w 12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任意多边形 78"/>
            <p:cNvSpPr>
              <a:spLocks noChangeArrowheads="1"/>
            </p:cNvSpPr>
            <p:nvPr/>
          </p:nvSpPr>
          <p:spPr bwMode="auto">
            <a:xfrm>
              <a:off x="8099425" y="32004"/>
              <a:ext cx="11112" cy="8617"/>
            </a:xfrm>
            <a:custGeom>
              <a:avLst/>
              <a:gdLst>
                <a:gd name="T0" fmla="*/ 0 w 13"/>
                <a:gd name="T1" fmla="*/ 8617 h 10"/>
                <a:gd name="T2" fmla="*/ 0 w 13"/>
                <a:gd name="T3" fmla="*/ 8617 h 10"/>
                <a:gd name="T4" fmla="*/ 11112 w 13"/>
                <a:gd name="T5" fmla="*/ 8617 h 10"/>
                <a:gd name="T6" fmla="*/ 10257 w 13"/>
                <a:gd name="T7" fmla="*/ 0 h 10"/>
                <a:gd name="T8" fmla="*/ 0 w 13"/>
                <a:gd name="T9" fmla="*/ 861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任意多边形 79"/>
            <p:cNvSpPr>
              <a:spLocks noChangeArrowheads="1"/>
            </p:cNvSpPr>
            <p:nvPr/>
          </p:nvSpPr>
          <p:spPr bwMode="auto">
            <a:xfrm>
              <a:off x="7429500" y="54161"/>
              <a:ext cx="96837" cy="8617"/>
            </a:xfrm>
            <a:custGeom>
              <a:avLst/>
              <a:gdLst>
                <a:gd name="T0" fmla="*/ 15341 w 101"/>
                <a:gd name="T1" fmla="*/ 6894 h 10"/>
                <a:gd name="T2" fmla="*/ 15341 w 101"/>
                <a:gd name="T3" fmla="*/ 6894 h 10"/>
                <a:gd name="T4" fmla="*/ 82455 w 101"/>
                <a:gd name="T5" fmla="*/ 3447 h 10"/>
                <a:gd name="T6" fmla="*/ 53692 w 101"/>
                <a:gd name="T7" fmla="*/ 0 h 10"/>
                <a:gd name="T8" fmla="*/ 15341 w 101"/>
                <a:gd name="T9" fmla="*/ 689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10"/>
                <a:gd name="T17" fmla="*/ 101 w 10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任意多边形 80"/>
            <p:cNvSpPr>
              <a:spLocks noChangeArrowheads="1"/>
            </p:cNvSpPr>
            <p:nvPr/>
          </p:nvSpPr>
          <p:spPr bwMode="auto">
            <a:xfrm>
              <a:off x="7483475" y="51699"/>
              <a:ext cx="17462" cy="2462"/>
            </a:xfrm>
            <a:custGeom>
              <a:avLst/>
              <a:gdLst>
                <a:gd name="T0" fmla="*/ 0 w 19"/>
                <a:gd name="T1" fmla="*/ 2462 h 2"/>
                <a:gd name="T2" fmla="*/ 0 w 19"/>
                <a:gd name="T3" fmla="*/ 2462 h 2"/>
                <a:gd name="T4" fmla="*/ 17462 w 19"/>
                <a:gd name="T5" fmla="*/ 0 h 2"/>
                <a:gd name="T6" fmla="*/ 0 w 19"/>
                <a:gd name="T7" fmla="*/ 246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2"/>
                <a:gd name="T14" fmla="*/ 19 w 19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任意多边形 81"/>
            <p:cNvSpPr>
              <a:spLocks noChangeArrowheads="1"/>
            </p:cNvSpPr>
            <p:nvPr/>
          </p:nvSpPr>
          <p:spPr bwMode="auto">
            <a:xfrm>
              <a:off x="65087" y="2462"/>
              <a:ext cx="38100" cy="3693"/>
            </a:xfrm>
            <a:custGeom>
              <a:avLst/>
              <a:gdLst>
                <a:gd name="T0" fmla="*/ 38100 w 39"/>
                <a:gd name="T1" fmla="*/ 1847 h 4"/>
                <a:gd name="T2" fmla="*/ 38100 w 39"/>
                <a:gd name="T3" fmla="*/ 1847 h 4"/>
                <a:gd name="T4" fmla="*/ 0 w 39"/>
                <a:gd name="T5" fmla="*/ 0 h 4"/>
                <a:gd name="T6" fmla="*/ 24423 w 39"/>
                <a:gd name="T7" fmla="*/ 3693 h 4"/>
                <a:gd name="T8" fmla="*/ 38100 w 39"/>
                <a:gd name="T9" fmla="*/ 1847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"/>
                <a:gd name="T17" fmla="*/ 39 w 3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任意多边形 82"/>
            <p:cNvSpPr>
              <a:spLocks noChangeArrowheads="1"/>
            </p:cNvSpPr>
            <p:nvPr/>
          </p:nvSpPr>
          <p:spPr bwMode="auto">
            <a:xfrm>
              <a:off x="0" y="4924"/>
              <a:ext cx="30162" cy="4924"/>
            </a:xfrm>
            <a:custGeom>
              <a:avLst/>
              <a:gdLst>
                <a:gd name="T0" fmla="*/ 30162 w 32"/>
                <a:gd name="T1" fmla="*/ 4924 h 6"/>
                <a:gd name="T2" fmla="*/ 30162 w 32"/>
                <a:gd name="T3" fmla="*/ 4924 h 6"/>
                <a:gd name="T4" fmla="*/ 21679 w 32"/>
                <a:gd name="T5" fmla="*/ 0 h 6"/>
                <a:gd name="T6" fmla="*/ 0 w 32"/>
                <a:gd name="T7" fmla="*/ 4103 h 6"/>
                <a:gd name="T8" fmla="*/ 30162 w 32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"/>
                <a:gd name="T17" fmla="*/ 32 w 3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任意多边形 83"/>
            <p:cNvSpPr>
              <a:spLocks noChangeArrowheads="1"/>
            </p:cNvSpPr>
            <p:nvPr/>
          </p:nvSpPr>
          <p:spPr bwMode="auto">
            <a:xfrm>
              <a:off x="5127625" y="59084"/>
              <a:ext cx="33337" cy="3693"/>
            </a:xfrm>
            <a:custGeom>
              <a:avLst/>
              <a:gdLst>
                <a:gd name="T0" fmla="*/ 30396 w 34"/>
                <a:gd name="T1" fmla="*/ 3693 h 4"/>
                <a:gd name="T2" fmla="*/ 30396 w 34"/>
                <a:gd name="T3" fmla="*/ 3693 h 4"/>
                <a:gd name="T4" fmla="*/ 33337 w 34"/>
                <a:gd name="T5" fmla="*/ 1847 h 4"/>
                <a:gd name="T6" fmla="*/ 0 w 34"/>
                <a:gd name="T7" fmla="*/ 0 h 4"/>
                <a:gd name="T8" fmla="*/ 30396 w 34"/>
                <a:gd name="T9" fmla="*/ 369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"/>
                <a:gd name="T17" fmla="*/ 34 w 3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任意多边形 84"/>
            <p:cNvSpPr>
              <a:spLocks noChangeArrowheads="1"/>
            </p:cNvSpPr>
            <p:nvPr/>
          </p:nvSpPr>
          <p:spPr bwMode="auto">
            <a:xfrm>
              <a:off x="4640262" y="51699"/>
              <a:ext cx="15875" cy="4924"/>
            </a:xfrm>
            <a:custGeom>
              <a:avLst/>
              <a:gdLst>
                <a:gd name="T0" fmla="*/ 7471 w 17"/>
                <a:gd name="T1" fmla="*/ 4924 h 6"/>
                <a:gd name="T2" fmla="*/ 7471 w 17"/>
                <a:gd name="T3" fmla="*/ 4924 h 6"/>
                <a:gd name="T4" fmla="*/ 15875 w 17"/>
                <a:gd name="T5" fmla="*/ 4924 h 6"/>
                <a:gd name="T6" fmla="*/ 0 w 17"/>
                <a:gd name="T7" fmla="*/ 0 h 6"/>
                <a:gd name="T8" fmla="*/ 7471 w 17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6"/>
                <a:gd name="T17" fmla="*/ 17 w 1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任意多边形 85"/>
            <p:cNvSpPr>
              <a:spLocks noChangeArrowheads="1"/>
            </p:cNvSpPr>
            <p:nvPr/>
          </p:nvSpPr>
          <p:spPr bwMode="auto">
            <a:xfrm>
              <a:off x="4216400" y="56622"/>
              <a:ext cx="60325" cy="6155"/>
            </a:xfrm>
            <a:custGeom>
              <a:avLst/>
              <a:gdLst>
                <a:gd name="T0" fmla="*/ 4788 w 63"/>
                <a:gd name="T1" fmla="*/ 5386 h 8"/>
                <a:gd name="T2" fmla="*/ 4788 w 63"/>
                <a:gd name="T3" fmla="*/ 5386 h 8"/>
                <a:gd name="T4" fmla="*/ 60325 w 63"/>
                <a:gd name="T5" fmla="*/ 5386 h 8"/>
                <a:gd name="T6" fmla="*/ 4788 w 63"/>
                <a:gd name="T7" fmla="*/ 538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8"/>
                <a:gd name="T14" fmla="*/ 63 w 63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内容占位符 2"/>
          <p:cNvSpPr/>
          <p:nvPr>
            <p:ph idx="1"/>
          </p:nvPr>
        </p:nvSpPr>
        <p:spPr>
          <a:xfrm>
            <a:off x="765661" y="1341258"/>
            <a:ext cx="10831955" cy="5193212"/>
          </a:xfrm>
        </p:spPr>
        <p:txBody>
          <a:bodyPr/>
          <a:p>
            <a:r>
              <a:rPr lang="en-US" altLang="zh-CN" sz="3200">
                <a:solidFill>
                  <a:srgbClr val="000000"/>
                </a:solidFill>
              </a:rPr>
              <a:t>f(a,b)</a:t>
            </a:r>
            <a:r>
              <a:rPr lang="zh-CN" altLang="en-US" sz="3200">
                <a:solidFill>
                  <a:srgbClr val="000000"/>
                </a:solidFill>
              </a:rPr>
              <a:t>表示从（</a:t>
            </a:r>
            <a:r>
              <a:rPr lang="en-US" altLang="zh-CN" sz="3200">
                <a:solidFill>
                  <a:srgbClr val="000000"/>
                </a:solidFill>
              </a:rPr>
              <a:t>1,1</a:t>
            </a:r>
            <a:r>
              <a:rPr lang="zh-CN" altLang="en-US" sz="3200">
                <a:solidFill>
                  <a:srgbClr val="000000"/>
                </a:solidFill>
              </a:rPr>
              <a:t>）走到（</a:t>
            </a:r>
            <a:r>
              <a:rPr lang="en-US" altLang="zh-CN" sz="3200">
                <a:solidFill>
                  <a:srgbClr val="000000"/>
                </a:solidFill>
              </a:rPr>
              <a:t>a,b</a:t>
            </a:r>
            <a:r>
              <a:rPr lang="zh-CN" altLang="en-US" sz="3200">
                <a:solidFill>
                  <a:srgbClr val="000000"/>
                </a:solidFill>
              </a:rPr>
              <a:t>）时的最大得分</a:t>
            </a:r>
            <a:endParaRPr lang="zh-CN" altLang="en-US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f(a,b)=max{ f(a-1,b-1), f(a-1,b) } + value(a,b)</a:t>
            </a:r>
            <a:endParaRPr lang="en-US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f(1,1)=value(1,1)</a:t>
            </a:r>
            <a:endParaRPr lang="en-US" altLang="zh-CN" sz="3200">
              <a:solidFill>
                <a:srgbClr val="000000"/>
              </a:solidFill>
            </a:endParaRPr>
          </a:p>
          <a:p>
            <a:r>
              <a:rPr lang="zh-CN" altLang="en-US" sz="3200">
                <a:solidFill>
                  <a:srgbClr val="000000"/>
                </a:solidFill>
              </a:rPr>
              <a:t>答案为最后一行最大的</a:t>
            </a:r>
            <a:r>
              <a:rPr lang="en-US" altLang="zh-CN" sz="3200">
                <a:solidFill>
                  <a:srgbClr val="000000"/>
                </a:solidFill>
              </a:rPr>
              <a:t>f</a:t>
            </a:r>
            <a:r>
              <a:rPr lang="zh-CN" altLang="en-US" sz="3200">
                <a:solidFill>
                  <a:srgbClr val="000000"/>
                </a:solidFill>
              </a:rPr>
              <a:t>值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回到楼梯问题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906" y="837068"/>
            <a:ext cx="10831955" cy="5193212"/>
          </a:xfrm>
        </p:spPr>
        <p:txBody>
          <a:bodyPr/>
          <a:p>
            <a:pPr marL="635" indent="0">
              <a:buNone/>
            </a:pPr>
            <a:endParaRPr lang="zh-CN" altLang="en-US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  <a:sym typeface="+mn-ea"/>
              </a:rPr>
              <a:t>f(n)=f(n-1)+f(n-2)</a:t>
            </a:r>
            <a:endParaRPr lang="en-US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  <a:sym typeface="+mn-ea"/>
              </a:rPr>
              <a:t>f(1)=1, f(2)=2</a:t>
            </a:r>
            <a:endParaRPr lang="en-US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O(n)</a:t>
            </a:r>
            <a:r>
              <a:rPr lang="zh-CN" altLang="en-US" sz="3200">
                <a:solidFill>
                  <a:srgbClr val="000000"/>
                </a:solidFill>
              </a:rPr>
              <a:t>的算法     </a:t>
            </a:r>
            <a:endParaRPr lang="zh-CN" altLang="en-US" sz="3200">
              <a:solidFill>
                <a:srgbClr val="000000"/>
              </a:solidFill>
            </a:endParaRPr>
          </a:p>
          <a:p>
            <a:r>
              <a:rPr lang="zh-CN" altLang="en-US" sz="3200">
                <a:solidFill>
                  <a:srgbClr val="000000"/>
                </a:solidFill>
              </a:rPr>
              <a:t>这是最优的算法么？   如果</a:t>
            </a:r>
            <a:r>
              <a:rPr lang="en-US" altLang="zh-CN" sz="3200">
                <a:solidFill>
                  <a:srgbClr val="000000"/>
                </a:solidFill>
              </a:rPr>
              <a:t>n</a:t>
            </a:r>
            <a:r>
              <a:rPr lang="zh-CN" altLang="en-US" sz="3200">
                <a:solidFill>
                  <a:srgbClr val="000000"/>
                </a:solidFill>
              </a:rPr>
              <a:t>很大怎么办？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矩阵优化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200"/>
          </a:p>
          <a:p>
            <a:endParaRPr lang="en-US" altLang="zh-CN"/>
          </a:p>
          <a:p>
            <a:endParaRPr lang="en-US" altLang="zh-CN"/>
          </a:p>
          <a:p>
            <a:pPr marL="635" indent="0">
              <a:buNone/>
            </a:pPr>
            <a:endParaRPr lang="en-US" altLang="zh-CN"/>
          </a:p>
          <a:p>
            <a:pPr marL="635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635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1755" y="1196975"/>
          <a:ext cx="6393180" cy="401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43100" imgH="1219200" progId="Equation.KSEE3">
                  <p:embed/>
                </p:oleObj>
              </mc:Choice>
              <mc:Fallback>
                <p:oleObj name="" r:id="rId1" imgW="1943100" imgH="1219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341755" y="1196975"/>
                        <a:ext cx="6393180" cy="4011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那么问题来了！！！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200">
              <a:solidFill>
                <a:srgbClr val="000000"/>
              </a:solidFill>
            </a:endParaRPr>
          </a:p>
          <a:p>
            <a:r>
              <a:rPr lang="zh-CN" altLang="en-US" sz="3200">
                <a:solidFill>
                  <a:srgbClr val="000000"/>
                </a:solidFill>
              </a:rPr>
              <a:t>已知矩阵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</a:rPr>
              <a:t>，怎么快速求</a:t>
            </a:r>
            <a:r>
              <a:rPr lang="en-US" altLang="zh-CN" sz="3200">
                <a:solidFill>
                  <a:srgbClr val="000000"/>
                </a:solidFill>
              </a:rPr>
              <a:t>A^n?</a:t>
            </a:r>
            <a:endParaRPr lang="en-US" altLang="zh-CN" sz="3200">
              <a:solidFill>
                <a:srgbClr val="000000"/>
              </a:solidFill>
            </a:endParaRPr>
          </a:p>
          <a:p>
            <a:endParaRPr lang="en-US" altLang="zh-CN" sz="3200">
              <a:solidFill>
                <a:srgbClr val="000000"/>
              </a:solidFill>
            </a:endParaRPr>
          </a:p>
          <a:p>
            <a:r>
              <a:rPr lang="zh-CN" altLang="en-US" sz="3200">
                <a:solidFill>
                  <a:srgbClr val="000000"/>
                </a:solidFill>
              </a:rPr>
              <a:t>利用快速幂的思想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什么是贪心？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olidFill>
                <a:srgbClr val="000000"/>
              </a:solidFill>
            </a:endParaRPr>
          </a:p>
          <a:p>
            <a:pPr marL="635" indent="0">
              <a:buNone/>
            </a:pPr>
            <a:r>
              <a:rPr lang="zh-CN" altLang="en-US" sz="3200">
                <a:solidFill>
                  <a:schemeClr val="accent1"/>
                </a:solidFill>
              </a:rPr>
              <a:t>贪心就是遵循某种规则，不断贪心地选取当前最优策略的算法设计方法</a:t>
            </a:r>
            <a:endParaRPr lang="zh-CN" altLang="en-US" sz="3200">
              <a:solidFill>
                <a:schemeClr val="accent1"/>
              </a:solidFill>
            </a:endParaRPr>
          </a:p>
          <a:p>
            <a:pPr marL="635" indent="0">
              <a:buNone/>
            </a:pPr>
            <a:endParaRPr lang="zh-CN" altLang="en-US" sz="3200">
              <a:solidFill>
                <a:schemeClr val="accent1"/>
              </a:solidFill>
            </a:endParaRPr>
          </a:p>
          <a:p>
            <a:pPr marL="635" indent="0">
              <a:buNone/>
            </a:pPr>
            <a:r>
              <a:rPr lang="zh-CN" altLang="en-US" sz="3200">
                <a:solidFill>
                  <a:schemeClr val="accent1"/>
                </a:solidFill>
              </a:rPr>
              <a:t>即由局部最优解逐步得到整体最优解</a:t>
            </a:r>
            <a:endParaRPr lang="zh-CN" altLang="en-US" sz="3200">
              <a:solidFill>
                <a:schemeClr val="accent1"/>
              </a:solidFill>
            </a:endParaRPr>
          </a:p>
          <a:p>
            <a:pPr marL="635" indent="0">
              <a:buNone/>
            </a:pP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588" y="6021544"/>
            <a:ext cx="11355325" cy="1142702"/>
          </a:xfrm>
        </p:spPr>
        <p:txBody>
          <a:bodyPr/>
          <a:lstStyle/>
          <a:p>
            <a:pPr algn="l"/>
            <a:r>
              <a:rPr lang="en-US" altLang="zh-CN" sz="2800" dirty="0" smtClean="0"/>
              <a:t>//</a:t>
            </a:r>
            <a:r>
              <a:rPr lang="zh-CN" altLang="en-US" sz="2800" dirty="0" smtClean="0"/>
              <a:t>下面是 </a:t>
            </a:r>
            <a:r>
              <a:rPr lang="en-US" altLang="zh-CN" sz="2800" dirty="0" err="1" smtClean="0"/>
              <a:t>m^n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的快速幂：</a:t>
            </a:r>
            <a:br>
              <a:rPr lang="zh-CN" altLang="en-US" sz="2800" dirty="0" smtClean="0"/>
            </a:b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quickpow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m,int</a:t>
            </a:r>
            <a:r>
              <a:rPr lang="en-US" altLang="zh-CN" sz="2800" dirty="0" smtClean="0"/>
              <a:t> n)</a:t>
            </a:r>
            <a:br>
              <a:rPr lang="en-US" altLang="zh-CN" sz="2800" dirty="0" smtClean="0"/>
            </a:br>
            <a:r>
              <a:rPr lang="en-US" altLang="zh-CN" sz="2800" dirty="0" smtClean="0"/>
              <a:t>{</a:t>
            </a:r>
            <a:br>
              <a:rPr lang="en-US" altLang="zh-CN" sz="2800" dirty="0" smtClean="0"/>
            </a:b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b = 1;</a:t>
            </a:r>
            <a:br>
              <a:rPr lang="en-US" altLang="zh-CN" sz="2800" dirty="0" smtClean="0"/>
            </a:br>
            <a:r>
              <a:rPr lang="en-US" altLang="zh-CN" sz="2800" dirty="0" smtClean="0"/>
              <a:t>    while (n &gt; 0)</a:t>
            </a:r>
            <a:br>
              <a:rPr lang="en-US" altLang="zh-CN" sz="2800" dirty="0" smtClean="0"/>
            </a:br>
            <a:r>
              <a:rPr lang="en-US" altLang="zh-CN" sz="2800" dirty="0" smtClean="0"/>
              <a:t>    {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if (n &amp; 1)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</a:rPr>
              <a:t>按位与运算</a:t>
            </a:r>
            <a:r>
              <a:rPr lang="en-US" altLang="zh-CN" sz="2800" dirty="0" smtClean="0">
                <a:solidFill>
                  <a:srgbClr val="00B050"/>
                </a:solidFill>
              </a:rPr>
              <a:t>, </a:t>
            </a:r>
            <a:r>
              <a:rPr lang="zh-CN" altLang="en-US" sz="2800" dirty="0" smtClean="0">
                <a:solidFill>
                  <a:srgbClr val="00B050"/>
                </a:solidFill>
              </a:rPr>
              <a:t>可以判断</a:t>
            </a:r>
            <a:r>
              <a:rPr lang="en-US" altLang="zh-CN" sz="2800" dirty="0" smtClean="0">
                <a:solidFill>
                  <a:srgbClr val="00B050"/>
                </a:solidFill>
              </a:rPr>
              <a:t>n</a:t>
            </a:r>
            <a:r>
              <a:rPr lang="zh-CN" altLang="en-US" sz="2800" dirty="0" smtClean="0">
                <a:solidFill>
                  <a:srgbClr val="00B050"/>
                </a:solidFill>
              </a:rPr>
              <a:t>的二进制最后一位是</a:t>
            </a:r>
            <a:r>
              <a:rPr lang="en-US" altLang="zh-CN" sz="2800" dirty="0" smtClean="0">
                <a:solidFill>
                  <a:srgbClr val="00B050"/>
                </a:solidFill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</a:rPr>
              <a:t>还是</a:t>
            </a:r>
            <a:r>
              <a:rPr lang="en-US" altLang="zh-CN" sz="2800" dirty="0" smtClean="0">
                <a:solidFill>
                  <a:srgbClr val="00B050"/>
                </a:solidFill>
              </a:rPr>
              <a:t>0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b = b*m;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</a:rPr>
              <a:t>显然如果</a:t>
            </a:r>
            <a:r>
              <a:rPr lang="en-US" altLang="zh-CN" sz="2800" dirty="0" smtClean="0">
                <a:solidFill>
                  <a:srgbClr val="00B050"/>
                </a:solidFill>
              </a:rPr>
              <a:t>n</a:t>
            </a:r>
            <a:r>
              <a:rPr lang="zh-CN" altLang="en-US" sz="2800" dirty="0" smtClean="0">
                <a:solidFill>
                  <a:srgbClr val="00B050"/>
                </a:solidFill>
              </a:rPr>
              <a:t>的二进制末尾是</a:t>
            </a:r>
            <a:r>
              <a:rPr lang="en-US" altLang="zh-CN" sz="2800" dirty="0" smtClean="0">
                <a:solidFill>
                  <a:srgbClr val="00B050"/>
                </a:solidFill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</a:rPr>
              <a:t>就要归入计算，末尾不是</a:t>
            </a:r>
            <a:r>
              <a:rPr lang="en-US" altLang="zh-CN" sz="2800" dirty="0" smtClean="0">
                <a:solidFill>
                  <a:srgbClr val="00B050"/>
                </a:solidFill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</a:rPr>
              <a:t>就不计算</a:t>
            </a:r>
            <a:br>
              <a:rPr lang="zh-CN" altLang="en-US" sz="2800" dirty="0" smtClean="0">
                <a:solidFill>
                  <a:srgbClr val="00B050"/>
                </a:solidFill>
              </a:rPr>
            </a:br>
            <a:r>
              <a:rPr lang="zh-CN" altLang="en-US" sz="2800" dirty="0" smtClean="0"/>
              <a:t>          </a:t>
            </a:r>
            <a:r>
              <a:rPr lang="en-US" altLang="zh-CN" sz="2800" dirty="0" smtClean="0"/>
              <a:t>n = n &gt;&gt; 1 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m = m*m;</a:t>
            </a:r>
            <a:br>
              <a:rPr lang="en-US" altLang="zh-CN" sz="2800" dirty="0" smtClean="0"/>
            </a:br>
            <a:r>
              <a:rPr lang="en-US" altLang="zh-CN" sz="2800" dirty="0" smtClean="0"/>
              <a:t>    }</a:t>
            </a:r>
            <a:br>
              <a:rPr lang="en-US" altLang="zh-CN" sz="2800" dirty="0" smtClean="0"/>
            </a:br>
            <a:r>
              <a:rPr lang="en-US" altLang="zh-CN" sz="2800" dirty="0" smtClean="0"/>
              <a:t>    return b;</a:t>
            </a:r>
            <a:br>
              <a:rPr lang="en-US" altLang="zh-CN" sz="2800" dirty="0" smtClean="0"/>
            </a:br>
            <a:r>
              <a:rPr lang="en-US" altLang="zh-CN" sz="2800" dirty="0" smtClean="0"/>
              <a:t>} </a:t>
            </a:r>
            <a:br>
              <a:rPr lang="en-US" altLang="zh-CN" sz="2800" dirty="0" smtClean="0"/>
            </a:br>
            <a:br>
              <a:rPr lang="zh-CN" altLang="en-US" sz="2800" dirty="0" smtClean="0"/>
            </a:b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06440" y="135331"/>
            <a:ext cx="6085450" cy="22719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求解</a:t>
            </a:r>
            <a:r>
              <a:rPr lang="en-US" altLang="zh-CN" dirty="0" smtClean="0">
                <a:solidFill>
                  <a:srgbClr val="FF0000"/>
                </a:solidFill>
              </a:rPr>
              <a:t>3^18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r>
              <a:rPr lang="zh-CN" altLang="en-US" dirty="0" smtClean="0">
                <a:solidFill>
                  <a:srgbClr val="FF0000"/>
                </a:solidFill>
              </a:rPr>
              <a:t>的二进制表示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10010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3^16 * 3^2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906" y="260950"/>
            <a:ext cx="10831955" cy="699595"/>
          </a:xfrm>
        </p:spPr>
        <p:txBody>
          <a:bodyPr/>
          <a:p>
            <a:r>
              <a:rPr lang="zh-CN" altLang="en-US"/>
              <a:t>柯南的精灵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371" y="1413013"/>
            <a:ext cx="10831955" cy="5193212"/>
          </a:xfrm>
        </p:spPr>
        <p:txBody>
          <a:bodyPr>
            <a:noAutofit/>
          </a:bodyPr>
          <a:p>
            <a:r>
              <a:rPr lang="zh-CN" altLang="en-US">
                <a:solidFill>
                  <a:srgbClr val="000000"/>
                </a:solidFill>
              </a:rPr>
              <a:t>柯南很帅，他从野外勾引过来了一种雌性的精灵。精灵的一生分为两个阶段，分别是发育期和更年期（欧，真是悲剧啊=  =）。每天正午，以下两件事情同时发生：</a:t>
            </a:r>
            <a:endParaRPr lang="zh-CN" altLang="en-US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每 1 个发育期的精灵都会在一瞬间发育起来，变为 x 个更年期的精灵。</a:t>
            </a:r>
            <a:endParaRPr lang="zh-CN" altLang="en-US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每 1 个更年期的精灵会分裂成为 y 个发育期和 z 个更年期的精灵；</a:t>
            </a:r>
            <a:endParaRPr lang="zh-CN" altLang="en-US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第 1 天清晨，小兰的家里还没有精灵。每天晚上都会有 ( p * 当前天数 ) 个发育期的精灵从野外被柯南勾引到小兰家里。</a:t>
            </a:r>
            <a:endParaRPr lang="zh-CN" altLang="en-US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现在问题来了：柯南希望知道第 n 天的清晨，小兰家里一共会有多少个精灵呢？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6395" y="332740"/>
            <a:ext cx="6083300" cy="645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方正粗倩简体" charset="0"/>
                <a:ea typeface="方正粗倩简体" charset="0"/>
              </a:rPr>
              <a:t>要是有人能做出来，有彩蛋！！！</a:t>
            </a:r>
            <a:endParaRPr lang="zh-CN" altLang="en-US" sz="2800" dirty="0" smtClean="0">
              <a:solidFill>
                <a:srgbClr val="00B050"/>
              </a:solidFill>
              <a:latin typeface="方正粗倩简体" charset="0"/>
              <a:ea typeface="方正粗倩简体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柯南的精灵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solidFill>
                  <a:srgbClr val="000000"/>
                </a:solidFill>
              </a:rPr>
              <a:t>a(n)</a:t>
            </a:r>
            <a:r>
              <a:rPr lang="zh-CN" altLang="en-US" sz="3200">
                <a:solidFill>
                  <a:srgbClr val="000000"/>
                </a:solidFill>
              </a:rPr>
              <a:t>表示第</a:t>
            </a:r>
            <a:r>
              <a:rPr lang="en-US" altLang="zh-CN" sz="3200">
                <a:solidFill>
                  <a:srgbClr val="000000"/>
                </a:solidFill>
              </a:rPr>
              <a:t>n</a:t>
            </a:r>
            <a:r>
              <a:rPr lang="zh-CN" altLang="en-US" sz="3200">
                <a:solidFill>
                  <a:srgbClr val="000000"/>
                </a:solidFill>
              </a:rPr>
              <a:t>天小兰家里的</a:t>
            </a:r>
            <a:r>
              <a:rPr lang="zh-CN" altLang="en-US" sz="3200" b="1">
                <a:solidFill>
                  <a:srgbClr val="000000"/>
                </a:solidFill>
              </a:rPr>
              <a:t>发育期</a:t>
            </a:r>
            <a:r>
              <a:rPr lang="zh-CN" altLang="en-US" sz="3200">
                <a:solidFill>
                  <a:srgbClr val="000000"/>
                </a:solidFill>
              </a:rPr>
              <a:t>的精灵数</a:t>
            </a:r>
            <a:endParaRPr lang="zh-CN" altLang="en-US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b(n)</a:t>
            </a:r>
            <a:r>
              <a:rPr lang="zh-CN" altLang="en-US" sz="3200">
                <a:solidFill>
                  <a:srgbClr val="000000"/>
                </a:solidFill>
              </a:rPr>
              <a:t>表示第</a:t>
            </a:r>
            <a:r>
              <a:rPr lang="en-US" altLang="zh-CN" sz="3200">
                <a:solidFill>
                  <a:srgbClr val="000000"/>
                </a:solidFill>
              </a:rPr>
              <a:t>n</a:t>
            </a:r>
            <a:r>
              <a:rPr lang="zh-CN" altLang="en-US" sz="3200">
                <a:solidFill>
                  <a:srgbClr val="000000"/>
                </a:solidFill>
              </a:rPr>
              <a:t>天小兰家里的</a:t>
            </a:r>
            <a:r>
              <a:rPr lang="zh-CN" altLang="en-US" sz="3200" b="1">
                <a:solidFill>
                  <a:srgbClr val="000000"/>
                </a:solidFill>
              </a:rPr>
              <a:t>更年期</a:t>
            </a:r>
            <a:r>
              <a:rPr lang="zh-CN" altLang="en-US" sz="3200">
                <a:solidFill>
                  <a:srgbClr val="000000"/>
                </a:solidFill>
              </a:rPr>
              <a:t>的精灵数</a:t>
            </a:r>
            <a:endParaRPr lang="zh-CN" altLang="en-US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b(n)=x * a(n-1) + z * b(n-1)</a:t>
            </a:r>
            <a:endParaRPr lang="en-US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a(n)=y * b(n-1) + p*n</a:t>
            </a:r>
            <a:endParaRPr lang="en-US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a(0)=b(0)=0</a:t>
            </a:r>
            <a:endParaRPr lang="en-US" altLang="zh-CN" sz="3200">
              <a:solidFill>
                <a:srgbClr val="000000"/>
              </a:solidFill>
            </a:endParaRPr>
          </a:p>
          <a:p>
            <a:pPr marL="635" indent="0">
              <a:buNone/>
            </a:pPr>
            <a:endParaRPr lang="en-US" altLang="zh-CN" sz="320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柯南的精灵</a:t>
            </a:r>
            <a:r>
              <a:rPr lang="en-US" altLang="zh-CN"/>
              <a:t>——</a:t>
            </a:r>
            <a:r>
              <a:rPr lang="zh-CN" altLang="en-US"/>
              <a:t>转移矩阵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630045" y="1269365"/>
          <a:ext cx="7422515" cy="312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171700" imgH="914400" progId="Equation.KSEE3">
                  <p:embed/>
                </p:oleObj>
              </mc:Choice>
              <mc:Fallback>
                <p:oleObj name="" r:id="rId1" imgW="2171700" imgH="914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630045" y="1269365"/>
                        <a:ext cx="7422515" cy="312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贪心</a:t>
            </a:r>
            <a:r>
              <a:rPr lang="en-US" altLang="zh-CN"/>
              <a:t>1——</a:t>
            </a:r>
            <a:r>
              <a:rPr lang="zh-CN" altLang="en-US"/>
              <a:t>泛舟问题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200">
                <a:solidFill>
                  <a:srgbClr val="070707"/>
                </a:solidFill>
                <a:sym typeface="+mn-ea"/>
              </a:rPr>
              <a:t>班级集体去北海公园游玩。到了这里，怎么能不乘船呢！？可是班级经费有限，我们要既要让大家都能够泛舟湖上，又要省钱省钱省钱。怎么办？</a:t>
            </a:r>
            <a:endParaRPr lang="zh-CN" altLang="en-US" sz="3200" dirty="0">
              <a:solidFill>
                <a:srgbClr val="070707"/>
              </a:solidFill>
            </a:endParaRPr>
          </a:p>
          <a:p>
            <a:r>
              <a:rPr sz="3200">
                <a:solidFill>
                  <a:srgbClr val="070707"/>
                </a:solidFill>
                <a:sym typeface="+mn-ea"/>
              </a:rPr>
              <a:t>有n个人，第i个人重量为Wi。每艘船的最大载重量均为C，且最多只能乘两个人。用最少的 船装载所有人。</a:t>
            </a:r>
            <a:endParaRPr lang="zh-CN" altLang="en-US" sz="320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贪心</a:t>
            </a:r>
            <a:r>
              <a:rPr lang="en-US" altLang="zh-CN"/>
              <a:t>2——</a:t>
            </a:r>
            <a:r>
              <a:rPr lang="zh-CN" altLang="en-US"/>
              <a:t>活动安排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olidFill>
                  <a:srgbClr val="000000"/>
                </a:solidFill>
              </a:rPr>
              <a:t>社团百花节开始了，参加活动有礼品赠送！！！每个活动有开始时间和结束时间，但你不能分身。怎么能拿到最多的礼品？</a:t>
            </a:r>
            <a:endParaRPr lang="zh-CN" altLang="en-US" sz="3200">
              <a:solidFill>
                <a:srgbClr val="000000"/>
              </a:solidFill>
            </a:endParaRPr>
          </a:p>
          <a:p>
            <a:pPr marL="635" indent="0">
              <a:buNone/>
            </a:pPr>
            <a:r>
              <a:rPr lang="zh-CN" altLang="en-US" sz="3200">
                <a:solidFill>
                  <a:srgbClr val="000000"/>
                </a:solidFill>
              </a:rPr>
              <a:t>   给出活动选择方案。</a:t>
            </a:r>
            <a:endParaRPr lang="zh-CN" altLang="en-US" sz="3200">
              <a:solidFill>
                <a:srgbClr val="000000"/>
              </a:solidFill>
            </a:endParaRPr>
          </a:p>
          <a:p>
            <a:pPr marL="635" indent="0">
              <a:buNone/>
            </a:pPr>
            <a:endParaRPr lang="zh-CN" altLang="en-US" sz="3200">
              <a:solidFill>
                <a:srgbClr val="000000"/>
              </a:solidFill>
            </a:endParaRPr>
          </a:p>
          <a:p>
            <a:pPr marL="635" indent="0">
              <a:buNone/>
            </a:pPr>
            <a:r>
              <a:rPr lang="zh-CN" altLang="en-US" sz="3200">
                <a:solidFill>
                  <a:srgbClr val="000000"/>
                </a:solidFill>
              </a:rPr>
              <a:t> 有</a:t>
            </a:r>
            <a:r>
              <a:rPr lang="en-US" altLang="zh-CN" sz="3200">
                <a:solidFill>
                  <a:srgbClr val="000000"/>
                </a:solidFill>
              </a:rPr>
              <a:t>n</a:t>
            </a:r>
            <a:r>
              <a:rPr lang="zh-CN" altLang="en-US" sz="3200">
                <a:solidFill>
                  <a:srgbClr val="000000"/>
                </a:solidFill>
              </a:rPr>
              <a:t>个区间</a:t>
            </a:r>
            <a:r>
              <a:rPr lang="en-US" altLang="zh-CN" sz="3200">
                <a:solidFill>
                  <a:srgbClr val="000000"/>
                </a:solidFill>
              </a:rPr>
              <a:t>[ai,bi]</a:t>
            </a:r>
            <a:r>
              <a:rPr sz="3200">
                <a:solidFill>
                  <a:srgbClr val="000000"/>
                </a:solidFill>
                <a:ea typeface="宋体" charset="0"/>
              </a:rPr>
              <a:t>，选择尽量多的区间，要求它们互不相交。</a:t>
            </a:r>
            <a:endParaRPr sz="3200">
              <a:solidFill>
                <a:srgbClr val="000000"/>
              </a:solidFill>
              <a:ea typeface="宋体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贪心</a:t>
            </a:r>
            <a:r>
              <a:rPr lang="en-US" altLang="zh-CN">
                <a:sym typeface="+mn-ea"/>
              </a:rPr>
              <a:t>2——</a:t>
            </a:r>
            <a:r>
              <a:rPr lang="zh-CN" altLang="en-US">
                <a:sym typeface="+mn-ea"/>
              </a:rPr>
              <a:t>活动安排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906" y="1341258"/>
            <a:ext cx="10831955" cy="5193212"/>
          </a:xfrm>
        </p:spPr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5900" y="1917065"/>
            <a:ext cx="3134360" cy="518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bg1"/>
                </a:solidFill>
                <a:ea typeface="宋体" charset="0"/>
              </a:rPr>
              <a:t>活动</a:t>
            </a:r>
            <a:r>
              <a:rPr lang="en-US" altLang="zh-CN" sz="3200" b="1">
                <a:solidFill>
                  <a:schemeClr val="bg1"/>
                </a:solidFill>
                <a:ea typeface="宋体" charset="0"/>
              </a:rPr>
              <a:t>1</a:t>
            </a:r>
            <a:endParaRPr lang="en-US" altLang="zh-CN" sz="3200" b="1">
              <a:solidFill>
                <a:schemeClr val="bg1"/>
              </a:solidFill>
              <a:ea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2840" y="3790315"/>
            <a:ext cx="3169285" cy="5962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活动</a:t>
            </a:r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5518785" y="1628775"/>
            <a:ext cx="2181225" cy="565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活动</a:t>
            </a:r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7" name="矩形 6"/>
          <p:cNvSpPr/>
          <p:nvPr/>
        </p:nvSpPr>
        <p:spPr>
          <a:xfrm>
            <a:off x="7678420" y="2781300"/>
            <a:ext cx="2004695" cy="629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活动</a:t>
            </a:r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8" name="矩形 7"/>
          <p:cNvSpPr/>
          <p:nvPr/>
        </p:nvSpPr>
        <p:spPr>
          <a:xfrm>
            <a:off x="2926080" y="2853055"/>
            <a:ext cx="2433955" cy="596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活动</a:t>
            </a:r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46295" y="800100"/>
            <a:ext cx="7620" cy="435737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374005" y="739140"/>
            <a:ext cx="3810" cy="44183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516620" y="1052830"/>
            <a:ext cx="26035" cy="2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什么是递推和递归？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递推和递归，都是将一个复杂的大问题转化成若干性质相同的子问题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递归是自顶向下地求解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递推是自下而上地求解</a:t>
            </a:r>
            <a:endParaRPr lang="zh-CN" altLang="en-US" sz="320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accent1"/>
                </a:solidFill>
              </a:rPr>
              <a:t>递推和递归</a:t>
            </a:r>
            <a:r>
              <a:rPr lang="en-US" altLang="zh-CN" sz="3600" dirty="0" smtClean="0">
                <a:solidFill>
                  <a:schemeClr val="accent1"/>
                </a:solidFill>
              </a:rPr>
              <a:t>——</a:t>
            </a:r>
            <a:r>
              <a:rPr lang="zh-CN" altLang="en-US" sz="3600" dirty="0" smtClean="0">
                <a:solidFill>
                  <a:schemeClr val="accent1"/>
                </a:solidFill>
              </a:rPr>
              <a:t>从“楼梯问题”开始</a:t>
            </a:r>
            <a:endParaRPr lang="zh-CN" altLang="en-US" sz="3600" dirty="0" smtClean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00"/>
                </a:solidFill>
              </a:rPr>
              <a:t>每次爬楼梯时，可以往上爬一阶或两阶</a:t>
            </a:r>
            <a:endParaRPr lang="zh-CN" altLang="en-US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求爬上</a:t>
            </a:r>
            <a:r>
              <a:rPr lang="en-US" altLang="zh-CN" sz="3200" dirty="0" smtClean="0">
                <a:solidFill>
                  <a:srgbClr val="000000"/>
                </a:solidFill>
              </a:rPr>
              <a:t>N</a:t>
            </a:r>
            <a:r>
              <a:rPr lang="zh-CN" altLang="en-US" sz="3200" dirty="0">
                <a:solidFill>
                  <a:srgbClr val="000000"/>
                </a:solidFill>
              </a:rPr>
              <a:t>阶</a:t>
            </a:r>
            <a:r>
              <a:rPr lang="zh-CN" altLang="en-US" sz="3200" dirty="0" smtClean="0">
                <a:solidFill>
                  <a:srgbClr val="000000"/>
                </a:solidFill>
              </a:rPr>
              <a:t>楼梯的不同的方案数</a:t>
            </a:r>
            <a:endParaRPr lang="zh-CN" altLang="en-US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楼梯问题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00"/>
                </a:solidFill>
              </a:rPr>
              <a:t>考虑</a:t>
            </a:r>
            <a:r>
              <a:rPr lang="en-US" altLang="zh-CN" sz="3200" dirty="0" smtClean="0">
                <a:solidFill>
                  <a:srgbClr val="000000"/>
                </a:solidFill>
              </a:rPr>
              <a:t>N = 3</a:t>
            </a:r>
            <a:r>
              <a:rPr lang="zh-CN" altLang="en-US" sz="3200" dirty="0" smtClean="0">
                <a:solidFill>
                  <a:srgbClr val="000000"/>
                </a:solidFill>
              </a:rPr>
              <a:t>的情况</a:t>
            </a:r>
            <a:endParaRPr lang="zh-CN" altLang="en-US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共</a:t>
            </a:r>
            <a:r>
              <a:rPr lang="en-US" altLang="zh-CN" sz="3200" dirty="0" smtClean="0">
                <a:solidFill>
                  <a:srgbClr val="000000"/>
                </a:solidFill>
              </a:rPr>
              <a:t>3</a:t>
            </a:r>
            <a:r>
              <a:rPr lang="zh-CN" altLang="en-US" sz="3200" dirty="0" smtClean="0">
                <a:solidFill>
                  <a:srgbClr val="000000"/>
                </a:solidFill>
              </a:rPr>
              <a:t>种方案</a:t>
            </a:r>
            <a:endParaRPr lang="zh-CN" altLang="en-US" sz="3200" dirty="0" smtClean="0">
              <a:solidFill>
                <a:srgbClr val="00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806380" y="1832318"/>
            <a:ext cx="1512168" cy="1203528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318548" y="1832318"/>
            <a:ext cx="1512168" cy="1203528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830716" y="1832318"/>
            <a:ext cx="1512168" cy="1203528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5806380" y="3284984"/>
            <a:ext cx="4536504" cy="1203528"/>
            <a:chOff x="5806380" y="3284984"/>
            <a:chExt cx="4536504" cy="1203528"/>
          </a:xfrm>
        </p:grpSpPr>
        <p:sp>
          <p:nvSpPr>
            <p:cNvPr id="56" name="矩形 55"/>
            <p:cNvSpPr/>
            <p:nvPr/>
          </p:nvSpPr>
          <p:spPr>
            <a:xfrm>
              <a:off x="5806380" y="3284984"/>
              <a:ext cx="1512168" cy="1203528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318548" y="3284984"/>
              <a:ext cx="1512168" cy="1203528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8830716" y="3284984"/>
              <a:ext cx="1512168" cy="1203528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06380" y="4737650"/>
            <a:ext cx="4536504" cy="1203528"/>
            <a:chOff x="5806380" y="1832318"/>
            <a:chExt cx="4536504" cy="1203528"/>
          </a:xfrm>
        </p:grpSpPr>
        <p:sp>
          <p:nvSpPr>
            <p:cNvPr id="61" name="矩形 60"/>
            <p:cNvSpPr/>
            <p:nvPr/>
          </p:nvSpPr>
          <p:spPr>
            <a:xfrm>
              <a:off x="5806380" y="1832318"/>
              <a:ext cx="1512168" cy="1203528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318548" y="1832318"/>
              <a:ext cx="1512168" cy="1203528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830716" y="1832318"/>
              <a:ext cx="1512168" cy="1203528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椭圆 43"/>
          <p:cNvSpPr/>
          <p:nvPr/>
        </p:nvSpPr>
        <p:spPr>
          <a:xfrm>
            <a:off x="6238428" y="2110046"/>
            <a:ext cx="648072" cy="648072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750596" y="2110046"/>
            <a:ext cx="648072" cy="648072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262764" y="2110046"/>
            <a:ext cx="648072" cy="648072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238428" y="3562712"/>
            <a:ext cx="648072" cy="648072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9263604" y="3562712"/>
            <a:ext cx="648072" cy="648072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750596" y="5015378"/>
            <a:ext cx="648072" cy="648072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262764" y="5015378"/>
            <a:ext cx="648072" cy="648072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  <p:bldP spid="55" grpId="0" bldLvl="0" animBg="1"/>
      <p:bldP spid="4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楼梯问题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00"/>
                </a:solidFill>
              </a:rPr>
              <a:t>当</a:t>
            </a:r>
            <a:r>
              <a:rPr lang="en-US" altLang="zh-CN" sz="3200" dirty="0" smtClean="0">
                <a:solidFill>
                  <a:srgbClr val="000000"/>
                </a:solidFill>
              </a:rPr>
              <a:t>N = 4</a:t>
            </a:r>
            <a:r>
              <a:rPr lang="zh-CN" altLang="en-US" sz="3200" dirty="0" smtClean="0">
                <a:solidFill>
                  <a:srgbClr val="000000"/>
                </a:solidFill>
              </a:rPr>
              <a:t>时</a:t>
            </a:r>
            <a:endParaRPr lang="zh-CN" altLang="en-US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共</a:t>
            </a:r>
            <a:r>
              <a:rPr lang="en-US" altLang="zh-CN" sz="3200" dirty="0" smtClean="0">
                <a:solidFill>
                  <a:srgbClr val="000000"/>
                </a:solidFill>
              </a:rPr>
              <a:t>5</a:t>
            </a:r>
            <a:r>
              <a:rPr lang="zh-CN" altLang="en-US" sz="3200" dirty="0" smtClean="0">
                <a:solidFill>
                  <a:srgbClr val="000000"/>
                </a:solidFill>
              </a:rPr>
              <a:t>种方案</a:t>
            </a:r>
            <a:endParaRPr lang="zh-CN" altLang="en-US" sz="3200" dirty="0" smtClean="0">
              <a:solidFill>
                <a:srgbClr val="000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878388" y="1905000"/>
            <a:ext cx="4320480" cy="686966"/>
            <a:chOff x="5878388" y="1905000"/>
            <a:chExt cx="4320480" cy="686966"/>
          </a:xfrm>
        </p:grpSpPr>
        <p:sp>
          <p:nvSpPr>
            <p:cNvPr id="22" name="矩形 21"/>
            <p:cNvSpPr/>
            <p:nvPr/>
          </p:nvSpPr>
          <p:spPr>
            <a:xfrm>
              <a:off x="587838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95850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03862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11874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6141821" y="1971856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224349" y="1971856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299653" y="1971856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382181" y="1971856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878388" y="2647960"/>
            <a:ext cx="4320480" cy="686966"/>
            <a:chOff x="5878388" y="1905000"/>
            <a:chExt cx="4320480" cy="686966"/>
          </a:xfrm>
        </p:grpSpPr>
        <p:sp>
          <p:nvSpPr>
            <p:cNvPr id="58" name="矩形 57"/>
            <p:cNvSpPr/>
            <p:nvPr/>
          </p:nvSpPr>
          <p:spPr>
            <a:xfrm>
              <a:off x="587838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95850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803862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11874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6141821" y="2714816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224349" y="2714816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382181" y="2714816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5878388" y="3394328"/>
            <a:ext cx="4320480" cy="686966"/>
            <a:chOff x="5878388" y="1905000"/>
            <a:chExt cx="4320480" cy="686966"/>
          </a:xfrm>
        </p:grpSpPr>
        <p:sp>
          <p:nvSpPr>
            <p:cNvPr id="68" name="矩形 67"/>
            <p:cNvSpPr/>
            <p:nvPr/>
          </p:nvSpPr>
          <p:spPr>
            <a:xfrm>
              <a:off x="587838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95850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803862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11874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椭圆 63"/>
          <p:cNvSpPr/>
          <p:nvPr/>
        </p:nvSpPr>
        <p:spPr>
          <a:xfrm>
            <a:off x="6141821" y="3461184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8299653" y="3461184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382181" y="3461184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5878388" y="4152704"/>
            <a:ext cx="4320480" cy="686966"/>
            <a:chOff x="5878388" y="1905000"/>
            <a:chExt cx="4320480" cy="686966"/>
          </a:xfrm>
        </p:grpSpPr>
        <p:sp>
          <p:nvSpPr>
            <p:cNvPr id="78" name="矩形 77"/>
            <p:cNvSpPr/>
            <p:nvPr/>
          </p:nvSpPr>
          <p:spPr>
            <a:xfrm>
              <a:off x="587838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695850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03862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911874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7224349" y="4219560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299653" y="4219560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9382181" y="4219560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5878388" y="4914179"/>
            <a:ext cx="4320480" cy="686966"/>
            <a:chOff x="5878388" y="1905000"/>
            <a:chExt cx="4320480" cy="686966"/>
          </a:xfrm>
        </p:grpSpPr>
        <p:sp>
          <p:nvSpPr>
            <p:cNvPr id="88" name="矩形 87"/>
            <p:cNvSpPr/>
            <p:nvPr/>
          </p:nvSpPr>
          <p:spPr>
            <a:xfrm>
              <a:off x="587838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695850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03862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18748" y="1905000"/>
              <a:ext cx="1080120" cy="686966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椭圆 84"/>
          <p:cNvSpPr/>
          <p:nvPr/>
        </p:nvSpPr>
        <p:spPr>
          <a:xfrm>
            <a:off x="7224349" y="4981035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9382181" y="4981035"/>
            <a:ext cx="553254" cy="553254"/>
          </a:xfrm>
          <a:prstGeom prst="ellipse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8" grpId="0" bldLvl="0" animBg="1"/>
      <p:bldP spid="49" grpId="0" bldLvl="0" animBg="1"/>
      <p:bldP spid="50" grpId="0" bldLvl="0" animBg="1"/>
      <p:bldP spid="54" grpId="0" bldLvl="0" animBg="1"/>
      <p:bldP spid="55" grpId="0" bldLvl="0" animBg="1"/>
      <p:bldP spid="57" grpId="0" bldLvl="0" animBg="1"/>
      <p:bldP spid="64" grpId="0" bldLvl="0" animBg="1"/>
      <p:bldP spid="66" grpId="0" bldLvl="0" animBg="1"/>
      <p:bldP spid="67" grpId="0" bldLvl="0" animBg="1"/>
      <p:bldP spid="75" grpId="0" bldLvl="0" animBg="1"/>
      <p:bldP spid="76" grpId="0" bldLvl="0" animBg="1"/>
      <p:bldP spid="77" grpId="0" bldLvl="0" animBg="1"/>
      <p:bldP spid="85" grpId="0" bldLvl="0" animBg="1"/>
      <p:bldP spid="87" grpId="0" bldLvl="0" animBg="1"/>
    </p:bldLst>
  </p:timing>
</p:sld>
</file>

<file path=ppt/theme/theme1.xml><?xml version="1.0" encoding="utf-8"?>
<a:theme xmlns:a="http://schemas.openxmlformats.org/drawingml/2006/main" name="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1677</Words>
  <Application>Kingsoft Office WPP</Application>
  <PresentationFormat>自定义</PresentationFormat>
  <Paragraphs>209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A000120140530A99PPBG</vt:lpstr>
      <vt:lpstr>Equation.KSEE3</vt:lpstr>
      <vt:lpstr>算法初窥          ——贪心、递推与递归</vt:lpstr>
      <vt:lpstr>什么是贪心？</vt:lpstr>
      <vt:lpstr>贪心1——泛舟问题</vt:lpstr>
      <vt:lpstr>贪心2——活动安排</vt:lpstr>
      <vt:lpstr>贪心2——活动安排</vt:lpstr>
      <vt:lpstr>什么是递推和递归？</vt:lpstr>
      <vt:lpstr>递推和递归——从“楼梯问题”开始</vt:lpstr>
      <vt:lpstr>楼梯问题 - 1</vt:lpstr>
      <vt:lpstr>楼梯问题 - 1</vt:lpstr>
      <vt:lpstr>楼梯问题 - 1</vt:lpstr>
      <vt:lpstr>楼梯问题 - 1</vt:lpstr>
      <vt:lpstr>楼梯问题 - 2</vt:lpstr>
      <vt:lpstr>楼梯问题 - 2</vt:lpstr>
      <vt:lpstr>楼梯问题 - 2</vt:lpstr>
      <vt:lpstr>数字三角形</vt:lpstr>
      <vt:lpstr>数字三角形</vt:lpstr>
      <vt:lpstr>回到楼梯问题1</vt:lpstr>
      <vt:lpstr>矩阵优化</vt:lpstr>
      <vt:lpstr>那么问题来了！！！</vt:lpstr>
      <vt:lpstr>//下面是 m^n 的快速幂： int quickpow(int m,int n) {     int b = 1;     while (n &gt; 0)     {           if (n &amp; 1)//按位与运算, 可以判断n的二进制最后一位是1还是0              b = b*m;         //显然如果n的二进制末尾是1就要归入计算，末尾不是0就不计算           n = n &gt;&gt; 1 ;           m = m*m;     }     return b; }   </vt:lpstr>
      <vt:lpstr>柯南的精灵</vt:lpstr>
      <vt:lpstr>柯南的精灵</vt:lpstr>
      <vt:lpstr>柯南的精灵——转移矩阵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2013-12-17T08:29:00Z</dcterms:created>
  <dcterms:modified xsi:type="dcterms:W3CDTF">2015-12-21T13:56:22Z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  <property fmtid="{D5CDD505-2E9C-101B-9397-08002B2CF9AE}" pid="3" name="KSOProductBuildVer">
    <vt:lpwstr>2052-10.1.0.5400</vt:lpwstr>
  </property>
</Properties>
</file>